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94" r:id="rId5"/>
    <p:sldId id="291" r:id="rId6"/>
    <p:sldId id="292" r:id="rId7"/>
    <p:sldId id="293" r:id="rId8"/>
    <p:sldId id="298" r:id="rId9"/>
    <p:sldId id="300" r:id="rId10"/>
    <p:sldId id="304" r:id="rId11"/>
    <p:sldId id="301" r:id="rId12"/>
    <p:sldId id="30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4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88B77-EF36-4DBF-A51A-1A77153D795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6990D-D025-4D2C-8256-F006A4225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5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48F5-72B5-4E2F-B386-9F985286617D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4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0CD-EF69-4072-B44A-B1EF5A4B09E4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3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D804-6AA1-4538-A37E-8823EB6DFD34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4FBF-3014-44C3-AE10-2290E0DCC500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0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0906-1B57-472F-B139-8EDC8646017E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9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C90-3011-403F-8DA2-526B7B732694}" type="datetime1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4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1C8D-2942-407E-981F-E5988DE205B8}" type="datetime1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6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C2AB-61C5-4A3C-B5DB-CDB2FAAA7E86}" type="datetime1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4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BE91-2485-4B92-923E-6EF39FD51E58}" type="datetime1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6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E53-F172-4F59-BE5D-A7628B8DD2B1}" type="datetime1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7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1725-708B-4A4D-AEC3-82E844235C2D}" type="datetime1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1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E085-9567-4B32-95A3-6DCBDA717032}" type="datetime1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AF68-69FE-4E33-9344-0B109193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fwagner@iastate.edu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waenergyplan.org/" TargetMode="External"/><Relationship Id="rId2" Type="http://schemas.openxmlformats.org/officeDocument/2006/relationships/hyperlink" Target="http://home.eng.iastate.edu/~jdm/wesep594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gert.windenergy.iastate.edu/faculty/faculty-information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gert.windenergy.iastate.edu/about/program-evaluatio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3429000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the Wind Energy Science, Engineering, and Policy (WESEP)</a:t>
            </a:r>
            <a:br>
              <a:rPr lang="en-US" dirty="0"/>
            </a:br>
            <a:r>
              <a:rPr lang="en-US" dirty="0" smtClean="0"/>
              <a:t>Seminar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Fall </a:t>
            </a:r>
            <a:r>
              <a:rPr lang="en-US" dirty="0"/>
              <a:t>Semester,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J. McCalley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WESEP 594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August 30, 2016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10. Last comments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73581"/>
            <a:ext cx="9067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A. Four WESEP students have graduated: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Huiyi Zhang, NextEra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Morteza Khosravi, 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David </a:t>
            </a:r>
            <a:r>
              <a:rPr lang="en-US" sz="2400" dirty="0" err="1" smtClean="0"/>
              <a:t>Jahn</a:t>
            </a:r>
            <a:r>
              <a:rPr lang="en-US" sz="2400" dirty="0" smtClean="0"/>
              <a:t>, Post-doctoral researcher at ISU, Atmospheric Science Department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Helena Khazdozian, Ames National Laboratory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124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. There exists the Wind Energy Student Organization (WESO); the president is Fritz Wagner, </a:t>
            </a:r>
            <a:r>
              <a:rPr lang="en-US" sz="2800" dirty="0" smtClean="0">
                <a:hlinkClick r:id="rId2"/>
              </a:rPr>
              <a:t>fwagner@iastate.edu</a:t>
            </a:r>
            <a:r>
              <a:rPr lang="en-US" sz="2800" dirty="0" smtClean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066423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C. The Wind Energy Systems Lab has greatly expanded under the management of Nick David. Stop in at some point, Room 1111 </a:t>
            </a:r>
            <a:r>
              <a:rPr lang="en-US" sz="2800" dirty="0" err="1" smtClean="0"/>
              <a:t>Coover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29044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. I am discussing with NSF about a possible renewal of the WESEP IGERT. This will require some work….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57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Last Year’s Wind Symposium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5800"/>
            <a:ext cx="7717801" cy="121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674" y="2368550"/>
            <a:ext cx="4772851" cy="755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814" y="3120594"/>
            <a:ext cx="4112551" cy="37374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9265" y="3143632"/>
            <a:ext cx="3884735" cy="280035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838200" y="1676400"/>
            <a:ext cx="2057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944168" y="5410200"/>
            <a:ext cx="315097" cy="344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Last Year’s Wind Symposium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8" y="914400"/>
            <a:ext cx="9074956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9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Today’s class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Introductions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Kristy Carter (</a:t>
            </a:r>
            <a:r>
              <a:rPr lang="en-US" sz="2800" dirty="0" err="1" smtClean="0"/>
              <a:t>Takle</a:t>
            </a:r>
            <a:r>
              <a:rPr lang="en-US" sz="2800" dirty="0" smtClean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Charlie </a:t>
            </a:r>
            <a:r>
              <a:rPr lang="en-US" sz="2800" dirty="0" err="1" smtClean="0"/>
              <a:t>Czahor</a:t>
            </a:r>
            <a:r>
              <a:rPr lang="en-US" sz="2800" dirty="0" smtClean="0"/>
              <a:t> (Anderson/Russell)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Andrew Bodling (Sharma)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Emily Johnson (Hsu)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Find a new meeting time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WESEP </a:t>
            </a:r>
            <a:r>
              <a:rPr lang="en-US" sz="2800" dirty="0"/>
              <a:t>594 course </a:t>
            </a:r>
            <a:r>
              <a:rPr lang="en-US" sz="2800" dirty="0" smtClean="0"/>
              <a:t>overview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Semester </a:t>
            </a:r>
            <a:r>
              <a:rPr lang="en-US" sz="2800" dirty="0" smtClean="0"/>
              <a:t>schedule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International </a:t>
            </a:r>
            <a:r>
              <a:rPr lang="en-US" sz="2800" dirty="0" smtClean="0"/>
              <a:t>opportunities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Attending conferences/writing papers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Information for WESEP advisors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Upcoming annual review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Last year’s review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Last comments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7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. WESEP 594 Course Overview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858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WESEP 594 Presentations: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 smtClean="0"/>
              <a:t>Let me know if you would like to give one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 smtClean="0"/>
              <a:t>I encourage those of you who are taking qualifier or preliminary exam to present in here first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 smtClean="0"/>
              <a:t>…and those of you who spent the summer overseas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External speakers: industry, government, other universities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ISU faculty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3321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. Semester schedule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1246" y="473929"/>
            <a:ext cx="7077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hlinkClick r:id="rId2"/>
              </a:rPr>
              <a:t>http://home.eng.iastate.edu/~jdm/wesep594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14306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 me know if there is anyone in particular who you are interested to invite to provide a seminar…</a:t>
            </a:r>
          </a:p>
          <a:p>
            <a:endParaRPr lang="en-US" sz="2800" dirty="0"/>
          </a:p>
          <a:p>
            <a:r>
              <a:rPr lang="en-US" sz="2800" dirty="0" smtClean="0"/>
              <a:t>…or if there is any particular type of person you would like to invite to give a seminar.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0998" y="3535740"/>
            <a:ext cx="8763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My orientation is to mix technical, policy, environmental, and professional skills (e.g., ethics/writing); I try to touch several disciplines throughout the semester.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90497" y="5074920"/>
            <a:ext cx="50999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My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name is Brian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Selinger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and I head up the Iowa Energy Office which is a division within the Iowa Economic Development Authority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/>
              <a:t>Knowing that I am leading the development of a comprehensive energy plan for Iowa, I would be more than happy to partake in your seminar series.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0445" y="5644951"/>
            <a:ext cx="3535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hlinkClick r:id="rId3"/>
              </a:rPr>
              <a:t>http://www.iowaenergyplan.org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hlinkClick r:id="rId3"/>
              </a:rPr>
              <a:t>/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7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. International opportunities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87025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following IGERT fellows have had IGERT-funded international experiences in previous years: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Huiyi Zhang: China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David </a:t>
            </a:r>
            <a:r>
              <a:rPr lang="en-US" sz="2000" dirty="0" err="1" smtClean="0"/>
              <a:t>Jahn</a:t>
            </a:r>
            <a:r>
              <a:rPr lang="en-US" sz="2000" dirty="0" smtClean="0"/>
              <a:t>: Germany</a:t>
            </a:r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Nick Brown: </a:t>
            </a:r>
            <a:r>
              <a:rPr lang="en-US" sz="2000" dirty="0"/>
              <a:t>OFFIS </a:t>
            </a:r>
            <a:r>
              <a:rPr lang="en-US" sz="2000" dirty="0" smtClean="0"/>
              <a:t>Energies, </a:t>
            </a:r>
            <a:r>
              <a:rPr lang="en-US" sz="2000" dirty="0"/>
              <a:t>Oldenburg</a:t>
            </a:r>
            <a:endParaRPr lang="en-US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Michael Czahor: </a:t>
            </a:r>
            <a:r>
              <a:rPr lang="en-US" sz="2000" dirty="0" err="1"/>
              <a:t>Fraunhofer</a:t>
            </a:r>
            <a:r>
              <a:rPr lang="en-US" sz="2000" dirty="0"/>
              <a:t> </a:t>
            </a:r>
            <a:r>
              <a:rPr lang="en-US" sz="2000" dirty="0" smtClean="0"/>
              <a:t>IWES, Hannover Germany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Aaron Rosenberg</a:t>
            </a:r>
            <a:r>
              <a:rPr lang="en-US" sz="2000" dirty="0"/>
              <a:t>: </a:t>
            </a:r>
            <a:r>
              <a:rPr lang="fr-FR" sz="2000" dirty="0" smtClean="0"/>
              <a:t>École Polytechnique </a:t>
            </a:r>
            <a:r>
              <a:rPr lang="fr-FR" sz="2000" dirty="0"/>
              <a:t>F</a:t>
            </a:r>
            <a:r>
              <a:rPr lang="fr-FR" sz="2000" dirty="0" smtClean="0"/>
              <a:t>édérale de Lausanne,</a:t>
            </a:r>
            <a:r>
              <a:rPr lang="en-US" sz="2000" dirty="0" smtClean="0"/>
              <a:t> Switzerland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following IGERT fellows had international experiences </a:t>
            </a:r>
            <a:r>
              <a:rPr lang="en-US" sz="2800" dirty="0" smtClean="0"/>
              <a:t>this past summer (or are having them now):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Austin </a:t>
            </a:r>
            <a:r>
              <a:rPr lang="en-US" sz="2200" dirty="0" err="1" smtClean="0"/>
              <a:t>Herrema</a:t>
            </a:r>
            <a:r>
              <a:rPr lang="en-US" sz="2200" dirty="0" smtClean="0"/>
              <a:t>, Denmark, Germany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Austin Downey, Italy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Armando Figueroa</a:t>
            </a:r>
            <a:r>
              <a:rPr lang="en-US" sz="2200" dirty="0"/>
              <a:t>, University of </a:t>
            </a:r>
            <a:r>
              <a:rPr lang="en-US" sz="2200" dirty="0" smtClean="0"/>
              <a:t>Sydney, Australia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IGERT supports expenses not incurred if you were here (travel, accommodations, some subsistence).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you are </a:t>
            </a:r>
            <a:r>
              <a:rPr lang="en-US" sz="2000" b="1" i="1" u="sng" dirty="0" smtClean="0"/>
              <a:t>strongly</a:t>
            </a:r>
            <a:r>
              <a:rPr lang="en-US" sz="2000" dirty="0" smtClean="0"/>
              <a:t> encouraged to do it;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if you are not planning to do it, I want to know “why not”?;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it helps you now; it helps you later; it helps your advisor;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alk with your advisor, and/or me, regarding where.</a:t>
            </a:r>
          </a:p>
        </p:txBody>
      </p:sp>
    </p:spTree>
    <p:extLst>
      <p:ext uri="{BB962C8B-B14F-4D97-AF65-F5344CB8AC3E}">
        <p14:creationId xmlns:p14="http://schemas.microsoft.com/office/powerpoint/2010/main" val="18311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6</a:t>
            </a:r>
            <a:r>
              <a:rPr lang="en-US" b="1" dirty="0" smtClean="0">
                <a:solidFill>
                  <a:schemeClr val="tx1"/>
                </a:solidFill>
              </a:rPr>
              <a:t>. Attending conferences/writing papers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991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are encouraged to attend conferences and workshops to present papers and posters.</a:t>
            </a:r>
          </a:p>
          <a:p>
            <a:endParaRPr lang="en-US" sz="2800" dirty="0" smtClean="0"/>
          </a:p>
          <a:p>
            <a:r>
              <a:rPr lang="en-US" sz="2800" dirty="0" smtClean="0"/>
              <a:t>I can provide a significant part of the support for such activities (but not all).</a:t>
            </a:r>
          </a:p>
          <a:p>
            <a:endParaRPr lang="en-US" sz="2800" dirty="0" smtClean="0"/>
          </a:p>
          <a:p>
            <a:r>
              <a:rPr lang="en-US" sz="2800" dirty="0" smtClean="0">
                <a:sym typeface="Wingdings" panose="05000000000000000000" pitchFamily="2" charset="2"/>
              </a:rPr>
              <a:t></a:t>
            </a:r>
            <a:r>
              <a:rPr lang="en-US" sz="2800" dirty="0" smtClean="0"/>
              <a:t>it helps you now; it helps you later; it helps your advisor.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79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. Information for WESEP advisors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33400"/>
            <a:ext cx="8915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It was suggested in our annual review two years back that I send information to WESEP advising faculty.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 developed and sent an email and then later posted to the IGERT website</a:t>
            </a:r>
            <a:r>
              <a:rPr lang="en-US" sz="2800" dirty="0"/>
              <a:t> </a:t>
            </a:r>
            <a:r>
              <a:rPr lang="en-US" sz="2800" dirty="0" smtClean="0"/>
              <a:t>– see </a:t>
            </a:r>
            <a:r>
              <a:rPr lang="en-US" dirty="0">
                <a:hlinkClick r:id="rId2"/>
              </a:rPr>
              <a:t>http://www.igert.windenergy.iastate.edu/faculty/faculty-information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 will send email to all IGERT/WESEP advisors reminding them of this.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Please take a look and let me know if there is anything else I should communicate to them.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71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8</a:t>
            </a:r>
            <a:r>
              <a:rPr lang="en-US" b="1" dirty="0" smtClean="0">
                <a:solidFill>
                  <a:schemeClr val="tx1"/>
                </a:solidFill>
              </a:rPr>
              <a:t>. Upcoming annual review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858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/>
              <a:t>Please</a:t>
            </a:r>
            <a:r>
              <a:rPr lang="en-US" sz="2800" dirty="0" smtClean="0"/>
              <a:t> respond to Brandi </a:t>
            </a:r>
            <a:r>
              <a:rPr lang="nb-NO" sz="2800" dirty="0" smtClean="0"/>
              <a:t>Geisinger’s email request to fill the annual IGERT survey.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 smtClean="0"/>
              <a:t>Dr. Pietrafesa will be here again in late October or November to perform a 2-day review.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 smtClean="0"/>
              <a:t>This is an NSF requirement, and I am grateful to you for taking your time to speak with Dr. Pietrafesa.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94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A19AF68-69FE-4E33-9344-0B1091936790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76200" y="26581"/>
            <a:ext cx="9067800" cy="58301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9</a:t>
            </a:r>
            <a:r>
              <a:rPr lang="en-US" b="1" dirty="0" smtClean="0">
                <a:solidFill>
                  <a:schemeClr val="tx1"/>
                </a:solidFill>
              </a:rPr>
              <a:t>. 2015 Review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3716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http://www.igert.windenergy.iastate.edu/about/program-evaluation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286000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will go through selected parts from the executive summary</a:t>
            </a:r>
            <a:r>
              <a:rPr lang="en-US" sz="2800" dirty="0"/>
              <a:t> </a:t>
            </a:r>
            <a:r>
              <a:rPr lang="en-US" sz="2800" dirty="0" smtClean="0"/>
              <a:t>and just point to page 17. You might skim through the rest if you have not already done so.</a:t>
            </a:r>
          </a:p>
        </p:txBody>
      </p:sp>
    </p:spTree>
    <p:extLst>
      <p:ext uri="{BB962C8B-B14F-4D97-AF65-F5344CB8AC3E}">
        <p14:creationId xmlns:p14="http://schemas.microsoft.com/office/powerpoint/2010/main" val="24282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774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Segoe UI</vt:lpstr>
      <vt:lpstr>Times New Roman</vt:lpstr>
      <vt:lpstr>Wingdings</vt:lpstr>
      <vt:lpstr>Office Theme</vt:lpstr>
      <vt:lpstr>Introduction to the Wind Energy Science, Engineering, and Policy (WESEP) Seminar Fall Semester,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WESEP 512X</dc:title>
  <dc:creator>McCalley, James D [E CPE]</dc:creator>
  <cp:lastModifiedBy>McCalley, James D [E CPE]</cp:lastModifiedBy>
  <cp:revision>87</cp:revision>
  <dcterms:created xsi:type="dcterms:W3CDTF">2015-01-10T17:08:11Z</dcterms:created>
  <dcterms:modified xsi:type="dcterms:W3CDTF">2016-09-01T17:19:28Z</dcterms:modified>
</cp:coreProperties>
</file>