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856" autoAdjust="0"/>
    <p:restoredTop sz="94660"/>
  </p:normalViewPr>
  <p:slideViewPr>
    <p:cSldViewPr>
      <p:cViewPr varScale="1">
        <p:scale>
          <a:sx n="74" d="100"/>
          <a:sy n="74" d="100"/>
        </p:scale>
        <p:origin x="-4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A72D62-C02B-4738-A80D-90CBC33B26FB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DE383B-0821-4A08-9802-043B036F22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DE383B-0821-4A08-9802-043B036F225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2BAFC772-A932-4D49-9844-E866CC209CEF}" type="datetimeFigureOut">
              <a:rPr lang="en-US" smtClean="0"/>
              <a:pPr/>
              <a:t>9/10/2008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E0DAE67F-9273-4C5D-8724-D607EE90FA0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57200" y="5029200"/>
            <a:ext cx="8382000" cy="838200"/>
          </a:xfrm>
        </p:spPr>
        <p:txBody>
          <a:bodyPr>
            <a:noAutofit/>
          </a:bodyPr>
          <a:lstStyle/>
          <a:p>
            <a:r>
              <a:rPr lang="en-US" sz="3200" dirty="0" smtClean="0"/>
              <a:t>           A Summer outside the States </a:t>
            </a:r>
            <a:br>
              <a:rPr lang="en-US" sz="3200" dirty="0" smtClean="0"/>
            </a:br>
            <a:r>
              <a:rPr lang="en-US" sz="3200" dirty="0" smtClean="0"/>
              <a:t>           China, Mali, Uganda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Meghan Roberts</a:t>
            </a:r>
            <a:endParaRPr lang="en-US" dirty="0"/>
          </a:p>
        </p:txBody>
      </p:sp>
      <p:pic>
        <p:nvPicPr>
          <p:cNvPr id="8" name="Picture 7" descr="Shanghai, Paris, Mali 3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95400" y="228600"/>
            <a:ext cx="6146800" cy="461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nghai, Paris, Mali 50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hanghai, Paris, Mali 34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li 13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81600" cy="3886200"/>
          </a:xfrm>
        </p:spPr>
      </p:pic>
      <p:pic>
        <p:nvPicPr>
          <p:cNvPr id="6" name="Content Placeholder 5" descr="Shanghai, Paris, Mali 452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4419600" y="304800"/>
            <a:ext cx="4343400" cy="3257550"/>
          </a:xfrm>
        </p:spPr>
      </p:pic>
      <p:pic>
        <p:nvPicPr>
          <p:cNvPr id="7" name="Picture 6" descr="Shanghai, Paris, Mali 30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3657600"/>
            <a:ext cx="4267200" cy="3200400"/>
          </a:xfrm>
          <a:prstGeom prst="rect">
            <a:avLst/>
          </a:prstGeom>
        </p:spPr>
      </p:pic>
      <p:pic>
        <p:nvPicPr>
          <p:cNvPr id="8" name="Picture 7" descr="Mali 11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200400"/>
            <a:ext cx="4876800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Uganda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en-US" dirty="0" smtClean="0"/>
              <a:t>June 1</a:t>
            </a:r>
            <a:r>
              <a:rPr lang="en-US" baseline="30000" dirty="0" smtClean="0"/>
              <a:t>st</a:t>
            </a:r>
            <a:r>
              <a:rPr lang="en-US" dirty="0" smtClean="0"/>
              <a:t> – July 19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</a:p>
          <a:p>
            <a:r>
              <a:rPr lang="en-US" dirty="0" smtClean="0"/>
              <a:t>Engineers for a Sustainable </a:t>
            </a:r>
            <a:r>
              <a:rPr lang="en-US" dirty="0" smtClean="0"/>
              <a:t>World</a:t>
            </a:r>
          </a:p>
          <a:p>
            <a:r>
              <a:rPr lang="en-US" dirty="0" smtClean="0"/>
              <a:t>2 Students</a:t>
            </a:r>
          </a:p>
          <a:p>
            <a:r>
              <a:rPr lang="en-US" dirty="0" smtClean="0"/>
              <a:t>No credit, but almost all paid for!</a:t>
            </a:r>
          </a:p>
          <a:p>
            <a:r>
              <a:rPr lang="en-US" dirty="0" smtClean="0"/>
              <a:t>Rooftop Rainwater Harvesters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28800"/>
            <a:ext cx="3813048" cy="395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81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82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88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44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49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905000" y="0"/>
            <a:ext cx="5181600" cy="69088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Uganda 68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12 days in 5 cities (April 28</a:t>
            </a:r>
            <a:r>
              <a:rPr lang="en-US" baseline="30000" dirty="0" smtClean="0"/>
              <a:t>th</a:t>
            </a:r>
            <a:r>
              <a:rPr lang="en-US" dirty="0" smtClean="0"/>
              <a:t>-May 8</a:t>
            </a:r>
            <a:r>
              <a:rPr lang="en-US" baseline="30000" dirty="0" smtClean="0"/>
              <a:t>th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Beijing, Lanzhou, Wuhan, Xi’an, Shanghai</a:t>
            </a:r>
          </a:p>
          <a:p>
            <a:r>
              <a:rPr lang="en-US" dirty="0" smtClean="0"/>
              <a:t>Lanzhou </a:t>
            </a:r>
            <a:r>
              <a:rPr lang="en-US" dirty="0" err="1" smtClean="0"/>
              <a:t>Jiaotong</a:t>
            </a:r>
            <a:r>
              <a:rPr lang="en-US" dirty="0" smtClean="0"/>
              <a:t> University</a:t>
            </a:r>
          </a:p>
          <a:p>
            <a:pPr lvl="1"/>
            <a:r>
              <a:rPr lang="en-US" dirty="0" smtClean="0"/>
              <a:t>18 students here!</a:t>
            </a:r>
          </a:p>
          <a:p>
            <a:r>
              <a:rPr lang="en-US" dirty="0" smtClean="0"/>
              <a:t>Sightseeing!</a:t>
            </a:r>
          </a:p>
          <a:p>
            <a:pPr lvl="1"/>
            <a:r>
              <a:rPr lang="en-US" dirty="0" smtClean="0"/>
              <a:t>Great Wall, Clay Soldiers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4572000" cy="4572000"/>
          </a:xfrm>
        </p:spPr>
        <p:txBody>
          <a:bodyPr/>
          <a:lstStyle/>
          <a:p>
            <a:r>
              <a:rPr lang="en-US" dirty="0" smtClean="0"/>
              <a:t>megh8788@gmail.com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China 1 1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" y="228600"/>
            <a:ext cx="4165600" cy="3124200"/>
          </a:xfrm>
          <a:prstGeom prst="rect">
            <a:avLst/>
          </a:prstGeom>
        </p:spPr>
      </p:pic>
      <p:pic>
        <p:nvPicPr>
          <p:cNvPr id="6" name="Content Placeholder 5" descr="China 1 083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191000" y="0"/>
            <a:ext cx="4775200" cy="3581400"/>
          </a:xfrm>
        </p:spPr>
      </p:pic>
      <p:pic>
        <p:nvPicPr>
          <p:cNvPr id="8" name="Picture 7" descr="China 2 13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2400" y="2819400"/>
            <a:ext cx="4953000" cy="3714750"/>
          </a:xfrm>
          <a:prstGeom prst="rect">
            <a:avLst/>
          </a:prstGeom>
        </p:spPr>
      </p:pic>
      <p:pic>
        <p:nvPicPr>
          <p:cNvPr id="10" name="Picture 9" descr="China 1 15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34000" y="2895600"/>
            <a:ext cx="2971800" cy="396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 389X – Study Abroad in Mali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May 12</a:t>
            </a:r>
            <a:r>
              <a:rPr lang="en-US" baseline="30000" dirty="0" smtClean="0"/>
              <a:t>th</a:t>
            </a:r>
            <a:r>
              <a:rPr lang="en-US" dirty="0" smtClean="0"/>
              <a:t> – May 31</a:t>
            </a:r>
            <a:r>
              <a:rPr lang="en-US" baseline="30000" dirty="0" smtClean="0"/>
              <a:t>st</a:t>
            </a:r>
          </a:p>
          <a:p>
            <a:r>
              <a:rPr lang="en-US" dirty="0" smtClean="0"/>
              <a:t>3 Credits</a:t>
            </a:r>
          </a:p>
          <a:p>
            <a:r>
              <a:rPr lang="en-US" dirty="0" smtClean="0"/>
              <a:t>Appropriate Technology</a:t>
            </a:r>
          </a:p>
          <a:p>
            <a:r>
              <a:rPr lang="en-US" dirty="0" smtClean="0"/>
              <a:t>Stove Design</a:t>
            </a:r>
          </a:p>
          <a:p>
            <a:r>
              <a:rPr lang="en-US" dirty="0" smtClean="0"/>
              <a:t>Lighting projects</a:t>
            </a:r>
          </a:p>
          <a:p>
            <a:r>
              <a:rPr lang="en-US" dirty="0" smtClean="0"/>
              <a:t>Kids!!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828800"/>
            <a:ext cx="3810000" cy="4086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nghai, Paris, Mali 35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nghai, Paris, Mali 365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nghai, Paris, Mali 504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hanghai, Paris, Mali 496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li 02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397</TotalTime>
  <Words>113</Words>
  <Application>Microsoft Office PowerPoint</Application>
  <PresentationFormat>On-screen Show (4:3)</PresentationFormat>
  <Paragraphs>44</Paragraphs>
  <Slides>20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Median</vt:lpstr>
      <vt:lpstr>           A Summer outside the States             China, Mali, Uganda</vt:lpstr>
      <vt:lpstr>China Program</vt:lpstr>
      <vt:lpstr>Slide 3</vt:lpstr>
      <vt:lpstr>ME 389X – Study Abroad in Mali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Uganda</vt:lpstr>
      <vt:lpstr>Slide 14</vt:lpstr>
      <vt:lpstr>Slide 15</vt:lpstr>
      <vt:lpstr>Slide 16</vt:lpstr>
      <vt:lpstr>Slide 17</vt:lpstr>
      <vt:lpstr>Slide 18</vt:lpstr>
      <vt:lpstr>Slide 19</vt:lpstr>
      <vt:lpstr>Questions?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Summer outside the States – Meghan Roberts</dc:title>
  <dc:creator>Meghan</dc:creator>
  <cp:lastModifiedBy>Meghan</cp:lastModifiedBy>
  <cp:revision>5</cp:revision>
  <dcterms:created xsi:type="dcterms:W3CDTF">2008-09-08T23:05:20Z</dcterms:created>
  <dcterms:modified xsi:type="dcterms:W3CDTF">2008-09-10T16:43:48Z</dcterms:modified>
</cp:coreProperties>
</file>