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03"/>
  </p:notesMasterIdLst>
  <p:handoutMasterIdLst>
    <p:handoutMasterId r:id="rId204"/>
  </p:handoutMasterIdLst>
  <p:sldIdLst>
    <p:sldId id="320" r:id="rId2"/>
    <p:sldId id="753" r:id="rId3"/>
    <p:sldId id="2506" r:id="rId4"/>
    <p:sldId id="1782" r:id="rId5"/>
    <p:sldId id="1784" r:id="rId6"/>
    <p:sldId id="2435" r:id="rId7"/>
    <p:sldId id="2463" r:id="rId8"/>
    <p:sldId id="1605" r:id="rId9"/>
    <p:sldId id="1602" r:id="rId10"/>
    <p:sldId id="1604" r:id="rId11"/>
    <p:sldId id="1562" r:id="rId12"/>
    <p:sldId id="2625" r:id="rId13"/>
    <p:sldId id="1564" r:id="rId14"/>
    <p:sldId id="1565" r:id="rId15"/>
    <p:sldId id="1561" r:id="rId16"/>
    <p:sldId id="2626" r:id="rId17"/>
    <p:sldId id="2464" r:id="rId18"/>
    <p:sldId id="2466" r:id="rId19"/>
    <p:sldId id="2467" r:id="rId20"/>
    <p:sldId id="2468" r:id="rId21"/>
    <p:sldId id="2465" r:id="rId22"/>
    <p:sldId id="2469" r:id="rId23"/>
    <p:sldId id="2470" r:id="rId24"/>
    <p:sldId id="2471" r:id="rId25"/>
    <p:sldId id="2509" r:id="rId26"/>
    <p:sldId id="2508" r:id="rId27"/>
    <p:sldId id="2510" r:id="rId28"/>
    <p:sldId id="2533" r:id="rId29"/>
    <p:sldId id="2472" r:id="rId30"/>
    <p:sldId id="2473" r:id="rId31"/>
    <p:sldId id="2474" r:id="rId32"/>
    <p:sldId id="2475" r:id="rId33"/>
    <p:sldId id="2476" r:id="rId34"/>
    <p:sldId id="2477" r:id="rId35"/>
    <p:sldId id="2480" r:id="rId36"/>
    <p:sldId id="2478" r:id="rId37"/>
    <p:sldId id="2481" r:id="rId38"/>
    <p:sldId id="2479" r:id="rId39"/>
    <p:sldId id="2534" r:id="rId40"/>
    <p:sldId id="2535" r:id="rId41"/>
    <p:sldId id="2537" r:id="rId42"/>
    <p:sldId id="2536" r:id="rId43"/>
    <p:sldId id="2551" r:id="rId44"/>
    <p:sldId id="2541" r:id="rId45"/>
    <p:sldId id="2628" r:id="rId46"/>
    <p:sldId id="2482" r:id="rId47"/>
    <p:sldId id="2483" r:id="rId48"/>
    <p:sldId id="2631" r:id="rId49"/>
    <p:sldId id="2516" r:id="rId50"/>
    <p:sldId id="2630" r:id="rId51"/>
    <p:sldId id="2490" r:id="rId52"/>
    <p:sldId id="2493" r:id="rId53"/>
    <p:sldId id="2515" r:id="rId54"/>
    <p:sldId id="2488" r:id="rId55"/>
    <p:sldId id="2629" r:id="rId56"/>
    <p:sldId id="2513" r:id="rId57"/>
    <p:sldId id="2489" r:id="rId58"/>
    <p:sldId id="2492" r:id="rId59"/>
    <p:sldId id="2514" r:id="rId60"/>
    <p:sldId id="2542" r:id="rId61"/>
    <p:sldId id="2543" r:id="rId62"/>
    <p:sldId id="2546" r:id="rId63"/>
    <p:sldId id="2547" r:id="rId64"/>
    <p:sldId id="2486" r:id="rId65"/>
    <p:sldId id="2487" r:id="rId66"/>
    <p:sldId id="2627" r:id="rId67"/>
    <p:sldId id="2549" r:id="rId68"/>
    <p:sldId id="2512" r:id="rId69"/>
    <p:sldId id="2484" r:id="rId70"/>
    <p:sldId id="2485" r:id="rId71"/>
    <p:sldId id="2550" r:id="rId72"/>
    <p:sldId id="2511" r:id="rId73"/>
    <p:sldId id="2548" r:id="rId74"/>
    <p:sldId id="2557" r:id="rId75"/>
    <p:sldId id="2562" r:id="rId76"/>
    <p:sldId id="2561" r:id="rId77"/>
    <p:sldId id="2560" r:id="rId78"/>
    <p:sldId id="2563" r:id="rId79"/>
    <p:sldId id="2565" r:id="rId80"/>
    <p:sldId id="2569" r:id="rId81"/>
    <p:sldId id="2570" r:id="rId82"/>
    <p:sldId id="2564" r:id="rId83"/>
    <p:sldId id="2571" r:id="rId84"/>
    <p:sldId id="2568" r:id="rId85"/>
    <p:sldId id="1805" r:id="rId86"/>
    <p:sldId id="2118" r:id="rId87"/>
    <p:sldId id="2567" r:id="rId88"/>
    <p:sldId id="2574" r:id="rId89"/>
    <p:sldId id="2572" r:id="rId90"/>
    <p:sldId id="2573" r:id="rId91"/>
    <p:sldId id="2575" r:id="rId92"/>
    <p:sldId id="2576" r:id="rId93"/>
    <p:sldId id="2580" r:id="rId94"/>
    <p:sldId id="1787" r:id="rId95"/>
    <p:sldId id="852" r:id="rId96"/>
    <p:sldId id="2577" r:id="rId97"/>
    <p:sldId id="2578" r:id="rId98"/>
    <p:sldId id="2494" r:id="rId99"/>
    <p:sldId id="2495" r:id="rId100"/>
    <p:sldId id="2496" r:id="rId101"/>
    <p:sldId id="2498" r:id="rId102"/>
    <p:sldId id="2500" r:id="rId103"/>
    <p:sldId id="2499" r:id="rId104"/>
    <p:sldId id="2519" r:id="rId105"/>
    <p:sldId id="2497" r:id="rId106"/>
    <p:sldId id="2501" r:id="rId107"/>
    <p:sldId id="2502" r:id="rId108"/>
    <p:sldId id="2517" r:id="rId109"/>
    <p:sldId id="2518" r:id="rId110"/>
    <p:sldId id="2503" r:id="rId111"/>
    <p:sldId id="2504" r:id="rId112"/>
    <p:sldId id="2521" r:id="rId113"/>
    <p:sldId id="2524" r:id="rId114"/>
    <p:sldId id="2522" r:id="rId115"/>
    <p:sldId id="2526" r:id="rId116"/>
    <p:sldId id="2525" r:id="rId117"/>
    <p:sldId id="2520" r:id="rId118"/>
    <p:sldId id="2523" r:id="rId119"/>
    <p:sldId id="2581" r:id="rId120"/>
    <p:sldId id="2582" r:id="rId121"/>
    <p:sldId id="2584" r:id="rId122"/>
    <p:sldId id="2583" r:id="rId123"/>
    <p:sldId id="2585" r:id="rId124"/>
    <p:sldId id="2586" r:id="rId125"/>
    <p:sldId id="2587" r:id="rId126"/>
    <p:sldId id="2590" r:id="rId127"/>
    <p:sldId id="2591" r:id="rId128"/>
    <p:sldId id="2592" r:id="rId129"/>
    <p:sldId id="2616" r:id="rId130"/>
    <p:sldId id="2619" r:id="rId131"/>
    <p:sldId id="2621" r:id="rId132"/>
    <p:sldId id="2620" r:id="rId133"/>
    <p:sldId id="2615" r:id="rId134"/>
    <p:sldId id="2618" r:id="rId135"/>
    <p:sldId id="2622" r:id="rId136"/>
    <p:sldId id="2623" r:id="rId137"/>
    <p:sldId id="2624" r:id="rId138"/>
    <p:sldId id="2617" r:id="rId139"/>
    <p:sldId id="2593" r:id="rId140"/>
    <p:sldId id="2606" r:id="rId141"/>
    <p:sldId id="2607" r:id="rId142"/>
    <p:sldId id="2608" r:id="rId143"/>
    <p:sldId id="2609" r:id="rId144"/>
    <p:sldId id="2610" r:id="rId145"/>
    <p:sldId id="2611" r:id="rId146"/>
    <p:sldId id="2612" r:id="rId147"/>
    <p:sldId id="2613" r:id="rId148"/>
    <p:sldId id="2614" r:id="rId149"/>
    <p:sldId id="1675" r:id="rId150"/>
    <p:sldId id="1676" r:id="rId151"/>
    <p:sldId id="2589" r:id="rId152"/>
    <p:sldId id="760" r:id="rId153"/>
    <p:sldId id="1566" r:id="rId154"/>
    <p:sldId id="2527" r:id="rId155"/>
    <p:sldId id="762" r:id="rId156"/>
    <p:sldId id="1590" r:id="rId157"/>
    <p:sldId id="1591" r:id="rId158"/>
    <p:sldId id="763" r:id="rId159"/>
    <p:sldId id="772" r:id="rId160"/>
    <p:sldId id="773" r:id="rId161"/>
    <p:sldId id="764" r:id="rId162"/>
    <p:sldId id="765" r:id="rId163"/>
    <p:sldId id="766" r:id="rId164"/>
    <p:sldId id="767" r:id="rId165"/>
    <p:sldId id="798" r:id="rId166"/>
    <p:sldId id="769" r:id="rId167"/>
    <p:sldId id="2588" r:id="rId168"/>
    <p:sldId id="2532" r:id="rId169"/>
    <p:sldId id="774" r:id="rId170"/>
    <p:sldId id="775" r:id="rId171"/>
    <p:sldId id="1588" r:id="rId172"/>
    <p:sldId id="1589" r:id="rId173"/>
    <p:sldId id="2528" r:id="rId174"/>
    <p:sldId id="1576" r:id="rId175"/>
    <p:sldId id="1578" r:id="rId176"/>
    <p:sldId id="1581" r:id="rId177"/>
    <p:sldId id="1582" r:id="rId178"/>
    <p:sldId id="1593" r:id="rId179"/>
    <p:sldId id="1580" r:id="rId180"/>
    <p:sldId id="1583" r:id="rId181"/>
    <p:sldId id="1579" r:id="rId182"/>
    <p:sldId id="1584" r:id="rId183"/>
    <p:sldId id="1592" r:id="rId184"/>
    <p:sldId id="1587" r:id="rId185"/>
    <p:sldId id="783" r:id="rId186"/>
    <p:sldId id="1586" r:id="rId187"/>
    <p:sldId id="1585" r:id="rId188"/>
    <p:sldId id="784" r:id="rId189"/>
    <p:sldId id="785" r:id="rId190"/>
    <p:sldId id="786" r:id="rId191"/>
    <p:sldId id="787" r:id="rId192"/>
    <p:sldId id="788" r:id="rId193"/>
    <p:sldId id="789" r:id="rId194"/>
    <p:sldId id="790" r:id="rId195"/>
    <p:sldId id="791" r:id="rId196"/>
    <p:sldId id="1521" r:id="rId197"/>
    <p:sldId id="793" r:id="rId198"/>
    <p:sldId id="2529" r:id="rId199"/>
    <p:sldId id="2530" r:id="rId200"/>
    <p:sldId id="750" r:id="rId201"/>
    <p:sldId id="751" r:id="rId202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22031D-A40D-4086-AD69-7D5E5AB777CB}">
  <a:tblStyle styleId="{FC22031D-A40D-4086-AD69-7D5E5AB777C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D2F7AB2-BC7B-468A-9CC1-970F713D4D76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CEF883C-00A5-4843-8180-84878BEE1603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00DBDDE-42F2-45BE-8866-F838762412DF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C99F272-9C50-45C3-9211-D09D8188DF12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96609C2-C5B6-42D7-8718-F9738F4F23CA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354CFBE-1919-40AF-B82A-2B55E713748D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6D4584-A406-409B-88FF-461274251299}" styleName="Table_7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547C39E-A333-4708-8301-BFD32B18792F}" styleName="Table_8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04739EC-AA9E-4263-981E-7B04803A124F}" styleName="Table_9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67"/>
    <p:restoredTop sz="95139"/>
  </p:normalViewPr>
  <p:slideViewPr>
    <p:cSldViewPr snapToGrid="0" snapToObjects="1">
      <p:cViewPr varScale="1">
        <p:scale>
          <a:sx n="114" d="100"/>
          <a:sy n="114" d="100"/>
        </p:scale>
        <p:origin x="160" y="137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theme" Target="theme/theme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notesMaster" Target="notesMasters/notesMaster1.xml"/><Relationship Id="rId208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CF0AC9-FAED-E74A-86A1-7E5F49F785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CE6A6-9A48-F349-8AA4-381B189B0F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  <a:sym typeface="Arial" charset="0"/>
              </a:defRPr>
            </a:lvl1pPr>
          </a:lstStyle>
          <a:p>
            <a:pPr>
              <a:defRPr/>
            </a:pPr>
            <a:fld id="{606C3E97-08C9-E940-B696-F0A096747C4E}" type="datetimeFigureOut">
              <a:rPr lang="en-US"/>
              <a:pPr>
                <a:defRPr/>
              </a:pPr>
              <a:t>12/12/25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B6A37-5DBC-CD4D-860A-9459867646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53231-3C08-8748-A61E-D8A56B512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  <a:sym typeface="Arial" charset="0"/>
              </a:defRPr>
            </a:lvl1pPr>
          </a:lstStyle>
          <a:p>
            <a:pPr>
              <a:defRPr/>
            </a:pPr>
            <a:fld id="{0EC65815-2577-2B42-BC4D-F458F659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2">
            <a:extLst>
              <a:ext uri="{FF2B5EF4-FFF2-40B4-BE49-F238E27FC236}">
                <a16:creationId xmlns:a16="http://schemas.microsoft.com/office/drawing/2014/main" id="{C7166EAA-2058-F646-B0D2-FC2A6FDEC535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5235" name="Shape 3">
            <a:extLst>
              <a:ext uri="{FF2B5EF4-FFF2-40B4-BE49-F238E27FC236}">
                <a16:creationId xmlns:a16="http://schemas.microsoft.com/office/drawing/2014/main" id="{99F903B3-28F8-994C-9865-82E118E39BE5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076" name="Shape 4">
            <a:extLst>
              <a:ext uri="{FF2B5EF4-FFF2-40B4-BE49-F238E27FC236}">
                <a16:creationId xmlns:a16="http://schemas.microsoft.com/office/drawing/2014/main" id="{08594032-ED74-D442-97B6-E5A5FD5B60A6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685800"/>
            <a:ext cx="54864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5CE1B184-8A9F-C34B-928C-F01678B077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95238" name="Shape 6">
            <a:extLst>
              <a:ext uri="{FF2B5EF4-FFF2-40B4-BE49-F238E27FC236}">
                <a16:creationId xmlns:a16="http://schemas.microsoft.com/office/drawing/2014/main" id="{9C94D237-3101-F549-9142-D8C6DE1AA065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5239" name="Shape 7">
            <a:extLst>
              <a:ext uri="{FF2B5EF4-FFF2-40B4-BE49-F238E27FC236}">
                <a16:creationId xmlns:a16="http://schemas.microsoft.com/office/drawing/2014/main" id="{ECE5A657-A7DB-0A4D-A6E9-A9473E7FBC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hape 45">
            <a:extLst>
              <a:ext uri="{FF2B5EF4-FFF2-40B4-BE49-F238E27FC236}">
                <a16:creationId xmlns:a16="http://schemas.microsoft.com/office/drawing/2014/main" id="{CD47CB5E-D8F9-4143-9FB5-EE6D6F5F2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0" name="Shape 46">
            <a:extLst>
              <a:ext uri="{FF2B5EF4-FFF2-40B4-BE49-F238E27FC236}">
                <a16:creationId xmlns:a16="http://schemas.microsoft.com/office/drawing/2014/main" id="{D5AF2AF5-D601-6D41-BDB5-7F77ED324FC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hape 45">
            <a:extLst>
              <a:ext uri="{FF2B5EF4-FFF2-40B4-BE49-F238E27FC236}">
                <a16:creationId xmlns:a16="http://schemas.microsoft.com/office/drawing/2014/main" id="{149F9E9F-0EC6-3944-AF2D-F5717F9A4E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80578" name="Shape 46">
            <a:extLst>
              <a:ext uri="{FF2B5EF4-FFF2-40B4-BE49-F238E27FC236}">
                <a16:creationId xmlns:a16="http://schemas.microsoft.com/office/drawing/2014/main" id="{00346C3C-10E2-E149-91CF-06654A9ED4F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45">
            <a:extLst>
              <a:ext uri="{FF2B5EF4-FFF2-40B4-BE49-F238E27FC236}">
                <a16:creationId xmlns:a16="http://schemas.microsoft.com/office/drawing/2014/main" id="{AE066E30-68A9-324B-83A7-60F3B278EE9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218" name="Shape 46">
            <a:extLst>
              <a:ext uri="{FF2B5EF4-FFF2-40B4-BE49-F238E27FC236}">
                <a16:creationId xmlns:a16="http://schemas.microsoft.com/office/drawing/2014/main" id="{01B57ABE-8B35-7A4A-9463-3A01AD96988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45ED8E24-ED01-6F4E-B61E-E4E59E2198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>
            <a:headEnd/>
            <a:tailEnd/>
          </a:ln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3565ED44-F318-B544-97F9-E70C0495B7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17BB9CB0-6F89-8E43-951B-8B867F6FC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9C0ABB7D-BF46-A04D-AE2C-CB40B1EA50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>
            <a:headEnd/>
            <a:tailEnd/>
          </a:ln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E4E1C7F0-CB7D-AD4E-A9D9-16BDE89A98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113CCA09-6551-8849-A090-D35ADC915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D0D925D-7CD5-D842-AE27-7A297F7A4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>
            <a:headEnd/>
            <a:tailEnd/>
          </a:ln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89107D32-8957-7D47-B996-5FDAD74216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8859AF18-EABA-5744-8144-8E48B92A6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5120E03-FB24-FA4E-9599-CEEE2090A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>
            <a:headEnd/>
            <a:tailEnd/>
          </a:ln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A3EC67BD-6A3A-3943-9D5F-4B7840BB2D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A79D582-041C-F44B-8B37-BB4005F2B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6B29E99D-2ED4-BE47-9033-3A2B279C5E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>
            <a:headEnd/>
            <a:tailEnd/>
          </a:ln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B897FDD7-D8A7-E941-98CB-67EB86F333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D9488F6D-72FC-F845-9AAF-13C6FF16E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30768FD7-C5D7-FC41-BF70-77578378E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>
            <a:headEnd/>
            <a:tailEnd/>
          </a:ln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C8E4481E-5A07-FE4B-A166-F27CAE4751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9B73579E-F711-7849-BD70-4F5FE07A8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94AC8383-DBB2-A640-A9D3-08CE356E59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>
            <a:headEnd/>
            <a:tailEnd/>
          </a:ln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6B7321A8-6BBE-2446-9B36-98B4AD0481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B7FC5A6B-B834-C840-B9B7-0F9C66180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2960" y="2130425"/>
            <a:ext cx="9326880" cy="1470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645921" y="3886200"/>
            <a:ext cx="768095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5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575311" y="1095375"/>
            <a:ext cx="10045079" cy="429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 idx="2"/>
          </p:nvPr>
        </p:nvSpPr>
        <p:spPr>
          <a:xfrm>
            <a:off x="822960" y="609600"/>
            <a:ext cx="932688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22960" y="1981200"/>
            <a:ext cx="932688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11">
            <a:extLst>
              <a:ext uri="{FF2B5EF4-FFF2-40B4-BE49-F238E27FC236}">
                <a16:creationId xmlns:a16="http://schemas.microsoft.com/office/drawing/2014/main" id="{407F5877-F941-A04B-8B73-272F2A809F1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D0F53E72-4745-1245-855D-0390F95DAB1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hape 13">
            <a:extLst>
              <a:ext uri="{FF2B5EF4-FFF2-40B4-BE49-F238E27FC236}">
                <a16:creationId xmlns:a16="http://schemas.microsoft.com/office/drawing/2014/main" id="{8E73A466-0EFC-A544-A07A-A896119CC62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0" y="304801"/>
            <a:ext cx="10972800" cy="6857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31521" y="1219200"/>
            <a:ext cx="9509759" cy="495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1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21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>
            <a:extLst>
              <a:ext uri="{FF2B5EF4-FFF2-40B4-BE49-F238E27FC236}">
                <a16:creationId xmlns:a16="http://schemas.microsoft.com/office/drawing/2014/main" id="{50CF2C13-2B57-A443-B1B0-8789739C238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22960" y="609600"/>
            <a:ext cx="93268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10">
            <a:extLst>
              <a:ext uri="{FF2B5EF4-FFF2-40B4-BE49-F238E27FC236}">
                <a16:creationId xmlns:a16="http://schemas.microsoft.com/office/drawing/2014/main" id="{51D97947-F6E5-4E4C-8FFB-806DF027371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22960" y="1981200"/>
            <a:ext cx="93268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Shape 11">
            <a:extLst>
              <a:ext uri="{FF2B5EF4-FFF2-40B4-BE49-F238E27FC236}">
                <a16:creationId xmlns:a16="http://schemas.microsoft.com/office/drawing/2014/main" id="{BE0316EC-BFBC-E544-8B32-9F1AA477EC63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2296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29" name="Shape 12">
            <a:extLst>
              <a:ext uri="{FF2B5EF4-FFF2-40B4-BE49-F238E27FC236}">
                <a16:creationId xmlns:a16="http://schemas.microsoft.com/office/drawing/2014/main" id="{D2C8CA6F-E554-DD49-A0B2-80B3DE2FA7F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749040" y="6248400"/>
            <a:ext cx="347472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30" name="Shape 13">
            <a:extLst>
              <a:ext uri="{FF2B5EF4-FFF2-40B4-BE49-F238E27FC236}">
                <a16:creationId xmlns:a16="http://schemas.microsoft.com/office/drawing/2014/main" id="{C0B6A97C-B541-774D-BCBD-983BBEEAC5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7863840" y="6248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636" r:id="rId1"/>
    <p:sldLayoutId id="2147484635" r:id="rId2"/>
    <p:sldLayoutId id="2147484637" r:id="rId3"/>
    <p:sldLayoutId id="2147484638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panose="020B0600070205080204" pitchFamily="34" charset="-128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panose="020B0600070205080204" pitchFamily="34" charset="-128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panose="020B0600070205080204" pitchFamily="34" charset="-128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panose="020B0600070205080204" pitchFamily="34" charset="-128"/>
          <a:cs typeface="Arial"/>
          <a:sym typeface="Arial" panose="020B0604020202020204" pitchFamily="34" charset="0"/>
          <a:rtl val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Screen shot 2013-08-28 at 12.04.38 PM.png">
            <a:extLst>
              <a:ext uri="{FF2B5EF4-FFF2-40B4-BE49-F238E27FC236}">
                <a16:creationId xmlns:a16="http://schemas.microsoft.com/office/drawing/2014/main" id="{E31938DF-3B88-C348-8FE3-F6B7A2EF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A4D56C68-603F-ED43-A754-B0EA100AF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Instructor: Alexander Stoytchev</a:t>
            </a:r>
          </a:p>
          <a:p>
            <a:pPr algn="ctr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http://www.ece.iastate.edu/~alexs/classes/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12FD59B1-0446-7741-870E-B348298D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/>
              <a:t>CprE</a:t>
            </a:r>
            <a:r>
              <a:rPr lang="en-US" altLang="en-US" sz="3600" b="1" dirty="0"/>
              <a:t> 2810: </a:t>
            </a:r>
            <a:br>
              <a:rPr lang="en-US" altLang="en-US" sz="3600" b="1" dirty="0"/>
            </a:br>
            <a:r>
              <a:rPr lang="en-US" altLang="en-US" sz="3600" b="1" dirty="0"/>
              <a:t>Digital Logic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>
            <a:extLst>
              <a:ext uri="{FF2B5EF4-FFF2-40B4-BE49-F238E27FC236}">
                <a16:creationId xmlns:a16="http://schemas.microsoft.com/office/drawing/2014/main" id="{B39ADAD1-C1B4-D340-AB1D-2731A86C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938214"/>
            <a:ext cx="72945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latin typeface="Courier" pitchFamily="2" charset="0"/>
              </a:rPr>
              <a:t>NOOP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NO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OP</a:t>
            </a:r>
            <a:r>
              <a:rPr lang="en-US" altLang="en-US">
                <a:latin typeface="Courier" pitchFamily="2" charset="0"/>
              </a:rPr>
              <a:t>eration</a:t>
            </a:r>
          </a:p>
          <a:p>
            <a:r>
              <a:rPr lang="en-US" altLang="en-US">
                <a:latin typeface="Courier" pitchFamily="2" charset="0"/>
              </a:rPr>
              <a:t>INPUTC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INPUT</a:t>
            </a:r>
            <a:r>
              <a:rPr lang="en-US" altLang="en-US">
                <a:latin typeface="Courier" pitchFamily="2" charset="0"/>
              </a:rPr>
              <a:t> into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C</a:t>
            </a:r>
            <a:r>
              <a:rPr lang="en-US" altLang="en-US">
                <a:latin typeface="Courier" pitchFamily="2" charset="0"/>
              </a:rPr>
              <a:t>ode memory</a:t>
            </a:r>
          </a:p>
          <a:p>
            <a:r>
              <a:rPr lang="en-US" altLang="en-US">
                <a:latin typeface="Courier" pitchFamily="2" charset="0"/>
              </a:rPr>
              <a:t>INPUTCF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INPUT</a:t>
            </a:r>
            <a:r>
              <a:rPr lang="en-US" altLang="en-US">
                <a:latin typeface="Courier" pitchFamily="2" charset="0"/>
              </a:rPr>
              <a:t> into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C</a:t>
            </a:r>
            <a:r>
              <a:rPr lang="en-US" altLang="en-US">
                <a:latin typeface="Courier" pitchFamily="2" charset="0"/>
              </a:rPr>
              <a:t>ode memory with o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F</a:t>
            </a:r>
            <a:r>
              <a:rPr lang="en-US" altLang="en-US">
                <a:latin typeface="Courier" pitchFamily="2" charset="0"/>
              </a:rPr>
              <a:t>fset</a:t>
            </a:r>
          </a:p>
          <a:p>
            <a:r>
              <a:rPr lang="en-US" altLang="en-US">
                <a:latin typeface="Courier" pitchFamily="2" charset="0"/>
              </a:rPr>
              <a:t>INPUTD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INPUT</a:t>
            </a:r>
            <a:r>
              <a:rPr lang="en-US" altLang="en-US">
                <a:latin typeface="Courier" pitchFamily="2" charset="0"/>
              </a:rPr>
              <a:t> into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D</a:t>
            </a:r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ata</a:t>
            </a:r>
            <a:r>
              <a:rPr lang="en-US" altLang="en-US">
                <a:latin typeface="Courier" pitchFamily="2" charset="0"/>
              </a:rPr>
              <a:t> memory</a:t>
            </a:r>
          </a:p>
          <a:p>
            <a:r>
              <a:rPr lang="en-US" altLang="en-US">
                <a:latin typeface="Courier" pitchFamily="2" charset="0"/>
              </a:rPr>
              <a:t>INPUTDF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INPUT</a:t>
            </a:r>
            <a:r>
              <a:rPr lang="en-US" altLang="en-US">
                <a:latin typeface="Courier" pitchFamily="2" charset="0"/>
              </a:rPr>
              <a:t> into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D</a:t>
            </a:r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ata</a:t>
            </a:r>
            <a:r>
              <a:rPr lang="en-US" altLang="en-US">
                <a:latin typeface="Courier" pitchFamily="2" charset="0"/>
              </a:rPr>
              <a:t> memory with o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F</a:t>
            </a:r>
            <a:r>
              <a:rPr lang="en-US" altLang="en-US">
                <a:latin typeface="Courier" pitchFamily="2" charset="0"/>
              </a:rPr>
              <a:t>fset</a:t>
            </a:r>
          </a:p>
          <a:p>
            <a:r>
              <a:rPr lang="en-US" altLang="en-US">
                <a:latin typeface="Courier" pitchFamily="2" charset="0"/>
              </a:rPr>
              <a:t>MOVE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MOVE</a:t>
            </a:r>
            <a:r>
              <a:rPr lang="en-US" altLang="en-US">
                <a:latin typeface="Courier" pitchFamily="2" charset="0"/>
              </a:rPr>
              <a:t> the contents of one register into another</a:t>
            </a:r>
          </a:p>
          <a:p>
            <a:r>
              <a:rPr lang="en-US" altLang="en-US">
                <a:latin typeface="Courier" pitchFamily="2" charset="0"/>
              </a:rPr>
              <a:t>LOADI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LOAD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I</a:t>
            </a:r>
            <a:r>
              <a:rPr lang="en-US" altLang="en-US">
                <a:latin typeface="Courier" pitchFamily="2" charset="0"/>
              </a:rPr>
              <a:t>mmediate value</a:t>
            </a:r>
          </a:p>
          <a:p>
            <a:r>
              <a:rPr lang="en-US" altLang="en-US">
                <a:latin typeface="Courier" pitchFamily="2" charset="0"/>
              </a:rPr>
              <a:t>LOADP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LOAD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P</a:t>
            </a:r>
            <a:r>
              <a:rPr lang="en-US" altLang="en-US">
                <a:latin typeface="Courier" pitchFamily="2" charset="0"/>
              </a:rPr>
              <a:t>ointer address</a:t>
            </a:r>
          </a:p>
          <a:p>
            <a:r>
              <a:rPr lang="en-US" altLang="en-US">
                <a:latin typeface="Courier" pitchFamily="2" charset="0"/>
              </a:rPr>
              <a:t>ADD 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ADD</a:t>
            </a:r>
            <a:r>
              <a:rPr lang="en-US" altLang="en-US">
                <a:latin typeface="Courier" pitchFamily="2" charset="0"/>
              </a:rPr>
              <a:t> two registers</a:t>
            </a:r>
          </a:p>
          <a:p>
            <a:r>
              <a:rPr lang="en-US" altLang="en-US">
                <a:latin typeface="Courier" pitchFamily="2" charset="0"/>
              </a:rPr>
              <a:t>ADDI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ADD</a:t>
            </a:r>
            <a:r>
              <a:rPr lang="en-US" altLang="en-US">
                <a:latin typeface="Courier" pitchFamily="2" charset="0"/>
              </a:rPr>
              <a:t> an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I</a:t>
            </a:r>
            <a:r>
              <a:rPr lang="en-US" altLang="en-US">
                <a:latin typeface="Courier" pitchFamily="2" charset="0"/>
              </a:rPr>
              <a:t>mmediate value to a register</a:t>
            </a:r>
          </a:p>
          <a:p>
            <a:r>
              <a:rPr lang="en-US" altLang="en-US">
                <a:latin typeface="Courier" pitchFamily="2" charset="0"/>
              </a:rPr>
              <a:t>SUB 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SUB</a:t>
            </a:r>
            <a:r>
              <a:rPr lang="en-US" altLang="en-US">
                <a:latin typeface="Courier" pitchFamily="2" charset="0"/>
              </a:rPr>
              <a:t>tract two registers</a:t>
            </a:r>
          </a:p>
          <a:p>
            <a:r>
              <a:rPr lang="en-US" altLang="en-US">
                <a:latin typeface="Courier" pitchFamily="2" charset="0"/>
              </a:rPr>
              <a:t>SUBI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SUB</a:t>
            </a:r>
            <a:r>
              <a:rPr lang="en-US" altLang="en-US">
                <a:latin typeface="Courier" pitchFamily="2" charset="0"/>
              </a:rPr>
              <a:t>tract an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I</a:t>
            </a:r>
            <a:r>
              <a:rPr lang="en-US" altLang="en-US">
                <a:latin typeface="Courier" pitchFamily="2" charset="0"/>
              </a:rPr>
              <a:t>mmediate value from a register</a:t>
            </a:r>
          </a:p>
          <a:p>
            <a:r>
              <a:rPr lang="en-US" altLang="en-US">
                <a:latin typeface="Courier" pitchFamily="2" charset="0"/>
              </a:rPr>
              <a:t>LOAD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LOAD</a:t>
            </a:r>
            <a:r>
              <a:rPr lang="en-US" altLang="en-US">
                <a:latin typeface="Courier" pitchFamily="2" charset="0"/>
              </a:rPr>
              <a:t> from a data memory address into a register</a:t>
            </a:r>
          </a:p>
          <a:p>
            <a:r>
              <a:rPr lang="en-US" altLang="en-US">
                <a:latin typeface="Courier" pitchFamily="2" charset="0"/>
              </a:rPr>
              <a:t>LOADF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LOAD</a:t>
            </a:r>
            <a:r>
              <a:rPr lang="en-US" altLang="en-US">
                <a:latin typeface="Courier" pitchFamily="2" charset="0"/>
              </a:rPr>
              <a:t> with an o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F</a:t>
            </a:r>
            <a:r>
              <a:rPr lang="en-US" altLang="en-US">
                <a:latin typeface="Courier" pitchFamily="2" charset="0"/>
              </a:rPr>
              <a:t>fset specified by another register</a:t>
            </a:r>
          </a:p>
          <a:p>
            <a:r>
              <a:rPr lang="en-US" altLang="en-US">
                <a:latin typeface="Courier" pitchFamily="2" charset="0"/>
              </a:rPr>
              <a:t>STORE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STORE</a:t>
            </a:r>
            <a:r>
              <a:rPr lang="en-US" altLang="en-US">
                <a:latin typeface="Courier" pitchFamily="2" charset="0"/>
              </a:rPr>
              <a:t> a register into a data memory address</a:t>
            </a:r>
          </a:p>
          <a:p>
            <a:r>
              <a:rPr lang="en-US" altLang="en-US">
                <a:latin typeface="Courier" pitchFamily="2" charset="0"/>
              </a:rPr>
              <a:t>STOREF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STORE</a:t>
            </a:r>
            <a:r>
              <a:rPr lang="en-US" altLang="en-US">
                <a:latin typeface="Courier" pitchFamily="2" charset="0"/>
              </a:rPr>
              <a:t> with an o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F</a:t>
            </a:r>
            <a:r>
              <a:rPr lang="en-US" altLang="en-US">
                <a:latin typeface="Courier" pitchFamily="2" charset="0"/>
              </a:rPr>
              <a:t>fset specified by another register</a:t>
            </a:r>
          </a:p>
          <a:p>
            <a:r>
              <a:rPr lang="en-US" altLang="en-US">
                <a:latin typeface="Courier" pitchFamily="2" charset="0"/>
              </a:rPr>
              <a:t>SHIFTL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SHIFT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L</a:t>
            </a:r>
            <a:r>
              <a:rPr lang="en-US" altLang="en-US">
                <a:latin typeface="Courier" pitchFamily="2" charset="0"/>
              </a:rPr>
              <a:t>eft all bits in a register</a:t>
            </a:r>
          </a:p>
          <a:p>
            <a:r>
              <a:rPr lang="en-US" altLang="en-US">
                <a:latin typeface="Courier" pitchFamily="2" charset="0"/>
              </a:rPr>
              <a:t>SHIFTR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SHIFT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R</a:t>
            </a:r>
            <a:r>
              <a:rPr lang="en-US" altLang="en-US">
                <a:latin typeface="Courier" pitchFamily="2" charset="0"/>
              </a:rPr>
              <a:t>ight all bits in a register</a:t>
            </a:r>
          </a:p>
          <a:p>
            <a:r>
              <a:rPr lang="en-US" altLang="en-US">
                <a:latin typeface="Courier" pitchFamily="2" charset="0"/>
              </a:rPr>
              <a:t>CMP 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C</a:t>
            </a:r>
            <a:r>
              <a:rPr lang="en-US" altLang="en-US">
                <a:latin typeface="Courier" pitchFamily="2" charset="0"/>
              </a:rPr>
              <a:t>o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MP</a:t>
            </a:r>
            <a:r>
              <a:rPr lang="en-US" altLang="en-US">
                <a:latin typeface="Courier" pitchFamily="2" charset="0"/>
              </a:rPr>
              <a:t>are the values in two registers</a:t>
            </a:r>
          </a:p>
          <a:p>
            <a:r>
              <a:rPr lang="en-US" altLang="en-US">
                <a:latin typeface="Courier" pitchFamily="2" charset="0"/>
              </a:rPr>
              <a:t>JUMP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JUMP</a:t>
            </a:r>
            <a:r>
              <a:rPr lang="en-US" altLang="en-US">
                <a:latin typeface="Courier" pitchFamily="2" charset="0"/>
              </a:rPr>
              <a:t> unconditionally to a specified address</a:t>
            </a:r>
          </a:p>
          <a:p>
            <a:r>
              <a:rPr lang="en-US" altLang="en-US">
                <a:latin typeface="Courier" pitchFamily="2" charset="0"/>
              </a:rPr>
              <a:t>BRE 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</a:t>
            </a:r>
            <a:r>
              <a:rPr lang="en-US" altLang="en-US">
                <a:latin typeface="Courier" pitchFamily="2" charset="0"/>
              </a:rPr>
              <a:t>anch if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E</a:t>
            </a:r>
            <a:r>
              <a:rPr lang="en-US" altLang="en-US">
                <a:latin typeface="Courier" pitchFamily="2" charset="0"/>
              </a:rPr>
              <a:t>qual</a:t>
            </a:r>
          </a:p>
          <a:p>
            <a:r>
              <a:rPr lang="en-US" altLang="en-US">
                <a:latin typeface="Courier" pitchFamily="2" charset="0"/>
              </a:rPr>
              <a:t>BRZ 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</a:t>
            </a:r>
            <a:r>
              <a:rPr lang="en-US" altLang="en-US">
                <a:latin typeface="Courier" pitchFamily="2" charset="0"/>
              </a:rPr>
              <a:t>anch if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Z</a:t>
            </a:r>
            <a:r>
              <a:rPr lang="en-US" altLang="en-US">
                <a:latin typeface="Courier" pitchFamily="2" charset="0"/>
              </a:rPr>
              <a:t>ero</a:t>
            </a:r>
          </a:p>
          <a:p>
            <a:r>
              <a:rPr lang="en-US" altLang="en-US">
                <a:latin typeface="Courier" pitchFamily="2" charset="0"/>
              </a:rPr>
              <a:t>BRNE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</a:t>
            </a:r>
            <a:r>
              <a:rPr lang="en-US" altLang="en-US">
                <a:latin typeface="Courier" pitchFamily="2" charset="0"/>
              </a:rPr>
              <a:t>anch if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N</a:t>
            </a:r>
            <a:r>
              <a:rPr lang="en-US" altLang="en-US">
                <a:latin typeface="Courier" pitchFamily="2" charset="0"/>
              </a:rPr>
              <a:t>ot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E</a:t>
            </a:r>
            <a:r>
              <a:rPr lang="en-US" altLang="en-US">
                <a:latin typeface="Courier" pitchFamily="2" charset="0"/>
              </a:rPr>
              <a:t>qual</a:t>
            </a:r>
          </a:p>
          <a:p>
            <a:r>
              <a:rPr lang="en-US" altLang="en-US">
                <a:latin typeface="Courier" pitchFamily="2" charset="0"/>
              </a:rPr>
              <a:t>BRNZ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</a:t>
            </a:r>
            <a:r>
              <a:rPr lang="en-US" altLang="en-US">
                <a:latin typeface="Courier" pitchFamily="2" charset="0"/>
              </a:rPr>
              <a:t>anch if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N</a:t>
            </a:r>
            <a:r>
              <a:rPr lang="en-US" altLang="en-US">
                <a:latin typeface="Courier" pitchFamily="2" charset="0"/>
              </a:rPr>
              <a:t>ot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Z</a:t>
            </a:r>
            <a:r>
              <a:rPr lang="en-US" altLang="en-US">
                <a:latin typeface="Courier" pitchFamily="2" charset="0"/>
              </a:rPr>
              <a:t>ero</a:t>
            </a:r>
          </a:p>
          <a:p>
            <a:r>
              <a:rPr lang="en-US" altLang="en-US">
                <a:latin typeface="Courier" pitchFamily="2" charset="0"/>
              </a:rPr>
              <a:t>BRG 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</a:t>
            </a:r>
            <a:r>
              <a:rPr lang="en-US" altLang="en-US">
                <a:latin typeface="Courier" pitchFamily="2" charset="0"/>
              </a:rPr>
              <a:t>anch if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G</a:t>
            </a:r>
            <a:r>
              <a:rPr lang="en-US" altLang="en-US">
                <a:latin typeface="Courier" pitchFamily="2" charset="0"/>
              </a:rPr>
              <a:t>reater </a:t>
            </a:r>
          </a:p>
          <a:p>
            <a:r>
              <a:rPr lang="en-US" altLang="en-US">
                <a:latin typeface="Courier" pitchFamily="2" charset="0"/>
              </a:rPr>
              <a:t>BRGE        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</a:t>
            </a:r>
            <a:r>
              <a:rPr lang="en-US" altLang="en-US">
                <a:latin typeface="Courier" pitchFamily="2" charset="0"/>
              </a:rPr>
              <a:t>anch if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G</a:t>
            </a:r>
            <a:r>
              <a:rPr lang="en-US" altLang="en-US">
                <a:latin typeface="Courier" pitchFamily="2" charset="0"/>
              </a:rPr>
              <a:t>reater than or </a:t>
            </a:r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E</a:t>
            </a:r>
            <a:r>
              <a:rPr lang="en-US" altLang="en-US">
                <a:latin typeface="Courier" pitchFamily="2" charset="0"/>
              </a:rPr>
              <a:t>qual </a:t>
            </a:r>
            <a:endParaRPr lang="en-US" altLang="en-US" sz="1800">
              <a:latin typeface="Courier" pitchFamily="2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EEDAAF3A-5907-DB43-91A7-A6CBFA0B1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i281 Assembly Instructions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with two conditions (OR)</a:t>
            </a:r>
          </a:p>
        </p:txBody>
      </p:sp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9EDE8D2C-1531-CF49-9EB3-A8CA8ABFA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(OR)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x=9;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 ( (x&lt;min) || (x&gt;max) 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3667" name="Text Placeholder 2">
            <a:extLst>
              <a:ext uri="{FF2B5EF4-FFF2-40B4-BE49-F238E27FC236}">
                <a16:creationId xmlns:a16="http://schemas.microsoft.com/office/drawing/2014/main" id="{0D486110-8726-0E42-9E97-B92C80A22B21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9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First:  CMP   A, B 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x &lt; min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Second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Set:    LOADI D,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Second: CMP   C, A  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max &lt; 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Set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18C4DCB5-7905-0344-B6D8-24E5A0ECD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(OR)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this is closer to assembly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x=9;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if(x &lt; min)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First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Set: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goto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End;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else if(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max &lt; x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Second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goto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Set;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}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End: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4691" name="Text Placeholder 2">
            <a:extLst>
              <a:ext uri="{FF2B5EF4-FFF2-40B4-BE49-F238E27FC236}">
                <a16:creationId xmlns:a16="http://schemas.microsoft.com/office/drawing/2014/main" id="{BFA3625C-899B-0645-A4BD-36186632CC7C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9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First:  CMP   A, B 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x &lt; min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Second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Set:    LOADI D,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Second: CMP   C, A  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max &lt; 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Set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3" name="TextBox 1">
            <a:extLst>
              <a:ext uri="{FF2B5EF4-FFF2-40B4-BE49-F238E27FC236}">
                <a16:creationId xmlns:a16="http://schemas.microsoft.com/office/drawing/2014/main" id="{321487AC-0598-3C41-AD20-A7DDFA19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5073651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// swapped condition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F3A362AD-73ED-E04F-A4A3-ACF9FB354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(OR)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this is closer to assembly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x=9;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if(x &lt; min)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First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Set: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goto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End;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else if(max &lt; x)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Second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goto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Set;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}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End: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5715" name="Text Placeholder 2">
            <a:extLst>
              <a:ext uri="{FF2B5EF4-FFF2-40B4-BE49-F238E27FC236}">
                <a16:creationId xmlns:a16="http://schemas.microsoft.com/office/drawing/2014/main" id="{4A22AA98-82E0-0D4F-AD3F-7290808C3580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9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First:  CMP   A, B           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Second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Set:    LOADI D,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Second: CMP   C, A  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max &lt; 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Set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17" name="TextBox 353">
            <a:extLst>
              <a:ext uri="{FF2B5EF4-FFF2-40B4-BE49-F238E27FC236}">
                <a16:creationId xmlns:a16="http://schemas.microsoft.com/office/drawing/2014/main" id="{DFE8AC7A-36E1-BA47-8009-391AF8B8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226" y="4038601"/>
            <a:ext cx="166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x &lt; min,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x &gt;= min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77D1E4-FB28-9948-85AB-5AF03670ED66}"/>
              </a:ext>
            </a:extLst>
          </p:cNvPr>
          <p:cNvSpPr/>
          <p:nvPr/>
        </p:nvSpPr>
        <p:spPr>
          <a:xfrm>
            <a:off x="6021389" y="4003676"/>
            <a:ext cx="1368425" cy="593725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BF47EC0D-DE34-5841-A500-96224277C5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(OR)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this is closer to assembly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x=9;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if(x &lt; min)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First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Set: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goto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End;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else if(max &lt; x)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Second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goto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Set;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}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End: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6739" name="Text Placeholder 2">
            <a:extLst>
              <a:ext uri="{FF2B5EF4-FFF2-40B4-BE49-F238E27FC236}">
                <a16:creationId xmlns:a16="http://schemas.microsoft.com/office/drawing/2014/main" id="{77357B11-AE93-6B45-B235-55D1C964D5B3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9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First:  CMP   A, B           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Second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Set:    LOADI D,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Second: CMP   C, A          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Set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41" name="TextBox 353">
            <a:extLst>
              <a:ext uri="{FF2B5EF4-FFF2-40B4-BE49-F238E27FC236}">
                <a16:creationId xmlns:a16="http://schemas.microsoft.com/office/drawing/2014/main" id="{C93E1006-298D-5D41-AB22-D6B11E15A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4" y="5405439"/>
            <a:ext cx="169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max &lt; x,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max &gt;= 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77D1E4-FB28-9948-85AB-5AF03670ED66}"/>
              </a:ext>
            </a:extLst>
          </p:cNvPr>
          <p:cNvSpPr/>
          <p:nvPr/>
        </p:nvSpPr>
        <p:spPr>
          <a:xfrm>
            <a:off x="6021389" y="5370514"/>
            <a:ext cx="1368425" cy="593725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with two conditions (AND)</a:t>
            </a:r>
          </a:p>
        </p:txBody>
      </p:sp>
    </p:spTree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568C2BCB-1644-C743-8B28-6661EF9BC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(AND)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 ( (x&gt;=min) &amp;&amp; (x&lt;=max) 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8787" name="Text Placeholder 2">
            <a:extLst>
              <a:ext uri="{FF2B5EF4-FFF2-40B4-BE49-F238E27FC236}">
                <a16:creationId xmlns:a16="http://schemas.microsoft.com/office/drawing/2014/main" id="{B177B9C7-D31F-8D49-B79D-7131729E3A6D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min &lt;= 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C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x &lt;= max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LOADI D,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C917CAF7-CDF0-7D42-8C62-9ABF06F8E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(AND)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if(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min&lt;=x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)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swapped dir.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if(x&lt;=max)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9811" name="Text Placeholder 2">
            <a:extLst>
              <a:ext uri="{FF2B5EF4-FFF2-40B4-BE49-F238E27FC236}">
                <a16:creationId xmlns:a16="http://schemas.microsoft.com/office/drawing/2014/main" id="{1DEE8202-57BA-C643-AF36-9C519440E406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min &lt;= 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C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x &lt;= max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LOADI D,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F0841C48-70A8-FF4E-B53B-692D8EB00C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(AND)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if(min&lt;=x)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swapped dir.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if(x&lt;=max)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0835" name="Text Placeholder 2">
            <a:extLst>
              <a:ext uri="{FF2B5EF4-FFF2-40B4-BE49-F238E27FC236}">
                <a16:creationId xmlns:a16="http://schemas.microsoft.com/office/drawing/2014/main" id="{CA1D075B-95C4-3C4B-B77A-CA7F7C7C33D4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    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C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x &lt;= max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LOADI D,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7" name="TextBox 353">
            <a:extLst>
              <a:ext uri="{FF2B5EF4-FFF2-40B4-BE49-F238E27FC236}">
                <a16:creationId xmlns:a16="http://schemas.microsoft.com/office/drawing/2014/main" id="{6FB7CB00-8444-494C-8971-7C992783D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3924301"/>
            <a:ext cx="174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min &lt;= x,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min &gt; x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E7F4ED-B088-AB40-9577-C9E9288ED2F3}"/>
              </a:ext>
            </a:extLst>
          </p:cNvPr>
          <p:cNvSpPr/>
          <p:nvPr/>
        </p:nvSpPr>
        <p:spPr>
          <a:xfrm>
            <a:off x="5930901" y="3995739"/>
            <a:ext cx="1368425" cy="592137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3D541284-8CAA-9946-9A20-A6850782AB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with 2 conditions (AND)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min=1;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max=8;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if(min&lt;=x)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swapped dir.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if(x&lt;=max)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inRange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1859" name="Text Placeholder 2">
            <a:extLst>
              <a:ext uri="{FF2B5EF4-FFF2-40B4-BE49-F238E27FC236}">
                <a16:creationId xmlns:a16="http://schemas.microsoft.com/office/drawing/2014/main" id="{11854DAC-5140-BA47-8CF9-505F72C4FD8A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min      BYTE    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max      BYTE     8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inRange  BYTE 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[min]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C, [max]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    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C           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LOADI D, 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[inRange], 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61" name="TextBox 353">
            <a:extLst>
              <a:ext uri="{FF2B5EF4-FFF2-40B4-BE49-F238E27FC236}">
                <a16:creationId xmlns:a16="http://schemas.microsoft.com/office/drawing/2014/main" id="{A90732D4-5AE1-784E-8620-9CA137DE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4492626"/>
            <a:ext cx="1795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x &lt;= max,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x &gt; max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E7F4ED-B088-AB40-9577-C9E9288ED2F3}"/>
              </a:ext>
            </a:extLst>
          </p:cNvPr>
          <p:cNvSpPr/>
          <p:nvPr/>
        </p:nvSpPr>
        <p:spPr>
          <a:xfrm>
            <a:off x="5930901" y="4564064"/>
            <a:ext cx="1368425" cy="592137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OPCODEs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388562-3354-AB47-9DDD-C1EB2B05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242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 eaLnBrk="0" fontAlgn="base" hangingPunct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ea typeface="+mj-ea"/>
                <a:cs typeface="+mj-cs"/>
              </a:rPr>
              <a:t>( Mapped to Machine Language )</a:t>
            </a:r>
          </a:p>
        </p:txBody>
      </p:sp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Switch Statement</a:t>
            </a:r>
          </a:p>
        </p:txBody>
      </p:sp>
    </p:spTree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10FFA114-4EB6-DC45-8660-E48EB8299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0:       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1:       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2:       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default:      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3907" name="Text Placeholder 2">
            <a:extLst>
              <a:ext uri="{FF2B5EF4-FFF2-40B4-BE49-F238E27FC236}">
                <a16:creationId xmlns:a16="http://schemas.microsoft.com/office/drawing/2014/main" id="{845EBEF0-427F-524A-AAA2-EA522AEF0D97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Zero:    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One:     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ADDI    B, 3  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Two:     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Default: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 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3FC8F7AF-36E5-6C49-A43A-07ABCA3FF2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case 0: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case 1: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case 2: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default: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4931" name="Text Placeholder 2">
            <a:extLst>
              <a:ext uri="{FF2B5EF4-FFF2-40B4-BE49-F238E27FC236}">
                <a16:creationId xmlns:a16="http://schemas.microsoft.com/office/drawing/2014/main" id="{650CB288-EF21-6C4B-AA09-1FC75B7B664F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Zero:    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One: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ADDI    B, 3  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Two: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7030A0"/>
                </a:solidFill>
                <a:latin typeface="Courier" pitchFamily="2" charset="0"/>
              </a:rPr>
              <a:t>Default: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 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7D63BA3C-5CAC-1C40-93DA-6EBD82BC8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case 0: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case 1: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case 2: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default: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5955" name="Text Placeholder 2">
            <a:extLst>
              <a:ext uri="{FF2B5EF4-FFF2-40B4-BE49-F238E27FC236}">
                <a16:creationId xmlns:a16="http://schemas.microsoft.com/office/drawing/2014/main" id="{08AB755F-F1F5-F643-BC31-4A40D45EF87E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Zero:    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One: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ADDI    B, 3  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Two: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7030A0"/>
                </a:solidFill>
                <a:latin typeface="Courier" pitchFamily="2" charset="0"/>
              </a:rPr>
              <a:t>Default: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 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65E7129F-E0A6-5346-9226-CAB2A334D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0:       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1:       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2:       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default:      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6979" name="Text Placeholder 2">
            <a:extLst>
              <a:ext uri="{FF2B5EF4-FFF2-40B4-BE49-F238E27FC236}">
                <a16:creationId xmlns:a16="http://schemas.microsoft.com/office/drawing/2014/main" id="{CB8F8AE7-4319-AE4A-8E49-D5106B61E1F7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Zero:    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One:     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ADDI    B, 3  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Two:     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Default: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End:     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D92F926C-9977-FD4D-B39B-81B52494E9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0:       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1:       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2:       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default:      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8003" name="Text Placeholder 2">
            <a:extLst>
              <a:ext uri="{FF2B5EF4-FFF2-40B4-BE49-F238E27FC236}">
                <a16:creationId xmlns:a16="http://schemas.microsoft.com/office/drawing/2014/main" id="{CBD152D8-3FAA-3540-8188-84F84B4F301A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Zero:    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One:     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ADDI    B, 3  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Two:     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Default: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 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79CEC6DB-BAE6-F34C-99B4-11E44C78136D}"/>
              </a:ext>
            </a:extLst>
          </p:cNvPr>
          <p:cNvSpPr/>
          <p:nvPr/>
        </p:nvSpPr>
        <p:spPr>
          <a:xfrm>
            <a:off x="1765301" y="3429001"/>
            <a:ext cx="252413" cy="51276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7ADEDA28-2FF9-6648-83FB-13C23C6CB700}"/>
              </a:ext>
            </a:extLst>
          </p:cNvPr>
          <p:cNvSpPr/>
          <p:nvPr/>
        </p:nvSpPr>
        <p:spPr>
          <a:xfrm>
            <a:off x="1765301" y="4127501"/>
            <a:ext cx="252413" cy="512763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18EEB8F0-40E0-3A4C-9502-7CC107F52614}"/>
              </a:ext>
            </a:extLst>
          </p:cNvPr>
          <p:cNvSpPr/>
          <p:nvPr/>
        </p:nvSpPr>
        <p:spPr>
          <a:xfrm>
            <a:off x="1765301" y="4826001"/>
            <a:ext cx="252413" cy="512763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933BACF2-2B1A-5B43-863A-11D107685521}"/>
              </a:ext>
            </a:extLst>
          </p:cNvPr>
          <p:cNvSpPr/>
          <p:nvPr/>
        </p:nvSpPr>
        <p:spPr>
          <a:xfrm>
            <a:off x="5118101" y="2667000"/>
            <a:ext cx="347663" cy="7810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89CD7FE5-2D72-724B-BB93-F4186694E961}"/>
              </a:ext>
            </a:extLst>
          </p:cNvPr>
          <p:cNvSpPr/>
          <p:nvPr/>
        </p:nvSpPr>
        <p:spPr>
          <a:xfrm>
            <a:off x="5067300" y="3957638"/>
            <a:ext cx="388938" cy="850900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>
            <a:extLst>
              <a:ext uri="{FF2B5EF4-FFF2-40B4-BE49-F238E27FC236}">
                <a16:creationId xmlns:a16="http://schemas.microsoft.com/office/drawing/2014/main" id="{450B6E03-142E-D941-8D76-84D91DD8357A}"/>
              </a:ext>
            </a:extLst>
          </p:cNvPr>
          <p:cNvSpPr/>
          <p:nvPr/>
        </p:nvSpPr>
        <p:spPr>
          <a:xfrm>
            <a:off x="5075238" y="5305426"/>
            <a:ext cx="411162" cy="811213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F9998835-1383-B14C-A651-FF7B61AA2E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0: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1:   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2: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default:      </a:t>
            </a:r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29027" name="Text Placeholder 2">
            <a:extLst>
              <a:ext uri="{FF2B5EF4-FFF2-40B4-BE49-F238E27FC236}">
                <a16:creationId xmlns:a16="http://schemas.microsoft.com/office/drawing/2014/main" id="{C04CC867-13F5-F74F-AE2B-176308668BC9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Zero:    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One:     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         ADDI    B, 3  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Two:     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Default: </a:t>
            </a:r>
            <a:r>
              <a:rPr lang="en-US" altLang="en-US" b="1">
                <a:solidFill>
                  <a:srgbClr val="7030A0"/>
                </a:solidFill>
                <a:latin typeface="Courier" pitchFamily="2" charset="0"/>
              </a:rPr>
              <a:t>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rgbClr val="7030A0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 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719B2AC1-B65D-8441-973D-C92E48C705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0:       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1:       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2:       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default:      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30051" name="Text Placeholder 2">
            <a:extLst>
              <a:ext uri="{FF2B5EF4-FFF2-40B4-BE49-F238E27FC236}">
                <a16:creationId xmlns:a16="http://schemas.microsoft.com/office/drawing/2014/main" id="{306BEF63-4726-FA4F-9E90-33DF78347B9F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Zero:    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One:     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ADDI    B, 3  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Two:     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Default: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 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5D54BB11-20F7-AB4D-803E-E6E6C20C86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0"/>
            <a:ext cx="3784600" cy="6396038"/>
          </a:xfrm>
        </p:spPr>
        <p:txBody>
          <a:bodyPr/>
          <a:lstStyle/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Switch Statement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x=6;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switch(x)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{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0:       y=2*x;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1:       y=x+3;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case 2:       y=x-1;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default:      y=x/2;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           break;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}</a:t>
            </a:r>
          </a:p>
          <a:p>
            <a:pPr marL="15240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31075" name="Text Placeholder 2">
            <a:extLst>
              <a:ext uri="{FF2B5EF4-FFF2-40B4-BE49-F238E27FC236}">
                <a16:creationId xmlns:a16="http://schemas.microsoft.com/office/drawing/2014/main" id="{532D0FA1-BCEE-574A-9F10-7B6A1D73F187}"/>
              </a:ext>
            </a:extLst>
          </p:cNvPr>
          <p:cNvSpPr txBox="1">
            <a:spLocks/>
          </p:cNvSpPr>
          <p:nvPr/>
        </p:nvSpPr>
        <p:spPr bwMode="auto">
          <a:xfrm>
            <a:off x="5403851" y="557214"/>
            <a:ext cx="423862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6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?</a:t>
            </a:r>
          </a:p>
          <a:p>
            <a:pPr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LOAD    A, [x]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Zero:    LOADI   C, 0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One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SHIFTL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One:     LOADI   C,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Two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ADDI    B, 3         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Two:     LOADI   C, 2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CMP     A, C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BRNE    Default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SUBI    B, 1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</a:t>
            </a:r>
            <a:r>
              <a:rPr lang="en-US" altLang="en-US" b="1">
                <a:solidFill>
                  <a:srgbClr val="00B050"/>
                </a:solidFill>
                <a:latin typeface="Courier" pitchFamily="2" charset="0"/>
              </a:rPr>
              <a:t>JUMP    End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Default: MOVE    B, A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SHIFTR 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 STORE   [y], B</a:t>
            </a:r>
          </a:p>
          <a:p>
            <a:pPr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NOOP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77" name="TextBox 353">
            <a:extLst>
              <a:ext uri="{FF2B5EF4-FFF2-40B4-BE49-F238E27FC236}">
                <a16:creationId xmlns:a16="http://schemas.microsoft.com/office/drawing/2014/main" id="{31B28F73-FD71-7141-9CE4-017B1266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6102351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not mapped to instruction;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just goes to next line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C0963C-C670-8F48-88A1-726EEDD6BA8B}"/>
              </a:ext>
            </a:extLst>
          </p:cNvPr>
          <p:cNvSpPr/>
          <p:nvPr/>
        </p:nvSpPr>
        <p:spPr>
          <a:xfrm>
            <a:off x="3427414" y="5408613"/>
            <a:ext cx="1119187" cy="284162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A977CD-EB4B-DD4D-B0C4-2AB9C51AB8E9}"/>
              </a:ext>
            </a:extLst>
          </p:cNvPr>
          <p:cNvCxnSpPr/>
          <p:nvPr/>
        </p:nvCxnSpPr>
        <p:spPr>
          <a:xfrm flipH="1">
            <a:off x="7724775" y="6364288"/>
            <a:ext cx="10541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Working with Arrays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1BBA89B-4727-C541-8651-422A48E9F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OPCODEs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EDEF2E-4CDC-2143-9DB0-F9E2DAF8EE9F}"/>
              </a:ext>
            </a:extLst>
          </p:cNvPr>
          <p:cNvGraphicFramePr>
            <a:graphicFrameLocks noGrp="1"/>
          </p:cNvGraphicFramePr>
          <p:nvPr/>
        </p:nvGraphicFramePr>
        <p:xfrm>
          <a:off x="3482975" y="1270001"/>
          <a:ext cx="6096000" cy="371475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2566" name="TextBox 2">
            <a:extLst>
              <a:ext uri="{FF2B5EF4-FFF2-40B4-BE49-F238E27FC236}">
                <a16:creationId xmlns:a16="http://schemas.microsoft.com/office/drawing/2014/main" id="{1D114692-B2E3-5C47-9F08-F0F084C8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1290638"/>
            <a:ext cx="73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NOOP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47790A-B3EC-BE45-A79A-ED0FFA31C845}"/>
              </a:ext>
            </a:extLst>
          </p:cNvPr>
          <p:cNvGraphicFramePr>
            <a:graphicFrameLocks noGrp="1"/>
          </p:cNvGraphicFramePr>
          <p:nvPr/>
        </p:nvGraphicFramePr>
        <p:xfrm>
          <a:off x="3481388" y="1895476"/>
          <a:ext cx="6096000" cy="371475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2603" name="TextBox 5">
            <a:extLst>
              <a:ext uri="{FF2B5EF4-FFF2-40B4-BE49-F238E27FC236}">
                <a16:creationId xmlns:a16="http://schemas.microsoft.com/office/drawing/2014/main" id="{10786BE8-F57D-BA4C-909B-84AF5AD7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1916114"/>
            <a:ext cx="101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INPUTC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B2A79A-1AB7-3B42-9EB0-36532C851D7D}"/>
              </a:ext>
            </a:extLst>
          </p:cNvPr>
          <p:cNvGraphicFramePr>
            <a:graphicFrameLocks noGrp="1"/>
          </p:cNvGraphicFramePr>
          <p:nvPr/>
        </p:nvGraphicFramePr>
        <p:xfrm>
          <a:off x="3478213" y="2571750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2640" name="TextBox 7">
            <a:extLst>
              <a:ext uri="{FF2B5EF4-FFF2-40B4-BE49-F238E27FC236}">
                <a16:creationId xmlns:a16="http://schemas.microsoft.com/office/drawing/2014/main" id="{BD2F3D91-600A-F349-BBFF-87DB5152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259080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INPUTCF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201099-58B3-B84B-8F97-19C80A4916CD}"/>
              </a:ext>
            </a:extLst>
          </p:cNvPr>
          <p:cNvGraphicFramePr>
            <a:graphicFrameLocks noGrp="1"/>
          </p:cNvGraphicFramePr>
          <p:nvPr/>
        </p:nvGraphicFramePr>
        <p:xfrm>
          <a:off x="3478213" y="326548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2677" name="TextBox 9">
            <a:extLst>
              <a:ext uri="{FF2B5EF4-FFF2-40B4-BE49-F238E27FC236}">
                <a16:creationId xmlns:a16="http://schemas.microsoft.com/office/drawing/2014/main" id="{E713C254-04AF-2F42-919B-262C0DE6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3284539"/>
            <a:ext cx="1011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INPUTD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6EF498-C8E8-7E40-9A70-7C87510B6EB0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94017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2714" name="TextBox 11">
            <a:extLst>
              <a:ext uri="{FF2B5EF4-FFF2-40B4-BE49-F238E27FC236}">
                <a16:creationId xmlns:a16="http://schemas.microsoft.com/office/drawing/2014/main" id="{8FEBF66B-8BFF-0C43-9231-BFE70E388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959225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INPUTDF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71E469-A8C6-544B-9DFD-5C564A3D95CA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4610100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Y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2751" name="TextBox 13">
            <a:extLst>
              <a:ext uri="{FF2B5EF4-FFF2-40B4-BE49-F238E27FC236}">
                <a16:creationId xmlns:a16="http://schemas.microsoft.com/office/drawing/2014/main" id="{7C5938C5-29CB-E642-82E7-8AEB76326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462915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MOVE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A3670E-FA3A-5C47-9EB9-B8F35222C6B4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530383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I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V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L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2788" name="TextBox 15">
            <a:extLst>
              <a:ext uri="{FF2B5EF4-FFF2-40B4-BE49-F238E27FC236}">
                <a16:creationId xmlns:a16="http://schemas.microsoft.com/office/drawing/2014/main" id="{5FB880B1-D33B-B744-9CC8-9A79751F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22889"/>
            <a:ext cx="170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LOADI/LOADP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E5194871-C888-7447-A1FA-E975742294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Array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array[]={1, 2, 3, 4};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array[0]  = 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array[1] += 5;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array[2] -= 1;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array[3] += array[2];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+ 0], 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B, [array + 1]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B,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+ 1], B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C, [array + 2]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SUBI   C, 1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+ 2], C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D, [array + 3]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    D, C           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STORE  [array + 3], D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71CDD8D8-B277-204E-86AB-0085E4307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Array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rgbClr val="FF0000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 array[]={1, 2, 3, 4};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array[0]  = 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array[1] += 5;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array[2] -= 1;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array[3] += array[2];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rgbClr val="FF0000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+ 0], 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B, [array + 1]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B,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+ 1], B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C, [array + 2]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SUBI   C, 1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+ 2], C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D, [array + 3]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    D, C           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STORE  [array + 3], D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>
            <a:extLst>
              <a:ext uri="{FF2B5EF4-FFF2-40B4-BE49-F238E27FC236}">
                <a16:creationId xmlns:a16="http://schemas.microsoft.com/office/drawing/2014/main" id="{2D578D1B-5D72-734D-90FF-88B0324B85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Array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array[]={1, 2, 3, 4};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array[0]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= 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array[1]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+= 5;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array[2] 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-= 1;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array[3]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+= array[2];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FF0000"/>
                </a:solidFill>
                <a:latin typeface="Courier" pitchFamily="2" charset="0"/>
              </a:rPr>
              <a:t>[array + 0]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B, [array + 1]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B,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0070C0"/>
                </a:solidFill>
                <a:latin typeface="Courier" pitchFamily="2" charset="0"/>
              </a:rPr>
              <a:t>[array + 1]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B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C, [array + 2]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SUBI   C, 1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00B050"/>
                </a:solidFill>
                <a:latin typeface="Courier" pitchFamily="2" charset="0"/>
              </a:rPr>
              <a:t>[array + 2]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C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D, [array + 3]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    D, C           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STORE  </a:t>
            </a:r>
            <a:r>
              <a:rPr lang="en-US" altLang="en-US" b="1" dirty="0">
                <a:solidFill>
                  <a:srgbClr val="7030A0"/>
                </a:solidFill>
                <a:latin typeface="Courier" pitchFamily="2" charset="0"/>
              </a:rPr>
              <a:t>[array + 3]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D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52E73D23-325A-6948-84D6-4141B0610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 vs.  Assembly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Machine Code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ADDR:   DMEM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0000: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0001: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0010: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00000011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0011: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00000100</a:t>
            </a:r>
          </a:p>
          <a:p>
            <a:pPr marL="152400" indent="0">
              <a:buNone/>
              <a:defRPr/>
            </a:pPr>
            <a:endParaRPr lang="pt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IMEM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0011_00_00_00000000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1010_00_00_00000000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1000_01_00_00000001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0101_01_00_00000101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1010_01_00_00000001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1000_10_00_00000010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0111_10_00_00000001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1010_10_00_00000010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1000_11_00_00000011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0100_11_10_00000000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1010_11_00_00000011</a:t>
            </a: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FF0000"/>
                </a:solidFill>
                <a:latin typeface="Courier" pitchFamily="2" charset="0"/>
              </a:rPr>
              <a:t>[array + 0]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B, [array + 1]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B,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0070C0"/>
                </a:solidFill>
                <a:latin typeface="Courier" pitchFamily="2" charset="0"/>
              </a:rPr>
              <a:t>[array + 1]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B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C, [array + 2]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SUBI   C, 1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00B050"/>
                </a:solidFill>
                <a:latin typeface="Courier" pitchFamily="2" charset="0"/>
              </a:rPr>
              <a:t>[array + 2]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C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D, [array + 3]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    D, C           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STORE  </a:t>
            </a:r>
            <a:r>
              <a:rPr lang="en-US" altLang="en-US" b="1" dirty="0">
                <a:solidFill>
                  <a:srgbClr val="7030A0"/>
                </a:solidFill>
                <a:latin typeface="Courier" pitchFamily="2" charset="0"/>
              </a:rPr>
              <a:t>[array + 3]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D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0448C420-0121-9549-BC6F-A396B2C56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 vs.  Assembly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Machine Code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ADDR:   DMEM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rgbClr val="FF0000"/>
                </a:solidFill>
                <a:latin typeface="Courier" pitchFamily="2" charset="0"/>
              </a:rPr>
              <a:t>0000: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rgbClr val="0070C0"/>
                </a:solidFill>
                <a:latin typeface="Courier" pitchFamily="2" charset="0"/>
              </a:rPr>
              <a:t>0001:</a:t>
            </a: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rgbClr val="00B050"/>
                </a:solidFill>
                <a:latin typeface="Courier" pitchFamily="2" charset="0"/>
              </a:rPr>
              <a:t>0010:</a:t>
            </a: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00000011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rgbClr val="7030A0"/>
                </a:solidFill>
                <a:latin typeface="Courier" pitchFamily="2" charset="0"/>
              </a:rPr>
              <a:t>0011:</a:t>
            </a: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00000100</a:t>
            </a:r>
          </a:p>
          <a:p>
            <a:pPr marL="152400" indent="0">
              <a:buNone/>
              <a:defRPr/>
            </a:pPr>
            <a:endParaRPr lang="pt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IMEM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0011_00_00_00000000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1010_00_00_</a:t>
            </a:r>
            <a:r>
              <a:rPr lang="pt" sz="1400" dirty="0">
                <a:solidFill>
                  <a:srgbClr val="FF0000"/>
                </a:solidFill>
                <a:latin typeface="Courier" pitchFamily="2" charset="0"/>
              </a:rPr>
              <a:t>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1000_01_00_00000001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0101_01_00_00000101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1010_01_00_</a:t>
            </a:r>
            <a:r>
              <a:rPr lang="pt" sz="1400" dirty="0">
                <a:solidFill>
                  <a:srgbClr val="0070C0"/>
                </a:solidFill>
                <a:latin typeface="Courier" pitchFamily="2" charset="0"/>
              </a:rPr>
              <a:t>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1000_10_00_00000010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0111_10_00_00000001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1010_10_00_</a:t>
            </a:r>
            <a:r>
              <a:rPr lang="pt" sz="1400" dirty="0">
                <a:solidFill>
                  <a:srgbClr val="00B050"/>
                </a:solidFill>
                <a:latin typeface="Courier" pitchFamily="2" charset="0"/>
              </a:rPr>
              <a:t>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1000_11_00_00000011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0100_11_10_00000000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1010_11_00_</a:t>
            </a:r>
            <a:r>
              <a:rPr lang="pt" sz="1400" dirty="0">
                <a:solidFill>
                  <a:srgbClr val="7030A0"/>
                </a:solidFill>
                <a:latin typeface="Courier" pitchFamily="2" charset="0"/>
              </a:rPr>
              <a:t>00000011</a:t>
            </a:r>
            <a:endParaRPr lang="en-US" sz="1400" dirty="0">
              <a:solidFill>
                <a:srgbClr val="7030A0"/>
              </a:solidFill>
              <a:latin typeface="Courier" pitchFamily="2" charset="0"/>
            </a:endParaRP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FF0000"/>
                </a:solidFill>
                <a:latin typeface="Courier" pitchFamily="2" charset="0"/>
              </a:rPr>
              <a:t>[array + 0]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B, [array + 1]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B,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0070C0"/>
                </a:solidFill>
                <a:latin typeface="Courier" pitchFamily="2" charset="0"/>
              </a:rPr>
              <a:t>[array + 1]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B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C, [array + 2]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SUBI   C, 1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</a:t>
            </a:r>
            <a:r>
              <a:rPr lang="en-US" altLang="en-US" b="1" dirty="0">
                <a:solidFill>
                  <a:srgbClr val="00B050"/>
                </a:solidFill>
                <a:latin typeface="Courier" pitchFamily="2" charset="0"/>
              </a:rPr>
              <a:t>[array + 2]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C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D, [array + 3]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    D, C           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STORE  </a:t>
            </a:r>
            <a:r>
              <a:rPr lang="en-US" altLang="en-US" b="1" dirty="0">
                <a:solidFill>
                  <a:srgbClr val="7030A0"/>
                </a:solidFill>
                <a:latin typeface="Courier" pitchFamily="2" charset="0"/>
              </a:rPr>
              <a:t>[array + 3]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D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CE1DC789-3D0A-6649-B094-D1DB33D08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 vs.  Assembly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Machine Code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ADDR:   DMEM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0000: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rgbClr val="FF0000"/>
                </a:solidFill>
                <a:latin typeface="Courier" pitchFamily="2" charset="0"/>
              </a:rPr>
              <a:t>0001:</a:t>
            </a: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rgbClr val="0070C0"/>
                </a:solidFill>
                <a:latin typeface="Courier" pitchFamily="2" charset="0"/>
              </a:rPr>
              <a:t>0010:</a:t>
            </a: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00000011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rgbClr val="00B050"/>
                </a:solidFill>
                <a:latin typeface="Courier" pitchFamily="2" charset="0"/>
              </a:rPr>
              <a:t>0011:</a:t>
            </a: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00000100</a:t>
            </a:r>
          </a:p>
          <a:p>
            <a:pPr marL="152400" indent="0">
              <a:buNone/>
              <a:defRPr/>
            </a:pPr>
            <a:endParaRPr lang="pt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IMEM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0011_00_00_00000000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1010_00_00_00000000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1000_01_00_</a:t>
            </a:r>
            <a:r>
              <a:rPr lang="pt" sz="1400" dirty="0">
                <a:solidFill>
                  <a:srgbClr val="FF0000"/>
                </a:solidFill>
                <a:latin typeface="Courier" pitchFamily="2" charset="0"/>
              </a:rPr>
              <a:t>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0101_01_00_00000101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1010_01_00_00000001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1000_10_00_</a:t>
            </a:r>
            <a:r>
              <a:rPr lang="pt" sz="1400" dirty="0">
                <a:solidFill>
                  <a:srgbClr val="0070C0"/>
                </a:solidFill>
                <a:latin typeface="Courier" pitchFamily="2" charset="0"/>
              </a:rPr>
              <a:t>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0111_10_00_00000001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1010_10_00_00000010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1000_11_00_</a:t>
            </a:r>
            <a:r>
              <a:rPr lang="pt" sz="1400" dirty="0">
                <a:solidFill>
                  <a:srgbClr val="00B050"/>
                </a:solidFill>
                <a:latin typeface="Courier" pitchFamily="2" charset="0"/>
              </a:rPr>
              <a:t>00000011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0100_11_10_00000000</a:t>
            </a:r>
          </a:p>
          <a:p>
            <a:pPr marL="152400" indent="0">
              <a:buNone/>
              <a:defRPr/>
            </a:pPr>
            <a:r>
              <a:rPr lang="pt" sz="1400" dirty="0">
                <a:solidFill>
                  <a:schemeClr val="tx1"/>
                </a:solidFill>
                <a:latin typeface="Courier" pitchFamily="2" charset="0"/>
              </a:rPr>
              <a:t>1010_11_00_00000011</a:t>
            </a: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975226" y="652464"/>
            <a:ext cx="49879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+ 0], 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B, </a:t>
            </a:r>
            <a:r>
              <a:rPr lang="en-US" altLang="en-US" b="1" dirty="0">
                <a:solidFill>
                  <a:srgbClr val="FF0000"/>
                </a:solidFill>
                <a:latin typeface="Courier" pitchFamily="2" charset="0"/>
              </a:rPr>
              <a:t>[array + 1]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B,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+ 1], B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C, </a:t>
            </a:r>
            <a:r>
              <a:rPr lang="en-US" altLang="en-US" b="1" dirty="0">
                <a:solidFill>
                  <a:srgbClr val="0070C0"/>
                </a:solidFill>
                <a:latin typeface="Courier" pitchFamily="2" charset="0"/>
              </a:rPr>
              <a:t>[array + 2]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SUBI   C, 1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  [array + 2], C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 D, </a:t>
            </a:r>
            <a:r>
              <a:rPr lang="en-US" altLang="en-US" b="1" dirty="0">
                <a:solidFill>
                  <a:srgbClr val="00B050"/>
                </a:solidFill>
                <a:latin typeface="Courier" pitchFamily="2" charset="0"/>
              </a:rPr>
              <a:t>[array + 3]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    D, C           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STORE  [array + 3], D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/>
          <p:nvPr/>
        </p:nvCxnSpPr>
        <p:spPr>
          <a:xfrm>
            <a:off x="48212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1365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Working with Arrays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And Looping Over Their Elements</a:t>
            </a:r>
          </a:p>
        </p:txBody>
      </p:sp>
    </p:spTree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3EA4898E-648C-B144-90D2-A622072EA8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Array plus 5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array[]={1, 2, 3, 4};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N = 4;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add 5 to all elements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for(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 N;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++)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] += 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268788" y="611188"/>
            <a:ext cx="578961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 plus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7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N       BYTE   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=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For:    LOAD   D, [N]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 &lt;- 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CMP    A, D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&lt; N ?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BRGE   End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no, exit loop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LOADF  C, [array + A]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load array[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C, 5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add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STOREF [array + A], C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store the result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 err="1">
                <a:solidFill>
                  <a:schemeClr val="tx1"/>
                </a:solidFill>
                <a:latin typeface="Courier" pitchFamily="2" charset="0"/>
              </a:rPr>
              <a:t>Iinc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:   ADDI   A, 1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JUMP   For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next iteration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4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&lt;not used&gt;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temp variable for loading the array elements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>
            <a:cxnSpLocks/>
          </p:cNvCxnSpPr>
          <p:nvPr/>
        </p:nvCxnSpPr>
        <p:spPr>
          <a:xfrm>
            <a:off x="4308475" y="700088"/>
            <a:ext cx="0" cy="6005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7515CAF1-3795-7A4C-AEDC-B111EAF8E2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Array plus 5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array[]={1, 2, 3, 4};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N = 4;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add 5 to all elements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for(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 N;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++)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array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[</a:t>
            </a:r>
            <a:r>
              <a:rPr lang="en-US" sz="1400" dirty="0" err="1">
                <a:solidFill>
                  <a:srgbClr val="008000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] += 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268788" y="611188"/>
            <a:ext cx="578961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 plus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7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N       BYTE   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=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For:    LOAD   D, [N]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 &lt;- 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CMP    A, D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&lt; N ?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BRGE   End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no, exit loop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altLang="en-US" b="1" dirty="0">
                <a:solidFill>
                  <a:srgbClr val="FF0000"/>
                </a:solidFill>
                <a:latin typeface="Courier" pitchFamily="2" charset="0"/>
              </a:rPr>
              <a:t>LOADF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</a:t>
            </a:r>
            <a:r>
              <a:rPr lang="en-US" altLang="en-US" b="1" dirty="0">
                <a:solidFill>
                  <a:srgbClr val="1700FF"/>
                </a:solidFill>
                <a:latin typeface="Courier" pitchFamily="2" charset="0"/>
              </a:rPr>
              <a:t>C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, [</a:t>
            </a:r>
            <a:r>
              <a:rPr lang="en-US" altLang="en-US" b="1" dirty="0">
                <a:solidFill>
                  <a:srgbClr val="7030A0"/>
                </a:solidFill>
                <a:latin typeface="Courier" pitchFamily="2" charset="0"/>
              </a:rPr>
              <a:t>array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+ </a:t>
            </a:r>
            <a:r>
              <a:rPr lang="en-US" altLang="en-US" b="1" dirty="0">
                <a:solidFill>
                  <a:srgbClr val="008000"/>
                </a:solidFill>
                <a:latin typeface="Courier" pitchFamily="2" charset="0"/>
              </a:rPr>
              <a:t>A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]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load array[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]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C, 5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add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STOREF [array + A], C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store the result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 err="1">
                <a:solidFill>
                  <a:schemeClr val="tx1"/>
                </a:solidFill>
                <a:latin typeface="Courier" pitchFamily="2" charset="0"/>
              </a:rPr>
              <a:t>Iinc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:   ADDI   A, 1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JUMP   For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next iteration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4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&lt;not used&gt;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temp variable for loading the array elements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>
            <a:cxnSpLocks/>
          </p:cNvCxnSpPr>
          <p:nvPr/>
        </p:nvCxnSpPr>
        <p:spPr>
          <a:xfrm>
            <a:off x="4308475" y="700088"/>
            <a:ext cx="0" cy="6005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">
            <a:extLst>
              <a:ext uri="{FF2B5EF4-FFF2-40B4-BE49-F238E27FC236}">
                <a16:creationId xmlns:a16="http://schemas.microsoft.com/office/drawing/2014/main" id="{71C1F875-6821-3844-ACFB-2EE69B9C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660B5FD-3A41-4143-9EF6-07A7C4CC65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OPCODEs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EDEF2E-4CDC-2143-9DB0-F9E2DAF8EE9F}"/>
              </a:ext>
            </a:extLst>
          </p:cNvPr>
          <p:cNvGraphicFramePr>
            <a:graphicFrameLocks noGrp="1"/>
          </p:cNvGraphicFramePr>
          <p:nvPr/>
        </p:nvGraphicFramePr>
        <p:xfrm>
          <a:off x="3482975" y="1270001"/>
          <a:ext cx="6096000" cy="371475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Y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590" name="TextBox 2">
            <a:extLst>
              <a:ext uri="{FF2B5EF4-FFF2-40B4-BE49-F238E27FC236}">
                <a16:creationId xmlns:a16="http://schemas.microsoft.com/office/drawing/2014/main" id="{B53B24C0-08ED-6F40-A7AE-5B9C1AB8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9" y="1290638"/>
            <a:ext cx="59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ADD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47790A-B3EC-BE45-A79A-ED0FFA31C845}"/>
              </a:ext>
            </a:extLst>
          </p:cNvPr>
          <p:cNvGraphicFramePr>
            <a:graphicFrameLocks noGrp="1"/>
          </p:cNvGraphicFramePr>
          <p:nvPr/>
        </p:nvGraphicFramePr>
        <p:xfrm>
          <a:off x="3481388" y="1895476"/>
          <a:ext cx="6096000" cy="371475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I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V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L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627" name="TextBox 5">
            <a:extLst>
              <a:ext uri="{FF2B5EF4-FFF2-40B4-BE49-F238E27FC236}">
                <a16:creationId xmlns:a16="http://schemas.microsoft.com/office/drawing/2014/main" id="{B48AC5C7-1993-D048-ACF5-81B333C9C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16114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ADDI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B2A79A-1AB7-3B42-9EB0-36532C851D7D}"/>
              </a:ext>
            </a:extLst>
          </p:cNvPr>
          <p:cNvGraphicFramePr>
            <a:graphicFrameLocks noGrp="1"/>
          </p:cNvGraphicFramePr>
          <p:nvPr/>
        </p:nvGraphicFramePr>
        <p:xfrm>
          <a:off x="3478213" y="2571750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Y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664" name="TextBox 7">
            <a:extLst>
              <a:ext uri="{FF2B5EF4-FFF2-40B4-BE49-F238E27FC236}">
                <a16:creationId xmlns:a16="http://schemas.microsoft.com/office/drawing/2014/main" id="{89808CB5-D665-6C45-B3F2-E3006C4B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259080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SUB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201099-58B3-B84B-8F97-19C80A4916CD}"/>
              </a:ext>
            </a:extLst>
          </p:cNvPr>
          <p:cNvGraphicFramePr>
            <a:graphicFrameLocks noGrp="1"/>
          </p:cNvGraphicFramePr>
          <p:nvPr/>
        </p:nvGraphicFramePr>
        <p:xfrm>
          <a:off x="3478213" y="326548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I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M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V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L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701" name="TextBox 9">
            <a:extLst>
              <a:ext uri="{FF2B5EF4-FFF2-40B4-BE49-F238E27FC236}">
                <a16:creationId xmlns:a16="http://schemas.microsoft.com/office/drawing/2014/main" id="{6684E127-DCEE-8A4B-8D54-F324A063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6" y="3284539"/>
            <a:ext cx="73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SUBI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6EF498-C8E8-7E40-9A70-7C87510B6EB0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94017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738" name="TextBox 11">
            <a:extLst>
              <a:ext uri="{FF2B5EF4-FFF2-40B4-BE49-F238E27FC236}">
                <a16:creationId xmlns:a16="http://schemas.microsoft.com/office/drawing/2014/main" id="{15437FB8-7440-0944-8447-D291F65F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9592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LOAD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71E469-A8C6-544B-9DFD-5C564A3D95CA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4610100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Y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775" name="TextBox 13">
            <a:extLst>
              <a:ext uri="{FF2B5EF4-FFF2-40B4-BE49-F238E27FC236}">
                <a16:creationId xmlns:a16="http://schemas.microsoft.com/office/drawing/2014/main" id="{0EDBC96B-1B7F-B341-ABF7-E34F7818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462915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LOADF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A3670E-FA3A-5C47-9EB9-B8F35222C6B4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530383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812" name="TextBox 15">
            <a:extLst>
              <a:ext uri="{FF2B5EF4-FFF2-40B4-BE49-F238E27FC236}">
                <a16:creationId xmlns:a16="http://schemas.microsoft.com/office/drawing/2014/main" id="{83721371-471F-0F44-BD5B-52B287F0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5322889"/>
            <a:ext cx="874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STORE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5FB3D3-FD5E-6E4E-8AF4-CA7E7F719A6E}"/>
              </a:ext>
            </a:extLst>
          </p:cNvPr>
          <p:cNvGraphicFramePr>
            <a:graphicFrameLocks noGrp="1"/>
          </p:cNvGraphicFramePr>
          <p:nvPr/>
        </p:nvGraphicFramePr>
        <p:xfrm>
          <a:off x="3471863" y="597852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Y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A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3849" name="TextBox 17">
            <a:extLst>
              <a:ext uri="{FF2B5EF4-FFF2-40B4-BE49-F238E27FC236}">
                <a16:creationId xmlns:a16="http://schemas.microsoft.com/office/drawing/2014/main" id="{1E5DC08F-5B3F-1549-860A-B747043F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6" y="5997575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STOREF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3">
            <a:extLst>
              <a:ext uri="{FF2B5EF4-FFF2-40B4-BE49-F238E27FC236}">
                <a16:creationId xmlns:a16="http://schemas.microsoft.com/office/drawing/2014/main" id="{46BAD2A1-152C-B543-ABD9-B87CEE5F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TextBox 5">
            <a:extLst>
              <a:ext uri="{FF2B5EF4-FFF2-40B4-BE49-F238E27FC236}">
                <a16:creationId xmlns:a16="http://schemas.microsoft.com/office/drawing/2014/main" id="{0BDDAC64-2023-4345-B637-4891DDD2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6480176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iteration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>
            <a:extLst>
              <a:ext uri="{FF2B5EF4-FFF2-40B4-BE49-F238E27FC236}">
                <a16:creationId xmlns:a16="http://schemas.microsoft.com/office/drawing/2014/main" id="{B2891C8F-4015-1D44-BCF1-AD6B0BAD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TextBox 3">
            <a:extLst>
              <a:ext uri="{FF2B5EF4-FFF2-40B4-BE49-F238E27FC236}">
                <a16:creationId xmlns:a16="http://schemas.microsoft.com/office/drawing/2014/main" id="{12327312-07D5-F24C-8D75-361293991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6480176"/>
            <a:ext cx="1077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iteration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>
            <a:extLst>
              <a:ext uri="{FF2B5EF4-FFF2-40B4-BE49-F238E27FC236}">
                <a16:creationId xmlns:a16="http://schemas.microsoft.com/office/drawing/2014/main" id="{5ED2C6AE-71C6-E848-8021-DEDDD297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Box 4">
            <a:extLst>
              <a:ext uri="{FF2B5EF4-FFF2-40B4-BE49-F238E27FC236}">
                <a16:creationId xmlns:a16="http://schemas.microsoft.com/office/drawing/2014/main" id="{0473FF5B-AB9F-214F-9147-5DBFAACC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6480176"/>
            <a:ext cx="1071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iteration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>
            <a:extLst>
              <a:ext uri="{FF2B5EF4-FFF2-40B4-BE49-F238E27FC236}">
                <a16:creationId xmlns:a16="http://schemas.microsoft.com/office/drawing/2014/main" id="{98AE792D-9271-2D41-81CB-28DDA22A3A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Array plus 5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array[]={1, 2, 3, 4};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N = 4;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add 5 to all elements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for(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 N;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++)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array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[</a:t>
            </a:r>
            <a:r>
              <a:rPr lang="en-US" sz="1400" dirty="0" err="1">
                <a:solidFill>
                  <a:srgbClr val="008000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] += 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268788" y="611188"/>
            <a:ext cx="578961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 plus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7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N       BYTE   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=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For:    LOAD   D, [N]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 &lt;- 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CMP    A, D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&lt; N ?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BRGE   End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no, exit loop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LOADF  C, [array + A]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load array[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]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C, 5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add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altLang="en-US" b="1" dirty="0">
                <a:solidFill>
                  <a:srgbClr val="FF0000"/>
                </a:solidFill>
                <a:latin typeface="Courier" pitchFamily="2" charset="0"/>
              </a:rPr>
              <a:t>STOREF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[</a:t>
            </a:r>
            <a:r>
              <a:rPr lang="en-US" altLang="en-US" b="1" dirty="0">
                <a:solidFill>
                  <a:srgbClr val="7030A0"/>
                </a:solidFill>
                <a:latin typeface="Courier" pitchFamily="2" charset="0"/>
              </a:rPr>
              <a:t>array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+ </a:t>
            </a:r>
            <a:r>
              <a:rPr lang="en-US" altLang="en-US" b="1" dirty="0">
                <a:solidFill>
                  <a:srgbClr val="008000"/>
                </a:solidFill>
                <a:latin typeface="Courier" pitchFamily="2" charset="0"/>
              </a:rPr>
              <a:t>A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], </a:t>
            </a:r>
            <a:r>
              <a:rPr lang="en-US" altLang="en-US" b="1" dirty="0">
                <a:solidFill>
                  <a:srgbClr val="1700FF"/>
                </a:solidFill>
                <a:latin typeface="Courier" pitchFamily="2" charset="0"/>
              </a:rPr>
              <a:t>C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store the result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 err="1">
                <a:solidFill>
                  <a:schemeClr val="tx1"/>
                </a:solidFill>
                <a:latin typeface="Courier" pitchFamily="2" charset="0"/>
              </a:rPr>
              <a:t>Iinc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:   ADDI   A, 1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JUMP   For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next iteration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4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&lt;not used&gt;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temp variable for loading the array elements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>
            <a:cxnSpLocks/>
          </p:cNvCxnSpPr>
          <p:nvPr/>
        </p:nvCxnSpPr>
        <p:spPr>
          <a:xfrm>
            <a:off x="4308475" y="700088"/>
            <a:ext cx="0" cy="6005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>
            <a:extLst>
              <a:ext uri="{FF2B5EF4-FFF2-40B4-BE49-F238E27FC236}">
                <a16:creationId xmlns:a16="http://schemas.microsoft.com/office/drawing/2014/main" id="{B5D428AC-A9D9-A74E-A92D-C7CFEB5F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>
            <a:extLst>
              <a:ext uri="{FF2B5EF4-FFF2-40B4-BE49-F238E27FC236}">
                <a16:creationId xmlns:a16="http://schemas.microsoft.com/office/drawing/2014/main" id="{4D420467-73C0-D846-A2B4-3E0F763E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TextBox 5">
            <a:extLst>
              <a:ext uri="{FF2B5EF4-FFF2-40B4-BE49-F238E27FC236}">
                <a16:creationId xmlns:a16="http://schemas.microsoft.com/office/drawing/2014/main" id="{13AAC5CD-BA4F-6149-8A15-4CADD161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6480176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iteration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>
            <a:extLst>
              <a:ext uri="{FF2B5EF4-FFF2-40B4-BE49-F238E27FC236}">
                <a16:creationId xmlns:a16="http://schemas.microsoft.com/office/drawing/2014/main" id="{C95E7DE3-CABD-D54E-AEE0-CF586123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TextBox 3">
            <a:extLst>
              <a:ext uri="{FF2B5EF4-FFF2-40B4-BE49-F238E27FC236}">
                <a16:creationId xmlns:a16="http://schemas.microsoft.com/office/drawing/2014/main" id="{CF2FCFB5-C89C-024F-B04A-4E96F060D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6480176"/>
            <a:ext cx="1077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iteration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>
            <a:extLst>
              <a:ext uri="{FF2B5EF4-FFF2-40B4-BE49-F238E27FC236}">
                <a16:creationId xmlns:a16="http://schemas.microsoft.com/office/drawing/2014/main" id="{7A5F43CB-17F7-7346-B7AD-123E5A02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TextBox 4">
            <a:extLst>
              <a:ext uri="{FF2B5EF4-FFF2-40B4-BE49-F238E27FC236}">
                <a16:creationId xmlns:a16="http://schemas.microsoft.com/office/drawing/2014/main" id="{9B31F017-4633-6A40-BEE2-5A4C9458F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6480176"/>
            <a:ext cx="1071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iteration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>
            <a:extLst>
              <a:ext uri="{FF2B5EF4-FFF2-40B4-BE49-F238E27FC236}">
                <a16:creationId xmlns:a16="http://schemas.microsoft.com/office/drawing/2014/main" id="{B57BBDA7-7036-7A4E-9824-A6ECDB5BD1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622301"/>
            <a:ext cx="3784600" cy="5910263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Array plus 5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array[]={1, 2, 3, 4};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N = 4;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add 5 to all elements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for(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 N;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++)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array[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] += 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70FDE651-077C-EB44-B0E9-C0826BE8D79C}"/>
              </a:ext>
            </a:extLst>
          </p:cNvPr>
          <p:cNvSpPr txBox="1">
            <a:spLocks/>
          </p:cNvSpPr>
          <p:nvPr/>
        </p:nvSpPr>
        <p:spPr bwMode="auto">
          <a:xfrm>
            <a:off x="4268788" y="611188"/>
            <a:ext cx="578961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Array plus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7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array   BYTE    1, 2, 3,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N       BYTE    4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LOADI  A, 0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= 0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For:    LOAD   D, [N]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 &lt;- 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CMP    A, D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&lt; N ?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BRGE   End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no, exit loop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LOADF  C, [array + A]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load array[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]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ADDI   C, 5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add 5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STOREF [array + A], C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store the result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 err="1">
                <a:solidFill>
                  <a:schemeClr val="tx1"/>
                </a:solidFill>
                <a:latin typeface="Courier" pitchFamily="2" charset="0"/>
              </a:rPr>
              <a:t>Iinc</a:t>
            </a: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:   ADDI   A, 1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JUMP   For             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next iteration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endParaRPr lang="en-US" altLang="en-US" sz="400" b="1" dirty="0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</a:t>
            </a:r>
            <a:r>
              <a:rPr lang="en-US" altLang="en-US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&lt;not used&gt;  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temp variable for loading the array elements</a:t>
            </a:r>
          </a:p>
          <a:p>
            <a:pPr>
              <a:spcBef>
                <a:spcPts val="475"/>
              </a:spcBef>
              <a:buClr>
                <a:srgbClr val="000000"/>
              </a:buClr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BA73-A95F-D047-92FF-59A971162502}"/>
              </a:ext>
            </a:extLst>
          </p:cNvPr>
          <p:cNvCxnSpPr>
            <a:cxnSpLocks/>
          </p:cNvCxnSpPr>
          <p:nvPr/>
        </p:nvCxnSpPr>
        <p:spPr>
          <a:xfrm>
            <a:off x="4308475" y="700088"/>
            <a:ext cx="0" cy="6005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4">
            <a:extLst>
              <a:ext uri="{FF2B5EF4-FFF2-40B4-BE49-F238E27FC236}">
                <a16:creationId xmlns:a16="http://schemas.microsoft.com/office/drawing/2014/main" id="{0A859DD4-3F56-3E49-84EC-455C3C2B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57176"/>
            <a:ext cx="8774112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F152BBB-E902-2E4B-A0E0-CC3BAD725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OPCODEs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EDEF2E-4CDC-2143-9DB0-F9E2DAF8EE9F}"/>
              </a:ext>
            </a:extLst>
          </p:cNvPr>
          <p:cNvGraphicFramePr>
            <a:graphicFrameLocks noGrp="1"/>
          </p:cNvGraphicFramePr>
          <p:nvPr/>
        </p:nvGraphicFramePr>
        <p:xfrm>
          <a:off x="3482975" y="1270001"/>
          <a:ext cx="6096000" cy="371475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614" name="TextBox 2">
            <a:extLst>
              <a:ext uri="{FF2B5EF4-FFF2-40B4-BE49-F238E27FC236}">
                <a16:creationId xmlns:a16="http://schemas.microsoft.com/office/drawing/2014/main" id="{AF31DFAF-7911-FF41-8015-A48373DD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9" y="1290638"/>
            <a:ext cx="101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SHIFTL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47790A-B3EC-BE45-A79A-ED0FFA31C845}"/>
              </a:ext>
            </a:extLst>
          </p:cNvPr>
          <p:cNvGraphicFramePr>
            <a:graphicFrameLocks noGrp="1"/>
          </p:cNvGraphicFramePr>
          <p:nvPr/>
        </p:nvGraphicFramePr>
        <p:xfrm>
          <a:off x="3481388" y="1895476"/>
          <a:ext cx="6096000" cy="371475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651" name="TextBox 5">
            <a:extLst>
              <a:ext uri="{FF2B5EF4-FFF2-40B4-BE49-F238E27FC236}">
                <a16:creationId xmlns:a16="http://schemas.microsoft.com/office/drawing/2014/main" id="{86CAAB55-C405-2F4D-BD02-B4C356DC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1916114"/>
            <a:ext cx="101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SHIFTR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B2A79A-1AB7-3B42-9EB0-36532C851D7D}"/>
              </a:ext>
            </a:extLst>
          </p:cNvPr>
          <p:cNvGraphicFramePr>
            <a:graphicFrameLocks noGrp="1"/>
          </p:cNvGraphicFramePr>
          <p:nvPr/>
        </p:nvGraphicFramePr>
        <p:xfrm>
          <a:off x="3478213" y="2571750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700FF"/>
                          </a:solidFill>
                          <a:latin typeface="Courier" pitchFamily="2" charset="0"/>
                        </a:rPr>
                        <a:t>X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R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8000"/>
                          </a:solidFill>
                          <a:latin typeface="Courier" pitchFamily="2" charset="0"/>
                        </a:rPr>
                        <a:t>Y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688" name="TextBox 7">
            <a:extLst>
              <a:ext uri="{FF2B5EF4-FFF2-40B4-BE49-F238E27FC236}">
                <a16:creationId xmlns:a16="http://schemas.microsoft.com/office/drawing/2014/main" id="{F2D430B2-5D47-E147-8094-310DF5F94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259080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CMP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201099-58B3-B84B-8F97-19C80A4916CD}"/>
              </a:ext>
            </a:extLst>
          </p:cNvPr>
          <p:cNvGraphicFramePr>
            <a:graphicFrameLocks noGrp="1"/>
          </p:cNvGraphicFramePr>
          <p:nvPr/>
        </p:nvGraphicFramePr>
        <p:xfrm>
          <a:off x="3478213" y="326548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725" name="TextBox 9">
            <a:extLst>
              <a:ext uri="{FF2B5EF4-FFF2-40B4-BE49-F238E27FC236}">
                <a16:creationId xmlns:a16="http://schemas.microsoft.com/office/drawing/2014/main" id="{B5CF8C01-95DC-DB41-A6C2-E0ED91CA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6" y="3284539"/>
            <a:ext cx="73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JUMP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6EF498-C8E8-7E40-9A70-7C87510B6EB0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94017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762" name="TextBox 11">
            <a:extLst>
              <a:ext uri="{FF2B5EF4-FFF2-40B4-BE49-F238E27FC236}">
                <a16:creationId xmlns:a16="http://schemas.microsoft.com/office/drawing/2014/main" id="{14F65869-FD71-F642-BFC0-6452E46E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959225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BRE/BRZ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71E469-A8C6-544B-9DFD-5C564A3D95CA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4610100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799" name="TextBox 13">
            <a:extLst>
              <a:ext uri="{FF2B5EF4-FFF2-40B4-BE49-F238E27FC236}">
                <a16:creationId xmlns:a16="http://schemas.microsoft.com/office/drawing/2014/main" id="{398FE7A3-01B8-FA4C-8725-E93DBFDD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4629150"/>
            <a:ext cx="1425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BRNE/BRNZ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A3670E-FA3A-5C47-9EB9-B8F35222C6B4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530383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836" name="TextBox 15">
            <a:extLst>
              <a:ext uri="{FF2B5EF4-FFF2-40B4-BE49-F238E27FC236}">
                <a16:creationId xmlns:a16="http://schemas.microsoft.com/office/drawing/2014/main" id="{8E2275AE-3257-FE47-A6D8-51AD22B8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22889"/>
            <a:ext cx="598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5FB3D3-FD5E-6E4E-8AF4-CA7E7F719A6E}"/>
              </a:ext>
            </a:extLst>
          </p:cNvPr>
          <p:cNvGraphicFramePr>
            <a:graphicFrameLocks noGrp="1"/>
          </p:cNvGraphicFramePr>
          <p:nvPr/>
        </p:nvGraphicFramePr>
        <p:xfrm>
          <a:off x="3471863" y="597852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24873" name="TextBox 17">
            <a:extLst>
              <a:ext uri="{FF2B5EF4-FFF2-40B4-BE49-F238E27FC236}">
                <a16:creationId xmlns:a16="http://schemas.microsoft.com/office/drawing/2014/main" id="{3816A097-884F-1446-80A7-4C8CD66F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599757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BRGE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2">
            <a:extLst>
              <a:ext uri="{FF2B5EF4-FFF2-40B4-BE49-F238E27FC236}">
                <a16:creationId xmlns:a16="http://schemas.microsoft.com/office/drawing/2014/main" id="{ABB9A123-E09C-1F4A-AD5F-3D78F7C2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>
            <a:extLst>
              <a:ext uri="{FF2B5EF4-FFF2-40B4-BE49-F238E27FC236}">
                <a16:creationId xmlns:a16="http://schemas.microsoft.com/office/drawing/2014/main" id="{A9610D51-972E-314F-A9A0-1E44A588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>
            <a:extLst>
              <a:ext uri="{FF2B5EF4-FFF2-40B4-BE49-F238E27FC236}">
                <a16:creationId xmlns:a16="http://schemas.microsoft.com/office/drawing/2014/main" id="{A4330047-FDBB-774F-A029-E4EAAB8D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>
            <a:extLst>
              <a:ext uri="{FF2B5EF4-FFF2-40B4-BE49-F238E27FC236}">
                <a16:creationId xmlns:a16="http://schemas.microsoft.com/office/drawing/2014/main" id="{D78D587D-B0DD-F744-A9E9-17AC8B2F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>
            <a:extLst>
              <a:ext uri="{FF2B5EF4-FFF2-40B4-BE49-F238E27FC236}">
                <a16:creationId xmlns:a16="http://schemas.microsoft.com/office/drawing/2014/main" id="{B0A03BBA-A1AA-A44E-BF93-E70AA1A0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>
            <a:extLst>
              <a:ext uri="{FF2B5EF4-FFF2-40B4-BE49-F238E27FC236}">
                <a16:creationId xmlns:a16="http://schemas.microsoft.com/office/drawing/2014/main" id="{DE113806-B033-1E40-9866-EF106E3A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>
            <a:extLst>
              <a:ext uri="{FF2B5EF4-FFF2-40B4-BE49-F238E27FC236}">
                <a16:creationId xmlns:a16="http://schemas.microsoft.com/office/drawing/2014/main" id="{FDAD4C86-7D2D-4E49-AFD9-A636BD83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2">
            <a:extLst>
              <a:ext uri="{FF2B5EF4-FFF2-40B4-BE49-F238E27FC236}">
                <a16:creationId xmlns:a16="http://schemas.microsoft.com/office/drawing/2014/main" id="{833B1265-AB5E-C84B-B5A9-EB397543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>
            <a:extLst>
              <a:ext uri="{FF2B5EF4-FFF2-40B4-BE49-F238E27FC236}">
                <a16:creationId xmlns:a16="http://schemas.microsoft.com/office/drawing/2014/main" id="{5C90E802-2C04-494F-BC7A-080B7953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57176"/>
            <a:ext cx="87725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For Loop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Example: 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 the numbers from 1 to 5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13038"/>
            <a:ext cx="9144000" cy="1282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Sample Assembly Programs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for the i281 CPU</a:t>
            </a:r>
          </a:p>
        </p:txBody>
      </p:sp>
    </p:spTree>
  </p:cSld>
  <p:clrMapOvr>
    <a:masterClrMapping/>
  </p:clrMapOvr>
  <p:transition spd="slow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ext Placeholder 2">
            <a:extLst>
              <a:ext uri="{FF2B5EF4-FFF2-40B4-BE49-F238E27FC236}">
                <a16:creationId xmlns:a16="http://schemas.microsoft.com/office/drawing/2014/main" id="{CF561511-C94C-3B4E-AA3F-502AE32D4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6326" y="1087438"/>
            <a:ext cx="3762375" cy="5207000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// C Version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// using a for loop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int main()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{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int N=5;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int i, sum;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sum=0;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for(i=1; i&lt;=N; i++) {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   sum+=i;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}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// printf("%d\n", sum);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}</a:t>
            </a:r>
          </a:p>
        </p:txBody>
      </p:sp>
      <p:sp>
        <p:nvSpPr>
          <p:cNvPr id="167938" name="Title 1">
            <a:extLst>
              <a:ext uri="{FF2B5EF4-FFF2-40B4-BE49-F238E27FC236}">
                <a16:creationId xmlns:a16="http://schemas.microsoft.com/office/drawing/2014/main" id="{BF8BED16-8F7A-7347-98AE-DA79DB46C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38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 the numbers from 1 to 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37420A-DB51-E947-80F4-01870CA9D287}"/>
              </a:ext>
            </a:extLst>
          </p:cNvPr>
          <p:cNvCxnSpPr/>
          <p:nvPr/>
        </p:nvCxnSpPr>
        <p:spPr>
          <a:xfrm>
            <a:off x="4883150" y="1343025"/>
            <a:ext cx="0" cy="50117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40" name="Text Placeholder 2">
            <a:extLst>
              <a:ext uri="{FF2B5EF4-FFF2-40B4-BE49-F238E27FC236}">
                <a16:creationId xmlns:a16="http://schemas.microsoft.com/office/drawing/2014/main" id="{776741A1-12C0-8E42-89A8-D76EC0321488}"/>
              </a:ext>
            </a:extLst>
          </p:cNvPr>
          <p:cNvSpPr txBox="1">
            <a:spLocks/>
          </p:cNvSpPr>
          <p:nvPr/>
        </p:nvSpPr>
        <p:spPr bwMode="auto">
          <a:xfrm>
            <a:off x="5124451" y="1087438"/>
            <a:ext cx="470376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N 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i        BYTE   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sum      BYTE   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LOADI  B, 0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sum=0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LOADI  A, 1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i=1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LOAD   D, [N]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register_D=N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Loop:   CMP    A, D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i&lt;=N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BRG    End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exit if i&gt;N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Add:    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ADD    B, A</a:t>
            </a:r>
            <a:r>
              <a:rPr lang="en-US" altLang="en-US" b="1">
                <a:latin typeface="Courier" pitchFamily="2" charset="0"/>
              </a:rPr>
              <a:t>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sum+=i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ADDI   A, 1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i++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JUMP   Loop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next iteration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End:    STORE  [sum], B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write B to sum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F94E9-A68E-3507-ADE5-EE0391ACB2F6}"/>
              </a:ext>
            </a:extLst>
          </p:cNvPr>
          <p:cNvSpPr txBox="1"/>
          <p:nvPr/>
        </p:nvSpPr>
        <p:spPr>
          <a:xfrm>
            <a:off x="8106937" y="709613"/>
            <a:ext cx="2701381" cy="164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; Register allocation: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; A: </a:t>
            </a:r>
            <a:r>
              <a:rPr lang="en-US" altLang="en-US" sz="14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altLang="en-US" sz="14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; B: sum 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; C: &lt;not used&gt;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; D: 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B6DFF-8685-FCF1-12DC-7B2B7566F0C1}"/>
              </a:ext>
            </a:extLst>
          </p:cNvPr>
          <p:cNvSpPr txBox="1"/>
          <p:nvPr/>
        </p:nvSpPr>
        <p:spPr>
          <a:xfrm>
            <a:off x="2542593" y="6443973"/>
            <a:ext cx="556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 the previous lectures for an animation of the program execution.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1392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Loop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Example: 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 the numbers from 1 to 5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>
            <a:extLst>
              <a:ext uri="{FF2B5EF4-FFF2-40B4-BE49-F238E27FC236}">
                <a16:creationId xmlns:a16="http://schemas.microsoft.com/office/drawing/2014/main" id="{959F48C2-9304-2349-AE3B-C0E2A68F7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728663"/>
            <a:ext cx="79248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Add the numbers from 1 to 5 using a do loop.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int N=5;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int main()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int i, sum;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i=0;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sum=0;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do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{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    i++;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    sum+=i;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}while( i &lt; N );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}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D9F630-E6B1-F14D-8384-CA5B0CC3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675" y="927101"/>
            <a:ext cx="7924800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Add the numbers from 1 to 5 using a do loop.</a:t>
            </a:r>
          </a:p>
          <a:p>
            <a:pPr marL="152400" indent="0">
              <a:buNone/>
              <a:defRPr/>
            </a:pPr>
            <a:endParaRPr lang="en-US" sz="6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N       BYTE      5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sum     BYTE      ?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LOADI A, 0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 = 0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LOADI B, 0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sum=0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 D, [N]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D = N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Do:     ADDI A, 1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i++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ADD B, A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sum+=i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CMP D, A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 &gt; i ? (register ordering is swapped)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BRG Do  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true, jump to Do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End:    STORE [sum], B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store sum to memory</a:t>
            </a:r>
          </a:p>
          <a:p>
            <a:pPr marL="152400" indent="0">
              <a:buNone/>
              <a:defRPr/>
            </a:pPr>
            <a:endParaRPr lang="en-US" sz="7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i  (the variable i is optimized to register A)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sum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&lt;not used&gt;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N</a:t>
            </a:r>
          </a:p>
          <a:p>
            <a:pPr marL="152400" indent="0">
              <a:buNone/>
              <a:defRPr/>
            </a:pPr>
            <a:endParaRPr lang="en-US" dirty="0"/>
          </a:p>
        </p:txBody>
      </p:sp>
      <p:sp>
        <p:nvSpPr>
          <p:cNvPr id="233474" name="Title 1">
            <a:extLst>
              <a:ext uri="{FF2B5EF4-FFF2-40B4-BE49-F238E27FC236}">
                <a16:creationId xmlns:a16="http://schemas.microsoft.com/office/drawing/2014/main" id="{E75FEA9E-01FF-4741-A27C-5AC514820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Placeholder 2">
            <a:extLst>
              <a:ext uri="{FF2B5EF4-FFF2-40B4-BE49-F238E27FC236}">
                <a16:creationId xmlns:a16="http://schemas.microsoft.com/office/drawing/2014/main" id="{E1EA00F7-B04A-ED49-9D59-11B72EEF2C2A}"/>
              </a:ext>
            </a:extLst>
          </p:cNvPr>
          <p:cNvSpPr txBox="1">
            <a:spLocks/>
          </p:cNvSpPr>
          <p:nvPr/>
        </p:nvSpPr>
        <p:spPr bwMode="auto">
          <a:xfrm>
            <a:off x="1019176" y="709613"/>
            <a:ext cx="364807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// Add the numbers from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// 1 to 5 using a do loop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int N=5;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int main()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{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int i, sum;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i=0;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sum=0;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do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{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    i++;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    sum+=i;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        }while( i &lt; N );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}</a:t>
            </a:r>
          </a:p>
        </p:txBody>
      </p:sp>
      <p:sp>
        <p:nvSpPr>
          <p:cNvPr id="234498" name="Title 1">
            <a:extLst>
              <a:ext uri="{FF2B5EF4-FFF2-40B4-BE49-F238E27FC236}">
                <a16:creationId xmlns:a16="http://schemas.microsoft.com/office/drawing/2014/main" id="{3B8E202C-E241-FC4A-9079-4184AC8CC0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38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 Loop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37420A-DB51-E947-80F4-01870CA9D287}"/>
              </a:ext>
            </a:extLst>
          </p:cNvPr>
          <p:cNvCxnSpPr/>
          <p:nvPr/>
        </p:nvCxnSpPr>
        <p:spPr>
          <a:xfrm>
            <a:off x="4137025" y="1136650"/>
            <a:ext cx="0" cy="50117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1CCB46-66B2-864C-BA2E-1FB35A0D8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188" y="996950"/>
            <a:ext cx="5840412" cy="5684838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 marL="152400" indent="0">
              <a:buNone/>
              <a:defRPr/>
            </a:pPr>
            <a:endParaRPr lang="en-US" sz="6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N       BYTE      5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sum     BYTE      ?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LOADI A, 0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 = 0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LOADI B, 0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sum=0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 D, [N]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D = N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Do:     ADDI A, 1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i++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ADD B, A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sum+=i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CMP D, A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 &gt; i ? 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BRG Do  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true, jump to Do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End:    STORE [sum], B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store sum to memory</a:t>
            </a:r>
          </a:p>
          <a:p>
            <a:pPr marL="152400" indent="0">
              <a:buNone/>
              <a:defRPr/>
            </a:pPr>
            <a:endParaRPr lang="en-US" sz="7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i  (the variable i is optimized to register A)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sum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&lt;not used&gt;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N</a:t>
            </a:r>
          </a:p>
          <a:p>
            <a:pPr marL="1524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itle 1">
            <a:extLst>
              <a:ext uri="{FF2B5EF4-FFF2-40B4-BE49-F238E27FC236}">
                <a16:creationId xmlns:a16="http://schemas.microsoft.com/office/drawing/2014/main" id="{9FD8364B-4DED-AE48-AB6F-AC6CACBDD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235522" name="Text Placeholder 2">
            <a:extLst>
              <a:ext uri="{FF2B5EF4-FFF2-40B4-BE49-F238E27FC236}">
                <a16:creationId xmlns:a16="http://schemas.microsoft.com/office/drawing/2014/main" id="{B3211550-3743-6E48-9CE7-9EDA97FC15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00525" y="762001"/>
            <a:ext cx="2414588" cy="5908675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70C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Data Memory: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00000101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00000000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70C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Code Memory: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0011000000000000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0011010000000000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1000110000000000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0101000000000001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0100010000000000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1101110000000000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1111001011111100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nn-NO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1010010000000001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>
            <a:extLst>
              <a:ext uri="{FF2B5EF4-FFF2-40B4-BE49-F238E27FC236}">
                <a16:creationId xmlns:a16="http://schemas.microsoft.com/office/drawing/2014/main" id="{28F64569-1494-B048-B478-D6C8D87B0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36546" name="Text Placeholder 2">
            <a:extLst>
              <a:ext uri="{FF2B5EF4-FFF2-40B4-BE49-F238E27FC236}">
                <a16:creationId xmlns:a16="http://schemas.microsoft.com/office/drawing/2014/main" id="{98CBD750-B66B-4341-939F-A24B76C3E8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   D,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ADD    B,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STORE  [sum], B</a:t>
            </a:r>
          </a:p>
        </p:txBody>
      </p:sp>
      <p:sp>
        <p:nvSpPr>
          <p:cNvPr id="236547" name="Text Placeholder 2">
            <a:extLst>
              <a:ext uri="{FF2B5EF4-FFF2-40B4-BE49-F238E27FC236}">
                <a16:creationId xmlns:a16="http://schemas.microsoft.com/office/drawing/2014/main" id="{9C39096B-68F1-5749-8956-49EA33D1FEA8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0011000000000000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0011010000000000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1000110000000000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0101000000000001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0100010000000000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1101110000000000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1111001011111100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1010010000000001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Title 1">
            <a:extLst>
              <a:ext uri="{FF2B5EF4-FFF2-40B4-BE49-F238E27FC236}">
                <a16:creationId xmlns:a16="http://schemas.microsoft.com/office/drawing/2014/main" id="{4870703A-8FC7-1F49-8AF1-E51463FAB1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37570" name="Text Placeholder 2">
            <a:extLst>
              <a:ext uri="{FF2B5EF4-FFF2-40B4-BE49-F238E27FC236}">
                <a16:creationId xmlns:a16="http://schemas.microsoft.com/office/drawing/2014/main" id="{B6C77AEF-C67A-9C4D-BE02-F0E8A5BF34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   D,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ADD    B,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STORE  [sum], B</a:t>
            </a:r>
          </a:p>
        </p:txBody>
      </p:sp>
      <p:sp>
        <p:nvSpPr>
          <p:cNvPr id="237571" name="Text Placeholder 2">
            <a:extLst>
              <a:ext uri="{FF2B5EF4-FFF2-40B4-BE49-F238E27FC236}">
                <a16:creationId xmlns:a16="http://schemas.microsoft.com/office/drawing/2014/main" id="{F85E84A3-7A95-384E-BC0B-52480D478614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00110000_00000000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00110100_00000000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10001100_00000000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01010000_00000001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01000100_00000000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11011100_00000000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11110010_11111100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10100100_00000001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itle 1">
            <a:extLst>
              <a:ext uri="{FF2B5EF4-FFF2-40B4-BE49-F238E27FC236}">
                <a16:creationId xmlns:a16="http://schemas.microsoft.com/office/drawing/2014/main" id="{A360E63A-7B75-5347-81A4-5405BA907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38594" name="Text Placeholder 2">
            <a:extLst>
              <a:ext uri="{FF2B5EF4-FFF2-40B4-BE49-F238E27FC236}">
                <a16:creationId xmlns:a16="http://schemas.microsoft.com/office/drawing/2014/main" id="{EC6E53EF-90E0-7E45-971A-29B8D9158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   D,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ADD    B,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STORE  [sum], B</a:t>
            </a:r>
          </a:p>
        </p:txBody>
      </p:sp>
      <p:sp>
        <p:nvSpPr>
          <p:cNvPr id="238595" name="Text Placeholder 2">
            <a:extLst>
              <a:ext uri="{FF2B5EF4-FFF2-40B4-BE49-F238E27FC236}">
                <a16:creationId xmlns:a16="http://schemas.microsoft.com/office/drawing/2014/main" id="{B21802B9-AD40-3D4C-AE91-B0FE699C52EA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0100_01_00_00000000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1111_00_10_11111100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1010_01_00_00000001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itle 1">
            <a:extLst>
              <a:ext uri="{FF2B5EF4-FFF2-40B4-BE49-F238E27FC236}">
                <a16:creationId xmlns:a16="http://schemas.microsoft.com/office/drawing/2014/main" id="{31A8320A-E0FE-7241-BD96-8C8099216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39618" name="Text Placeholder 2">
            <a:extLst>
              <a:ext uri="{FF2B5EF4-FFF2-40B4-BE49-F238E27FC236}">
                <a16:creationId xmlns:a16="http://schemas.microsoft.com/office/drawing/2014/main" id="{46DF520B-6038-4442-80E0-0A8563162B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</a:t>
            </a:r>
            <a:r>
              <a:rPr lang="en-US" altLang="en-US" sz="1400">
                <a:solidFill>
                  <a:srgbClr val="C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</a:t>
            </a:r>
            <a:r>
              <a:rPr lang="en-US" altLang="en-US" sz="1400">
                <a:solidFill>
                  <a:srgbClr val="C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   D,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ADD    B,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STORE  [sum], B</a:t>
            </a:r>
          </a:p>
        </p:txBody>
      </p:sp>
      <p:sp>
        <p:nvSpPr>
          <p:cNvPr id="239619" name="Text Placeholder 2">
            <a:extLst>
              <a:ext uri="{FF2B5EF4-FFF2-40B4-BE49-F238E27FC236}">
                <a16:creationId xmlns:a16="http://schemas.microsoft.com/office/drawing/2014/main" id="{1F25B10F-F457-2347-AF39-300FF580A6AA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C00000"/>
                </a:solidFill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C0000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0100_01_00_00000000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1111_00_10_11111100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1010_01_00_00000001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13038"/>
            <a:ext cx="9144000" cy="1282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Sample Assembly Programs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for the i281 CPU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(most of these are available in the simulator)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1">
            <a:extLst>
              <a:ext uri="{FF2B5EF4-FFF2-40B4-BE49-F238E27FC236}">
                <a16:creationId xmlns:a16="http://schemas.microsoft.com/office/drawing/2014/main" id="{99EA1DB7-3809-1549-BB5E-C953441300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40642" name="Text Placeholder 2">
            <a:extLst>
              <a:ext uri="{FF2B5EF4-FFF2-40B4-BE49-F238E27FC236}">
                <a16:creationId xmlns:a16="http://schemas.microsoft.com/office/drawing/2014/main" id="{A6EDDD50-EE4D-F64F-A34F-91C45818F3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   D,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ADD    B,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STORE  [sum], B</a:t>
            </a:r>
          </a:p>
        </p:txBody>
      </p:sp>
      <p:sp>
        <p:nvSpPr>
          <p:cNvPr id="240643" name="Text Placeholder 2">
            <a:extLst>
              <a:ext uri="{FF2B5EF4-FFF2-40B4-BE49-F238E27FC236}">
                <a16:creationId xmlns:a16="http://schemas.microsoft.com/office/drawing/2014/main" id="{E4447219-9191-5140-ABB5-614E0DDD5889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0100_01_00_00000000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1111_00_10_11111100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1010_01_00_00000001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itle 1">
            <a:extLst>
              <a:ext uri="{FF2B5EF4-FFF2-40B4-BE49-F238E27FC236}">
                <a16:creationId xmlns:a16="http://schemas.microsoft.com/office/drawing/2014/main" id="{23206707-F78B-0343-92A9-6E319B4DD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41666" name="Text Placeholder 2">
            <a:extLst>
              <a:ext uri="{FF2B5EF4-FFF2-40B4-BE49-F238E27FC236}">
                <a16:creationId xmlns:a16="http://schemas.microsoft.com/office/drawing/2014/main" id="{F3C244E9-5ABD-5D4A-9F41-E2A72B2CF7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D,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B,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[sum], B</a:t>
            </a:r>
          </a:p>
        </p:txBody>
      </p:sp>
      <p:sp>
        <p:nvSpPr>
          <p:cNvPr id="241667" name="Text Placeholder 2">
            <a:extLst>
              <a:ext uri="{FF2B5EF4-FFF2-40B4-BE49-F238E27FC236}">
                <a16:creationId xmlns:a16="http://schemas.microsoft.com/office/drawing/2014/main" id="{9927B1AA-3485-6E4E-A526-0C3579EA5213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0100</a:t>
            </a:r>
            <a:r>
              <a:rPr lang="nn-NO" altLang="en-US" b="1">
                <a:latin typeface="Courier" pitchFamily="2" charset="0"/>
              </a:rPr>
              <a:t>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000"/>
                </a:solidFill>
                <a:latin typeface="Courier" pitchFamily="2" charset="0"/>
              </a:rPr>
              <a:t>1010</a:t>
            </a:r>
            <a:r>
              <a:rPr lang="nn-NO" altLang="en-US" b="1">
                <a:latin typeface="Courier" pitchFamily="2" charset="0"/>
              </a:rPr>
              <a:t>_01_00_00000001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itle 1">
            <a:extLst>
              <a:ext uri="{FF2B5EF4-FFF2-40B4-BE49-F238E27FC236}">
                <a16:creationId xmlns:a16="http://schemas.microsoft.com/office/drawing/2014/main" id="{428B2878-12EF-7C46-A919-374DA4221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42690" name="Text Placeholder 2">
            <a:extLst>
              <a:ext uri="{FF2B5EF4-FFF2-40B4-BE49-F238E27FC236}">
                <a16:creationId xmlns:a16="http://schemas.microsoft.com/office/drawing/2014/main" id="{4A931F65-F1AC-B24E-863C-9DD0B2B664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[sum],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42691" name="Text Placeholder 2">
            <a:extLst>
              <a:ext uri="{FF2B5EF4-FFF2-40B4-BE49-F238E27FC236}">
                <a16:creationId xmlns:a16="http://schemas.microsoft.com/office/drawing/2014/main" id="{246609FE-A597-F341-8241-3B5412BC5AC0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itle 1">
            <a:extLst>
              <a:ext uri="{FF2B5EF4-FFF2-40B4-BE49-F238E27FC236}">
                <a16:creationId xmlns:a16="http://schemas.microsoft.com/office/drawing/2014/main" id="{9D31CEC2-E873-3848-81E8-397BEFA7A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43714" name="Text Placeholder 2">
            <a:extLst>
              <a:ext uri="{FF2B5EF4-FFF2-40B4-BE49-F238E27FC236}">
                <a16:creationId xmlns:a16="http://schemas.microsoft.com/office/drawing/2014/main" id="{E7910746-56C4-A14D-B063-6F3939FCEF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[sum],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43715" name="Text Placeholder 2">
            <a:extLst>
              <a:ext uri="{FF2B5EF4-FFF2-40B4-BE49-F238E27FC236}">
                <a16:creationId xmlns:a16="http://schemas.microsoft.com/office/drawing/2014/main" id="{E4846486-4A64-4246-9B57-E66F615DDBD4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_00_00000001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itle 1">
            <a:extLst>
              <a:ext uri="{FF2B5EF4-FFF2-40B4-BE49-F238E27FC236}">
                <a16:creationId xmlns:a16="http://schemas.microsoft.com/office/drawing/2014/main" id="{A9206558-0B58-2443-98DF-C250DF69BC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44738" name="Text Placeholder 2">
            <a:extLst>
              <a:ext uri="{FF2B5EF4-FFF2-40B4-BE49-F238E27FC236}">
                <a16:creationId xmlns:a16="http://schemas.microsoft.com/office/drawing/2014/main" id="{3C23C4D1-60DE-004D-8289-DB6B887A7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[sum]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44739" name="Text Placeholder 2">
            <a:extLst>
              <a:ext uri="{FF2B5EF4-FFF2-40B4-BE49-F238E27FC236}">
                <a16:creationId xmlns:a16="http://schemas.microsoft.com/office/drawing/2014/main" id="{4E77D51A-0A14-9941-BDEC-F58413576899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  <a:endParaRPr lang="en-US" altLang="en-US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itle 1">
            <a:extLst>
              <a:ext uri="{FF2B5EF4-FFF2-40B4-BE49-F238E27FC236}">
                <a16:creationId xmlns:a16="http://schemas.microsoft.com/office/drawing/2014/main" id="{B0D95E11-8413-5546-8696-850732B1F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45762" name="Text Placeholder 2">
            <a:extLst>
              <a:ext uri="{FF2B5EF4-FFF2-40B4-BE49-F238E27FC236}">
                <a16:creationId xmlns:a16="http://schemas.microsoft.com/office/drawing/2014/main" id="{D63D7A4A-F96C-8345-B956-4A77819902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[sum]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45763" name="Text Placeholder 2">
            <a:extLst>
              <a:ext uri="{FF2B5EF4-FFF2-40B4-BE49-F238E27FC236}">
                <a16:creationId xmlns:a16="http://schemas.microsoft.com/office/drawing/2014/main" id="{D8AEE90D-E963-2A4B-814F-ED445D4191EF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_dddddddd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_dddddddd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  <a:endParaRPr lang="en-US" altLang="en-US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itle 1">
            <a:extLst>
              <a:ext uri="{FF2B5EF4-FFF2-40B4-BE49-F238E27FC236}">
                <a16:creationId xmlns:a16="http://schemas.microsoft.com/office/drawing/2014/main" id="{59A1DF1E-C3B3-874B-8E3D-D3A1012BB1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46786" name="Text Placeholder 2">
            <a:extLst>
              <a:ext uri="{FF2B5EF4-FFF2-40B4-BE49-F238E27FC236}">
                <a16:creationId xmlns:a16="http://schemas.microsoft.com/office/drawing/2014/main" id="{AF9AFAC3-A662-9344-9835-5D8921EA0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0864" y="728663"/>
            <a:ext cx="3559175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.data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       BYTE      5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sum     BYTE      ?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1400">
              <a:solidFill>
                <a:srgbClr val="000000"/>
              </a:solidFill>
              <a:latin typeface="Courier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[N]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[sum]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46787" name="Text Placeholder 2">
            <a:extLst>
              <a:ext uri="{FF2B5EF4-FFF2-40B4-BE49-F238E27FC236}">
                <a16:creationId xmlns:a16="http://schemas.microsoft.com/office/drawing/2014/main" id="{C034C273-AEE8-E74F-86CE-2E5CAA3A5154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00000101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11111100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  <a:endParaRPr lang="en-US" altLang="en-US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1392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While Loop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Example: 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 the numbers from 1 to 5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1CCB46-66B2-864C-BA2E-1FB35A0D8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1" y="927100"/>
            <a:ext cx="5572125" cy="5837238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N       BYTE     5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sum     BYTE     ?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is optimized to register A</a:t>
            </a:r>
          </a:p>
          <a:p>
            <a:pPr marL="152400" indent="0">
              <a:buNone/>
              <a:defRPr/>
            </a:pPr>
            <a:endParaRPr lang="en-US" sz="8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LOADI A, 1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= 1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LOADI B, 0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sum=0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LOAD  D, [N]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D = N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While:  CMP   A, D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&lt;= N ?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BRG   End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no, exit the loop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ADD   B, A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sum+=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ADDI  A, 1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JUMP  While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next iteration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End:    STORE [sum], B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store sum to memory</a:t>
            </a:r>
          </a:p>
          <a:p>
            <a:pPr marL="152400" indent="0">
              <a:buNone/>
              <a:defRPr/>
            </a:pPr>
            <a:endParaRPr lang="en-US" sz="3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sum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&lt;not used&gt;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8834" name="Text Placeholder 2">
            <a:extLst>
              <a:ext uri="{FF2B5EF4-FFF2-40B4-BE49-F238E27FC236}">
                <a16:creationId xmlns:a16="http://schemas.microsoft.com/office/drawing/2014/main" id="{272D137D-42AE-5A43-8703-21CD1F4B53D6}"/>
              </a:ext>
            </a:extLst>
          </p:cNvPr>
          <p:cNvSpPr txBox="1">
            <a:spLocks/>
          </p:cNvSpPr>
          <p:nvPr/>
        </p:nvSpPr>
        <p:spPr bwMode="auto">
          <a:xfrm>
            <a:off x="1004889" y="695326"/>
            <a:ext cx="3648075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// Add the numbers from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// 1 to 5 using a while loop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int N=5;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int sum;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int i;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nn-NO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int main()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{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        i=1;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        sum=0;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nn-NO" altLang="en-US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        while( i &lt;= N )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        {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                sum+=i;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                i++;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        }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}</a:t>
            </a:r>
          </a:p>
        </p:txBody>
      </p:sp>
      <p:sp>
        <p:nvSpPr>
          <p:cNvPr id="248835" name="Title 1">
            <a:extLst>
              <a:ext uri="{FF2B5EF4-FFF2-40B4-BE49-F238E27FC236}">
                <a16:creationId xmlns:a16="http://schemas.microsoft.com/office/drawing/2014/main" id="{015A4C80-D4A9-F943-9AAF-C703803939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38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While Loop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37420A-DB51-E947-80F4-01870CA9D287}"/>
              </a:ext>
            </a:extLst>
          </p:cNvPr>
          <p:cNvCxnSpPr>
            <a:cxnSpLocks/>
          </p:cNvCxnSpPr>
          <p:nvPr/>
        </p:nvCxnSpPr>
        <p:spPr>
          <a:xfrm>
            <a:off x="4456113" y="1054100"/>
            <a:ext cx="0" cy="57213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Bubble Sort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Arithmetic 1</a:t>
            </a:r>
          </a:p>
        </p:txBody>
      </p:sp>
    </p:spTree>
  </p:cSld>
  <p:clrMapOvr>
    <a:masterClrMapping/>
  </p:clrMapOvr>
  <p:transition spd="slow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itle 1">
            <a:extLst>
              <a:ext uri="{FF2B5EF4-FFF2-40B4-BE49-F238E27FC236}">
                <a16:creationId xmlns:a16="http://schemas.microsoft.com/office/drawing/2014/main" id="{F3441BFA-607A-E64F-A1EA-68C75C2190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728663"/>
            <a:ext cx="79248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int array[] = {7, 3, 2, 1, 6, 4, 5, 8};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int last = 7;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last valid index in the array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int temp;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int i, j;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int main()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for (i = 0; i &lt; last; i++)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for (j = 0; j &lt; last-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; </a:t>
            </a:r>
            <a:r>
              <a:rPr lang="en-US" sz="1400" dirty="0" err="1">
                <a:latin typeface="Courier" pitchFamily="2" charset="0"/>
              </a:rPr>
              <a:t>j++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       if (array[j] &gt; array[j+1]){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              temp = array[j];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              array[j] = array[j+1];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              array[j+1] = temp;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               }</a:t>
            </a:r>
          </a:p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//for(i = 0; i &lt; N; i++){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//    printf("%d, ", array[i]);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//}</a:t>
            </a:r>
          </a:p>
          <a:p>
            <a:pPr marL="152400" indent="0">
              <a:buNone/>
              <a:defRPr/>
            </a:pPr>
            <a:r>
              <a:rPr lang="en-US" sz="1400" dirty="0">
                <a:latin typeface="Courier" pitchFamily="2" charset="0"/>
              </a:rPr>
              <a:t>}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itle 1">
            <a:extLst>
              <a:ext uri="{FF2B5EF4-FFF2-40B4-BE49-F238E27FC236}">
                <a16:creationId xmlns:a16="http://schemas.microsoft.com/office/drawing/2014/main" id="{E65DAFE9-3988-CC47-B31E-647401662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BDFA73-B172-8E40-AB67-A4DA3D1ED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81025"/>
            <a:ext cx="7924800" cy="6243638"/>
          </a:xfrm>
        </p:spPr>
        <p:txBody>
          <a:bodyPr/>
          <a:lstStyle/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array   BYTE 7, 3, 2, 1, 6, 4, 5, 8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last    BYTE 7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temp    BYTE ?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sz="11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LOADI  A, 0                 ; i = 0;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Outer:  LOAD   D, [last]            ; Load last into D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LOADI  B, 0                 ; j = 0;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CMP    A, D                 ; i &lt; last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BRGE   End                  ; If i &gt;= last break out of the outer loop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Inner:  LOAD   D, [last]            ; Re-Load last into D (this register is shared)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SUB    D, A                 ; D = D - A  (i.e., D = last - i)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CMP    B, D                 ; j &lt; last - i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BRGE   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Iinc</a:t>
            </a: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         ; If j &gt;= last-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branch to 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Iinc</a:t>
            </a:r>
            <a:endParaRPr lang="en-US" sz="11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If:     LOADF  C, [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array+B</a:t>
            </a: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]         ; C = array[j]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LOADF  D, [array+B+1]       ; D = array[j+1] (compiler adds 1 to 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addr</a:t>
            </a: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. of array)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CMP    D, C                 ; if array[j+1] &lt; array[j]  (switched direction)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BRGE   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Jinc</a:t>
            </a:r>
            <a:endParaRPr lang="en-US" sz="11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Swap:   STOREF [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array+B</a:t>
            </a: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], D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STOREF [array+B+1], C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Jinc</a:t>
            </a: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:   ADDI   B, 1                 ; </a:t>
            </a: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j++</a:t>
            </a:r>
            <a:endParaRPr lang="en-US" sz="11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JUMP   Inner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 err="1">
                <a:solidFill>
                  <a:schemeClr val="tx1"/>
                </a:solidFill>
                <a:latin typeface="Courier" pitchFamily="2" charset="0"/>
              </a:rPr>
              <a:t>Iinc</a:t>
            </a: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:   ADDI   A, 1                 ; i++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        JUMP   Outer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End:    NOOP                        ; Do nothing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sz="11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; Register allocation:  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; A: i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; B: j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; C: array[j]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; D: last, array[j+1]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sz="11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tx1"/>
                </a:solidFill>
                <a:latin typeface="Courier" pitchFamily="2" charset="0"/>
              </a:rPr>
              <a:t>; Notes: i and j are optimized away. They exist only in registers, not in the main memory.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le 1">
            <a:extLst>
              <a:ext uri="{FF2B5EF4-FFF2-40B4-BE49-F238E27FC236}">
                <a16:creationId xmlns:a16="http://schemas.microsoft.com/office/drawing/2014/main" id="{40311BC5-6BD1-034E-AE7D-34F89AFF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81025"/>
            <a:ext cx="7924800" cy="6243638"/>
          </a:xfrm>
        </p:spPr>
        <p:txBody>
          <a:bodyPr/>
          <a:lstStyle/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.data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array   BYTE 7, 3, 2, 1, 6, 4, 5, 8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last    BYTE 7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temp    BYTE ?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sz="1100" dirty="0"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.code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LOADI  A, 0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 = 0;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Outer:  LOAD   D, [last]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Load last into D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LOADI  B, 0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j = 0;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CMP    A, D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 &lt; last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BRGE   End 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i &gt;= last break out of the outer loop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Inner:  LOAD   D, [last]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Re-Load last into D (this register is shared)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SUB    D, A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 = D - A  (i.e., D = last - i)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CMP    B, D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j &lt; last - i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BRGE   </a:t>
            </a:r>
            <a:r>
              <a:rPr lang="en-US" sz="1100" dirty="0" err="1">
                <a:latin typeface="Courier" pitchFamily="2" charset="0"/>
              </a:rPr>
              <a:t>Iinc</a:t>
            </a:r>
            <a:r>
              <a:rPr lang="en-US" sz="1100" dirty="0">
                <a:latin typeface="Courier" pitchFamily="2" charset="0"/>
              </a:rPr>
              <a:t>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j &gt;= last-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branch to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Iinc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If:     LOADF  C, [</a:t>
            </a:r>
            <a:r>
              <a:rPr lang="en-US" sz="1100" dirty="0" err="1">
                <a:latin typeface="Courier" pitchFamily="2" charset="0"/>
              </a:rPr>
              <a:t>array+B</a:t>
            </a:r>
            <a:r>
              <a:rPr lang="en-US" sz="1100" dirty="0">
                <a:latin typeface="Courier" pitchFamily="2" charset="0"/>
              </a:rPr>
              <a:t>]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 = array[j]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LOADF  D, [array+B+1]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 = array[j+1] (compiler adds 1 to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addr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. of array)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CMP    D, C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 array[j+1] &lt; array[j]  (switched direction)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BRGE   </a:t>
            </a:r>
            <a:r>
              <a:rPr lang="en-US" sz="1100" dirty="0" err="1">
                <a:latin typeface="Courier" pitchFamily="2" charset="0"/>
              </a:rPr>
              <a:t>Jinc</a:t>
            </a:r>
            <a:endParaRPr lang="en-US" sz="1100" dirty="0"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Swap:   STOREF [</a:t>
            </a:r>
            <a:r>
              <a:rPr lang="en-US" sz="1100" dirty="0" err="1">
                <a:latin typeface="Courier" pitchFamily="2" charset="0"/>
              </a:rPr>
              <a:t>array+B</a:t>
            </a:r>
            <a:r>
              <a:rPr lang="en-US" sz="1100" dirty="0">
                <a:latin typeface="Courier" pitchFamily="2" charset="0"/>
              </a:rPr>
              <a:t>], D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STOREF [array+B+1], C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 err="1">
                <a:latin typeface="Courier" pitchFamily="2" charset="0"/>
              </a:rPr>
              <a:t>Jinc</a:t>
            </a:r>
            <a:r>
              <a:rPr lang="en-US" sz="1100" dirty="0">
                <a:latin typeface="Courier" pitchFamily="2" charset="0"/>
              </a:rPr>
              <a:t>:   ADDI   B, 1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j++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JUMP   Inner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 err="1">
                <a:latin typeface="Courier" pitchFamily="2" charset="0"/>
              </a:rPr>
              <a:t>Iinc</a:t>
            </a:r>
            <a:r>
              <a:rPr lang="en-US" sz="1100" dirty="0">
                <a:latin typeface="Courier" pitchFamily="2" charset="0"/>
              </a:rPr>
              <a:t>:   ADDI   A, 1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i++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        JUMP   Outer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latin typeface="Courier" pitchFamily="2" charset="0"/>
              </a:rPr>
              <a:t>End:    NOOP                       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Do nothing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sz="1100" dirty="0"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allocation:  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i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j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array[j]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last, array[j+1]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Notes: i and j are optimized away. They exist only in registers, not in the main memory.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itle 1">
            <a:extLst>
              <a:ext uri="{FF2B5EF4-FFF2-40B4-BE49-F238E27FC236}">
                <a16:creationId xmlns:a16="http://schemas.microsoft.com/office/drawing/2014/main" id="{2C4E1416-EB85-C943-A4DB-4EA255935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Bubble Sort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555626"/>
            <a:ext cx="4178301" cy="5910263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int array[] = {7, 3, 2, 1, 6, 4, 5, 8};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int last = 7;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last valid index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int temp;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int i, j;</a:t>
            </a:r>
          </a:p>
          <a:p>
            <a:pPr marL="152400" indent="0">
              <a:buNone/>
              <a:defRPr/>
            </a:pPr>
            <a:endParaRPr lang="en-US" sz="12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2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int main()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  for (i = 0; i &lt; last; i++)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    for (j = 0; j &lt; last-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 </a:t>
            </a:r>
            <a:r>
              <a:rPr lang="en-US" sz="1200" dirty="0" err="1">
                <a:latin typeface="Courier" pitchFamily="2" charset="0"/>
              </a:rPr>
              <a:t>j++</a:t>
            </a:r>
            <a:r>
              <a:rPr lang="en-US" sz="1200" dirty="0">
                <a:latin typeface="Courier" pitchFamily="2" charset="0"/>
              </a:rPr>
              <a:t>)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      if (array[j] &gt; array[j+1]){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           temp = array[j];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           array[j] = array[j+1];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           array[j+1] = temp;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      }</a:t>
            </a:r>
          </a:p>
          <a:p>
            <a:pPr marL="152400" indent="0">
              <a:buNone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//for(i = 0; i &lt; N; i++){</a:t>
            </a:r>
          </a:p>
          <a:p>
            <a:pPr marL="152400" indent="0">
              <a:buNone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//    printf("%d, ", array[i]);</a:t>
            </a:r>
          </a:p>
          <a:p>
            <a:pPr marL="152400" indent="0">
              <a:buNone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//}</a:t>
            </a:r>
          </a:p>
          <a:p>
            <a:pPr marL="152400" indent="0">
              <a:buNone/>
              <a:defRPr/>
            </a:pPr>
            <a:r>
              <a:rPr lang="en-US" sz="1200" dirty="0">
                <a:latin typeface="Courier" pitchFamily="2" charset="0"/>
              </a:rPr>
              <a:t>}</a:t>
            </a:r>
            <a:endParaRPr lang="en-US" sz="1400" dirty="0">
              <a:latin typeface="Courier" pitchFamily="2" charset="0"/>
            </a:endParaRPr>
          </a:p>
        </p:txBody>
      </p:sp>
      <p:sp>
        <p:nvSpPr>
          <p:cNvPr id="253955" name="Text Placeholder 2">
            <a:extLst>
              <a:ext uri="{FF2B5EF4-FFF2-40B4-BE49-F238E27FC236}">
                <a16:creationId xmlns:a16="http://schemas.microsoft.com/office/drawing/2014/main" id="{BBC88501-2538-9447-85E2-BCD8B5569742}"/>
              </a:ext>
            </a:extLst>
          </p:cNvPr>
          <p:cNvSpPr txBox="1">
            <a:spLocks/>
          </p:cNvSpPr>
          <p:nvPr/>
        </p:nvSpPr>
        <p:spPr bwMode="auto">
          <a:xfrm>
            <a:off x="5072064" y="654050"/>
            <a:ext cx="4816475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i = 0;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Load last into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j = 0;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i &lt; last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If i &gt;= last 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Re-Load last into D 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D=D-A, i.e., D=last-i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j &lt; last - i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If j &gt;= last-i  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C = array[j]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D = array[j+1] 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array[j+1] &lt; array[j]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j++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</a:t>
            </a: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i++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Register allocation:  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A: i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B: j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C: array[j]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D: last, array[j+1]  (shared)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solidFill>
                  <a:srgbClr val="7F7F7F"/>
                </a:solidFill>
                <a:latin typeface="Courier" pitchFamily="2" charset="0"/>
              </a:rPr>
              <a:t>; Notes: i and j are optimized away to registers.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2400" b="1">
              <a:solidFill>
                <a:srgbClr val="7F7F7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CCC7AC-7B59-9845-B4B8-11488E476A43}"/>
              </a:ext>
            </a:extLst>
          </p:cNvPr>
          <p:cNvCxnSpPr>
            <a:cxnSpLocks/>
          </p:cNvCxnSpPr>
          <p:nvPr/>
        </p:nvCxnSpPr>
        <p:spPr>
          <a:xfrm>
            <a:off x="4902200" y="693738"/>
            <a:ext cx="0" cy="603726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itle 1">
            <a:extLst>
              <a:ext uri="{FF2B5EF4-FFF2-40B4-BE49-F238E27FC236}">
                <a16:creationId xmlns:a16="http://schemas.microsoft.com/office/drawing/2014/main" id="{C7C9CC8A-F8F2-934C-A447-682A93A57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256002" name="Text Placeholder 2">
            <a:extLst>
              <a:ext uri="{FF2B5EF4-FFF2-40B4-BE49-F238E27FC236}">
                <a16:creationId xmlns:a16="http://schemas.microsoft.com/office/drawing/2014/main" id="{F71D76C7-D0E7-6248-B92F-051E1BD9A900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le 1">
            <a:extLst>
              <a:ext uri="{FF2B5EF4-FFF2-40B4-BE49-F238E27FC236}">
                <a16:creationId xmlns:a16="http://schemas.microsoft.com/office/drawing/2014/main" id="{EE874120-C7A2-704C-B672-F95BF56C2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2E2918-BE49-E64A-8B00-081915FC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3050" y="892176"/>
            <a:ext cx="2751138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00000011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00000010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00000001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00000110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00000100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00000101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00001000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dirty="0"/>
          </a:p>
        </p:txBody>
      </p:sp>
      <p:sp>
        <p:nvSpPr>
          <p:cNvPr id="257027" name="Text Placeholder 2">
            <a:extLst>
              <a:ext uri="{FF2B5EF4-FFF2-40B4-BE49-F238E27FC236}">
                <a16:creationId xmlns:a16="http://schemas.microsoft.com/office/drawing/2014/main" id="{03F52E72-921B-D34E-8DA6-620ABEAF36DC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itle 1">
            <a:extLst>
              <a:ext uri="{FF2B5EF4-FFF2-40B4-BE49-F238E27FC236}">
                <a16:creationId xmlns:a16="http://schemas.microsoft.com/office/drawing/2014/main" id="{6E83D63D-111E-924D-97BD-CD7D4EA12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2E2918-BE49-E64A-8B00-081915FC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3050" y="892176"/>
            <a:ext cx="2751138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//array[0]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//array[1]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//array[2]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//array[3]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//array[4]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//array[5]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//array[6]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00001000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//array[7]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//last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//temp</a:t>
            </a:r>
          </a:p>
          <a:p>
            <a:pPr marL="152400" indent="0">
              <a:buNone/>
              <a:defRPr/>
            </a:pPr>
            <a:endParaRPr lang="en-US" dirty="0"/>
          </a:p>
        </p:txBody>
      </p:sp>
      <p:sp>
        <p:nvSpPr>
          <p:cNvPr id="258051" name="Text Placeholder 2">
            <a:extLst>
              <a:ext uri="{FF2B5EF4-FFF2-40B4-BE49-F238E27FC236}">
                <a16:creationId xmlns:a16="http://schemas.microsoft.com/office/drawing/2014/main" id="{240FA535-1E8C-6B4A-BC07-E5254FF9C7D2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le 1">
            <a:extLst>
              <a:ext uri="{FF2B5EF4-FFF2-40B4-BE49-F238E27FC236}">
                <a16:creationId xmlns:a16="http://schemas.microsoft.com/office/drawing/2014/main" id="{A6AB3CBB-A7D9-124F-9339-87264F713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2E2918-BE49-E64A-8B00-081915FC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3050" y="892176"/>
            <a:ext cx="2751138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//array[0]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//array[1]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//array[2]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//array[3]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//array[4]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//array[5]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//array[6]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00001000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//array[7]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//last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//temp</a:t>
            </a:r>
          </a:p>
          <a:p>
            <a:pPr marL="152400" indent="0">
              <a:buNone/>
              <a:defRPr/>
            </a:pPr>
            <a:endParaRPr lang="en-US" dirty="0"/>
          </a:p>
        </p:txBody>
      </p:sp>
      <p:sp>
        <p:nvSpPr>
          <p:cNvPr id="259075" name="TextBox 9">
            <a:extLst>
              <a:ext uri="{FF2B5EF4-FFF2-40B4-BE49-F238E27FC236}">
                <a16:creationId xmlns:a16="http://schemas.microsoft.com/office/drawing/2014/main" id="{2A53E402-B307-F242-A7ED-F9CADE5D0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9" y="933450"/>
            <a:ext cx="1089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Address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0000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0001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0010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0011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0100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0101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0110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0111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1000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1001</a:t>
            </a:r>
          </a:p>
        </p:txBody>
      </p:sp>
      <p:sp>
        <p:nvSpPr>
          <p:cNvPr id="259076" name="Text Placeholder 2">
            <a:extLst>
              <a:ext uri="{FF2B5EF4-FFF2-40B4-BE49-F238E27FC236}">
                <a16:creationId xmlns:a16="http://schemas.microsoft.com/office/drawing/2014/main" id="{E260368C-D01F-A645-892F-B631792A82A2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le 1">
            <a:extLst>
              <a:ext uri="{FF2B5EF4-FFF2-40B4-BE49-F238E27FC236}">
                <a16:creationId xmlns:a16="http://schemas.microsoft.com/office/drawing/2014/main" id="{4F744A7A-D5F6-F548-B9D6-8C7AA3634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2E2918-BE49-E64A-8B00-081915FC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3050" y="892176"/>
            <a:ext cx="2751138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Data Memory: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//array[0]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//array[1]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00000010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//array[2]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//array[3]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//array[4]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//array[5]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00000101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//array[6]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00001000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//array[7]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00000111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//last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//temp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</a:t>
            </a:r>
          </a:p>
          <a:p>
            <a:pPr marL="152400" indent="0">
              <a:spcBef>
                <a:spcPts val="100"/>
              </a:spcBef>
              <a:buNone/>
              <a:defRPr/>
            </a:pPr>
            <a:r>
              <a:rPr lang="en-US" sz="1400" dirty="0">
                <a:latin typeface="Courier" pitchFamily="2" charset="0"/>
              </a:rPr>
              <a:t>00000000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dirty="0"/>
          </a:p>
        </p:txBody>
      </p:sp>
      <p:sp>
        <p:nvSpPr>
          <p:cNvPr id="260099" name="TextBox 9">
            <a:extLst>
              <a:ext uri="{FF2B5EF4-FFF2-40B4-BE49-F238E27FC236}">
                <a16:creationId xmlns:a16="http://schemas.microsoft.com/office/drawing/2014/main" id="{5B54C7D0-BE5F-894A-9A57-48256BC75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9" y="933451"/>
            <a:ext cx="10890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Address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0000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0001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0010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0011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0100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0101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0110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0111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1000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1001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1010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1011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1100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1101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1110</a:t>
            </a:r>
          </a:p>
          <a:p>
            <a:pPr algn="ctr">
              <a:spcBef>
                <a:spcPts val="100"/>
              </a:spcBef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1111</a:t>
            </a:r>
            <a:endParaRPr lang="en-US" altLang="en-US" sz="1100" b="1">
              <a:solidFill>
                <a:srgbClr val="0070C0"/>
              </a:solidFill>
              <a:latin typeface="Courier" pitchFamily="2" charset="0"/>
            </a:endParaRPr>
          </a:p>
        </p:txBody>
      </p:sp>
      <p:sp>
        <p:nvSpPr>
          <p:cNvPr id="260100" name="Text Placeholder 2">
            <a:extLst>
              <a:ext uri="{FF2B5EF4-FFF2-40B4-BE49-F238E27FC236}">
                <a16:creationId xmlns:a16="http://schemas.microsoft.com/office/drawing/2014/main" id="{B4894DB3-8410-CD4C-86C2-74F8E316FA8C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524AF44-F55E-114B-8BEE-9E53AB6968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728663"/>
            <a:ext cx="79248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Arithmetic1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x=2;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 = x+3;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>
            <a:extLst>
              <a:ext uri="{FF2B5EF4-FFF2-40B4-BE49-F238E27FC236}">
                <a16:creationId xmlns:a16="http://schemas.microsoft.com/office/drawing/2014/main" id="{87ABC7E3-1FBE-C843-AA3E-D0411D8A31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261122" name="Text Placeholder 2">
            <a:extLst>
              <a:ext uri="{FF2B5EF4-FFF2-40B4-BE49-F238E27FC236}">
                <a16:creationId xmlns:a16="http://schemas.microsoft.com/office/drawing/2014/main" id="{0C262C5A-1B2E-0D4A-8ACC-10E58FCA8F77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itle 1">
            <a:extLst>
              <a:ext uri="{FF2B5EF4-FFF2-40B4-BE49-F238E27FC236}">
                <a16:creationId xmlns:a16="http://schemas.microsoft.com/office/drawing/2014/main" id="{BEF6FBF7-1081-CC40-AD07-C9EF02BF7B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262146" name="Text Placeholder 2">
            <a:extLst>
              <a:ext uri="{FF2B5EF4-FFF2-40B4-BE49-F238E27FC236}">
                <a16:creationId xmlns:a16="http://schemas.microsoft.com/office/drawing/2014/main" id="{BC25E990-6C9D-EA44-A638-16671EACD43D}"/>
              </a:ext>
            </a:extLst>
          </p:cNvPr>
          <p:cNvSpPr txBox="1">
            <a:spLocks/>
          </p:cNvSpPr>
          <p:nvPr/>
        </p:nvSpPr>
        <p:spPr bwMode="auto">
          <a:xfrm>
            <a:off x="6532563" y="1866901"/>
            <a:ext cx="2413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0011000000000000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1000110000001000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0011010000000000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1101001100000000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1111001100001110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1000110000001000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0110110000000000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1101011100000000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1001100100000000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1001110100000001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1101111000000000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1111001100000010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1011110100000000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1011100100000001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0101010000000001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1110000011110100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0101000000000001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1110000011101110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0000000000000000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nn-NO" altLang="en-US" sz="1100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sz="2400" b="1"/>
          </a:p>
        </p:txBody>
      </p:sp>
      <p:sp>
        <p:nvSpPr>
          <p:cNvPr id="262147" name="Text Placeholder 2">
            <a:extLst>
              <a:ext uri="{FF2B5EF4-FFF2-40B4-BE49-F238E27FC236}">
                <a16:creationId xmlns:a16="http://schemas.microsoft.com/office/drawing/2014/main" id="{404D0C7D-C63D-2A4D-8BD5-D3B24B7CF29A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itle 1">
            <a:extLst>
              <a:ext uri="{FF2B5EF4-FFF2-40B4-BE49-F238E27FC236}">
                <a16:creationId xmlns:a16="http://schemas.microsoft.com/office/drawing/2014/main" id="{DF327AC4-06C4-4D44-BC8B-33F8FF87EA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263170" name="Text Placeholder 2">
            <a:extLst>
              <a:ext uri="{FF2B5EF4-FFF2-40B4-BE49-F238E27FC236}">
                <a16:creationId xmlns:a16="http://schemas.microsoft.com/office/drawing/2014/main" id="{A9DA227F-A6AE-A649-9A88-EDD9F0887B22}"/>
              </a:ext>
            </a:extLst>
          </p:cNvPr>
          <p:cNvSpPr txBox="1">
            <a:spLocks/>
          </p:cNvSpPr>
          <p:nvPr/>
        </p:nvSpPr>
        <p:spPr bwMode="auto">
          <a:xfrm>
            <a:off x="6532563" y="1866901"/>
            <a:ext cx="2413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0011000000000000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1000110000001000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0011010000000000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1101001100000000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1111001100001110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1000110000001000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0110110000000000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1101011100000000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1001100100000000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1001110100000001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1101111000000000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1111001100000010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1011110100000000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1011100100000001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0101010000000001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1110000011110100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0101000000000001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1110000011101110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0000000000000000</a:t>
            </a:r>
          </a:p>
        </p:txBody>
      </p:sp>
      <p:sp>
        <p:nvSpPr>
          <p:cNvPr id="263171" name="TextBox 7">
            <a:extLst>
              <a:ext uri="{FF2B5EF4-FFF2-40B4-BE49-F238E27FC236}">
                <a16:creationId xmlns:a16="http://schemas.microsoft.com/office/drawing/2014/main" id="{F7954B25-7D73-C849-BBEA-9C7451134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4" y="1912939"/>
            <a:ext cx="117157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Address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110011</a:t>
            </a:r>
          </a:p>
        </p:txBody>
      </p:sp>
      <p:sp>
        <p:nvSpPr>
          <p:cNvPr id="263172" name="Text Placeholder 2">
            <a:extLst>
              <a:ext uri="{FF2B5EF4-FFF2-40B4-BE49-F238E27FC236}">
                <a16:creationId xmlns:a16="http://schemas.microsoft.com/office/drawing/2014/main" id="{B4A18D30-DAA9-284A-8ADB-337B20B303EE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>
            <a:extLst>
              <a:ext uri="{FF2B5EF4-FFF2-40B4-BE49-F238E27FC236}">
                <a16:creationId xmlns:a16="http://schemas.microsoft.com/office/drawing/2014/main" id="{2B691E84-B82F-8649-AD2C-DE35C4ECFF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Machine Code Version</a:t>
            </a:r>
          </a:p>
        </p:txBody>
      </p:sp>
      <p:sp>
        <p:nvSpPr>
          <p:cNvPr id="264194" name="Text Placeholder 2">
            <a:extLst>
              <a:ext uri="{FF2B5EF4-FFF2-40B4-BE49-F238E27FC236}">
                <a16:creationId xmlns:a16="http://schemas.microsoft.com/office/drawing/2014/main" id="{A39884F4-6E8C-2F4E-9D27-ADC35FFB17C7}"/>
              </a:ext>
            </a:extLst>
          </p:cNvPr>
          <p:cNvSpPr txBox="1">
            <a:spLocks/>
          </p:cNvSpPr>
          <p:nvPr/>
        </p:nvSpPr>
        <p:spPr bwMode="auto">
          <a:xfrm>
            <a:off x="6532563" y="1866901"/>
            <a:ext cx="2413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0011000000000000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1000110000001000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0011010000000000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1101001100000000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1111001100001110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1000110000001000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0110110000000000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1101011100000000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1111001100001000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1001100100000000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1001110100000001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1101111000000000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1111001100000010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1011110100000000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1011100100000001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0101010000000001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1110000011110100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0101000000000001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1110000011101110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0000000000000000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0000000000000000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     . . .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0000000000000000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nn-NO" altLang="en-US" sz="1100" b="1">
                <a:latin typeface="Courier" pitchFamily="2" charset="0"/>
              </a:rPr>
              <a:t>0000000000000000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nn-NO" altLang="en-US" sz="1100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nn-NO" altLang="en-US" sz="1100" b="1"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sz="2400" b="1"/>
          </a:p>
        </p:txBody>
      </p:sp>
      <p:sp>
        <p:nvSpPr>
          <p:cNvPr id="264195" name="TextBox 7">
            <a:extLst>
              <a:ext uri="{FF2B5EF4-FFF2-40B4-BE49-F238E27FC236}">
                <a16:creationId xmlns:a16="http://schemas.microsoft.com/office/drawing/2014/main" id="{98A70E2D-E846-DF4E-A49C-E998E409D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4" y="1912938"/>
            <a:ext cx="117157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Address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100011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100111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101011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101111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110001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110011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110100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. . .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111110</a:t>
            </a:r>
          </a:p>
          <a:p>
            <a:pPr algn="ctr">
              <a:spcBef>
                <a:spcPts val="100"/>
              </a:spcBef>
            </a:pPr>
            <a:r>
              <a:rPr lang="en-US" altLang="en-US" sz="1100" b="1">
                <a:solidFill>
                  <a:srgbClr val="0070C0"/>
                </a:solidFill>
                <a:latin typeface="Courier" pitchFamily="2" charset="0"/>
              </a:rPr>
              <a:t>111111</a:t>
            </a:r>
          </a:p>
        </p:txBody>
      </p:sp>
      <p:sp>
        <p:nvSpPr>
          <p:cNvPr id="264196" name="Text Placeholder 2">
            <a:extLst>
              <a:ext uri="{FF2B5EF4-FFF2-40B4-BE49-F238E27FC236}">
                <a16:creationId xmlns:a16="http://schemas.microsoft.com/office/drawing/2014/main" id="{842DEF60-762B-AE48-BB75-80A59962F22C}"/>
              </a:ext>
            </a:extLst>
          </p:cNvPr>
          <p:cNvSpPr txBox="1">
            <a:spLocks/>
          </p:cNvSpPr>
          <p:nvPr/>
        </p:nvSpPr>
        <p:spPr bwMode="auto">
          <a:xfrm>
            <a:off x="1408113" y="1004889"/>
            <a:ext cx="3541712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.data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array   BYTE 7, 3, 2, 1, 6, 4, 5, 8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last    BYTE 7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temp    BYTE ?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altLang="en-US" sz="1100" b="1"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.code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A,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Outer: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LOADI  B, 0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A,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End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Inner:  LOAD   D, [last]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SUB    D, A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B, D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Iinc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If:     LOADF  C, [array+B]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LOADF  D, [array+B+1]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CMP    D, C 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BRGE   Jinc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Swap:   STOREF [array+B], D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STOREF [array+B+1], C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Jinc:   ADDI   B,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Inner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Iinc:   ADDI   A, 1                   </a:t>
            </a:r>
            <a:endParaRPr lang="en-US" altLang="en-US" sz="1100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        JUMP   Outer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altLang="en-US" sz="1100" b="1">
                <a:latin typeface="Courier" pitchFamily="2" charset="0"/>
              </a:rPr>
              <a:t>End:    NOOP</a:t>
            </a:r>
            <a:endParaRPr lang="en-US" altLang="en-US" sz="2400" b="1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>
            <a:extLst>
              <a:ext uri="{FF2B5EF4-FFF2-40B4-BE49-F238E27FC236}">
                <a16:creationId xmlns:a16="http://schemas.microsoft.com/office/drawing/2014/main" id="{454E6367-9F1A-B244-AA4E-E93D3A18D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66242" name="Text Placeholder 2">
            <a:extLst>
              <a:ext uri="{FF2B5EF4-FFF2-40B4-BE49-F238E27FC236}">
                <a16:creationId xmlns:a16="http://schemas.microsoft.com/office/drawing/2014/main" id="{1CB4D3D6-2857-1441-AC02-1E120A03DAFB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0011000000000000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1000110000001000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0011010000000000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1101001100000000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1111001100001110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1000110000001000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0110110000000000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1101011100000000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1111001100001000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1001100100000000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1001110100000001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1101111000000000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1111001100000010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1011110100000000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1011100100000001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0101010000000001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1110000011110100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0101000000000001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1110000011101110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0000000000000000</a:t>
            </a:r>
          </a:p>
        </p:txBody>
      </p:sp>
      <p:sp>
        <p:nvSpPr>
          <p:cNvPr id="266243" name="Text Placeholder 2">
            <a:extLst>
              <a:ext uri="{FF2B5EF4-FFF2-40B4-BE49-F238E27FC236}">
                <a16:creationId xmlns:a16="http://schemas.microsoft.com/office/drawing/2014/main" id="{776CCE4F-ECD9-0C44-B989-02C418E32C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LOAD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A,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LOAD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SUB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B,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LOADF  C, [array+B]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LOADF  D, [array+B+1]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STOREF [array+B],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STOREF [array+B+1],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ADDI   B,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JUMP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JUMP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NOOP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>
            <a:extLst>
              <a:ext uri="{FF2B5EF4-FFF2-40B4-BE49-F238E27FC236}">
                <a16:creationId xmlns:a16="http://schemas.microsoft.com/office/drawing/2014/main" id="{70D0C209-2DBF-D740-9980-9575AC05E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67266" name="Text Placeholder 2">
            <a:extLst>
              <a:ext uri="{FF2B5EF4-FFF2-40B4-BE49-F238E27FC236}">
                <a16:creationId xmlns:a16="http://schemas.microsoft.com/office/drawing/2014/main" id="{73293CC7-6449-AB45-A10C-FBF9DF2E7077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00110000_00000000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10001100_00001000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00110100_00000000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11010011_00000000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11110011_00001110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10001100_00001000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01101100_00000000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11010111_00000000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11110011_00001000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10011001_00000000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10011101_00000001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11011110_00000000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11110011_00000010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10111101_00000000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10111001_00000001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01010100_00000001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11100000_11110100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01010000_00000001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11100000_11101110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00000000_00000000</a:t>
            </a:r>
          </a:p>
        </p:txBody>
      </p:sp>
      <p:sp>
        <p:nvSpPr>
          <p:cNvPr id="267267" name="Text Placeholder 2">
            <a:extLst>
              <a:ext uri="{FF2B5EF4-FFF2-40B4-BE49-F238E27FC236}">
                <a16:creationId xmlns:a16="http://schemas.microsoft.com/office/drawing/2014/main" id="{ABCE3DB0-E92B-CD46-8E2F-32F2B888BB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LOAD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A,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LOAD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SUB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B,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LOADF  C, [array+B]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LOADF  D, [array+B+1]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STOREF [array+B],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STOREF [array+B+1],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ADDI   B,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JUMP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JUMP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NOOP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>
            <a:extLst>
              <a:ext uri="{FF2B5EF4-FFF2-40B4-BE49-F238E27FC236}">
                <a16:creationId xmlns:a16="http://schemas.microsoft.com/office/drawing/2014/main" id="{1A766FC0-F03B-904F-950E-F55514478C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68290" name="Text Placeholder 2">
            <a:extLst>
              <a:ext uri="{FF2B5EF4-FFF2-40B4-BE49-F238E27FC236}">
                <a16:creationId xmlns:a16="http://schemas.microsoft.com/office/drawing/2014/main" id="{36687F3F-2009-B846-B048-639DEB2CD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LOAD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LOADI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A,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LOAD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SUB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B,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LOADF  C, [array+B]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LOADF  D, [array+B+1]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CMP    D,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BRGE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STOREF [array+B],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STOREF [array+B+1],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ADDI   B,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JUMP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ADDI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JUMP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NOOP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8291" name="Text Placeholder 2">
            <a:extLst>
              <a:ext uri="{FF2B5EF4-FFF2-40B4-BE49-F238E27FC236}">
                <a16:creationId xmlns:a16="http://schemas.microsoft.com/office/drawing/2014/main" id="{AE59D0F6-015C-BC47-97B9-0064332DD413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0011_01_00_00000000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1101_00_11_00000000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1111_00_11_00001110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1000_11_00_00001000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0110_11_00_00000000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1101_01_11_00000000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1111_00_11_00001000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1001_10_01_00000000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1001_11_01_00000001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1101_11_10_00000000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1111_00_11_00000010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1011_11_01_00000000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1011_10_01_00000001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0101_01_00_00000001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0000_00_00_00000000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>
            <a:extLst>
              <a:ext uri="{FF2B5EF4-FFF2-40B4-BE49-F238E27FC236}">
                <a16:creationId xmlns:a16="http://schemas.microsoft.com/office/drawing/2014/main" id="{D763E0A9-3E49-B94D-8DBD-6E8B27EBCF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69314" name="Text Placeholder 2">
            <a:extLst>
              <a:ext uri="{FF2B5EF4-FFF2-40B4-BE49-F238E27FC236}">
                <a16:creationId xmlns:a16="http://schemas.microsoft.com/office/drawing/2014/main" id="{38D11445-8DFF-B94F-9D17-4E2CD0652DC6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0011_00_00_00000000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1000_11_00_00001000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0011_01_00_00000000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1101_00_11_00000000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1111_00_11_00001110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1000_11_00_00001000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0110_11_00_00000000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1101_01_11_00000000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1111_00_11_00001000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1001_10_01_00000000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1001_11_01_00000001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1101_11_10_00000000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1111_00_11_00000010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1011_11_01_00000000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chemeClr val="tx1"/>
                </a:solidFill>
                <a:latin typeface="Courier" pitchFamily="2" charset="0"/>
              </a:rPr>
              <a:t>1011_10_01_00000001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0101_01_00_00000001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0101_00_00_00000001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1110_00_00_11101110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latin typeface="Courier" pitchFamily="2" charset="0"/>
              </a:rPr>
              <a:t>0000_00_00_00000000</a:t>
            </a:r>
          </a:p>
        </p:txBody>
      </p:sp>
      <p:sp>
        <p:nvSpPr>
          <p:cNvPr id="269315" name="Text Placeholder 2">
            <a:extLst>
              <a:ext uri="{FF2B5EF4-FFF2-40B4-BE49-F238E27FC236}">
                <a16:creationId xmlns:a16="http://schemas.microsoft.com/office/drawing/2014/main" id="{5CEC0A45-F54A-3040-A5EC-995929889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A,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B,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C, [array+B]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D, [array+B+1]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[array+B],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[array+B+1],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B,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>
            <a:extLst>
              <a:ext uri="{FF2B5EF4-FFF2-40B4-BE49-F238E27FC236}">
                <a16:creationId xmlns:a16="http://schemas.microsoft.com/office/drawing/2014/main" id="{8DD9C240-FBFB-2F42-8926-56357120D5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0338" name="Text Placeholder 2">
            <a:extLst>
              <a:ext uri="{FF2B5EF4-FFF2-40B4-BE49-F238E27FC236}">
                <a16:creationId xmlns:a16="http://schemas.microsoft.com/office/drawing/2014/main" id="{ECA3BCBF-AB19-8547-9503-F5454B28E8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A,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B,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A,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D,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B,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C, [array+B]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D, [array+B+1]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D,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[array+B],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[array+B+1],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B,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A,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0339" name="Text Placeholder 2">
            <a:extLst>
              <a:ext uri="{FF2B5EF4-FFF2-40B4-BE49-F238E27FC236}">
                <a16:creationId xmlns:a16="http://schemas.microsoft.com/office/drawing/2014/main" id="{772E6DA4-84F1-5440-B759-7302063E1F90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_00_11_00000000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_01_11_00000000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_10_01_00000000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_11_01_00000001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_11_10_00000000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_11_01_00000000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_10_01_00000001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_01_00_00000001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D9F630-E6B1-F14D-8384-CA5B0CC3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675" y="927101"/>
            <a:ext cx="7924800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x        BYTE        2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MOVE  C, A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ADDI  C, 3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z+=3;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STORE [z], C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update the memory for z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&lt;not used&gt;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z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&lt;not used&gt;</a:t>
            </a:r>
            <a:endParaRPr lang="en-US" dirty="0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B593331-D28D-934D-BED3-1BAD1C66B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>
            <a:extLst>
              <a:ext uri="{FF2B5EF4-FFF2-40B4-BE49-F238E27FC236}">
                <a16:creationId xmlns:a16="http://schemas.microsoft.com/office/drawing/2014/main" id="{2C8325D3-0AF8-354E-A94D-D40C63B074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1362" name="Text Placeholder 2">
            <a:extLst>
              <a:ext uri="{FF2B5EF4-FFF2-40B4-BE49-F238E27FC236}">
                <a16:creationId xmlns:a16="http://schemas.microsoft.com/office/drawing/2014/main" id="{3E07EE05-89D3-F245-8A41-39EF5BE497CD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_01_00_00000000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_00_11_00000000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_11_00_00001000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_11_00_00000000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_01_11_00000000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_10_01_00000000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_11_01_00000001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_11_10_00000000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_11_01_00000000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_10_01_00000001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_01_00_00000001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_00_00_00000001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  <p:sp>
        <p:nvSpPr>
          <p:cNvPr id="271363" name="Text Placeholder 2">
            <a:extLst>
              <a:ext uri="{FF2B5EF4-FFF2-40B4-BE49-F238E27FC236}">
                <a16:creationId xmlns:a16="http://schemas.microsoft.com/office/drawing/2014/main" id="{BE1B8DA1-9A35-6D41-AD16-96742FA74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[array+B]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[array+B+1]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[array+B+1],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>
            <a:extLst>
              <a:ext uri="{FF2B5EF4-FFF2-40B4-BE49-F238E27FC236}">
                <a16:creationId xmlns:a16="http://schemas.microsoft.com/office/drawing/2014/main" id="{6DC712F4-2AB1-F144-B09E-44D8D672B4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2386" name="Text Placeholder 2">
            <a:extLst>
              <a:ext uri="{FF2B5EF4-FFF2-40B4-BE49-F238E27FC236}">
                <a16:creationId xmlns:a16="http://schemas.microsoft.com/office/drawing/2014/main" id="{ADDFF1D7-4306-CB47-B83F-32ED00735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[array+B]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[array+B+1]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[array+B+1],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2387" name="Text Placeholder 2">
            <a:extLst>
              <a:ext uri="{FF2B5EF4-FFF2-40B4-BE49-F238E27FC236}">
                <a16:creationId xmlns:a16="http://schemas.microsoft.com/office/drawing/2014/main" id="{A79662D2-5BD1-E34B-BCD5-2E4F1AF3B653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_10_00000000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>
            <a:extLst>
              <a:ext uri="{FF2B5EF4-FFF2-40B4-BE49-F238E27FC236}">
                <a16:creationId xmlns:a16="http://schemas.microsoft.com/office/drawing/2014/main" id="{093E0E8F-5A1A-AA48-B525-934F1B802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3410" name="Text Placeholder 2">
            <a:extLst>
              <a:ext uri="{FF2B5EF4-FFF2-40B4-BE49-F238E27FC236}">
                <a16:creationId xmlns:a16="http://schemas.microsoft.com/office/drawing/2014/main" id="{718BE4A6-DF06-1D4C-8C6E-E01FE5DFBADF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_11_00000000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_10_00000000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_01_00000000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_01_00000001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  <p:sp>
        <p:nvSpPr>
          <p:cNvPr id="273411" name="Text Placeholder 2">
            <a:extLst>
              <a:ext uri="{FF2B5EF4-FFF2-40B4-BE49-F238E27FC236}">
                <a16:creationId xmlns:a16="http://schemas.microsoft.com/office/drawing/2014/main" id="{C7CD4279-24D0-0F4D-B716-806A26E12E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>
            <a:extLst>
              <a:ext uri="{FF2B5EF4-FFF2-40B4-BE49-F238E27FC236}">
                <a16:creationId xmlns:a16="http://schemas.microsoft.com/office/drawing/2014/main" id="{1E52531A-1FC9-694F-B0D3-A0F76B2BC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4434" name="Text Placeholder 2">
            <a:extLst>
              <a:ext uri="{FF2B5EF4-FFF2-40B4-BE49-F238E27FC236}">
                <a16:creationId xmlns:a16="http://schemas.microsoft.com/office/drawing/2014/main" id="{D958DC79-E0B1-3B41-973E-E737EB80C5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[array+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4435" name="Text Placeholder 2">
            <a:extLst>
              <a:ext uri="{FF2B5EF4-FFF2-40B4-BE49-F238E27FC236}">
                <a16:creationId xmlns:a16="http://schemas.microsoft.com/office/drawing/2014/main" id="{A704DDC4-4F0B-C94F-835E-8BE9B3D3E9DC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>
            <a:extLst>
              <a:ext uri="{FF2B5EF4-FFF2-40B4-BE49-F238E27FC236}">
                <a16:creationId xmlns:a16="http://schemas.microsoft.com/office/drawing/2014/main" id="{DE79766D-5709-EA46-8A99-462F8B255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5458" name="Text Placeholder 2">
            <a:extLst>
              <a:ext uri="{FF2B5EF4-FFF2-40B4-BE49-F238E27FC236}">
                <a16:creationId xmlns:a16="http://schemas.microsoft.com/office/drawing/2014/main" id="{53B98F84-7899-9E43-BF95-3302C05750CE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_00_00000001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  <p:sp>
        <p:nvSpPr>
          <p:cNvPr id="275459" name="Text Placeholder 2">
            <a:extLst>
              <a:ext uri="{FF2B5EF4-FFF2-40B4-BE49-F238E27FC236}">
                <a16:creationId xmlns:a16="http://schemas.microsoft.com/office/drawing/2014/main" id="{917E3E70-453A-E84A-903E-6AA6BD9DC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itle 1">
            <a:extLst>
              <a:ext uri="{FF2B5EF4-FFF2-40B4-BE49-F238E27FC236}">
                <a16:creationId xmlns:a16="http://schemas.microsoft.com/office/drawing/2014/main" id="{640414C2-0A1B-E746-A2AC-C6BFDB19D6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6482" name="Text Placeholder 2">
            <a:extLst>
              <a:ext uri="{FF2B5EF4-FFF2-40B4-BE49-F238E27FC236}">
                <a16:creationId xmlns:a16="http://schemas.microsoft.com/office/drawing/2014/main" id="{66A936EA-41FF-2546-8332-22C7924984E8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  <a:r>
              <a:rPr lang="nn-NO" altLang="en-US" b="1">
                <a:latin typeface="Courier" pitchFamily="2" charset="0"/>
              </a:rPr>
              <a:t>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  <p:sp>
        <p:nvSpPr>
          <p:cNvPr id="276483" name="Text Placeholder 2">
            <a:extLst>
              <a:ext uri="{FF2B5EF4-FFF2-40B4-BE49-F238E27FC236}">
                <a16:creationId xmlns:a16="http://schemas.microsoft.com/office/drawing/2014/main" id="{7703398B-E230-1549-9C11-9006FECE3A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1">
            <a:extLst>
              <a:ext uri="{FF2B5EF4-FFF2-40B4-BE49-F238E27FC236}">
                <a16:creationId xmlns:a16="http://schemas.microsoft.com/office/drawing/2014/main" id="{7F4EA2A5-A40C-5141-A6F5-18275EF83C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7506" name="Text Placeholder 2">
            <a:extLst>
              <a:ext uri="{FF2B5EF4-FFF2-40B4-BE49-F238E27FC236}">
                <a16:creationId xmlns:a16="http://schemas.microsoft.com/office/drawing/2014/main" id="{A593638A-6DA5-1745-907D-5D6049FA521E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_dddddddd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_dddddddd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_dddddddd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_dddddddd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  <a:r>
              <a:rPr lang="nn-NO" altLang="en-US" b="1">
                <a:latin typeface="Courier" pitchFamily="2" charset="0"/>
              </a:rPr>
              <a:t>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_dd_dd_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_dd_dd_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_dd_dd_dddddddd</a:t>
            </a:r>
          </a:p>
        </p:txBody>
      </p:sp>
      <p:sp>
        <p:nvSpPr>
          <p:cNvPr id="277507" name="Text Placeholder 2">
            <a:extLst>
              <a:ext uri="{FF2B5EF4-FFF2-40B4-BE49-F238E27FC236}">
                <a16:creationId xmlns:a16="http://schemas.microsoft.com/office/drawing/2014/main" id="{27BEDE5B-B3F7-0543-94B9-A2036D19D0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>
            <a:extLst>
              <a:ext uri="{FF2B5EF4-FFF2-40B4-BE49-F238E27FC236}">
                <a16:creationId xmlns:a16="http://schemas.microsoft.com/office/drawing/2014/main" id="{16C760FE-F2A9-CA40-A601-29388396D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     v.s.    Machine Code</a:t>
            </a:r>
          </a:p>
        </p:txBody>
      </p:sp>
      <p:sp>
        <p:nvSpPr>
          <p:cNvPr id="278530" name="Text Placeholder 2">
            <a:extLst>
              <a:ext uri="{FF2B5EF4-FFF2-40B4-BE49-F238E27FC236}">
                <a16:creationId xmlns:a16="http://schemas.microsoft.com/office/drawing/2014/main" id="{1912F8A3-3372-D340-B1EC-1BC54F4CA5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5288" y="728663"/>
            <a:ext cx="3740150" cy="5910262"/>
          </a:xfrm>
        </p:spPr>
        <p:txBody>
          <a:bodyPr/>
          <a:lstStyle/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.code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Inner: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[last]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If: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LOADF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BRGE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Swap: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STOREF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[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40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+1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],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Inner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Iinc: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ADDI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1700FF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JUMP</a:t>
            </a: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en-US" sz="1400">
                <a:solidFill>
                  <a:srgbClr val="7030A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Outer</a:t>
            </a:r>
          </a:p>
          <a:p>
            <a:pPr marL="152400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1400">
                <a:solidFill>
                  <a:srgbClr val="0000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End:    </a:t>
            </a:r>
            <a:r>
              <a:rPr lang="en-US" altLang="en-US" sz="1400">
                <a:solidFill>
                  <a:srgbClr val="FF0700"/>
                </a:solidFill>
                <a:latin typeface="Courier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NOOP</a:t>
            </a:r>
            <a:endParaRPr lang="en-US" altLang="en-US" sz="1400">
              <a:solidFill>
                <a:srgbClr val="FF07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8531" name="Text Placeholder 2">
            <a:extLst>
              <a:ext uri="{FF2B5EF4-FFF2-40B4-BE49-F238E27FC236}">
                <a16:creationId xmlns:a16="http://schemas.microsoft.com/office/drawing/2014/main" id="{6A3AFFF1-3B27-5242-B8FB-6D89977E0CE8}"/>
              </a:ext>
            </a:extLst>
          </p:cNvPr>
          <p:cNvSpPr txBox="1">
            <a:spLocks/>
          </p:cNvSpPr>
          <p:nvPr/>
        </p:nvSpPr>
        <p:spPr bwMode="auto">
          <a:xfrm>
            <a:off x="6202364" y="728663"/>
            <a:ext cx="31194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0070C0"/>
                </a:solidFill>
                <a:latin typeface="Courier" pitchFamily="2" charset="0"/>
              </a:rPr>
              <a:t>Code Memory: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00001000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1011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10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008000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01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  <a:r>
              <a:rPr lang="nn-NO" altLang="en-US" b="1">
                <a:latin typeface="Courier" pitchFamily="2" charset="0"/>
              </a:rPr>
              <a:t>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11110100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0101</a:t>
            </a:r>
            <a:r>
              <a:rPr lang="nn-NO" altLang="en-US" b="1">
                <a:latin typeface="Courier" pitchFamily="2" charset="0"/>
              </a:rPr>
              <a:t>_</a:t>
            </a:r>
            <a:r>
              <a:rPr lang="nn-NO" altLang="en-US" b="1">
                <a:solidFill>
                  <a:srgbClr val="1700FF"/>
                </a:solidFill>
                <a:latin typeface="Courier" pitchFamily="2" charset="0"/>
              </a:rPr>
              <a:t>00</a:t>
            </a:r>
            <a:r>
              <a:rPr lang="nn-NO" altLang="en-US" b="1">
                <a:latin typeface="Courier" pitchFamily="2" charset="0"/>
              </a:rPr>
              <a:t>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00000001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1110</a:t>
            </a:r>
            <a:r>
              <a:rPr lang="nn-NO" altLang="en-US" b="1">
                <a:latin typeface="Courier" pitchFamily="2" charset="0"/>
              </a:rPr>
              <a:t>_00_00_</a:t>
            </a:r>
            <a:r>
              <a:rPr lang="nn-NO" altLang="en-US" b="1">
                <a:solidFill>
                  <a:srgbClr val="7030A0"/>
                </a:solidFill>
                <a:latin typeface="Courier" pitchFamily="2" charset="0"/>
              </a:rPr>
              <a:t>11101110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nn-NO" altLang="en-US" b="1">
                <a:solidFill>
                  <a:srgbClr val="FF0700"/>
                </a:solidFill>
                <a:latin typeface="Courier" pitchFamily="2" charset="0"/>
              </a:rPr>
              <a:t>0000</a:t>
            </a:r>
            <a:r>
              <a:rPr lang="nn-NO" altLang="en-US" b="1">
                <a:latin typeface="Courier" pitchFamily="2" charset="0"/>
              </a:rPr>
              <a:t>_00_00_00000000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>
            <a:extLst>
              <a:ext uri="{FF2B5EF4-FFF2-40B4-BE49-F238E27FC236}">
                <a16:creationId xmlns:a16="http://schemas.microsoft.com/office/drawing/2014/main" id="{E2BB1F05-D5EB-954F-B724-568A7F42E1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93825" y="1281114"/>
            <a:ext cx="8370888" cy="429577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2"/>
              </a:buClr>
              <a:buSzPct val="25000"/>
              <a:buFont typeface="Times New Roman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For more examples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r>
              <a:rPr lang="en-US" b="1" dirty="0">
                <a:solidFill>
                  <a:srgbClr val="000000"/>
                </a:solidFill>
                <a:latin typeface="+mn-lt"/>
              </a:rPr>
              <a:t>try the i281 simulator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r>
              <a:rPr lang="en-US" sz="3600" b="1" dirty="0">
                <a:solidFill>
                  <a:srgbClr val="000000"/>
                </a:solidFill>
                <a:latin typeface="+mn-lt"/>
              </a:rPr>
              <a:t> 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Title 1">
            <a:extLst>
              <a:ext uri="{FF2B5EF4-FFF2-40B4-BE49-F238E27FC236}">
                <a16:creationId xmlns:a16="http://schemas.microsoft.com/office/drawing/2014/main" id="{D8F1FB53-4F8D-7741-93B4-DFC8D6F86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i281 Simulator</a:t>
            </a:r>
          </a:p>
        </p:txBody>
      </p:sp>
      <p:pic>
        <p:nvPicPr>
          <p:cNvPr id="281602" name="Picture 4">
            <a:extLst>
              <a:ext uri="{FF2B5EF4-FFF2-40B4-BE49-F238E27FC236}">
                <a16:creationId xmlns:a16="http://schemas.microsoft.com/office/drawing/2014/main" id="{3ECA7973-7D6A-204A-B201-D1128A85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81100"/>
            <a:ext cx="90376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3" name="TextBox 5">
            <a:extLst>
              <a:ext uri="{FF2B5EF4-FFF2-40B4-BE49-F238E27FC236}">
                <a16:creationId xmlns:a16="http://schemas.microsoft.com/office/drawing/2014/main" id="{78E48246-7AD5-C14C-AA65-14F4E685F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6259514"/>
            <a:ext cx="528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To try the simulator, go to the class web page and follow the link.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>
            <a:extLst>
              <a:ext uri="{FF2B5EF4-FFF2-40B4-BE49-F238E27FC236}">
                <a16:creationId xmlns:a16="http://schemas.microsoft.com/office/drawing/2014/main" id="{E2BB1F05-D5EB-954F-B724-568A7F42E1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93825" y="1095376"/>
            <a:ext cx="8370888" cy="429577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2"/>
              </a:buClr>
              <a:buSzPct val="25000"/>
              <a:buFont typeface="Times New Roman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Assembly Examples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46" name="Text Box 5">
            <a:extLst>
              <a:ext uri="{FF2B5EF4-FFF2-40B4-BE49-F238E27FC236}">
                <a16:creationId xmlns:a16="http://schemas.microsoft.com/office/drawing/2014/main" id="{3CC58E18-4BD1-C249-9130-718FC186D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 dirty="0" err="1"/>
              <a:t>CprE</a:t>
            </a:r>
            <a:r>
              <a:rPr lang="en-US" altLang="en-US" sz="1800" i="1" dirty="0"/>
              <a:t> 2810: Digital Logic</a:t>
            </a:r>
          </a:p>
          <a:p>
            <a:pPr eaLnBrk="1" hangingPunct="1"/>
            <a:r>
              <a:rPr lang="en-US" altLang="en-US" sz="1800" i="1" dirty="0"/>
              <a:t>Iowa State University, Ames, IA</a:t>
            </a:r>
          </a:p>
          <a:p>
            <a:pPr eaLnBrk="1" hangingPunct="1"/>
            <a:r>
              <a:rPr lang="en-US" altLang="en-US" sz="180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3258BBE-5764-5D45-B146-0643FD176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Arithmetic1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x=2;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 = x+3;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3D88C657-4BB3-E647-AB07-4ECF4950924C}"/>
              </a:ext>
            </a:extLst>
          </p:cNvPr>
          <p:cNvSpPr txBox="1">
            <a:spLocks/>
          </p:cNvSpPr>
          <p:nvPr/>
        </p:nvSpPr>
        <p:spPr bwMode="auto">
          <a:xfrm>
            <a:off x="5105400" y="949326"/>
            <a:ext cx="48069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2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MOVE  C,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z=x;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ADDI  C, 3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z+=3;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C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update the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                          ; memory for z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678363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E6C9C7B-EC77-654A-982F-98D93AA3E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 spd="slow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49A355D-90DE-894E-B8CF-104FABD38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Arithmetic 2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3F21AE4-938F-3E45-AB53-F20A853C2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728663"/>
            <a:ext cx="79248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Arithmetic 2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x=2;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 =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x+y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D9F630-E6B1-F14D-8384-CA5B0CC3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675" y="927101"/>
            <a:ext cx="7924800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Arithmetic 2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x        BYTE        2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y        BYTE        3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MOVE  C, A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ADD   C, B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z+=y;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STORE [z], C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y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z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&lt;not used&gt;</a:t>
            </a:r>
            <a:endParaRPr lang="en-US" dirty="0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663F35F5-E106-3A4E-93D9-21FD55A7C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F5D2959-B497-0F47-A675-3A3F98B0AF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Arithmetic 2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x=2;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 =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x+y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34819" name="Text Placeholder 2">
            <a:extLst>
              <a:ext uri="{FF2B5EF4-FFF2-40B4-BE49-F238E27FC236}">
                <a16:creationId xmlns:a16="http://schemas.microsoft.com/office/drawing/2014/main" id="{32EDA15C-25E0-C74B-BE06-E326BAD9B96A}"/>
              </a:ext>
            </a:extLst>
          </p:cNvPr>
          <p:cNvSpPr txBox="1">
            <a:spLocks/>
          </p:cNvSpPr>
          <p:nvPr/>
        </p:nvSpPr>
        <p:spPr bwMode="auto">
          <a:xfrm>
            <a:off x="5105400" y="949326"/>
            <a:ext cx="48069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Arithmetic 2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2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BYTE    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MOVE  C,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z=x;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   C, B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z+=y;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C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678363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User Input from the Switches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(arithmetic example)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9">
            <a:extLst>
              <a:ext uri="{FF2B5EF4-FFF2-40B4-BE49-F238E27FC236}">
                <a16:creationId xmlns:a16="http://schemas.microsoft.com/office/drawing/2014/main" id="{9C93BE0B-66BD-5B43-97BB-5C5E9C8C08C9}"/>
              </a:ext>
            </a:extLst>
          </p:cNvPr>
          <p:cNvGrpSpPr>
            <a:grpSpLocks/>
          </p:cNvGrpSpPr>
          <p:nvPr/>
        </p:nvGrpSpPr>
        <p:grpSpPr bwMode="auto">
          <a:xfrm>
            <a:off x="1093788" y="160339"/>
            <a:ext cx="8964612" cy="6702425"/>
            <a:chOff x="190667" y="143256"/>
            <a:chExt cx="8963938" cy="6702824"/>
          </a:xfrm>
        </p:grpSpPr>
        <p:grpSp>
          <p:nvGrpSpPr>
            <p:cNvPr id="37002" name="Group 49">
              <a:extLst>
                <a:ext uri="{FF2B5EF4-FFF2-40B4-BE49-F238E27FC236}">
                  <a16:creationId xmlns:a16="http://schemas.microsoft.com/office/drawing/2014/main" id="{BE7C73C5-6E91-0E44-A970-56E3750E0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487" y="2385720"/>
              <a:ext cx="1587347" cy="2315295"/>
              <a:chOff x="2379487" y="2385720"/>
              <a:chExt cx="1587347" cy="2315295"/>
            </a:xfrm>
          </p:grpSpPr>
          <p:grpSp>
            <p:nvGrpSpPr>
              <p:cNvPr id="37168" name="Group 33">
                <a:extLst>
                  <a:ext uri="{FF2B5EF4-FFF2-40B4-BE49-F238E27FC236}">
                    <a16:creationId xmlns:a16="http://schemas.microsoft.com/office/drawing/2014/main" id="{0EE3AB5E-6193-134E-99C9-0B687A5A26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59" y="2787061"/>
                <a:ext cx="293670" cy="304521"/>
                <a:chOff x="3407959" y="2787061"/>
                <a:chExt cx="293670" cy="304521"/>
              </a:xfrm>
            </p:grpSpPr>
            <p:sp>
              <p:nvSpPr>
                <p:cNvPr id="37210" name="TextBox 467">
                  <a:extLst>
                    <a:ext uri="{FF2B5EF4-FFF2-40B4-BE49-F238E27FC236}">
                      <a16:creationId xmlns:a16="http://schemas.microsoft.com/office/drawing/2014/main" id="{9322C6AD-5222-1041-952C-A4439577FA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59" y="2787061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cxnSp>
              <p:nvCxnSpPr>
                <p:cNvPr id="469" name="Straight Arrow Connector 468">
                  <a:extLst>
                    <a:ext uri="{FF2B5EF4-FFF2-40B4-BE49-F238E27FC236}">
                      <a16:creationId xmlns:a16="http://schemas.microsoft.com/office/drawing/2014/main" id="{D8F96189-A9F3-2445-B47A-2470D7A67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6394" y="2889794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69" name="Group 34">
                <a:extLst>
                  <a:ext uri="{FF2B5EF4-FFF2-40B4-BE49-F238E27FC236}">
                    <a16:creationId xmlns:a16="http://schemas.microsoft.com/office/drawing/2014/main" id="{113F87FB-0E9C-E948-A305-F58858931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64" y="2806288"/>
                <a:ext cx="293670" cy="334096"/>
                <a:chOff x="3673164" y="2806288"/>
                <a:chExt cx="293670" cy="334096"/>
              </a:xfrm>
            </p:grpSpPr>
            <p:sp>
              <p:nvSpPr>
                <p:cNvPr id="37208" name="TextBox 469">
                  <a:extLst>
                    <a:ext uri="{FF2B5EF4-FFF2-40B4-BE49-F238E27FC236}">
                      <a16:creationId xmlns:a16="http://schemas.microsoft.com/office/drawing/2014/main" id="{2C5B098D-AD8B-4F45-914F-C1FAA46483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64" y="2806288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471" name="Straight Arrow Connector 470">
                  <a:extLst>
                    <a:ext uri="{FF2B5EF4-FFF2-40B4-BE49-F238E27FC236}">
                      <a16:creationId xmlns:a16="http://schemas.microsoft.com/office/drawing/2014/main" id="{48260F31-7EED-1044-8347-B924013F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2889794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Trapezoid 471">
                <a:extLst>
                  <a:ext uri="{FF2B5EF4-FFF2-40B4-BE49-F238E27FC236}">
                    <a16:creationId xmlns:a16="http://schemas.microsoft.com/office/drawing/2014/main" id="{63BED1D1-0FC5-034E-BB6B-B166E1B7105C}"/>
                  </a:ext>
                </a:extLst>
              </p:cNvPr>
              <p:cNvSpPr/>
              <p:nvPr/>
            </p:nvSpPr>
            <p:spPr>
              <a:xfrm rot="5400000">
                <a:off x="3343161" y="3226383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71" name="TextBox 472">
                <a:extLst>
                  <a:ext uri="{FF2B5EF4-FFF2-40B4-BE49-F238E27FC236}">
                    <a16:creationId xmlns:a16="http://schemas.microsoft.com/office/drawing/2014/main" id="{E8CC326B-D6B8-2246-AFA1-8882E4EEA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12" y="3073939"/>
                <a:ext cx="334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37172" name="Group 441">
                <a:extLst>
                  <a:ext uri="{FF2B5EF4-FFF2-40B4-BE49-F238E27FC236}">
                    <a16:creationId xmlns:a16="http://schemas.microsoft.com/office/drawing/2014/main" id="{EDE23A04-314D-D646-9B25-EC7FF38CFF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487" y="2676271"/>
                <a:ext cx="1527811" cy="2024744"/>
                <a:chOff x="3156259" y="1690162"/>
                <a:chExt cx="1527811" cy="2024744"/>
              </a:xfrm>
            </p:grpSpPr>
            <p:grpSp>
              <p:nvGrpSpPr>
                <p:cNvPr id="37191" name="Group 450">
                  <a:extLst>
                    <a:ext uri="{FF2B5EF4-FFF2-40B4-BE49-F238E27FC236}">
                      <a16:creationId xmlns:a16="http://schemas.microsoft.com/office/drawing/2014/main" id="{2D7944EE-3F07-E14C-B742-7B19FC25C2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1995894"/>
                  <a:ext cx="1015631" cy="307777"/>
                  <a:chOff x="3156259" y="1995894"/>
                  <a:chExt cx="1015631" cy="307777"/>
                </a:xfrm>
              </p:grpSpPr>
              <p:sp>
                <p:nvSpPr>
                  <p:cNvPr id="37205" name="TextBox 464">
                    <a:extLst>
                      <a:ext uri="{FF2B5EF4-FFF2-40B4-BE49-F238E27FC236}">
                        <a16:creationId xmlns:a16="http://schemas.microsoft.com/office/drawing/2014/main" id="{1AEC652B-A7D2-D74F-BA95-58DCCD838C7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03306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3301DD07-D5ED-B849-9DCA-5C656EFCEA17}"/>
                      </a:ext>
                    </a:extLst>
                  </p:cNvPr>
                  <p:cNvSpPr/>
                  <p:nvPr/>
                </p:nvSpPr>
                <p:spPr>
                  <a:xfrm>
                    <a:off x="3431053" y="204021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207" name="TextBox 466">
                    <a:extLst>
                      <a:ext uri="{FF2B5EF4-FFF2-40B4-BE49-F238E27FC236}">
                        <a16:creationId xmlns:a16="http://schemas.microsoft.com/office/drawing/2014/main" id="{39052A46-A6FD-644A-A056-4EB0BD6A57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199589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A</a:t>
                    </a:r>
                  </a:p>
                </p:txBody>
              </p:sp>
            </p:grpSp>
            <p:grpSp>
              <p:nvGrpSpPr>
                <p:cNvPr id="37192" name="Group 451">
                  <a:extLst>
                    <a:ext uri="{FF2B5EF4-FFF2-40B4-BE49-F238E27FC236}">
                      <a16:creationId xmlns:a16="http://schemas.microsoft.com/office/drawing/2014/main" id="{3048E648-089E-EC47-B1C6-54FEFAC952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421600"/>
                  <a:ext cx="1015631" cy="307777"/>
                  <a:chOff x="3156259" y="2141034"/>
                  <a:chExt cx="1015631" cy="307777"/>
                </a:xfrm>
              </p:grpSpPr>
              <p:sp>
                <p:nvSpPr>
                  <p:cNvPr id="37202" name="TextBox 461">
                    <a:extLst>
                      <a:ext uri="{FF2B5EF4-FFF2-40B4-BE49-F238E27FC236}">
                        <a16:creationId xmlns:a16="http://schemas.microsoft.com/office/drawing/2014/main" id="{6DE3DF0A-57BB-0E49-B1A0-877C96DAAC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17820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1DFA8954-4973-C641-B9B9-CF248F68B479}"/>
                      </a:ext>
                    </a:extLst>
                  </p:cNvPr>
                  <p:cNvSpPr/>
                  <p:nvPr/>
                </p:nvSpPr>
                <p:spPr>
                  <a:xfrm>
                    <a:off x="3431053" y="218512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204" name="TextBox 463">
                    <a:extLst>
                      <a:ext uri="{FF2B5EF4-FFF2-40B4-BE49-F238E27FC236}">
                        <a16:creationId xmlns:a16="http://schemas.microsoft.com/office/drawing/2014/main" id="{B8F880C7-5847-4F41-BF9D-DD910E4044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14103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B</a:t>
                    </a:r>
                  </a:p>
                </p:txBody>
              </p:sp>
            </p:grpSp>
            <p:grpSp>
              <p:nvGrpSpPr>
                <p:cNvPr id="37193" name="Group 452">
                  <a:extLst>
                    <a:ext uri="{FF2B5EF4-FFF2-40B4-BE49-F238E27FC236}">
                      <a16:creationId xmlns:a16="http://schemas.microsoft.com/office/drawing/2014/main" id="{623F27CF-2708-BC4C-A58C-184506C84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871344"/>
                  <a:ext cx="1015631" cy="307777"/>
                  <a:chOff x="3156259" y="2307387"/>
                  <a:chExt cx="1015631" cy="307777"/>
                </a:xfrm>
              </p:grpSpPr>
              <p:sp>
                <p:nvSpPr>
                  <p:cNvPr id="37199" name="TextBox 458">
                    <a:extLst>
                      <a:ext uri="{FF2B5EF4-FFF2-40B4-BE49-F238E27FC236}">
                        <a16:creationId xmlns:a16="http://schemas.microsoft.com/office/drawing/2014/main" id="{5AC73865-D07F-9347-A0E2-E3234D8E1C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34455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EF7512BD-775B-6945-9C09-DE9C452E1423}"/>
                      </a:ext>
                    </a:extLst>
                  </p:cNvPr>
                  <p:cNvSpPr/>
                  <p:nvPr/>
                </p:nvSpPr>
                <p:spPr>
                  <a:xfrm>
                    <a:off x="3431053" y="2351026"/>
                    <a:ext cx="665112" cy="20162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201" name="TextBox 460">
                    <a:extLst>
                      <a:ext uri="{FF2B5EF4-FFF2-40B4-BE49-F238E27FC236}">
                        <a16:creationId xmlns:a16="http://schemas.microsoft.com/office/drawing/2014/main" id="{ED525D40-1301-5840-B03D-1954E51DC1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30738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C</a:t>
                    </a:r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54755A0-2F2A-CE48-89AD-EDD2A2603C51}"/>
                    </a:ext>
                  </a:extLst>
                </p:cNvPr>
                <p:cNvSpPr/>
                <p:nvPr/>
              </p:nvSpPr>
              <p:spPr>
                <a:xfrm>
                  <a:off x="3185009" y="1668721"/>
                  <a:ext cx="1498487" cy="20464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7195" name="Group 453">
                  <a:extLst>
                    <a:ext uri="{FF2B5EF4-FFF2-40B4-BE49-F238E27FC236}">
                      <a16:creationId xmlns:a16="http://schemas.microsoft.com/office/drawing/2014/main" id="{090E58D8-8E17-C34D-B260-C9F0A4347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3298170"/>
                  <a:ext cx="1015631" cy="307777"/>
                  <a:chOff x="3156259" y="2453647"/>
                  <a:chExt cx="1015631" cy="307777"/>
                </a:xfrm>
              </p:grpSpPr>
              <p:sp>
                <p:nvSpPr>
                  <p:cNvPr id="37196" name="TextBox 455">
                    <a:extLst>
                      <a:ext uri="{FF2B5EF4-FFF2-40B4-BE49-F238E27FC236}">
                        <a16:creationId xmlns:a16="http://schemas.microsoft.com/office/drawing/2014/main" id="{8AC5F3BC-013B-1741-B7D0-E6C4C7B05E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49081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2058D84D-30E2-034D-9EF0-233177D24A2F}"/>
                      </a:ext>
                    </a:extLst>
                  </p:cNvPr>
                  <p:cNvSpPr/>
                  <p:nvPr/>
                </p:nvSpPr>
                <p:spPr>
                  <a:xfrm>
                    <a:off x="3431053" y="2497523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198" name="TextBox 457">
                    <a:extLst>
                      <a:ext uri="{FF2B5EF4-FFF2-40B4-BE49-F238E27FC236}">
                        <a16:creationId xmlns:a16="http://schemas.microsoft.com/office/drawing/2014/main" id="{414FBB05-0022-6C41-9050-7B9C514289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45364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D</a:t>
                    </a:r>
                  </a:p>
                </p:txBody>
              </p:sp>
            </p:grpSp>
          </p:grpSp>
          <p:grpSp>
            <p:nvGrpSpPr>
              <p:cNvPr id="37173" name="Group 44">
                <a:extLst>
                  <a:ext uri="{FF2B5EF4-FFF2-40B4-BE49-F238E27FC236}">
                    <a16:creationId xmlns:a16="http://schemas.microsoft.com/office/drawing/2014/main" id="{EC35F564-E624-8146-99BE-D786773E1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47" y="3691312"/>
                <a:ext cx="293670" cy="304511"/>
                <a:chOff x="3407947" y="3691312"/>
                <a:chExt cx="293670" cy="304511"/>
              </a:xfrm>
            </p:grpSpPr>
            <p:sp>
              <p:nvSpPr>
                <p:cNvPr id="37189" name="TextBox 443">
                  <a:extLst>
                    <a:ext uri="{FF2B5EF4-FFF2-40B4-BE49-F238E27FC236}">
                      <a16:creationId xmlns:a16="http://schemas.microsoft.com/office/drawing/2014/main" id="{0C91E045-D636-A14B-B02C-862D352A35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47" y="3691312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cxnSp>
              <p:nvCxnSpPr>
                <p:cNvPr id="445" name="Straight Arrow Connector 444">
                  <a:extLst>
                    <a:ext uri="{FF2B5EF4-FFF2-40B4-BE49-F238E27FC236}">
                      <a16:creationId xmlns:a16="http://schemas.microsoft.com/office/drawing/2014/main" id="{A68059FE-11BC-F44A-B1B7-153054F30F8C}"/>
                    </a:ext>
                  </a:extLst>
                </p:cNvPr>
                <p:cNvCxnSpPr/>
                <p:nvPr/>
              </p:nvCxnSpPr>
              <p:spPr>
                <a:xfrm>
                  <a:off x="3646394" y="3794723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74" name="Group 48">
                <a:extLst>
                  <a:ext uri="{FF2B5EF4-FFF2-40B4-BE49-F238E27FC236}">
                    <a16:creationId xmlns:a16="http://schemas.microsoft.com/office/drawing/2014/main" id="{2F60FF79-9222-DB47-BB1B-E8E895095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43" y="3710530"/>
                <a:ext cx="293670" cy="333896"/>
                <a:chOff x="3673143" y="3710530"/>
                <a:chExt cx="293670" cy="333896"/>
              </a:xfrm>
            </p:grpSpPr>
            <p:sp>
              <p:nvSpPr>
                <p:cNvPr id="37187" name="TextBox 445">
                  <a:extLst>
                    <a:ext uri="{FF2B5EF4-FFF2-40B4-BE49-F238E27FC236}">
                      <a16:creationId xmlns:a16="http://schemas.microsoft.com/office/drawing/2014/main" id="{7DAA56D7-6B77-1A40-96D9-690A8A483C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43" y="3710530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447" name="Straight Arrow Connector 446">
                  <a:extLst>
                    <a:ext uri="{FF2B5EF4-FFF2-40B4-BE49-F238E27FC236}">
                      <a16:creationId xmlns:a16="http://schemas.microsoft.com/office/drawing/2014/main" id="{AAC46341-3324-5B44-9B39-3A723F090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3793135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175" name="TextBox 448">
                <a:extLst>
                  <a:ext uri="{FF2B5EF4-FFF2-40B4-BE49-F238E27FC236}">
                    <a16:creationId xmlns:a16="http://schemas.microsoft.com/office/drawing/2014/main" id="{9D107606-9464-BF4B-8377-B36E80FAED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00" y="3978180"/>
                <a:ext cx="33476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7176" name="TextBox 474">
                <a:extLst>
                  <a:ext uri="{FF2B5EF4-FFF2-40B4-BE49-F238E27FC236}">
                    <a16:creationId xmlns:a16="http://schemas.microsoft.com/office/drawing/2014/main" id="{406FF966-8D83-0442-B049-DEF9564BB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37" y="2702644"/>
                <a:ext cx="8389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Registers</a:t>
                </a:r>
              </a:p>
            </p:txBody>
          </p:sp>
          <p:grpSp>
            <p:nvGrpSpPr>
              <p:cNvPr id="37177" name="Group 475">
                <a:extLst>
                  <a:ext uri="{FF2B5EF4-FFF2-40B4-BE49-F238E27FC236}">
                    <a16:creationId xmlns:a16="http://schemas.microsoft.com/office/drawing/2014/main" id="{833DF828-E970-1649-9D08-529DA67B6B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754" y="2385720"/>
                <a:ext cx="340158" cy="272788"/>
                <a:chOff x="3284418" y="5102016"/>
                <a:chExt cx="340158" cy="272788"/>
              </a:xfrm>
            </p:grpSpPr>
            <p:sp>
              <p:nvSpPr>
                <p:cNvPr id="37185" name="TextBox 476">
                  <a:extLst>
                    <a:ext uri="{FF2B5EF4-FFF2-40B4-BE49-F238E27FC236}">
                      <a16:creationId xmlns:a16="http://schemas.microsoft.com/office/drawing/2014/main" id="{A94E309A-BA52-C64A-B649-B40B80CD52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102016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cxnSp>
              <p:nvCxnSpPr>
                <p:cNvPr id="478" name="Straight Arrow Connector 477">
                  <a:extLst>
                    <a:ext uri="{FF2B5EF4-FFF2-40B4-BE49-F238E27FC236}">
                      <a16:creationId xmlns:a16="http://schemas.microsoft.com/office/drawing/2014/main" id="{5D109CCA-7D55-7541-A453-A8D4D33DB96F}"/>
                    </a:ext>
                  </a:extLst>
                </p:cNvPr>
                <p:cNvCxnSpPr/>
                <p:nvPr/>
              </p:nvCxnSpPr>
              <p:spPr>
                <a:xfrm>
                  <a:off x="3321218" y="5153625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78" name="Group 478">
                <a:extLst>
                  <a:ext uri="{FF2B5EF4-FFF2-40B4-BE49-F238E27FC236}">
                    <a16:creationId xmlns:a16="http://schemas.microsoft.com/office/drawing/2014/main" id="{4676A83B-4378-A142-877C-828FA85C09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297" y="2388361"/>
                <a:ext cx="293670" cy="272788"/>
                <a:chOff x="3144219" y="5102016"/>
                <a:chExt cx="293670" cy="272788"/>
              </a:xfrm>
            </p:grpSpPr>
            <p:sp>
              <p:nvSpPr>
                <p:cNvPr id="37183" name="TextBox 482">
                  <a:extLst>
                    <a:ext uri="{FF2B5EF4-FFF2-40B4-BE49-F238E27FC236}">
                      <a16:creationId xmlns:a16="http://schemas.microsoft.com/office/drawing/2014/main" id="{9FE39084-3819-E04F-9C9E-22D5054716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219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498" name="Straight Arrow Connector 497">
                  <a:extLst>
                    <a:ext uri="{FF2B5EF4-FFF2-40B4-BE49-F238E27FC236}">
                      <a16:creationId xmlns:a16="http://schemas.microsoft.com/office/drawing/2014/main" id="{F1CAE022-D485-E44F-8B41-250E141DFE59}"/>
                    </a:ext>
                  </a:extLst>
                </p:cNvPr>
                <p:cNvCxnSpPr/>
                <p:nvPr/>
              </p:nvCxnSpPr>
              <p:spPr>
                <a:xfrm>
                  <a:off x="3392295" y="515415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79" name="Group 498">
                <a:extLst>
                  <a:ext uri="{FF2B5EF4-FFF2-40B4-BE49-F238E27FC236}">
                    <a16:creationId xmlns:a16="http://schemas.microsoft.com/office/drawing/2014/main" id="{6551BAC6-585D-EF4C-93DF-9881C74036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2991" y="2388362"/>
                <a:ext cx="293670" cy="272788"/>
                <a:chOff x="3270018" y="5102016"/>
                <a:chExt cx="293670" cy="272788"/>
              </a:xfrm>
            </p:grpSpPr>
            <p:sp>
              <p:nvSpPr>
                <p:cNvPr id="37181" name="TextBox 499">
                  <a:extLst>
                    <a:ext uri="{FF2B5EF4-FFF2-40B4-BE49-F238E27FC236}">
                      <a16:creationId xmlns:a16="http://schemas.microsoft.com/office/drawing/2014/main" id="{09ECD3F8-279F-1246-B39A-D7800A68DE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0018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501" name="Straight Arrow Connector 500">
                  <a:extLst>
                    <a:ext uri="{FF2B5EF4-FFF2-40B4-BE49-F238E27FC236}">
                      <a16:creationId xmlns:a16="http://schemas.microsoft.com/office/drawing/2014/main" id="{7615DD1A-56E6-B845-9E4B-D4BE3BBB64A6}"/>
                    </a:ext>
                  </a:extLst>
                </p:cNvPr>
                <p:cNvCxnSpPr/>
                <p:nvPr/>
              </p:nvCxnSpPr>
              <p:spPr>
                <a:xfrm>
                  <a:off x="3314343" y="5154158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21E2059D-723B-014E-8800-8613B2879CAB}"/>
                  </a:ext>
                </a:extLst>
              </p:cNvPr>
              <p:cNvSpPr/>
              <p:nvPr/>
            </p:nvSpPr>
            <p:spPr>
              <a:xfrm rot="5400000">
                <a:off x="3343161" y="4131312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003" name="Group 132">
              <a:extLst>
                <a:ext uri="{FF2B5EF4-FFF2-40B4-BE49-F238E27FC236}">
                  <a16:creationId xmlns:a16="http://schemas.microsoft.com/office/drawing/2014/main" id="{BB27BFA3-69E4-5949-8E95-4436D6ECA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62" y="4032363"/>
              <a:ext cx="342419" cy="894328"/>
              <a:chOff x="8364611" y="5087641"/>
              <a:chExt cx="342419" cy="894328"/>
            </a:xfrm>
          </p:grpSpPr>
          <p:sp>
            <p:nvSpPr>
              <p:cNvPr id="215" name="Trapezoid 109">
                <a:extLst>
                  <a:ext uri="{FF2B5EF4-FFF2-40B4-BE49-F238E27FC236}">
                    <a16:creationId xmlns:a16="http://schemas.microsoft.com/office/drawing/2014/main" id="{E6830650-7233-EB4F-919F-72A8D3D3A21F}"/>
                  </a:ext>
                </a:extLst>
              </p:cNvPr>
              <p:cNvSpPr/>
              <p:nvPr/>
            </p:nvSpPr>
            <p:spPr>
              <a:xfrm rot="5400000" flipH="1">
                <a:off x="8102102" y="5378691"/>
                <a:ext cx="893815" cy="312714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178349 w 2178349"/>
                  <a:gd name="connsiteY0" fmla="*/ 97207 h 97712"/>
                  <a:gd name="connsiteX1" fmla="*/ 1576 w 2178349"/>
                  <a:gd name="connsiteY1" fmla="*/ 97712 h 97712"/>
                  <a:gd name="connsiteX2" fmla="*/ 0 w 2178349"/>
                  <a:gd name="connsiteY2" fmla="*/ 0 h 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349" h="97712">
                    <a:moveTo>
                      <a:pt x="2178349" y="97207"/>
                    </a:move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3DF5FED-A332-3A44-844F-C12197E34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4715" y="5724766"/>
                <a:ext cx="32223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8E2FFB7-5EA0-424F-BFA4-2929386827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4079" y="5689839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004" name="Group 6">
              <a:extLst>
                <a:ext uri="{FF2B5EF4-FFF2-40B4-BE49-F238E27FC236}">
                  <a16:creationId xmlns:a16="http://schemas.microsoft.com/office/drawing/2014/main" id="{988A9169-F048-F846-A76F-7BEEB3D8A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752" y="772852"/>
              <a:ext cx="2978701" cy="939625"/>
              <a:chOff x="4955851" y="962686"/>
              <a:chExt cx="2978701" cy="939625"/>
            </a:xfrm>
          </p:grpSpPr>
          <p:grpSp>
            <p:nvGrpSpPr>
              <p:cNvPr id="37142" name="Group 55">
                <a:extLst>
                  <a:ext uri="{FF2B5EF4-FFF2-40B4-BE49-F238E27FC236}">
                    <a16:creationId xmlns:a16="http://schemas.microsoft.com/office/drawing/2014/main" id="{E3CB6969-6CF5-6A44-8765-2B03E2215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5587" y="962686"/>
                <a:ext cx="2832797" cy="477914"/>
                <a:chOff x="2840081" y="429053"/>
                <a:chExt cx="2832797" cy="477914"/>
              </a:xfrm>
            </p:grpSpPr>
            <p:sp>
              <p:nvSpPr>
                <p:cNvPr id="37163" name="TextBox 57">
                  <a:extLst>
                    <a:ext uri="{FF2B5EF4-FFF2-40B4-BE49-F238E27FC236}">
                      <a16:creationId xmlns:a16="http://schemas.microsoft.com/office/drawing/2014/main" id="{BA971F2A-2F1B-8F40-933B-42B3F23EBF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0831" y="429053"/>
                  <a:ext cx="28169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Control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7C6F5A3-9117-F940-8A8A-A86488324A5F}"/>
                    </a:ext>
                  </a:extLst>
                </p:cNvPr>
                <p:cNvSpPr/>
                <p:nvPr/>
              </p:nvSpPr>
              <p:spPr>
                <a:xfrm>
                  <a:off x="2840092" y="442432"/>
                  <a:ext cx="2833474" cy="465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7143" name="TextBox 59">
                <a:extLst>
                  <a:ext uri="{FF2B5EF4-FFF2-40B4-BE49-F238E27FC236}">
                    <a16:creationId xmlns:a16="http://schemas.microsoft.com/office/drawing/2014/main" id="{BD02C809-2388-3145-A0CB-FCEA41778B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5851" y="1213411"/>
                <a:ext cx="29787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6021BE7-362C-9F49-9D57-68349F170EC7}"/>
                  </a:ext>
                </a:extLst>
              </p:cNvPr>
              <p:cNvCxnSpPr/>
              <p:nvPr/>
            </p:nvCxnSpPr>
            <p:spPr>
              <a:xfrm>
                <a:off x="507925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4CF5BF0-7625-3745-BC87-DFF583F55744}"/>
                  </a:ext>
                </a:extLst>
              </p:cNvPr>
              <p:cNvCxnSpPr/>
              <p:nvPr/>
            </p:nvCxnSpPr>
            <p:spPr>
              <a:xfrm>
                <a:off x="522053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0F065BF-C888-C747-B686-B87D6D9BEB8E}"/>
                  </a:ext>
                </a:extLst>
              </p:cNvPr>
              <p:cNvCxnSpPr/>
              <p:nvPr/>
            </p:nvCxnSpPr>
            <p:spPr>
              <a:xfrm>
                <a:off x="536498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6AA1762-CF1D-8B45-8528-B4D2169EB18B}"/>
                  </a:ext>
                </a:extLst>
              </p:cNvPr>
              <p:cNvCxnSpPr/>
              <p:nvPr/>
            </p:nvCxnSpPr>
            <p:spPr>
              <a:xfrm>
                <a:off x="550625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D1A525E-0E03-B341-9750-149E6B16D6B7}"/>
                  </a:ext>
                </a:extLst>
              </p:cNvPr>
              <p:cNvCxnSpPr/>
              <p:nvPr/>
            </p:nvCxnSpPr>
            <p:spPr>
              <a:xfrm>
                <a:off x="563801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D3FBA2-7CF2-1940-8B1D-553986007308}"/>
                  </a:ext>
                </a:extLst>
              </p:cNvPr>
              <p:cNvCxnSpPr/>
              <p:nvPr/>
            </p:nvCxnSpPr>
            <p:spPr>
              <a:xfrm>
                <a:off x="5779288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89DB08-DA32-6E4A-84FF-764A7A831F06}"/>
                  </a:ext>
                </a:extLst>
              </p:cNvPr>
              <p:cNvCxnSpPr/>
              <p:nvPr/>
            </p:nvCxnSpPr>
            <p:spPr>
              <a:xfrm>
                <a:off x="592373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20B9DDA-2466-994A-AE5F-6F564159EC10}"/>
                  </a:ext>
                </a:extLst>
              </p:cNvPr>
              <p:cNvCxnSpPr/>
              <p:nvPr/>
            </p:nvCxnSpPr>
            <p:spPr>
              <a:xfrm>
                <a:off x="6065017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0631C8A-3708-1F42-85FC-7C7161AA2A02}"/>
                  </a:ext>
                </a:extLst>
              </p:cNvPr>
              <p:cNvCxnSpPr/>
              <p:nvPr/>
            </p:nvCxnSpPr>
            <p:spPr>
              <a:xfrm>
                <a:off x="620629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1F4191F-7615-BC4E-ACDE-8676782C65D1}"/>
                  </a:ext>
                </a:extLst>
              </p:cNvPr>
              <p:cNvCxnSpPr/>
              <p:nvPr/>
            </p:nvCxnSpPr>
            <p:spPr>
              <a:xfrm>
                <a:off x="634757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FBD044A-503A-5441-B9D0-D8784334ED6D}"/>
                  </a:ext>
                </a:extLst>
              </p:cNvPr>
              <p:cNvCxnSpPr/>
              <p:nvPr/>
            </p:nvCxnSpPr>
            <p:spPr>
              <a:xfrm>
                <a:off x="64920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FC64F9-B4E7-224F-B15E-790E87843029}"/>
                  </a:ext>
                </a:extLst>
              </p:cNvPr>
              <p:cNvCxnSpPr/>
              <p:nvPr/>
            </p:nvCxnSpPr>
            <p:spPr>
              <a:xfrm>
                <a:off x="667139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FE8E63C-6664-B54A-BC5A-0C7D22488692}"/>
                  </a:ext>
                </a:extLst>
              </p:cNvPr>
              <p:cNvCxnSpPr/>
              <p:nvPr/>
            </p:nvCxnSpPr>
            <p:spPr>
              <a:xfrm>
                <a:off x="68317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C0B7EA0-39DB-E043-A135-9636680ACC9D}"/>
                  </a:ext>
                </a:extLst>
              </p:cNvPr>
              <p:cNvCxnSpPr/>
              <p:nvPr/>
            </p:nvCxnSpPr>
            <p:spPr>
              <a:xfrm>
                <a:off x="7011095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DB38FB-3BB7-E847-8C4A-966B4ACB1CBD}"/>
                  </a:ext>
                </a:extLst>
              </p:cNvPr>
              <p:cNvCxnSpPr/>
              <p:nvPr/>
            </p:nvCxnSpPr>
            <p:spPr>
              <a:xfrm>
                <a:off x="7195232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788FAA-CE60-DD4C-BD4B-0682977ECB57}"/>
                  </a:ext>
                </a:extLst>
              </p:cNvPr>
              <p:cNvCxnSpPr/>
              <p:nvPr/>
            </p:nvCxnSpPr>
            <p:spPr>
              <a:xfrm>
                <a:off x="736031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FD83A6-81EC-3349-A583-D39D9DC21BD0}"/>
                  </a:ext>
                </a:extLst>
              </p:cNvPr>
              <p:cNvCxnSpPr/>
              <p:nvPr/>
            </p:nvCxnSpPr>
            <p:spPr>
              <a:xfrm>
                <a:off x="753810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08BC93D1-CA31-DA45-972B-03762DABCBD5}"/>
                  </a:ext>
                </a:extLst>
              </p:cNvPr>
              <p:cNvCxnSpPr/>
              <p:nvPr/>
            </p:nvCxnSpPr>
            <p:spPr>
              <a:xfrm>
                <a:off x="770954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7D1F5B-9CB0-CA49-88E5-44653B6436ED}"/>
                  </a:ext>
                </a:extLst>
              </p:cNvPr>
              <p:cNvSpPr txBox="1"/>
              <p:nvPr/>
            </p:nvSpPr>
            <p:spPr>
              <a:xfrm>
                <a:off x="4963374" y="1625391"/>
                <a:ext cx="2911256" cy="276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0  0  0  0  0  0  0  0  0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0   0   0   0   0   0   0   0</a:t>
                </a:r>
              </a:p>
            </p:txBody>
          </p:sp>
        </p:grpSp>
        <p:grpSp>
          <p:nvGrpSpPr>
            <p:cNvPr id="37005" name="Group 17">
              <a:extLst>
                <a:ext uri="{FF2B5EF4-FFF2-40B4-BE49-F238E27FC236}">
                  <a16:creationId xmlns:a16="http://schemas.microsoft.com/office/drawing/2014/main" id="{8FE0CA3A-B250-4345-B32B-04D9A86E32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792" y="5371346"/>
              <a:ext cx="449048" cy="937728"/>
              <a:chOff x="2645792" y="5371346"/>
              <a:chExt cx="449048" cy="937728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E0063B69-3572-EF4A-9D72-189FC4760C06}"/>
                  </a:ext>
                </a:extLst>
              </p:cNvPr>
              <p:cNvSpPr/>
              <p:nvPr/>
            </p:nvSpPr>
            <p:spPr>
              <a:xfrm rot="5400000">
                <a:off x="2458190" y="579749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7136" name="Group 16">
                <a:extLst>
                  <a:ext uri="{FF2B5EF4-FFF2-40B4-BE49-F238E27FC236}">
                    <a16:creationId xmlns:a16="http://schemas.microsoft.com/office/drawing/2014/main" id="{CE329A91-623D-8844-B747-1A4DFB409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170" y="5371346"/>
                <a:ext cx="293670" cy="272788"/>
                <a:chOff x="2801170" y="5371346"/>
                <a:chExt cx="293670" cy="272788"/>
              </a:xfrm>
            </p:grpSpPr>
            <p:sp>
              <p:nvSpPr>
                <p:cNvPr id="37140" name="TextBox 82">
                  <a:extLst>
                    <a:ext uri="{FF2B5EF4-FFF2-40B4-BE49-F238E27FC236}">
                      <a16:creationId xmlns:a16="http://schemas.microsoft.com/office/drawing/2014/main" id="{DE6BFB4B-DA47-864B-95B9-BAF0BC31CD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1170" y="537134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16F5F445-4A35-1B4A-B370-41F004F5C0C4}"/>
                    </a:ext>
                  </a:extLst>
                </p:cNvPr>
                <p:cNvCxnSpPr/>
                <p:nvPr/>
              </p:nvCxnSpPr>
              <p:spPr>
                <a:xfrm>
                  <a:off x="2838417" y="5423595"/>
                  <a:ext cx="0" cy="2206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137" name="TextBox 87">
                <a:extLst>
                  <a:ext uri="{FF2B5EF4-FFF2-40B4-BE49-F238E27FC236}">
                    <a16:creationId xmlns:a16="http://schemas.microsoft.com/office/drawing/2014/main" id="{6BE26CCD-7511-1041-B317-534459AA4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92" y="5610699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189982-CD27-914A-97A9-0EB88EDA9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029" y="5782392"/>
                <a:ext cx="277791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DFD5F21-54E1-764C-987D-35FCDE95806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V="1">
                <a:off x="2689204" y="5944326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006" name="Group 154">
              <a:extLst>
                <a:ext uri="{FF2B5EF4-FFF2-40B4-BE49-F238E27FC236}">
                  <a16:creationId xmlns:a16="http://schemas.microsoft.com/office/drawing/2014/main" id="{6B645D7A-43DE-2041-8EE2-EF16407C0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7906" y="3634006"/>
              <a:ext cx="495536" cy="937728"/>
              <a:chOff x="5114153" y="3529161"/>
              <a:chExt cx="495536" cy="937728"/>
            </a:xfrm>
          </p:grpSpPr>
          <p:sp>
            <p:nvSpPr>
              <p:cNvPr id="37129" name="TextBox 155">
                <a:extLst>
                  <a:ext uri="{FF2B5EF4-FFF2-40B4-BE49-F238E27FC236}">
                    <a16:creationId xmlns:a16="http://schemas.microsoft.com/office/drawing/2014/main" id="{84638D2D-8A30-9346-A005-79868CECA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57" name="Trapezoid 156">
                <a:extLst>
                  <a:ext uri="{FF2B5EF4-FFF2-40B4-BE49-F238E27FC236}">
                    <a16:creationId xmlns:a16="http://schemas.microsoft.com/office/drawing/2014/main" id="{AA0C91A4-09AB-C842-94C3-C81484F04C34}"/>
                  </a:ext>
                </a:extLst>
              </p:cNvPr>
              <p:cNvSpPr/>
              <p:nvPr/>
            </p:nvSpPr>
            <p:spPr>
              <a:xfrm rot="5400000">
                <a:off x="4926472" y="3955026"/>
                <a:ext cx="730294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4460D3E-C1D2-F040-A3BB-DF85B81F47ED}"/>
                  </a:ext>
                </a:extLst>
              </p:cNvPr>
              <p:cNvCxnSpPr/>
              <p:nvPr/>
            </p:nvCxnSpPr>
            <p:spPr>
              <a:xfrm>
                <a:off x="5305906" y="3581922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32" name="TextBox 161">
                <a:extLst>
                  <a:ext uri="{FF2B5EF4-FFF2-40B4-BE49-F238E27FC236}">
                    <a16:creationId xmlns:a16="http://schemas.microsoft.com/office/drawing/2014/main" id="{AAF97665-5243-EE49-BA2A-4205F097CD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348665E-3A8E-C44A-B034-AE40ECD3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517" y="3940719"/>
                <a:ext cx="277791" cy="16034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976E88A-09A4-594B-9FA4-758349D89CF8}"/>
                  </a:ext>
                </a:extLst>
              </p:cNvPr>
              <p:cNvCxnSpPr>
                <a:cxnSpLocks/>
                <a:endCxn id="157" idx="0"/>
              </p:cNvCxnSpPr>
              <p:nvPr/>
            </p:nvCxnSpPr>
            <p:spPr>
              <a:xfrm flipV="1">
                <a:off x="5156692" y="4101065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007" name="Group 138">
              <a:extLst>
                <a:ext uri="{FF2B5EF4-FFF2-40B4-BE49-F238E27FC236}">
                  <a16:creationId xmlns:a16="http://schemas.microsoft.com/office/drawing/2014/main" id="{3E53F3A0-FEF3-374E-99E7-DF2D0A01F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0334" y="3475863"/>
              <a:ext cx="2212198" cy="937728"/>
              <a:chOff x="5114153" y="3529161"/>
              <a:chExt cx="2212198" cy="937728"/>
            </a:xfrm>
          </p:grpSpPr>
          <p:sp>
            <p:nvSpPr>
              <p:cNvPr id="37122" name="TextBox 139">
                <a:extLst>
                  <a:ext uri="{FF2B5EF4-FFF2-40B4-BE49-F238E27FC236}">
                    <a16:creationId xmlns:a16="http://schemas.microsoft.com/office/drawing/2014/main" id="{29D270CD-3B0D-1148-B363-DB82F6385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149630FA-39F2-614A-8320-0CCA07E26DB0}"/>
                  </a:ext>
                </a:extLst>
              </p:cNvPr>
              <p:cNvSpPr/>
              <p:nvPr/>
            </p:nvSpPr>
            <p:spPr>
              <a:xfrm rot="5400000">
                <a:off x="4926476" y="395520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909C641-E8A8-BC45-8A8C-AFD3F1E1C701}"/>
                  </a:ext>
                </a:extLst>
              </p:cNvPr>
              <p:cNvCxnSpPr/>
              <p:nvPr/>
            </p:nvCxnSpPr>
            <p:spPr>
              <a:xfrm>
                <a:off x="5306703" y="3581305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25" name="TextBox 145">
                <a:extLst>
                  <a:ext uri="{FF2B5EF4-FFF2-40B4-BE49-F238E27FC236}">
                    <a16:creationId xmlns:a16="http://schemas.microsoft.com/office/drawing/2014/main" id="{8DABB89C-8CF3-0048-9069-FAF0904F3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6F90D32-C2DF-074C-A800-BA7EDB4A6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4314" y="3940102"/>
                <a:ext cx="277792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14F2E2-7A8C-6843-BCDB-CFFA1259AA94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V="1">
                <a:off x="5157489" y="4102036"/>
                <a:ext cx="280967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2B46FFD-11DB-4743-86FA-B8653F8DB932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 flipV="1">
                <a:off x="5438456" y="4102036"/>
                <a:ext cx="18873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Trapezoid 109">
              <a:extLst>
                <a:ext uri="{FF2B5EF4-FFF2-40B4-BE49-F238E27FC236}">
                  <a16:creationId xmlns:a16="http://schemas.microsoft.com/office/drawing/2014/main" id="{6539CC44-8092-C447-8FD2-F9642CBC080D}"/>
                </a:ext>
              </a:extLst>
            </p:cNvPr>
            <p:cNvSpPr/>
            <p:nvPr/>
          </p:nvSpPr>
          <p:spPr>
            <a:xfrm rot="5400000" flipH="1">
              <a:off x="4495506" y="-275404"/>
              <a:ext cx="2044822" cy="6924154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71845"/>
                <a:gd name="connsiteY0" fmla="*/ 51572 h 1299602"/>
                <a:gd name="connsiteX1" fmla="*/ 23640 w 2771845"/>
                <a:gd name="connsiteY1" fmla="*/ 3654 h 1299602"/>
                <a:gd name="connsiteX2" fmla="*/ 2768533 w 2771845"/>
                <a:gd name="connsiteY2" fmla="*/ 0 h 1299602"/>
                <a:gd name="connsiteX3" fmla="*/ 2771845 w 2771845"/>
                <a:gd name="connsiteY3" fmla="*/ 1299097 h 1299602"/>
                <a:gd name="connsiteX4" fmla="*/ 595072 w 2771845"/>
                <a:gd name="connsiteY4" fmla="*/ 1299602 h 1299602"/>
                <a:gd name="connsiteX5" fmla="*/ 593495 w 2771845"/>
                <a:gd name="connsiteY5" fmla="*/ 1232449 h 1299602"/>
                <a:gd name="connsiteX0" fmla="*/ 1275 w 2748204"/>
                <a:gd name="connsiteY0" fmla="*/ 48141 h 1299602"/>
                <a:gd name="connsiteX1" fmla="*/ -1 w 2748204"/>
                <a:gd name="connsiteY1" fmla="*/ 3654 h 1299602"/>
                <a:gd name="connsiteX2" fmla="*/ 2744892 w 2748204"/>
                <a:gd name="connsiteY2" fmla="*/ 0 h 1299602"/>
                <a:gd name="connsiteX3" fmla="*/ 2748204 w 2748204"/>
                <a:gd name="connsiteY3" fmla="*/ 1299097 h 1299602"/>
                <a:gd name="connsiteX4" fmla="*/ 571431 w 2748204"/>
                <a:gd name="connsiteY4" fmla="*/ 1299602 h 1299602"/>
                <a:gd name="connsiteX5" fmla="*/ 569854 w 2748204"/>
                <a:gd name="connsiteY5" fmla="*/ 1232449 h 1299602"/>
                <a:gd name="connsiteX0" fmla="*/ 1276 w 2779038"/>
                <a:gd name="connsiteY0" fmla="*/ 48141 h 1299602"/>
                <a:gd name="connsiteX1" fmla="*/ 0 w 2779038"/>
                <a:gd name="connsiteY1" fmla="*/ 3654 h 1299602"/>
                <a:gd name="connsiteX2" fmla="*/ 2744893 w 2779038"/>
                <a:gd name="connsiteY2" fmla="*/ 0 h 1299602"/>
                <a:gd name="connsiteX3" fmla="*/ 2748205 w 2779038"/>
                <a:gd name="connsiteY3" fmla="*/ 1299097 h 1299602"/>
                <a:gd name="connsiteX4" fmla="*/ 2779038 w 2779038"/>
                <a:gd name="connsiteY4" fmla="*/ 1297785 h 1299602"/>
                <a:gd name="connsiteX5" fmla="*/ 571432 w 2779038"/>
                <a:gd name="connsiteY5" fmla="*/ 1299602 h 1299602"/>
                <a:gd name="connsiteX6" fmla="*/ 569855 w 2779038"/>
                <a:gd name="connsiteY6" fmla="*/ 1232449 h 1299602"/>
                <a:gd name="connsiteX0" fmla="*/ 1276 w 2748205"/>
                <a:gd name="connsiteY0" fmla="*/ 48141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1852247 w 2748205"/>
                <a:gd name="connsiteY4" fmla="*/ 1299036 h 1299602"/>
                <a:gd name="connsiteX5" fmla="*/ 571432 w 2748205"/>
                <a:gd name="connsiteY5" fmla="*/ 1299602 h 1299602"/>
                <a:gd name="connsiteX6" fmla="*/ 569855 w 2748205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1852247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60952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300297"/>
                <a:gd name="connsiteX1" fmla="*/ 0 w 2744893"/>
                <a:gd name="connsiteY1" fmla="*/ 3654 h 1300297"/>
                <a:gd name="connsiteX2" fmla="*/ 2744893 w 2744893"/>
                <a:gd name="connsiteY2" fmla="*/ 0 h 1300297"/>
                <a:gd name="connsiteX3" fmla="*/ 2702772 w 2744893"/>
                <a:gd name="connsiteY3" fmla="*/ 1099679 h 1300297"/>
                <a:gd name="connsiteX4" fmla="*/ 2015176 w 2744893"/>
                <a:gd name="connsiteY4" fmla="*/ 1300297 h 1300297"/>
                <a:gd name="connsiteX5" fmla="*/ 571432 w 2744893"/>
                <a:gd name="connsiteY5" fmla="*/ 1299602 h 1300297"/>
                <a:gd name="connsiteX6" fmla="*/ 569855 w 2744893"/>
                <a:gd name="connsiteY6" fmla="*/ 1232449 h 1300297"/>
                <a:gd name="connsiteX0" fmla="*/ 1276 w 2736322"/>
                <a:gd name="connsiteY0" fmla="*/ 44487 h 1296643"/>
                <a:gd name="connsiteX1" fmla="*/ 0 w 2736322"/>
                <a:gd name="connsiteY1" fmla="*/ 0 h 1296643"/>
                <a:gd name="connsiteX2" fmla="*/ 2736322 w 2736322"/>
                <a:gd name="connsiteY2" fmla="*/ 1122 h 1296643"/>
                <a:gd name="connsiteX3" fmla="*/ 2702772 w 2736322"/>
                <a:gd name="connsiteY3" fmla="*/ 1096025 h 1296643"/>
                <a:gd name="connsiteX4" fmla="*/ 2015176 w 2736322"/>
                <a:gd name="connsiteY4" fmla="*/ 1296643 h 1296643"/>
                <a:gd name="connsiteX5" fmla="*/ 571432 w 2736322"/>
                <a:gd name="connsiteY5" fmla="*/ 1295948 h 1296643"/>
                <a:gd name="connsiteX6" fmla="*/ 569855 w 2736322"/>
                <a:gd name="connsiteY6" fmla="*/ 1228795 h 1296643"/>
                <a:gd name="connsiteX0" fmla="*/ 1276 w 2719181"/>
                <a:gd name="connsiteY0" fmla="*/ 48141 h 1300297"/>
                <a:gd name="connsiteX1" fmla="*/ 0 w 2719181"/>
                <a:gd name="connsiteY1" fmla="*/ 3654 h 1300297"/>
                <a:gd name="connsiteX2" fmla="*/ 2719181 w 2719181"/>
                <a:gd name="connsiteY2" fmla="*/ 0 h 1300297"/>
                <a:gd name="connsiteX3" fmla="*/ 2702772 w 2719181"/>
                <a:gd name="connsiteY3" fmla="*/ 1099679 h 1300297"/>
                <a:gd name="connsiteX4" fmla="*/ 2015176 w 2719181"/>
                <a:gd name="connsiteY4" fmla="*/ 1300297 h 1300297"/>
                <a:gd name="connsiteX5" fmla="*/ 571432 w 2719181"/>
                <a:gd name="connsiteY5" fmla="*/ 1299602 h 1300297"/>
                <a:gd name="connsiteX6" fmla="*/ 569855 w 2719181"/>
                <a:gd name="connsiteY6" fmla="*/ 1232449 h 1300297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2015176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1998697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5948"/>
                <a:gd name="connsiteX1" fmla="*/ 0 w 2702772"/>
                <a:gd name="connsiteY1" fmla="*/ 0 h 1295948"/>
                <a:gd name="connsiteX2" fmla="*/ 2702446 w 2702772"/>
                <a:gd name="connsiteY2" fmla="*/ 1084 h 1295948"/>
                <a:gd name="connsiteX3" fmla="*/ 2702772 w 2702772"/>
                <a:gd name="connsiteY3" fmla="*/ 1096025 h 1295948"/>
                <a:gd name="connsiteX4" fmla="*/ 1976725 w 2702772"/>
                <a:gd name="connsiteY4" fmla="*/ 1295865 h 1295948"/>
                <a:gd name="connsiteX5" fmla="*/ 571432 w 2702772"/>
                <a:gd name="connsiteY5" fmla="*/ 1295948 h 1295948"/>
                <a:gd name="connsiteX6" fmla="*/ 569855 w 2702772"/>
                <a:gd name="connsiteY6" fmla="*/ 1228795 h 129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772" h="1295948">
                  <a:moveTo>
                    <a:pt x="1276" y="44487"/>
                  </a:moveTo>
                  <a:cubicBezTo>
                    <a:pt x="851" y="29658"/>
                    <a:pt x="425" y="14829"/>
                    <a:pt x="0" y="0"/>
                  </a:cubicBezTo>
                  <a:lnTo>
                    <a:pt x="2702446" y="1084"/>
                  </a:lnTo>
                  <a:cubicBezTo>
                    <a:pt x="2702584" y="427309"/>
                    <a:pt x="2702634" y="669800"/>
                    <a:pt x="2702772" y="1096025"/>
                  </a:cubicBezTo>
                  <a:lnTo>
                    <a:pt x="1976725" y="1295865"/>
                  </a:lnTo>
                  <a:lnTo>
                    <a:pt x="571432" y="1295948"/>
                  </a:lnTo>
                  <a:cubicBezTo>
                    <a:pt x="570907" y="1263377"/>
                    <a:pt x="570380" y="1261366"/>
                    <a:pt x="569855" y="12287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Trapezoid 109">
              <a:extLst>
                <a:ext uri="{FF2B5EF4-FFF2-40B4-BE49-F238E27FC236}">
                  <a16:creationId xmlns:a16="http://schemas.microsoft.com/office/drawing/2014/main" id="{19E15A95-6860-C34E-A5DA-7F39B84EFC53}"/>
                </a:ext>
              </a:extLst>
            </p:cNvPr>
            <p:cNvSpPr/>
            <p:nvPr/>
          </p:nvSpPr>
          <p:spPr>
            <a:xfrm rot="5400000" flipH="1">
              <a:off x="2282571" y="-1799434"/>
              <a:ext cx="3916595" cy="7801975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569855 w 2748205"/>
                <a:gd name="connsiteY4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1850964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2204642 w 2748205"/>
                <a:gd name="connsiteY4" fmla="*/ 1246083 h 1299097"/>
                <a:gd name="connsiteX0" fmla="*/ 0 w 2748205"/>
                <a:gd name="connsiteY0" fmla="*/ 3654 h 1300381"/>
                <a:gd name="connsiteX1" fmla="*/ 2744893 w 2748205"/>
                <a:gd name="connsiteY1" fmla="*/ 0 h 1300381"/>
                <a:gd name="connsiteX2" fmla="*/ 2748205 w 2748205"/>
                <a:gd name="connsiteY2" fmla="*/ 1299097 h 1300381"/>
                <a:gd name="connsiteX3" fmla="*/ 2206218 w 2748205"/>
                <a:gd name="connsiteY3" fmla="*/ 1300381 h 1300381"/>
                <a:gd name="connsiteX4" fmla="*/ 2204642 w 2748205"/>
                <a:gd name="connsiteY4" fmla="*/ 1246083 h 1300381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04642 w 2748205"/>
                <a:gd name="connsiteY4" fmla="*/ 1246083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92047 w 2748205"/>
                <a:gd name="connsiteY4" fmla="*/ 1248366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306614 w 2748205"/>
                <a:gd name="connsiteY4" fmla="*/ 1246083 h 1299097"/>
                <a:gd name="connsiteX0" fmla="*/ 0 w 2744903"/>
                <a:gd name="connsiteY0" fmla="*/ 3654 h 1298098"/>
                <a:gd name="connsiteX1" fmla="*/ 2744893 w 2744903"/>
                <a:gd name="connsiteY1" fmla="*/ 0 h 1298098"/>
                <a:gd name="connsiteX2" fmla="*/ 2743874 w 2744903"/>
                <a:gd name="connsiteY2" fmla="*/ 1298079 h 1298098"/>
                <a:gd name="connsiteX3" fmla="*/ 2303335 w 2744903"/>
                <a:gd name="connsiteY3" fmla="*/ 1298098 h 1298098"/>
                <a:gd name="connsiteX4" fmla="*/ 2306614 w 2744903"/>
                <a:gd name="connsiteY4" fmla="*/ 1246083 h 1298098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4 w 2744903"/>
                <a:gd name="connsiteY4" fmla="*/ 1243029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4 w 2744903"/>
                <a:gd name="connsiteY4" fmla="*/ 1242270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9817 w 2744903"/>
                <a:gd name="connsiteY4" fmla="*/ 1240752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3407 w 2744903"/>
                <a:gd name="connsiteY4" fmla="*/ 1240752 h 129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903" h="1295044">
                  <a:moveTo>
                    <a:pt x="0" y="600"/>
                  </a:moveTo>
                  <a:lnTo>
                    <a:pt x="2744893" y="0"/>
                  </a:lnTo>
                  <a:cubicBezTo>
                    <a:pt x="2745031" y="426225"/>
                    <a:pt x="2743736" y="868800"/>
                    <a:pt x="2743874" y="1295025"/>
                  </a:cubicBezTo>
                  <a:lnTo>
                    <a:pt x="2303335" y="1295044"/>
                  </a:lnTo>
                  <a:cubicBezTo>
                    <a:pt x="2302810" y="1279211"/>
                    <a:pt x="2303932" y="1256585"/>
                    <a:pt x="2303407" y="12407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7010" name="Group 37">
              <a:extLst>
                <a:ext uri="{FF2B5EF4-FFF2-40B4-BE49-F238E27FC236}">
                  <a16:creationId xmlns:a16="http://schemas.microsoft.com/office/drawing/2014/main" id="{20293875-2008-BF48-84FB-F6531F076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897" y="785708"/>
              <a:ext cx="854927" cy="465384"/>
              <a:chOff x="3092603" y="442329"/>
              <a:chExt cx="854927" cy="465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CD8C4F-D528-D648-9B24-EC99DE33D1F2}"/>
                  </a:ext>
                </a:extLst>
              </p:cNvPr>
              <p:cNvSpPr/>
              <p:nvPr/>
            </p:nvSpPr>
            <p:spPr>
              <a:xfrm>
                <a:off x="3092110" y="442852"/>
                <a:ext cx="855599" cy="465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21" name="TextBox 36">
                <a:extLst>
                  <a:ext uri="{FF2B5EF4-FFF2-40B4-BE49-F238E27FC236}">
                    <a16:creationId xmlns:a16="http://schemas.microsoft.com/office/drawing/2014/main" id="{32FBBBE8-A490-344F-A350-4B5573D24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483" y="446048"/>
                <a:ext cx="7633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OpCode</a:t>
                </a:r>
              </a:p>
              <a:p>
                <a:r>
                  <a:rPr lang="en-US" altLang="en-US" sz="1200"/>
                  <a:t>Decoder</a:t>
                </a:r>
              </a:p>
            </p:txBody>
          </p:sp>
        </p:grp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9456910-E24B-C34E-90D7-6E9B2F104EA6}"/>
                </a:ext>
              </a:extLst>
            </p:cNvPr>
            <p:cNvCxnSpPr>
              <a:cxnSpLocks/>
            </p:cNvCxnSpPr>
            <p:nvPr/>
          </p:nvCxnSpPr>
          <p:spPr>
            <a:xfrm>
              <a:off x="2520942" y="1018020"/>
              <a:ext cx="1006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D66BB8C-E7C0-0D47-B358-EA326CDDCF6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114" y="914827"/>
              <a:ext cx="7047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F212315-6C28-CC43-8DF3-E286729E9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381" y="4999707"/>
              <a:ext cx="63495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B6522F0-781E-D54B-9250-220253F6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8102" y="98468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7015" name="Group 186">
              <a:extLst>
                <a:ext uri="{FF2B5EF4-FFF2-40B4-BE49-F238E27FC236}">
                  <a16:creationId xmlns:a16="http://schemas.microsoft.com/office/drawing/2014/main" id="{CB2DA9BE-A1B6-E44D-9105-B1498398A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857" y="4203386"/>
              <a:ext cx="5102058" cy="851697"/>
              <a:chOff x="671007" y="4005733"/>
              <a:chExt cx="5102058" cy="851697"/>
            </a:xfrm>
          </p:grpSpPr>
          <p:sp>
            <p:nvSpPr>
              <p:cNvPr id="213" name="Trapezoid 109">
                <a:extLst>
                  <a:ext uri="{FF2B5EF4-FFF2-40B4-BE49-F238E27FC236}">
                    <a16:creationId xmlns:a16="http://schemas.microsoft.com/office/drawing/2014/main" id="{7FA14E33-79A8-194C-A4C6-F0DE772F9CED}"/>
                  </a:ext>
                </a:extLst>
              </p:cNvPr>
              <p:cNvSpPr/>
              <p:nvPr/>
            </p:nvSpPr>
            <p:spPr>
              <a:xfrm rot="5400000">
                <a:off x="2808949" y="1866936"/>
                <a:ext cx="825549" cy="5101841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61266 w 2261266"/>
                  <a:gd name="connsiteY0" fmla="*/ 2189128 h 2189128"/>
                  <a:gd name="connsiteX1" fmla="*/ 2178349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2924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1228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3185"/>
                  <a:gd name="connsiteY0" fmla="*/ 2189128 h 2189128"/>
                  <a:gd name="connsiteX1" fmla="*/ 2263184 w 2263185"/>
                  <a:gd name="connsiteY1" fmla="*/ 99858 h 2189128"/>
                  <a:gd name="connsiteX2" fmla="*/ 1576 w 2263185"/>
                  <a:gd name="connsiteY2" fmla="*/ 97712 h 2189128"/>
                  <a:gd name="connsiteX3" fmla="*/ 0 w 2263185"/>
                  <a:gd name="connsiteY3" fmla="*/ 0 h 218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185" h="2189128">
                    <a:moveTo>
                      <a:pt x="2261266" y="2189128"/>
                    </a:moveTo>
                    <a:cubicBezTo>
                      <a:pt x="2261905" y="1492705"/>
                      <a:pt x="2262545" y="796281"/>
                      <a:pt x="2263184" y="99858"/>
                    </a:cubicBez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9C1494D-5A7F-AD4E-9DF2-6333E2FDE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1754" y="4792529"/>
                <a:ext cx="65082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3" name="Trapezoid 109">
              <a:extLst>
                <a:ext uri="{FF2B5EF4-FFF2-40B4-BE49-F238E27FC236}">
                  <a16:creationId xmlns:a16="http://schemas.microsoft.com/office/drawing/2014/main" id="{84087A0A-EE2E-074D-8AAF-A8908627A308}"/>
                </a:ext>
              </a:extLst>
            </p:cNvPr>
            <p:cNvSpPr/>
            <p:nvPr/>
          </p:nvSpPr>
          <p:spPr>
            <a:xfrm rot="5400000">
              <a:off x="-331108" y="2552546"/>
              <a:ext cx="4761196" cy="171754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5987 w 2176773"/>
                <a:gd name="connsiteY0" fmla="*/ 117093 h 1299602"/>
                <a:gd name="connsiteX1" fmla="*/ 1790603 w 2176773"/>
                <a:gd name="connsiteY1" fmla="*/ 1856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1795987"/>
                <a:gd name="connsiteY0" fmla="*/ 115237 h 1581031"/>
                <a:gd name="connsiteX1" fmla="*/ 1790603 w 1795987"/>
                <a:gd name="connsiteY1" fmla="*/ 0 h 1581031"/>
                <a:gd name="connsiteX2" fmla="*/ 542355 w 1795987"/>
                <a:gd name="connsiteY2" fmla="*/ 1581031 h 1581031"/>
                <a:gd name="connsiteX3" fmla="*/ 542662 w 1795987"/>
                <a:gd name="connsiteY3" fmla="*/ 1301092 h 1581031"/>
                <a:gd name="connsiteX4" fmla="*/ 0 w 1795987"/>
                <a:gd name="connsiteY4" fmla="*/ 1297746 h 1581031"/>
                <a:gd name="connsiteX0" fmla="*/ 1795987 w 2406399"/>
                <a:gd name="connsiteY0" fmla="*/ 0 h 1610148"/>
                <a:gd name="connsiteX1" fmla="*/ 2406399 w 2406399"/>
                <a:gd name="connsiteY1" fmla="*/ 1610148 h 1610148"/>
                <a:gd name="connsiteX2" fmla="*/ 542355 w 2406399"/>
                <a:gd name="connsiteY2" fmla="*/ 1465794 h 1610148"/>
                <a:gd name="connsiteX3" fmla="*/ 542662 w 2406399"/>
                <a:gd name="connsiteY3" fmla="*/ 1185855 h 1610148"/>
                <a:gd name="connsiteX4" fmla="*/ 0 w 2406399"/>
                <a:gd name="connsiteY4" fmla="*/ 1182509 h 1610148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542355 w 2406399"/>
                <a:gd name="connsiteY2" fmla="*/ 283285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17793 w 2417793"/>
                <a:gd name="connsiteY0" fmla="*/ 334906 h 427639"/>
                <a:gd name="connsiteX1" fmla="*/ 2406399 w 2417793"/>
                <a:gd name="connsiteY1" fmla="*/ 427639 h 427639"/>
                <a:gd name="connsiteX2" fmla="*/ 815710 w 2417793"/>
                <a:gd name="connsiteY2" fmla="*/ 423858 h 427639"/>
                <a:gd name="connsiteX3" fmla="*/ 497605 w 2417793"/>
                <a:gd name="connsiteY3" fmla="*/ 1420 h 427639"/>
                <a:gd name="connsiteX4" fmla="*/ 0 w 2417793"/>
                <a:gd name="connsiteY4" fmla="*/ 0 h 427639"/>
                <a:gd name="connsiteX0" fmla="*/ 2405777 w 2406399"/>
                <a:gd name="connsiteY0" fmla="*/ 332980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05777 w 2406399"/>
                <a:gd name="connsiteY0" fmla="*/ 335955 h 430614"/>
                <a:gd name="connsiteX1" fmla="*/ 2406399 w 2406399"/>
                <a:gd name="connsiteY1" fmla="*/ 430614 h 430614"/>
                <a:gd name="connsiteX2" fmla="*/ 815710 w 2406399"/>
                <a:gd name="connsiteY2" fmla="*/ 426833 h 430614"/>
                <a:gd name="connsiteX3" fmla="*/ 389998 w 2406399"/>
                <a:gd name="connsiteY3" fmla="*/ 0 h 430614"/>
                <a:gd name="connsiteX4" fmla="*/ 0 w 2406399"/>
                <a:gd name="connsiteY4" fmla="*/ 2975 h 430614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100394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89402 w 2406399"/>
                <a:gd name="connsiteY2" fmla="*/ 517124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57135 h 551794"/>
                <a:gd name="connsiteX1" fmla="*/ 2406399 w 2406399"/>
                <a:gd name="connsiteY1" fmla="*/ 551794 h 551794"/>
                <a:gd name="connsiteX2" fmla="*/ 889402 w 2406399"/>
                <a:gd name="connsiteY2" fmla="*/ 540885 h 551794"/>
                <a:gd name="connsiteX3" fmla="*/ 441389 w 2406399"/>
                <a:gd name="connsiteY3" fmla="*/ 0 h 551794"/>
                <a:gd name="connsiteX4" fmla="*/ 0 w 2406399"/>
                <a:gd name="connsiteY4" fmla="*/ 28950 h 551794"/>
                <a:gd name="connsiteX0" fmla="*/ 2491105 w 2491727"/>
                <a:gd name="connsiteY0" fmla="*/ 463826 h 558485"/>
                <a:gd name="connsiteX1" fmla="*/ 2491727 w 2491727"/>
                <a:gd name="connsiteY1" fmla="*/ 558485 h 558485"/>
                <a:gd name="connsiteX2" fmla="*/ 974730 w 2491727"/>
                <a:gd name="connsiteY2" fmla="*/ 547576 h 558485"/>
                <a:gd name="connsiteX3" fmla="*/ 526717 w 2491727"/>
                <a:gd name="connsiteY3" fmla="*/ 6691 h 558485"/>
                <a:gd name="connsiteX4" fmla="*/ 0 w 2491727"/>
                <a:gd name="connsiteY4" fmla="*/ 0 h 558485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66973 w 2483970"/>
                <a:gd name="connsiteY2" fmla="*/ 540885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74730 w 2483970"/>
                <a:gd name="connsiteY2" fmla="*/ 548013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5141"/>
                <a:gd name="connsiteX1" fmla="*/ 2483970 w 2483970"/>
                <a:gd name="connsiteY1" fmla="*/ 551794 h 555141"/>
                <a:gd name="connsiteX2" fmla="*/ 978609 w 2483970"/>
                <a:gd name="connsiteY2" fmla="*/ 555141 h 555141"/>
                <a:gd name="connsiteX3" fmla="*/ 518960 w 2483970"/>
                <a:gd name="connsiteY3" fmla="*/ 0 h 555141"/>
                <a:gd name="connsiteX4" fmla="*/ 0 w 2483970"/>
                <a:gd name="connsiteY4" fmla="*/ 2813 h 555141"/>
                <a:gd name="connsiteX0" fmla="*/ 2483348 w 2483970"/>
                <a:gd name="connsiteY0" fmla="*/ 454322 h 552328"/>
                <a:gd name="connsiteX1" fmla="*/ 2483970 w 2483970"/>
                <a:gd name="connsiteY1" fmla="*/ 548981 h 552328"/>
                <a:gd name="connsiteX2" fmla="*/ 978609 w 2483970"/>
                <a:gd name="connsiteY2" fmla="*/ 552328 h 552328"/>
                <a:gd name="connsiteX3" fmla="*/ 522840 w 2483970"/>
                <a:gd name="connsiteY3" fmla="*/ 1939 h 552328"/>
                <a:gd name="connsiteX4" fmla="*/ 0 w 2483970"/>
                <a:gd name="connsiteY4" fmla="*/ 0 h 552328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  <a:gd name="connsiteX0" fmla="*/ 2483348 w 2483970"/>
                <a:gd name="connsiteY0" fmla="*/ 454322 h 554303"/>
                <a:gd name="connsiteX1" fmla="*/ 2483970 w 2483970"/>
                <a:gd name="connsiteY1" fmla="*/ 548981 h 554303"/>
                <a:gd name="connsiteX2" fmla="*/ 985056 w 2483970"/>
                <a:gd name="connsiteY2" fmla="*/ 554303 h 554303"/>
                <a:gd name="connsiteX3" fmla="*/ 522840 w 2483970"/>
                <a:gd name="connsiteY3" fmla="*/ 1939 h 554303"/>
                <a:gd name="connsiteX4" fmla="*/ 0 w 2483970"/>
                <a:gd name="connsiteY4" fmla="*/ 0 h 554303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970" h="548981">
                  <a:moveTo>
                    <a:pt x="2483348" y="454322"/>
                  </a:moveTo>
                  <a:cubicBezTo>
                    <a:pt x="2483555" y="485875"/>
                    <a:pt x="2483763" y="517428"/>
                    <a:pt x="2483970" y="548981"/>
                  </a:cubicBezTo>
                  <a:lnTo>
                    <a:pt x="985056" y="548379"/>
                  </a:lnTo>
                  <a:lnTo>
                    <a:pt x="522840" y="1939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Trapezoid 109">
              <a:extLst>
                <a:ext uri="{FF2B5EF4-FFF2-40B4-BE49-F238E27FC236}">
                  <a16:creationId xmlns:a16="http://schemas.microsoft.com/office/drawing/2014/main" id="{73F95D28-B3B5-3F4C-9C97-A66F169CEB7F}"/>
                </a:ext>
              </a:extLst>
            </p:cNvPr>
            <p:cNvSpPr/>
            <p:nvPr/>
          </p:nvSpPr>
          <p:spPr>
            <a:xfrm rot="5400000">
              <a:off x="96695" y="2043883"/>
              <a:ext cx="4705630" cy="410496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2148706 w 2529492"/>
                <a:gd name="connsiteY0" fmla="*/ 117093 h 1299602"/>
                <a:gd name="connsiteX1" fmla="*/ 2143322 w 2529492"/>
                <a:gd name="connsiteY1" fmla="*/ 1856 h 1299602"/>
                <a:gd name="connsiteX2" fmla="*/ 2526180 w 2529492"/>
                <a:gd name="connsiteY2" fmla="*/ 0 h 1299602"/>
                <a:gd name="connsiteX3" fmla="*/ 2529492 w 2529492"/>
                <a:gd name="connsiteY3" fmla="*/ 1299097 h 1299602"/>
                <a:gd name="connsiteX4" fmla="*/ 0 w 2529492"/>
                <a:gd name="connsiteY4" fmla="*/ 1299602 h 1299602"/>
                <a:gd name="connsiteX5" fmla="*/ 351143 w 2529492"/>
                <a:gd name="connsiteY5" fmla="*/ 1201890 h 1299602"/>
                <a:gd name="connsiteX0" fmla="*/ 2148765 w 2529551"/>
                <a:gd name="connsiteY0" fmla="*/ 117093 h 1299602"/>
                <a:gd name="connsiteX1" fmla="*/ 2143381 w 2529551"/>
                <a:gd name="connsiteY1" fmla="*/ 1856 h 1299602"/>
                <a:gd name="connsiteX2" fmla="*/ 2526239 w 2529551"/>
                <a:gd name="connsiteY2" fmla="*/ 0 h 1299602"/>
                <a:gd name="connsiteX3" fmla="*/ 2529551 w 2529551"/>
                <a:gd name="connsiteY3" fmla="*/ 1299097 h 1299602"/>
                <a:gd name="connsiteX4" fmla="*/ 59 w 2529551"/>
                <a:gd name="connsiteY4" fmla="*/ 1299602 h 1299602"/>
                <a:gd name="connsiteX5" fmla="*/ 2120 w 2529551"/>
                <a:gd name="connsiteY5" fmla="*/ 1206243 h 1299602"/>
                <a:gd name="connsiteX0" fmla="*/ 2148726 w 2529512"/>
                <a:gd name="connsiteY0" fmla="*/ 117093 h 1299602"/>
                <a:gd name="connsiteX1" fmla="*/ 2143342 w 2529512"/>
                <a:gd name="connsiteY1" fmla="*/ 1856 h 1299602"/>
                <a:gd name="connsiteX2" fmla="*/ 2526200 w 2529512"/>
                <a:gd name="connsiteY2" fmla="*/ 0 h 1299602"/>
                <a:gd name="connsiteX3" fmla="*/ 2529512 w 2529512"/>
                <a:gd name="connsiteY3" fmla="*/ 1299097 h 1299602"/>
                <a:gd name="connsiteX4" fmla="*/ 20 w 2529512"/>
                <a:gd name="connsiteY4" fmla="*/ 1299602 h 1299602"/>
                <a:gd name="connsiteX5" fmla="*/ 9353 w 2529512"/>
                <a:gd name="connsiteY5" fmla="*/ 1228010 h 1299602"/>
                <a:gd name="connsiteX0" fmla="*/ 2164827 w 2545613"/>
                <a:gd name="connsiteY0" fmla="*/ 117093 h 1299602"/>
                <a:gd name="connsiteX1" fmla="*/ 2159443 w 2545613"/>
                <a:gd name="connsiteY1" fmla="*/ 1856 h 1299602"/>
                <a:gd name="connsiteX2" fmla="*/ 2542301 w 2545613"/>
                <a:gd name="connsiteY2" fmla="*/ 0 h 1299602"/>
                <a:gd name="connsiteX3" fmla="*/ 2545613 w 2545613"/>
                <a:gd name="connsiteY3" fmla="*/ 1299097 h 1299602"/>
                <a:gd name="connsiteX4" fmla="*/ 16121 w 2545613"/>
                <a:gd name="connsiteY4" fmla="*/ 1299602 h 1299602"/>
                <a:gd name="connsiteX5" fmla="*/ 0 w 2545613"/>
                <a:gd name="connsiteY5" fmla="*/ 1160534 h 1299602"/>
                <a:gd name="connsiteX0" fmla="*/ 2148766 w 2529552"/>
                <a:gd name="connsiteY0" fmla="*/ 117093 h 1299602"/>
                <a:gd name="connsiteX1" fmla="*/ 2143382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148766 w 2529552"/>
                <a:gd name="connsiteY0" fmla="*/ 117093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47464 w 2529552"/>
                <a:gd name="connsiteY0" fmla="*/ 108320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85369 w 2567457"/>
                <a:gd name="connsiteY0" fmla="*/ 108320 h 1299602"/>
                <a:gd name="connsiteX1" fmla="*/ 2287578 w 2567457"/>
                <a:gd name="connsiteY1" fmla="*/ 1856 h 1299602"/>
                <a:gd name="connsiteX2" fmla="*/ 2564145 w 2567457"/>
                <a:gd name="connsiteY2" fmla="*/ 0 h 1299602"/>
                <a:gd name="connsiteX3" fmla="*/ 2567457 w 2567457"/>
                <a:gd name="connsiteY3" fmla="*/ 1299097 h 1299602"/>
                <a:gd name="connsiteX4" fmla="*/ 4 w 2567457"/>
                <a:gd name="connsiteY4" fmla="*/ 1299602 h 1299602"/>
                <a:gd name="connsiteX5" fmla="*/ 40026 w 2567457"/>
                <a:gd name="connsiteY5" fmla="*/ 1225833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6781 w 2578869"/>
                <a:gd name="connsiteY0" fmla="*/ 108320 h 1299602"/>
                <a:gd name="connsiteX1" fmla="*/ 2298990 w 2578869"/>
                <a:gd name="connsiteY1" fmla="*/ 1856 h 1299602"/>
                <a:gd name="connsiteX2" fmla="*/ 2575557 w 2578869"/>
                <a:gd name="connsiteY2" fmla="*/ 0 h 1299602"/>
                <a:gd name="connsiteX3" fmla="*/ 2578869 w 2578869"/>
                <a:gd name="connsiteY3" fmla="*/ 1299097 h 1299602"/>
                <a:gd name="connsiteX4" fmla="*/ 28 w 2578869"/>
                <a:gd name="connsiteY4" fmla="*/ 1299602 h 1299602"/>
                <a:gd name="connsiteX5" fmla="*/ 5885 w 2578869"/>
                <a:gd name="connsiteY5" fmla="*/ 1223640 h 1299602"/>
                <a:gd name="connsiteX0" fmla="*/ 2298489 w 2580577"/>
                <a:gd name="connsiteY0" fmla="*/ 108320 h 1299602"/>
                <a:gd name="connsiteX1" fmla="*/ 2300698 w 2580577"/>
                <a:gd name="connsiteY1" fmla="*/ 1856 h 1299602"/>
                <a:gd name="connsiteX2" fmla="*/ 2577265 w 2580577"/>
                <a:gd name="connsiteY2" fmla="*/ 0 h 1299602"/>
                <a:gd name="connsiteX3" fmla="*/ 2580577 w 2580577"/>
                <a:gd name="connsiteY3" fmla="*/ 1299097 h 1299602"/>
                <a:gd name="connsiteX4" fmla="*/ 1736 w 2580577"/>
                <a:gd name="connsiteY4" fmla="*/ 1299602 h 1299602"/>
                <a:gd name="connsiteX5" fmla="*/ 0 w 2580577"/>
                <a:gd name="connsiteY5" fmla="*/ 1223640 h 1299602"/>
                <a:gd name="connsiteX0" fmla="*/ 2296813 w 2578901"/>
                <a:gd name="connsiteY0" fmla="*/ 108320 h 1299602"/>
                <a:gd name="connsiteX1" fmla="*/ 2299022 w 2578901"/>
                <a:gd name="connsiteY1" fmla="*/ 1856 h 1299602"/>
                <a:gd name="connsiteX2" fmla="*/ 2575589 w 2578901"/>
                <a:gd name="connsiteY2" fmla="*/ 0 h 1299602"/>
                <a:gd name="connsiteX3" fmla="*/ 2578901 w 2578901"/>
                <a:gd name="connsiteY3" fmla="*/ 1299097 h 1299602"/>
                <a:gd name="connsiteX4" fmla="*/ 60 w 2578901"/>
                <a:gd name="connsiteY4" fmla="*/ 1299602 h 1299602"/>
                <a:gd name="connsiteX5" fmla="*/ 2120 w 2578901"/>
                <a:gd name="connsiteY5" fmla="*/ 1214867 h 1299602"/>
                <a:gd name="connsiteX0" fmla="*/ 2296813 w 2578901"/>
                <a:gd name="connsiteY0" fmla="*/ 112332 h 1303614"/>
                <a:gd name="connsiteX1" fmla="*/ 2299024 w 2578901"/>
                <a:gd name="connsiteY1" fmla="*/ 0 h 1303614"/>
                <a:gd name="connsiteX2" fmla="*/ 2575589 w 2578901"/>
                <a:gd name="connsiteY2" fmla="*/ 4012 h 1303614"/>
                <a:gd name="connsiteX3" fmla="*/ 2578901 w 2578901"/>
                <a:gd name="connsiteY3" fmla="*/ 1303109 h 1303614"/>
                <a:gd name="connsiteX4" fmla="*/ 60 w 2578901"/>
                <a:gd name="connsiteY4" fmla="*/ 1303614 h 1303614"/>
                <a:gd name="connsiteX5" fmla="*/ 2120 w 2578901"/>
                <a:gd name="connsiteY5" fmla="*/ 1218879 h 1303614"/>
                <a:gd name="connsiteX0" fmla="*/ 2296813 w 2578901"/>
                <a:gd name="connsiteY0" fmla="*/ 108420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2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6814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3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7787 w 2578901"/>
                <a:gd name="connsiteY0" fmla="*/ 97953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901" h="1299702">
                  <a:moveTo>
                    <a:pt x="2297787" y="97953"/>
                  </a:moveTo>
                  <a:cubicBezTo>
                    <a:pt x="2298523" y="62465"/>
                    <a:pt x="2298290" y="35488"/>
                    <a:pt x="2299026" y="0"/>
                  </a:cubicBezTo>
                  <a:lnTo>
                    <a:pt x="2575589" y="100"/>
                  </a:lnTo>
                  <a:cubicBezTo>
                    <a:pt x="2575727" y="426325"/>
                    <a:pt x="2578763" y="872972"/>
                    <a:pt x="2578901" y="1299197"/>
                  </a:cubicBezTo>
                  <a:lnTo>
                    <a:pt x="60" y="1299702"/>
                  </a:lnTo>
                  <a:cubicBezTo>
                    <a:pt x="-465" y="1267131"/>
                    <a:pt x="2645" y="1247538"/>
                    <a:pt x="2120" y="12149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B2971EF-446A-8D4B-AC76-D09B5C16E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279" y="6025293"/>
              <a:ext cx="65082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7019" name="Group 23">
              <a:extLst>
                <a:ext uri="{FF2B5EF4-FFF2-40B4-BE49-F238E27FC236}">
                  <a16:creationId xmlns:a16="http://schemas.microsoft.com/office/drawing/2014/main" id="{0964B311-A4BE-A64F-BB4F-70D999429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761" y="5620357"/>
              <a:ext cx="3786599" cy="646331"/>
              <a:chOff x="396761" y="5620357"/>
              <a:chExt cx="3786599" cy="646331"/>
            </a:xfrm>
          </p:grpSpPr>
          <p:grpSp>
            <p:nvGrpSpPr>
              <p:cNvPr id="37105" name="Group 43">
                <a:extLst>
                  <a:ext uri="{FF2B5EF4-FFF2-40B4-BE49-F238E27FC236}">
                    <a16:creationId xmlns:a16="http://schemas.microsoft.com/office/drawing/2014/main" id="{2ED41BFC-D6B1-6642-91E8-12C318A08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433" y="5672242"/>
                <a:ext cx="854927" cy="496305"/>
                <a:chOff x="1144621" y="4503159"/>
                <a:chExt cx="854927" cy="496305"/>
              </a:xfrm>
            </p:grpSpPr>
            <p:grpSp>
              <p:nvGrpSpPr>
                <p:cNvPr id="37113" name="Group 38">
                  <a:extLst>
                    <a:ext uri="{FF2B5EF4-FFF2-40B4-BE49-F238E27FC236}">
                      <a16:creationId xmlns:a16="http://schemas.microsoft.com/office/drawing/2014/main" id="{03FACD66-95C3-2644-B8C9-A242C6131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314" y="4723379"/>
                  <a:ext cx="646331" cy="246221"/>
                  <a:chOff x="512956" y="1615016"/>
                  <a:chExt cx="646331" cy="246221"/>
                </a:xfrm>
              </p:grpSpPr>
              <p:sp>
                <p:nvSpPr>
                  <p:cNvPr id="37116" name="TextBox 39">
                    <a:extLst>
                      <a:ext uri="{FF2B5EF4-FFF2-40B4-BE49-F238E27FC236}">
                        <a16:creationId xmlns:a16="http://schemas.microsoft.com/office/drawing/2014/main" id="{1A419A2E-A62F-254D-BF64-945D59D349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56" y="1615016"/>
                    <a:ext cx="646331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8342043-071B-EB4E-B982-8EFCA0D0F60B}"/>
                      </a:ext>
                    </a:extLst>
                  </p:cNvPr>
                  <p:cNvSpPr/>
                  <p:nvPr/>
                </p:nvSpPr>
                <p:spPr>
                  <a:xfrm>
                    <a:off x="571773" y="1635128"/>
                    <a:ext cx="517487" cy="200036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7114" name="TextBox 41">
                  <a:extLst>
                    <a:ext uri="{FF2B5EF4-FFF2-40B4-BE49-F238E27FC236}">
                      <a16:creationId xmlns:a16="http://schemas.microsoft.com/office/drawing/2014/main" id="{5411840A-4713-AB41-B580-5E62212B90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416" y="4503159"/>
                  <a:ext cx="397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/>
                    <a:t>PC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59B96E-1C82-7747-B299-E441E9C2F540}"/>
                    </a:ext>
                  </a:extLst>
                </p:cNvPr>
                <p:cNvSpPr/>
                <p:nvPr/>
              </p:nvSpPr>
              <p:spPr>
                <a:xfrm>
                  <a:off x="1145106" y="4535516"/>
                  <a:ext cx="854011" cy="4635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C7AF23A-8B23-CB40-89C5-BBFFDC10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21" y="5942738"/>
                <a:ext cx="3619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004936-8AEB-6C44-9688-304EC11D3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568" y="5787154"/>
                <a:ext cx="3428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6D0B26-11AB-7A40-90FF-2A5CAF3EBC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6330" y="6099910"/>
                <a:ext cx="3412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109" name="Group 106">
                <a:extLst>
                  <a:ext uri="{FF2B5EF4-FFF2-40B4-BE49-F238E27FC236}">
                    <a16:creationId xmlns:a16="http://schemas.microsoft.com/office/drawing/2014/main" id="{0351F43B-C41A-0947-B468-64E8CF0A6C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9726" y="5620357"/>
                <a:ext cx="854927" cy="646331"/>
                <a:chOff x="3015183" y="442329"/>
                <a:chExt cx="854927" cy="646331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EDA6531-9E74-2145-8D5C-92FCA680807E}"/>
                    </a:ext>
                  </a:extLst>
                </p:cNvPr>
                <p:cNvSpPr/>
                <p:nvPr/>
              </p:nvSpPr>
              <p:spPr>
                <a:xfrm>
                  <a:off x="3015077" y="442429"/>
                  <a:ext cx="855598" cy="642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12" name="TextBox 108">
                  <a:extLst>
                    <a:ext uri="{FF2B5EF4-FFF2-40B4-BE49-F238E27FC236}">
                      <a16:creationId xmlns:a16="http://schemas.microsoft.com/office/drawing/2014/main" id="{86F52487-1715-5E4F-9265-987EB791EE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3618" y="442329"/>
                  <a:ext cx="68640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PC</a:t>
                  </a:r>
                </a:p>
                <a:p>
                  <a:pPr algn="ctr"/>
                  <a:r>
                    <a:rPr lang="en-US" altLang="en-US" sz="1200"/>
                    <a:t>Update</a:t>
                  </a:r>
                </a:p>
                <a:p>
                  <a:pPr algn="ctr"/>
                  <a:r>
                    <a:rPr lang="en-US" altLang="en-US" sz="1200"/>
                    <a:t>Logic</a:t>
                  </a:r>
                </a:p>
              </p:txBody>
            </p: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93F1A3D-DEF2-9845-A65B-C744743F8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27" y="6057045"/>
                <a:ext cx="1077831" cy="63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Trapezoid 109">
              <a:extLst>
                <a:ext uri="{FF2B5EF4-FFF2-40B4-BE49-F238E27FC236}">
                  <a16:creationId xmlns:a16="http://schemas.microsoft.com/office/drawing/2014/main" id="{577200F2-38AF-EE4A-BF5E-20B771D861B8}"/>
                </a:ext>
              </a:extLst>
            </p:cNvPr>
            <p:cNvSpPr/>
            <p:nvPr/>
          </p:nvSpPr>
          <p:spPr>
            <a:xfrm rot="5400000">
              <a:off x="5147136" y="580836"/>
              <a:ext cx="1884474" cy="2939829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1797562"/>
                <a:gd name="connsiteY0" fmla="*/ 115237 h 1297746"/>
                <a:gd name="connsiteX1" fmla="*/ 1792179 w 1797562"/>
                <a:gd name="connsiteY1" fmla="*/ 0 h 1297746"/>
                <a:gd name="connsiteX2" fmla="*/ 1793825 w 1797562"/>
                <a:gd name="connsiteY2" fmla="*/ 690967 h 1297746"/>
                <a:gd name="connsiteX3" fmla="*/ 844110 w 1797562"/>
                <a:gd name="connsiteY3" fmla="*/ 1297241 h 1297746"/>
                <a:gd name="connsiteX4" fmla="*/ 1576 w 1797562"/>
                <a:gd name="connsiteY4" fmla="*/ 1297746 h 1297746"/>
                <a:gd name="connsiteX5" fmla="*/ 0 w 1797562"/>
                <a:gd name="connsiteY5" fmla="*/ 1200034 h 1297746"/>
                <a:gd name="connsiteX0" fmla="*/ 2190690 w 2190689"/>
                <a:gd name="connsiteY0" fmla="*/ 874495 h 1297746"/>
                <a:gd name="connsiteX1" fmla="*/ 1792179 w 2190689"/>
                <a:gd name="connsiteY1" fmla="*/ 0 h 1297746"/>
                <a:gd name="connsiteX2" fmla="*/ 1793825 w 2190689"/>
                <a:gd name="connsiteY2" fmla="*/ 690967 h 1297746"/>
                <a:gd name="connsiteX3" fmla="*/ 844110 w 2190689"/>
                <a:gd name="connsiteY3" fmla="*/ 1297241 h 1297746"/>
                <a:gd name="connsiteX4" fmla="*/ 1576 w 2190689"/>
                <a:gd name="connsiteY4" fmla="*/ 1297746 h 1297746"/>
                <a:gd name="connsiteX5" fmla="*/ 0 w 2190689"/>
                <a:gd name="connsiteY5" fmla="*/ 1200034 h 1297746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32"/>
                <a:gd name="connsiteY0" fmla="*/ 191164 h 614415"/>
                <a:gd name="connsiteX1" fmla="*/ 2209132 w 2209132"/>
                <a:gd name="connsiteY1" fmla="*/ 0 h 614415"/>
                <a:gd name="connsiteX2" fmla="*/ 1793825 w 2209132"/>
                <a:gd name="connsiteY2" fmla="*/ 7636 h 614415"/>
                <a:gd name="connsiteX3" fmla="*/ 844110 w 2209132"/>
                <a:gd name="connsiteY3" fmla="*/ 613910 h 614415"/>
                <a:gd name="connsiteX4" fmla="*/ 1576 w 2209132"/>
                <a:gd name="connsiteY4" fmla="*/ 614415 h 614415"/>
                <a:gd name="connsiteX5" fmla="*/ 0 w 2209132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1793825 w 2214519"/>
                <a:gd name="connsiteY2" fmla="*/ 7636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864623 w 2214519"/>
                <a:gd name="connsiteY2" fmla="*/ 327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30979"/>
                <a:gd name="connsiteY0" fmla="*/ 128714 h 614088"/>
                <a:gd name="connsiteX1" fmla="*/ 2230979 w 2230979"/>
                <a:gd name="connsiteY1" fmla="*/ 965 h 614088"/>
                <a:gd name="connsiteX2" fmla="*/ 864623 w 2230979"/>
                <a:gd name="connsiteY2" fmla="*/ 0 h 614088"/>
                <a:gd name="connsiteX3" fmla="*/ 844110 w 2230979"/>
                <a:gd name="connsiteY3" fmla="*/ 613583 h 614088"/>
                <a:gd name="connsiteX4" fmla="*/ 1576 w 2230979"/>
                <a:gd name="connsiteY4" fmla="*/ 614088 h 614088"/>
                <a:gd name="connsiteX5" fmla="*/ 0 w 223097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44110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65957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30727 w 2230727"/>
                <a:gd name="connsiteY0" fmla="*/ 74099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0 w 2209138"/>
                <a:gd name="connsiteY0" fmla="*/ 69788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22625 w 2222625"/>
                <a:gd name="connsiteY0" fmla="*/ 69788 h 614088"/>
                <a:gd name="connsiteX1" fmla="*/ 2209138 w 2222625"/>
                <a:gd name="connsiteY1" fmla="*/ 965 h 614088"/>
                <a:gd name="connsiteX2" fmla="*/ 864623 w 2222625"/>
                <a:gd name="connsiteY2" fmla="*/ 0 h 614088"/>
                <a:gd name="connsiteX3" fmla="*/ 865957 w 2222625"/>
                <a:gd name="connsiteY3" fmla="*/ 613583 h 614088"/>
                <a:gd name="connsiteX4" fmla="*/ 1576 w 2222625"/>
                <a:gd name="connsiteY4" fmla="*/ 614088 h 614088"/>
                <a:gd name="connsiteX5" fmla="*/ 0 w 2222625"/>
                <a:gd name="connsiteY5" fmla="*/ 516376 h 614088"/>
                <a:gd name="connsiteX0" fmla="*/ 2230727 w 2230727"/>
                <a:gd name="connsiteY0" fmla="*/ 78411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3 w 2209138"/>
                <a:gd name="connsiteY0" fmla="*/ 78411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17651 w 2217651"/>
                <a:gd name="connsiteY0" fmla="*/ 77747 h 614088"/>
                <a:gd name="connsiteX1" fmla="*/ 2209138 w 2217651"/>
                <a:gd name="connsiteY1" fmla="*/ 965 h 614088"/>
                <a:gd name="connsiteX2" fmla="*/ 864623 w 2217651"/>
                <a:gd name="connsiteY2" fmla="*/ 0 h 614088"/>
                <a:gd name="connsiteX3" fmla="*/ 865957 w 2217651"/>
                <a:gd name="connsiteY3" fmla="*/ 613583 h 614088"/>
                <a:gd name="connsiteX4" fmla="*/ 1576 w 2217651"/>
                <a:gd name="connsiteY4" fmla="*/ 614088 h 614088"/>
                <a:gd name="connsiteX5" fmla="*/ 0 w 2217651"/>
                <a:gd name="connsiteY5" fmla="*/ 516376 h 614088"/>
                <a:gd name="connsiteX0" fmla="*/ 2217651 w 2220364"/>
                <a:gd name="connsiteY0" fmla="*/ 77747 h 614088"/>
                <a:gd name="connsiteX1" fmla="*/ 2220364 w 2220364"/>
                <a:gd name="connsiteY1" fmla="*/ 965 h 614088"/>
                <a:gd name="connsiteX2" fmla="*/ 864623 w 2220364"/>
                <a:gd name="connsiteY2" fmla="*/ 0 h 614088"/>
                <a:gd name="connsiteX3" fmla="*/ 865957 w 2220364"/>
                <a:gd name="connsiteY3" fmla="*/ 613583 h 614088"/>
                <a:gd name="connsiteX4" fmla="*/ 1576 w 2220364"/>
                <a:gd name="connsiteY4" fmla="*/ 614088 h 614088"/>
                <a:gd name="connsiteX5" fmla="*/ 0 w 2220364"/>
                <a:gd name="connsiteY5" fmla="*/ 516376 h 614088"/>
                <a:gd name="connsiteX0" fmla="*/ 2217651 w 2224106"/>
                <a:gd name="connsiteY0" fmla="*/ 78773 h 615114"/>
                <a:gd name="connsiteX1" fmla="*/ 2224106 w 2224106"/>
                <a:gd name="connsiteY1" fmla="*/ 0 h 615114"/>
                <a:gd name="connsiteX2" fmla="*/ 864623 w 2224106"/>
                <a:gd name="connsiteY2" fmla="*/ 1026 h 615114"/>
                <a:gd name="connsiteX3" fmla="*/ 865957 w 2224106"/>
                <a:gd name="connsiteY3" fmla="*/ 614609 h 615114"/>
                <a:gd name="connsiteX4" fmla="*/ 1576 w 2224106"/>
                <a:gd name="connsiteY4" fmla="*/ 615114 h 615114"/>
                <a:gd name="connsiteX5" fmla="*/ 0 w 2224106"/>
                <a:gd name="connsiteY5" fmla="*/ 517402 h 615114"/>
                <a:gd name="connsiteX0" fmla="*/ 2217651 w 2217831"/>
                <a:gd name="connsiteY0" fmla="*/ 77747 h 614088"/>
                <a:gd name="connsiteX1" fmla="*/ 2216625 w 2217831"/>
                <a:gd name="connsiteY1" fmla="*/ 2292 h 614088"/>
                <a:gd name="connsiteX2" fmla="*/ 864623 w 2217831"/>
                <a:gd name="connsiteY2" fmla="*/ 0 h 614088"/>
                <a:gd name="connsiteX3" fmla="*/ 865957 w 2217831"/>
                <a:gd name="connsiteY3" fmla="*/ 613583 h 614088"/>
                <a:gd name="connsiteX4" fmla="*/ 1576 w 2217831"/>
                <a:gd name="connsiteY4" fmla="*/ 614088 h 614088"/>
                <a:gd name="connsiteX5" fmla="*/ 0 w 2217831"/>
                <a:gd name="connsiteY5" fmla="*/ 516376 h 614088"/>
                <a:gd name="connsiteX0" fmla="*/ 2217651 w 2220370"/>
                <a:gd name="connsiteY0" fmla="*/ 77747 h 614088"/>
                <a:gd name="connsiteX1" fmla="*/ 2220370 w 2220370"/>
                <a:gd name="connsiteY1" fmla="*/ 301 h 614088"/>
                <a:gd name="connsiteX2" fmla="*/ 864623 w 2220370"/>
                <a:gd name="connsiteY2" fmla="*/ 0 h 614088"/>
                <a:gd name="connsiteX3" fmla="*/ 865957 w 2220370"/>
                <a:gd name="connsiteY3" fmla="*/ 613583 h 614088"/>
                <a:gd name="connsiteX4" fmla="*/ 1576 w 2220370"/>
                <a:gd name="connsiteY4" fmla="*/ 614088 h 614088"/>
                <a:gd name="connsiteX5" fmla="*/ 0 w 2220370"/>
                <a:gd name="connsiteY5" fmla="*/ 516376 h 614088"/>
                <a:gd name="connsiteX0" fmla="*/ 2217651 w 2217736"/>
                <a:gd name="connsiteY0" fmla="*/ 77747 h 614088"/>
                <a:gd name="connsiteX1" fmla="*/ 2212889 w 2217736"/>
                <a:gd name="connsiteY1" fmla="*/ 1628 h 614088"/>
                <a:gd name="connsiteX2" fmla="*/ 864623 w 2217736"/>
                <a:gd name="connsiteY2" fmla="*/ 0 h 614088"/>
                <a:gd name="connsiteX3" fmla="*/ 865957 w 2217736"/>
                <a:gd name="connsiteY3" fmla="*/ 613583 h 614088"/>
                <a:gd name="connsiteX4" fmla="*/ 1576 w 2217736"/>
                <a:gd name="connsiteY4" fmla="*/ 614088 h 614088"/>
                <a:gd name="connsiteX5" fmla="*/ 0 w 2217736"/>
                <a:gd name="connsiteY5" fmla="*/ 516376 h 614088"/>
                <a:gd name="connsiteX0" fmla="*/ 2217651 w 2220372"/>
                <a:gd name="connsiteY0" fmla="*/ 78110 h 614451"/>
                <a:gd name="connsiteX1" fmla="*/ 2220372 w 2220372"/>
                <a:gd name="connsiteY1" fmla="*/ 0 h 614451"/>
                <a:gd name="connsiteX2" fmla="*/ 864623 w 2220372"/>
                <a:gd name="connsiteY2" fmla="*/ 363 h 614451"/>
                <a:gd name="connsiteX3" fmla="*/ 865957 w 2220372"/>
                <a:gd name="connsiteY3" fmla="*/ 613946 h 614451"/>
                <a:gd name="connsiteX4" fmla="*/ 1576 w 2220372"/>
                <a:gd name="connsiteY4" fmla="*/ 614451 h 614451"/>
                <a:gd name="connsiteX5" fmla="*/ 0 w 2220372"/>
                <a:gd name="connsiteY5" fmla="*/ 516739 h 6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372" h="614451">
                  <a:moveTo>
                    <a:pt x="2217651" y="78110"/>
                  </a:moveTo>
                  <a:cubicBezTo>
                    <a:pt x="2218555" y="52516"/>
                    <a:pt x="2219468" y="25594"/>
                    <a:pt x="2220372" y="0"/>
                  </a:cubicBezTo>
                  <a:lnTo>
                    <a:pt x="864623" y="363"/>
                  </a:lnTo>
                  <a:cubicBezTo>
                    <a:pt x="865068" y="204891"/>
                    <a:pt x="865512" y="409418"/>
                    <a:pt x="865957" y="613946"/>
                  </a:cubicBezTo>
                  <a:lnTo>
                    <a:pt x="1576" y="614451"/>
                  </a:lnTo>
                  <a:cubicBezTo>
                    <a:pt x="1051" y="581880"/>
                    <a:pt x="525" y="549310"/>
                    <a:pt x="0" y="5167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7021" name="Group 5">
              <a:extLst>
                <a:ext uri="{FF2B5EF4-FFF2-40B4-BE49-F238E27FC236}">
                  <a16:creationId xmlns:a16="http://schemas.microsoft.com/office/drawing/2014/main" id="{FE221DC0-55A4-B243-837E-A3CE4AC90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3684" y="5415018"/>
              <a:ext cx="293670" cy="272788"/>
              <a:chOff x="3284418" y="5102016"/>
              <a:chExt cx="293670" cy="272788"/>
            </a:xfrm>
          </p:grpSpPr>
          <p:sp>
            <p:nvSpPr>
              <p:cNvPr id="37103" name="TextBox 483">
                <a:extLst>
                  <a:ext uri="{FF2B5EF4-FFF2-40B4-BE49-F238E27FC236}">
                    <a16:creationId xmlns:a16="http://schemas.microsoft.com/office/drawing/2014/main" id="{2C1A2378-F0D7-074A-8BEB-E9A3717B3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4418" y="5102016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AFCCB741-BBD0-CD47-B288-31E84DF95B83}"/>
                  </a:ext>
                </a:extLst>
              </p:cNvPr>
              <p:cNvCxnSpPr/>
              <p:nvPr/>
            </p:nvCxnSpPr>
            <p:spPr>
              <a:xfrm>
                <a:off x="3320468" y="5155046"/>
                <a:ext cx="0" cy="2190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7F629AC-A9F5-B247-AC8B-0CE4001E1FE0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70" y="3358134"/>
              <a:ext cx="12905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23" name="Group 32">
              <a:extLst>
                <a:ext uri="{FF2B5EF4-FFF2-40B4-BE49-F238E27FC236}">
                  <a16:creationId xmlns:a16="http://schemas.microsoft.com/office/drawing/2014/main" id="{C58C3B69-D52C-7149-8178-B253994D9D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238" y="2865955"/>
              <a:ext cx="758347" cy="1783316"/>
              <a:chOff x="5082238" y="2865955"/>
              <a:chExt cx="758347" cy="1783316"/>
            </a:xfrm>
          </p:grpSpPr>
          <p:grpSp>
            <p:nvGrpSpPr>
              <p:cNvPr id="37095" name="Group 491">
                <a:extLst>
                  <a:ext uri="{FF2B5EF4-FFF2-40B4-BE49-F238E27FC236}">
                    <a16:creationId xmlns:a16="http://schemas.microsoft.com/office/drawing/2014/main" id="{6E894B44-371C-2B48-9644-83C58E1C66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2238" y="2865955"/>
                <a:ext cx="340158" cy="322660"/>
                <a:chOff x="3112641" y="5068768"/>
                <a:chExt cx="340158" cy="322660"/>
              </a:xfrm>
            </p:grpSpPr>
            <p:sp>
              <p:nvSpPr>
                <p:cNvPr id="37101" name="TextBox 492">
                  <a:extLst>
                    <a:ext uri="{FF2B5EF4-FFF2-40B4-BE49-F238E27FC236}">
                      <a16:creationId xmlns:a16="http://schemas.microsoft.com/office/drawing/2014/main" id="{9EAEEC7F-4CEE-8C40-A779-83CA2D3F91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641" y="506876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494" name="Straight Arrow Connector 493">
                  <a:extLst>
                    <a:ext uri="{FF2B5EF4-FFF2-40B4-BE49-F238E27FC236}">
                      <a16:creationId xmlns:a16="http://schemas.microsoft.com/office/drawing/2014/main" id="{B03C6639-ADEA-994B-B6C2-1F8CD2DD586D}"/>
                    </a:ext>
                  </a:extLst>
                </p:cNvPr>
                <p:cNvCxnSpPr/>
                <p:nvPr/>
              </p:nvCxnSpPr>
              <p:spPr>
                <a:xfrm>
                  <a:off x="3392756" y="517039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96" name="Group 494">
                <a:extLst>
                  <a:ext uri="{FF2B5EF4-FFF2-40B4-BE49-F238E27FC236}">
                    <a16:creationId xmlns:a16="http://schemas.microsoft.com/office/drawing/2014/main" id="{8C27770C-64BA-3F47-9AE2-33704DC6AA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7215" y="2888718"/>
                <a:ext cx="340158" cy="345843"/>
                <a:chOff x="3284418" y="5047988"/>
                <a:chExt cx="340158" cy="345843"/>
              </a:xfrm>
            </p:grpSpPr>
            <p:sp>
              <p:nvSpPr>
                <p:cNvPr id="37099" name="TextBox 495">
                  <a:extLst>
                    <a:ext uri="{FF2B5EF4-FFF2-40B4-BE49-F238E27FC236}">
                      <a16:creationId xmlns:a16="http://schemas.microsoft.com/office/drawing/2014/main" id="{3ADE758A-F8DF-1944-8300-236E3A8792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04798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cxnSp>
              <p:nvCxnSpPr>
                <p:cNvPr id="497" name="Straight Arrow Connector 496">
                  <a:extLst>
                    <a:ext uri="{FF2B5EF4-FFF2-40B4-BE49-F238E27FC236}">
                      <a16:creationId xmlns:a16="http://schemas.microsoft.com/office/drawing/2014/main" id="{3FD26212-7D01-7D4E-857F-40524D4AAEEF}"/>
                    </a:ext>
                  </a:extLst>
                </p:cNvPr>
                <p:cNvCxnSpPr/>
                <p:nvPr/>
              </p:nvCxnSpPr>
              <p:spPr>
                <a:xfrm>
                  <a:off x="3321308" y="5126856"/>
                  <a:ext cx="0" cy="266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097" name="TextBox 503">
                <a:extLst>
                  <a:ext uri="{FF2B5EF4-FFF2-40B4-BE49-F238E27FC236}">
                    <a16:creationId xmlns:a16="http://schemas.microsoft.com/office/drawing/2014/main" id="{DC3A5DEF-C41D-0A46-AFBF-EF7B9ADE5F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761" y="3751075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ALU</a:t>
                </a:r>
              </a:p>
            </p:txBody>
          </p:sp>
          <p:sp>
            <p:nvSpPr>
              <p:cNvPr id="503" name="Trapezoid 109">
                <a:extLst>
                  <a:ext uri="{FF2B5EF4-FFF2-40B4-BE49-F238E27FC236}">
                    <a16:creationId xmlns:a16="http://schemas.microsoft.com/office/drawing/2014/main" id="{992DA5A2-5A39-B844-9E49-5C79AF73F95E}"/>
                  </a:ext>
                </a:extLst>
              </p:cNvPr>
              <p:cNvSpPr/>
              <p:nvPr/>
            </p:nvSpPr>
            <p:spPr>
              <a:xfrm rot="5400000">
                <a:off x="4702693" y="3530437"/>
                <a:ext cx="1527266" cy="709559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978" h="851904">
                    <a:moveTo>
                      <a:pt x="0" y="851904"/>
                    </a:moveTo>
                    <a:lnTo>
                      <a:pt x="212976" y="0"/>
                    </a:lnTo>
                    <a:lnTo>
                      <a:pt x="1120002" y="0"/>
                    </a:lnTo>
                    <a:lnTo>
                      <a:pt x="1332978" y="851904"/>
                    </a:lnTo>
                    <a:lnTo>
                      <a:pt x="921332" y="846566"/>
                    </a:lnTo>
                    <a:lnTo>
                      <a:pt x="832448" y="544284"/>
                    </a:lnTo>
                    <a:lnTo>
                      <a:pt x="517952" y="547566"/>
                    </a:lnTo>
                    <a:lnTo>
                      <a:pt x="402336" y="851904"/>
                    </a:lnTo>
                    <a:lnTo>
                      <a:pt x="0" y="85190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A6503D1-AD44-0C41-A134-4C4B1CF9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931" y="3891566"/>
              <a:ext cx="480977" cy="63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rapezoid 109">
              <a:extLst>
                <a:ext uri="{FF2B5EF4-FFF2-40B4-BE49-F238E27FC236}">
                  <a16:creationId xmlns:a16="http://schemas.microsoft.com/office/drawing/2014/main" id="{87E59AEA-F4DC-2A48-814A-0C0BA7B11AA7}"/>
                </a:ext>
              </a:extLst>
            </p:cNvPr>
            <p:cNvSpPr/>
            <p:nvPr/>
          </p:nvSpPr>
          <p:spPr>
            <a:xfrm rot="5400000">
              <a:off x="5810753" y="2993817"/>
              <a:ext cx="528668" cy="51748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2CA96CA-CC7D-E145-8CC9-EA443A4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330" y="4018574"/>
              <a:ext cx="65083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027" name="TextBox 12">
              <a:extLst>
                <a:ext uri="{FF2B5EF4-FFF2-40B4-BE49-F238E27FC236}">
                  <a16:creationId xmlns:a16="http://schemas.microsoft.com/office/drawing/2014/main" id="{369E45E7-6B30-E44D-83E7-E63B4276B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100" y="6538303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i281 CPU</a:t>
              </a:r>
            </a:p>
          </p:txBody>
        </p:sp>
        <p:grpSp>
          <p:nvGrpSpPr>
            <p:cNvPr id="37028" name="Group 317">
              <a:extLst>
                <a:ext uri="{FF2B5EF4-FFF2-40B4-BE49-F238E27FC236}">
                  <a16:creationId xmlns:a16="http://schemas.microsoft.com/office/drawing/2014/main" id="{BFCC8306-B254-C14E-BD48-424B466BD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57" y="4235664"/>
              <a:ext cx="1340266" cy="2039158"/>
              <a:chOff x="4977477" y="3133066"/>
              <a:chExt cx="1340266" cy="2039158"/>
            </a:xfrm>
          </p:grpSpPr>
          <p:grpSp>
            <p:nvGrpSpPr>
              <p:cNvPr id="37078" name="Group 318">
                <a:extLst>
                  <a:ext uri="{FF2B5EF4-FFF2-40B4-BE49-F238E27FC236}">
                    <a16:creationId xmlns:a16="http://schemas.microsoft.com/office/drawing/2014/main" id="{FC93BB38-A698-354F-A366-25404F80D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477" y="3133066"/>
                <a:ext cx="1340266" cy="2039158"/>
                <a:chOff x="1478281" y="3081068"/>
                <a:chExt cx="1340266" cy="2039158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0A9CBA1-D93E-7642-8534-5C0BE53EF560}"/>
                    </a:ext>
                  </a:extLst>
                </p:cNvPr>
                <p:cNvSpPr/>
                <p:nvPr/>
              </p:nvSpPr>
              <p:spPr>
                <a:xfrm>
                  <a:off x="2050293" y="3500604"/>
                  <a:ext cx="665112" cy="124308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7087" name="Group 327">
                  <a:extLst>
                    <a:ext uri="{FF2B5EF4-FFF2-40B4-BE49-F238E27FC236}">
                      <a16:creationId xmlns:a16="http://schemas.microsoft.com/office/drawing/2014/main" id="{FA370F9E-B67A-B94F-A4D7-9266C19E8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78281" y="3081068"/>
                  <a:ext cx="1340266" cy="2039158"/>
                  <a:chOff x="2209801" y="3163364"/>
                  <a:chExt cx="1340266" cy="2039158"/>
                </a:xfrm>
              </p:grpSpPr>
              <p:sp>
                <p:nvSpPr>
                  <p:cNvPr id="37088" name="TextBox 7">
                    <a:extLst>
                      <a:ext uri="{FF2B5EF4-FFF2-40B4-BE49-F238E27FC236}">
                        <a16:creationId xmlns:a16="http://schemas.microsoft.com/office/drawing/2014/main" id="{EB8B5AED-68DE-624A-A06B-95229F0F55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1" y="3536767"/>
                    <a:ext cx="878161" cy="1346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524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0111</a:t>
                    </a: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89247F0-65B6-4B47-8592-019329989D0D}"/>
                      </a:ext>
                    </a:extLst>
                  </p:cNvPr>
                  <p:cNvSpPr/>
                  <p:nvPr/>
                </p:nvSpPr>
                <p:spPr>
                  <a:xfrm>
                    <a:off x="2464337" y="3449542"/>
                    <a:ext cx="1060370" cy="14907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090" name="TextBox 329">
                    <a:extLst>
                      <a:ext uri="{FF2B5EF4-FFF2-40B4-BE49-F238E27FC236}">
                        <a16:creationId xmlns:a16="http://schemas.microsoft.com/office/drawing/2014/main" id="{6E787F83-0C97-2748-9CAA-8484F39293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674" y="4925523"/>
                    <a:ext cx="1106393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200"/>
                      <a:t>Data Memory</a:t>
                    </a:r>
                  </a:p>
                </p:txBody>
              </p:sp>
              <p:grpSp>
                <p:nvGrpSpPr>
                  <p:cNvPr id="37091" name="Group 330">
                    <a:extLst>
                      <a:ext uri="{FF2B5EF4-FFF2-40B4-BE49-F238E27FC236}">
                        <a16:creationId xmlns:a16="http://schemas.microsoft.com/office/drawing/2014/main" id="{AACFD7C3-F842-B641-90C4-6EBEC024AE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576" y="3163364"/>
                    <a:ext cx="340158" cy="272788"/>
                    <a:chOff x="5075416" y="2587292"/>
                    <a:chExt cx="340158" cy="272788"/>
                  </a:xfrm>
                </p:grpSpPr>
                <p:sp>
                  <p:nvSpPr>
                    <p:cNvPr id="37093" name="TextBox 333">
                      <a:extLst>
                        <a:ext uri="{FF2B5EF4-FFF2-40B4-BE49-F238E27FC236}">
                          <a16:creationId xmlns:a16="http://schemas.microsoft.com/office/drawing/2014/main" id="{0825A09F-7946-6945-A67B-74BCEDB34C3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5416" y="2587292"/>
                      <a:ext cx="340158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1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</a:p>
                  </p:txBody>
                </p:sp>
                <p:cxnSp>
                  <p:nvCxnSpPr>
                    <p:cNvPr id="335" name="Straight Arrow Connector 334">
                      <a:extLst>
                        <a:ext uri="{FF2B5EF4-FFF2-40B4-BE49-F238E27FC236}">
                          <a16:creationId xmlns:a16="http://schemas.microsoft.com/office/drawing/2014/main" id="{1989190B-6CB4-E148-A214-11769E294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14" y="2640093"/>
                      <a:ext cx="0" cy="220676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092" name="TextBox 332">
                    <a:extLst>
                      <a:ext uri="{FF2B5EF4-FFF2-40B4-BE49-F238E27FC236}">
                        <a16:creationId xmlns:a16="http://schemas.microsoft.com/office/drawing/2014/main" id="{5BA73B8D-9326-B841-A0BE-654E140B8D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519" y="3552424"/>
                    <a:ext cx="800219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00000101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endParaRPr lang="en-US" altLang="en-US" sz="1000">
                      <a:latin typeface="Courier" pitchFamily="2" charset="0"/>
                    </a:endParaRPr>
                  </a:p>
                </p:txBody>
              </p:sp>
            </p:grp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58B5E65-8C26-ED45-97E3-64FB822C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3705011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D18EAA1-B4C7-FE40-9A73-E104B6E58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3862182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5CE64E-6963-234D-BCBC-59035B28B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664" y="4019355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8A27227-3A2E-4848-89DC-21AEA30B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4171764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1C0088D-53F9-3E41-B482-F206921A6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319409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6082B14-E0A5-C94D-9F1D-3C0C0B3EC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471818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F2CDBD7-F4A8-6F4B-90D1-481EB311F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314" y="4632166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029" name="Group 11">
              <a:extLst>
                <a:ext uri="{FF2B5EF4-FFF2-40B4-BE49-F238E27FC236}">
                  <a16:creationId xmlns:a16="http://schemas.microsoft.com/office/drawing/2014/main" id="{E7814E05-242C-9C43-A7F9-201C1CD39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67" y="1258500"/>
              <a:ext cx="5625997" cy="5424631"/>
              <a:chOff x="190667" y="1258500"/>
              <a:chExt cx="5625997" cy="5424631"/>
            </a:xfrm>
          </p:grpSpPr>
          <p:sp>
            <p:nvSpPr>
              <p:cNvPr id="225" name="Trapezoid 109">
                <a:extLst>
                  <a:ext uri="{FF2B5EF4-FFF2-40B4-BE49-F238E27FC236}">
                    <a16:creationId xmlns:a16="http://schemas.microsoft.com/office/drawing/2014/main" id="{90454B08-3B6C-EC42-B3DB-DBCA4651D8EC}"/>
                  </a:ext>
                </a:extLst>
              </p:cNvPr>
              <p:cNvSpPr/>
              <p:nvPr/>
            </p:nvSpPr>
            <p:spPr>
              <a:xfrm rot="5400000">
                <a:off x="274432" y="1173982"/>
                <a:ext cx="5424810" cy="5592342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45068 w 2245067"/>
                  <a:gd name="connsiteY0" fmla="*/ 1860778 h 1860778"/>
                  <a:gd name="connsiteX1" fmla="*/ 2219740 w 2245067"/>
                  <a:gd name="connsiteY1" fmla="*/ 1858001 h 1860778"/>
                  <a:gd name="connsiteX2" fmla="*/ 2178349 w 2245067"/>
                  <a:gd name="connsiteY2" fmla="*/ 97207 h 1860778"/>
                  <a:gd name="connsiteX3" fmla="*/ 1576 w 2245067"/>
                  <a:gd name="connsiteY3" fmla="*/ 97712 h 1860778"/>
                  <a:gd name="connsiteX4" fmla="*/ 0 w 2245067"/>
                  <a:gd name="connsiteY4" fmla="*/ 0 h 1860778"/>
                  <a:gd name="connsiteX0" fmla="*/ 2338730 w 2338729"/>
                  <a:gd name="connsiteY0" fmla="*/ 1860778 h 1860778"/>
                  <a:gd name="connsiteX1" fmla="*/ 0 w 2338729"/>
                  <a:gd name="connsiteY1" fmla="*/ 1841337 h 1860778"/>
                  <a:gd name="connsiteX2" fmla="*/ 2272011 w 2338729"/>
                  <a:gd name="connsiteY2" fmla="*/ 97207 h 1860778"/>
                  <a:gd name="connsiteX3" fmla="*/ 95238 w 2338729"/>
                  <a:gd name="connsiteY3" fmla="*/ 97712 h 1860778"/>
                  <a:gd name="connsiteX4" fmla="*/ 93662 w 2338729"/>
                  <a:gd name="connsiteY4" fmla="*/ 0 h 1860778"/>
                  <a:gd name="connsiteX0" fmla="*/ 2245068 w 2355824"/>
                  <a:gd name="connsiteY0" fmla="*/ 1860778 h 1860778"/>
                  <a:gd name="connsiteX1" fmla="*/ 2355823 w 2355824"/>
                  <a:gd name="connsiteY1" fmla="*/ 1777457 h 1860778"/>
                  <a:gd name="connsiteX2" fmla="*/ 2178349 w 2355824"/>
                  <a:gd name="connsiteY2" fmla="*/ 97207 h 1860778"/>
                  <a:gd name="connsiteX3" fmla="*/ 1576 w 2355824"/>
                  <a:gd name="connsiteY3" fmla="*/ 97712 h 1860778"/>
                  <a:gd name="connsiteX4" fmla="*/ 0 w 2355824"/>
                  <a:gd name="connsiteY4" fmla="*/ 0 h 1860778"/>
                  <a:gd name="connsiteX0" fmla="*/ -1 w 14263340"/>
                  <a:gd name="connsiteY0" fmla="*/ 1871887 h 1871887"/>
                  <a:gd name="connsiteX1" fmla="*/ 14263339 w 14263340"/>
                  <a:gd name="connsiteY1" fmla="*/ 1777457 h 1871887"/>
                  <a:gd name="connsiteX2" fmla="*/ 14085865 w 14263340"/>
                  <a:gd name="connsiteY2" fmla="*/ 97207 h 1871887"/>
                  <a:gd name="connsiteX3" fmla="*/ 11909092 w 14263340"/>
                  <a:gd name="connsiteY3" fmla="*/ 97712 h 1871887"/>
                  <a:gd name="connsiteX4" fmla="*/ 11907516 w 14263340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909092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094737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955893 h 1955893"/>
                  <a:gd name="connsiteX1" fmla="*/ 14217988 w 14217987"/>
                  <a:gd name="connsiteY1" fmla="*/ 1950339 h 1955893"/>
                  <a:gd name="connsiteX2" fmla="*/ 14085865 w 14217987"/>
                  <a:gd name="connsiteY2" fmla="*/ 181213 h 1955893"/>
                  <a:gd name="connsiteX3" fmla="*/ 11094737 w 14217987"/>
                  <a:gd name="connsiteY3" fmla="*/ 181718 h 1955893"/>
                  <a:gd name="connsiteX4" fmla="*/ 11093163 w 14217987"/>
                  <a:gd name="connsiteY4" fmla="*/ 0 h 1955893"/>
                  <a:gd name="connsiteX0" fmla="*/ -1 w 14217987"/>
                  <a:gd name="connsiteY0" fmla="*/ 1774680 h 1774680"/>
                  <a:gd name="connsiteX1" fmla="*/ 14217988 w 14217987"/>
                  <a:gd name="connsiteY1" fmla="*/ 1769126 h 1774680"/>
                  <a:gd name="connsiteX2" fmla="*/ 14085865 w 14217987"/>
                  <a:gd name="connsiteY2" fmla="*/ 0 h 1774680"/>
                  <a:gd name="connsiteX3" fmla="*/ 11094737 w 14217987"/>
                  <a:gd name="connsiteY3" fmla="*/ 505 h 1774680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085865 w 14217987"/>
                  <a:gd name="connsiteY2" fmla="*/ 65328 h 1840008"/>
                  <a:gd name="connsiteX3" fmla="*/ 11623525 w 14217987"/>
                  <a:gd name="connsiteY3" fmla="*/ 0 h 1840008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195273 w 14217987"/>
                  <a:gd name="connsiteY2" fmla="*/ 1846 h 1840008"/>
                  <a:gd name="connsiteX3" fmla="*/ 11623525 w 14217987"/>
                  <a:gd name="connsiteY3" fmla="*/ 0 h 1840008"/>
                  <a:gd name="connsiteX0" fmla="*/ 28529 w 14246517"/>
                  <a:gd name="connsiteY0" fmla="*/ 1840008 h 1840008"/>
                  <a:gd name="connsiteX1" fmla="*/ 0 w 14246517"/>
                  <a:gd name="connsiteY1" fmla="*/ 1838502 h 1840008"/>
                  <a:gd name="connsiteX2" fmla="*/ 14246518 w 14246517"/>
                  <a:gd name="connsiteY2" fmla="*/ 1834454 h 1840008"/>
                  <a:gd name="connsiteX3" fmla="*/ 14223803 w 14246517"/>
                  <a:gd name="connsiteY3" fmla="*/ 1846 h 1840008"/>
                  <a:gd name="connsiteX4" fmla="*/ 11652055 w 14246517"/>
                  <a:gd name="connsiteY4" fmla="*/ 0 h 1840008"/>
                  <a:gd name="connsiteX0" fmla="*/ -1 w 14217987"/>
                  <a:gd name="connsiteY0" fmla="*/ 1840008 h 1840008"/>
                  <a:gd name="connsiteX1" fmla="*/ 463782 w 14217987"/>
                  <a:gd name="connsiteY1" fmla="*/ 1744455 h 1840008"/>
                  <a:gd name="connsiteX2" fmla="*/ 14217988 w 14217987"/>
                  <a:gd name="connsiteY2" fmla="*/ 1834454 h 1840008"/>
                  <a:gd name="connsiteX3" fmla="*/ 14195273 w 14217987"/>
                  <a:gd name="connsiteY3" fmla="*/ 1846 h 1840008"/>
                  <a:gd name="connsiteX4" fmla="*/ 11623525 w 14217987"/>
                  <a:gd name="connsiteY4" fmla="*/ 0 h 1840008"/>
                  <a:gd name="connsiteX0" fmla="*/ 1 w 14236220"/>
                  <a:gd name="connsiteY0" fmla="*/ 1684830 h 1834454"/>
                  <a:gd name="connsiteX1" fmla="*/ 482015 w 14236220"/>
                  <a:gd name="connsiteY1" fmla="*/ 1744455 h 1834454"/>
                  <a:gd name="connsiteX2" fmla="*/ 14236221 w 14236220"/>
                  <a:gd name="connsiteY2" fmla="*/ 1834454 h 1834454"/>
                  <a:gd name="connsiteX3" fmla="*/ 14213506 w 14236220"/>
                  <a:gd name="connsiteY3" fmla="*/ 1846 h 1834454"/>
                  <a:gd name="connsiteX4" fmla="*/ 11641758 w 14236220"/>
                  <a:gd name="connsiteY4" fmla="*/ 0 h 1834454"/>
                  <a:gd name="connsiteX0" fmla="*/ 1 w 14236220"/>
                  <a:gd name="connsiteY0" fmla="*/ 1684830 h 1857312"/>
                  <a:gd name="connsiteX1" fmla="*/ 26169 w 14236220"/>
                  <a:gd name="connsiteY1" fmla="*/ 1857312 h 1857312"/>
                  <a:gd name="connsiteX2" fmla="*/ 14236221 w 14236220"/>
                  <a:gd name="connsiteY2" fmla="*/ 1834454 h 1857312"/>
                  <a:gd name="connsiteX3" fmla="*/ 14213506 w 14236220"/>
                  <a:gd name="connsiteY3" fmla="*/ 1846 h 1857312"/>
                  <a:gd name="connsiteX4" fmla="*/ 11641758 w 14236220"/>
                  <a:gd name="connsiteY4" fmla="*/ 0 h 1857312"/>
                  <a:gd name="connsiteX0" fmla="*/ 1 w 14236220"/>
                  <a:gd name="connsiteY0" fmla="*/ 1684830 h 1845556"/>
                  <a:gd name="connsiteX1" fmla="*/ 62635 w 14236220"/>
                  <a:gd name="connsiteY1" fmla="*/ 1845556 h 1845556"/>
                  <a:gd name="connsiteX2" fmla="*/ 14236221 w 14236220"/>
                  <a:gd name="connsiteY2" fmla="*/ 1834454 h 1845556"/>
                  <a:gd name="connsiteX3" fmla="*/ 14213506 w 14236220"/>
                  <a:gd name="connsiteY3" fmla="*/ 1846 h 1845556"/>
                  <a:gd name="connsiteX4" fmla="*/ 11641758 w 14236220"/>
                  <a:gd name="connsiteY4" fmla="*/ 0 h 1845556"/>
                  <a:gd name="connsiteX0" fmla="*/ 10298 w 14246517"/>
                  <a:gd name="connsiteY0" fmla="*/ 1684830 h 1843205"/>
                  <a:gd name="connsiteX1" fmla="*/ -1 w 14246517"/>
                  <a:gd name="connsiteY1" fmla="*/ 1843205 h 1843205"/>
                  <a:gd name="connsiteX2" fmla="*/ 14246518 w 14246517"/>
                  <a:gd name="connsiteY2" fmla="*/ 1834454 h 1843205"/>
                  <a:gd name="connsiteX3" fmla="*/ 14223803 w 14246517"/>
                  <a:gd name="connsiteY3" fmla="*/ 1846 h 1843205"/>
                  <a:gd name="connsiteX4" fmla="*/ 11652055 w 14246517"/>
                  <a:gd name="connsiteY4" fmla="*/ 0 h 1843205"/>
                  <a:gd name="connsiteX0" fmla="*/ 10298 w 14266087"/>
                  <a:gd name="connsiteY0" fmla="*/ 1684830 h 1843205"/>
                  <a:gd name="connsiteX1" fmla="*/ -1 w 14266087"/>
                  <a:gd name="connsiteY1" fmla="*/ 1843205 h 1843205"/>
                  <a:gd name="connsiteX2" fmla="*/ 14266087 w 14266087"/>
                  <a:gd name="connsiteY2" fmla="*/ 1842024 h 1843205"/>
                  <a:gd name="connsiteX3" fmla="*/ 14223803 w 14266087"/>
                  <a:gd name="connsiteY3" fmla="*/ 1846 h 1843205"/>
                  <a:gd name="connsiteX4" fmla="*/ 11652055 w 14266087"/>
                  <a:gd name="connsiteY4" fmla="*/ 0 h 1843205"/>
                  <a:gd name="connsiteX0" fmla="*/ 10298 w 14266087"/>
                  <a:gd name="connsiteY0" fmla="*/ 1687178 h 1845553"/>
                  <a:gd name="connsiteX1" fmla="*/ -1 w 14266087"/>
                  <a:gd name="connsiteY1" fmla="*/ 1845553 h 1845553"/>
                  <a:gd name="connsiteX2" fmla="*/ 14266087 w 14266087"/>
                  <a:gd name="connsiteY2" fmla="*/ 1844372 h 1845553"/>
                  <a:gd name="connsiteX3" fmla="*/ 14223810 w 14266087"/>
                  <a:gd name="connsiteY3" fmla="*/ 0 h 1845553"/>
                  <a:gd name="connsiteX4" fmla="*/ 11652055 w 14266087"/>
                  <a:gd name="connsiteY4" fmla="*/ 2348 h 1845553"/>
                  <a:gd name="connsiteX0" fmla="*/ 10298 w 14288866"/>
                  <a:gd name="connsiteY0" fmla="*/ 1684830 h 1843205"/>
                  <a:gd name="connsiteX1" fmla="*/ -1 w 14288866"/>
                  <a:gd name="connsiteY1" fmla="*/ 1843205 h 1843205"/>
                  <a:gd name="connsiteX2" fmla="*/ 14266087 w 14288866"/>
                  <a:gd name="connsiteY2" fmla="*/ 1842024 h 1843205"/>
                  <a:gd name="connsiteX3" fmla="*/ 14288867 w 14288866"/>
                  <a:gd name="connsiteY3" fmla="*/ 8137 h 1843205"/>
                  <a:gd name="connsiteX4" fmla="*/ 11652055 w 14288866"/>
                  <a:gd name="connsiteY4" fmla="*/ 0 h 1843205"/>
                  <a:gd name="connsiteX0" fmla="*/ 10298 w 14272615"/>
                  <a:gd name="connsiteY0" fmla="*/ 1684830 h 1843205"/>
                  <a:gd name="connsiteX1" fmla="*/ -1 w 14272615"/>
                  <a:gd name="connsiteY1" fmla="*/ 1843205 h 1843205"/>
                  <a:gd name="connsiteX2" fmla="*/ 14266087 w 14272615"/>
                  <a:gd name="connsiteY2" fmla="*/ 1842024 h 1843205"/>
                  <a:gd name="connsiteX3" fmla="*/ 14272614 w 14272615"/>
                  <a:gd name="connsiteY3" fmla="*/ 1846 h 1843205"/>
                  <a:gd name="connsiteX4" fmla="*/ 11652055 w 14272615"/>
                  <a:gd name="connsiteY4" fmla="*/ 0 h 1843205"/>
                  <a:gd name="connsiteX0" fmla="*/ 10298 w 14288887"/>
                  <a:gd name="connsiteY0" fmla="*/ 1687178 h 1845553"/>
                  <a:gd name="connsiteX1" fmla="*/ -1 w 14288887"/>
                  <a:gd name="connsiteY1" fmla="*/ 1845553 h 1845553"/>
                  <a:gd name="connsiteX2" fmla="*/ 14266087 w 14288887"/>
                  <a:gd name="connsiteY2" fmla="*/ 1844372 h 1845553"/>
                  <a:gd name="connsiteX3" fmla="*/ 14288886 w 14288887"/>
                  <a:gd name="connsiteY3" fmla="*/ 0 h 1845553"/>
                  <a:gd name="connsiteX4" fmla="*/ 11652055 w 14288887"/>
                  <a:gd name="connsiteY4" fmla="*/ 2348 h 1845553"/>
                  <a:gd name="connsiteX0" fmla="*/ 10298 w 14305159"/>
                  <a:gd name="connsiteY0" fmla="*/ 1684830 h 1843205"/>
                  <a:gd name="connsiteX1" fmla="*/ -1 w 14305159"/>
                  <a:gd name="connsiteY1" fmla="*/ 1843205 h 1843205"/>
                  <a:gd name="connsiteX2" fmla="*/ 14266087 w 14305159"/>
                  <a:gd name="connsiteY2" fmla="*/ 1842024 h 1843205"/>
                  <a:gd name="connsiteX3" fmla="*/ 14305158 w 14305159"/>
                  <a:gd name="connsiteY3" fmla="*/ 1846 h 1843205"/>
                  <a:gd name="connsiteX4" fmla="*/ 11652055 w 14305159"/>
                  <a:gd name="connsiteY4" fmla="*/ 0 h 1843205"/>
                  <a:gd name="connsiteX0" fmla="*/ 10298 w 14272641"/>
                  <a:gd name="connsiteY0" fmla="*/ 1685081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94867"/>
                  <a:gd name="connsiteY0" fmla="*/ 1682984 h 1843456"/>
                  <a:gd name="connsiteX1" fmla="*/ 22225 w 14294867"/>
                  <a:gd name="connsiteY1" fmla="*/ 1843456 h 1843456"/>
                  <a:gd name="connsiteX2" fmla="*/ 14288313 w 14294867"/>
                  <a:gd name="connsiteY2" fmla="*/ 1842275 h 1843456"/>
                  <a:gd name="connsiteX3" fmla="*/ 14294866 w 14294867"/>
                  <a:gd name="connsiteY3" fmla="*/ 0 h 1843456"/>
                  <a:gd name="connsiteX4" fmla="*/ 11674281 w 14294867"/>
                  <a:gd name="connsiteY4" fmla="*/ 251 h 1843456"/>
                  <a:gd name="connsiteX0" fmla="*/ 26563 w 14272641"/>
                  <a:gd name="connsiteY0" fmla="*/ 1682984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78603"/>
                  <a:gd name="connsiteY0" fmla="*/ 1687178 h 1843456"/>
                  <a:gd name="connsiteX1" fmla="*/ 5961 w 14278603"/>
                  <a:gd name="connsiteY1" fmla="*/ 1843456 h 1843456"/>
                  <a:gd name="connsiteX2" fmla="*/ 14272049 w 14278603"/>
                  <a:gd name="connsiteY2" fmla="*/ 1842275 h 1843456"/>
                  <a:gd name="connsiteX3" fmla="*/ 14278602 w 14278603"/>
                  <a:gd name="connsiteY3" fmla="*/ 0 h 1843456"/>
                  <a:gd name="connsiteX4" fmla="*/ 11658017 w 14278603"/>
                  <a:gd name="connsiteY4" fmla="*/ 251 h 184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8603" h="1843456">
                    <a:moveTo>
                      <a:pt x="1" y="1687178"/>
                    </a:moveTo>
                    <a:lnTo>
                      <a:pt x="5961" y="1843456"/>
                    </a:lnTo>
                    <a:lnTo>
                      <a:pt x="14272049" y="1842275"/>
                    </a:lnTo>
                    <a:cubicBezTo>
                      <a:pt x="14274225" y="1228882"/>
                      <a:pt x="14276426" y="613393"/>
                      <a:pt x="14278602" y="0"/>
                    </a:cubicBezTo>
                    <a:lnTo>
                      <a:pt x="11658017" y="25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85DADB0-10AF-5F46-9480-382765343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2849" y="5644270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AF86FA9-83C7-1F4C-ADAB-62B324C90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522" y="401381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Trapezoid 109">
              <a:extLst>
                <a:ext uri="{FF2B5EF4-FFF2-40B4-BE49-F238E27FC236}">
                  <a16:creationId xmlns:a16="http://schemas.microsoft.com/office/drawing/2014/main" id="{D60BBADB-B18E-664D-AD6F-402F6E949EC4}"/>
                </a:ext>
              </a:extLst>
            </p:cNvPr>
            <p:cNvSpPr/>
            <p:nvPr/>
          </p:nvSpPr>
          <p:spPr>
            <a:xfrm rot="5400000">
              <a:off x="7913216" y="4658392"/>
              <a:ext cx="857301" cy="260330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2AD22CD-364C-644A-8FD6-B61101F86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909" y="4245600"/>
              <a:ext cx="65083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Trapezoid 109">
              <a:extLst>
                <a:ext uri="{FF2B5EF4-FFF2-40B4-BE49-F238E27FC236}">
                  <a16:creationId xmlns:a16="http://schemas.microsoft.com/office/drawing/2014/main" id="{74370B17-DC2E-AA48-8C15-B20CC93DBED3}"/>
                </a:ext>
              </a:extLst>
            </p:cNvPr>
            <p:cNvSpPr/>
            <p:nvPr/>
          </p:nvSpPr>
          <p:spPr>
            <a:xfrm rot="5400000">
              <a:off x="4680498" y="3740099"/>
              <a:ext cx="1108141" cy="2176298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245068 w 2245067"/>
                <a:gd name="connsiteY0" fmla="*/ 1860778 h 1860778"/>
                <a:gd name="connsiteX1" fmla="*/ 2178349 w 2245067"/>
                <a:gd name="connsiteY1" fmla="*/ 97207 h 1860778"/>
                <a:gd name="connsiteX2" fmla="*/ 1576 w 2245067"/>
                <a:gd name="connsiteY2" fmla="*/ 97712 h 1860778"/>
                <a:gd name="connsiteX3" fmla="*/ 0 w 2245067"/>
                <a:gd name="connsiteY3" fmla="*/ 0 h 1860778"/>
                <a:gd name="connsiteX0" fmla="*/ 2245068 w 2245067"/>
                <a:gd name="connsiteY0" fmla="*/ 1860778 h 1860778"/>
                <a:gd name="connsiteX1" fmla="*/ 2219740 w 2245067"/>
                <a:gd name="connsiteY1" fmla="*/ 1858001 h 1860778"/>
                <a:gd name="connsiteX2" fmla="*/ 2178349 w 2245067"/>
                <a:gd name="connsiteY2" fmla="*/ 97207 h 1860778"/>
                <a:gd name="connsiteX3" fmla="*/ 1576 w 2245067"/>
                <a:gd name="connsiteY3" fmla="*/ 97712 h 1860778"/>
                <a:gd name="connsiteX4" fmla="*/ 0 w 2245067"/>
                <a:gd name="connsiteY4" fmla="*/ 0 h 1860778"/>
                <a:gd name="connsiteX0" fmla="*/ 2338730 w 2338729"/>
                <a:gd name="connsiteY0" fmla="*/ 1860778 h 1860778"/>
                <a:gd name="connsiteX1" fmla="*/ 0 w 2338729"/>
                <a:gd name="connsiteY1" fmla="*/ 1841337 h 1860778"/>
                <a:gd name="connsiteX2" fmla="*/ 2272011 w 2338729"/>
                <a:gd name="connsiteY2" fmla="*/ 97207 h 1860778"/>
                <a:gd name="connsiteX3" fmla="*/ 95238 w 2338729"/>
                <a:gd name="connsiteY3" fmla="*/ 97712 h 1860778"/>
                <a:gd name="connsiteX4" fmla="*/ 93662 w 2338729"/>
                <a:gd name="connsiteY4" fmla="*/ 0 h 1860778"/>
                <a:gd name="connsiteX0" fmla="*/ 2245068 w 2355824"/>
                <a:gd name="connsiteY0" fmla="*/ 1860778 h 1860778"/>
                <a:gd name="connsiteX1" fmla="*/ 2355823 w 2355824"/>
                <a:gd name="connsiteY1" fmla="*/ 1777457 h 1860778"/>
                <a:gd name="connsiteX2" fmla="*/ 2178349 w 2355824"/>
                <a:gd name="connsiteY2" fmla="*/ 97207 h 1860778"/>
                <a:gd name="connsiteX3" fmla="*/ 1576 w 2355824"/>
                <a:gd name="connsiteY3" fmla="*/ 97712 h 1860778"/>
                <a:gd name="connsiteX4" fmla="*/ 0 w 2355824"/>
                <a:gd name="connsiteY4" fmla="*/ 0 h 1860778"/>
                <a:gd name="connsiteX0" fmla="*/ -1 w 14263340"/>
                <a:gd name="connsiteY0" fmla="*/ 1871887 h 1871887"/>
                <a:gd name="connsiteX1" fmla="*/ 14263339 w 14263340"/>
                <a:gd name="connsiteY1" fmla="*/ 1777457 h 1871887"/>
                <a:gd name="connsiteX2" fmla="*/ 14085865 w 14263340"/>
                <a:gd name="connsiteY2" fmla="*/ 97207 h 1871887"/>
                <a:gd name="connsiteX3" fmla="*/ 11909092 w 14263340"/>
                <a:gd name="connsiteY3" fmla="*/ 97712 h 1871887"/>
                <a:gd name="connsiteX4" fmla="*/ 11907516 w 14263340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9092 w 14217987"/>
                <a:gd name="connsiteY3" fmla="*/ 97712 h 1871887"/>
                <a:gd name="connsiteX4" fmla="*/ 11907516 w 14217987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7516 w 14217987"/>
                <a:gd name="connsiteY3" fmla="*/ 0 h 1871887"/>
                <a:gd name="connsiteX0" fmla="*/ -1 w 14217987"/>
                <a:gd name="connsiteY0" fmla="*/ 1774680 h 1774680"/>
                <a:gd name="connsiteX1" fmla="*/ 14217988 w 14217987"/>
                <a:gd name="connsiteY1" fmla="*/ 1769126 h 1774680"/>
                <a:gd name="connsiteX2" fmla="*/ 14085865 w 14217987"/>
                <a:gd name="connsiteY2" fmla="*/ 0 h 1774680"/>
                <a:gd name="connsiteX0" fmla="*/ 0 w 14138032"/>
                <a:gd name="connsiteY0" fmla="*/ 1759094 h 1769126"/>
                <a:gd name="connsiteX1" fmla="*/ 14138033 w 14138032"/>
                <a:gd name="connsiteY1" fmla="*/ 1769126 h 1769126"/>
                <a:gd name="connsiteX2" fmla="*/ 14005910 w 14138032"/>
                <a:gd name="connsiteY2" fmla="*/ 0 h 1769126"/>
                <a:gd name="connsiteX0" fmla="*/ -6 w 14058039"/>
                <a:gd name="connsiteY0" fmla="*/ 1774679 h 1774679"/>
                <a:gd name="connsiteX1" fmla="*/ 14058040 w 14058039"/>
                <a:gd name="connsiteY1" fmla="*/ 1769126 h 1774679"/>
                <a:gd name="connsiteX2" fmla="*/ 13925917 w 14058039"/>
                <a:gd name="connsiteY2" fmla="*/ 0 h 1774679"/>
                <a:gd name="connsiteX0" fmla="*/ -6 w 14137994"/>
                <a:gd name="connsiteY0" fmla="*/ 1774679 h 1774679"/>
                <a:gd name="connsiteX1" fmla="*/ 14137994 w 14137994"/>
                <a:gd name="connsiteY1" fmla="*/ 1774322 h 1774679"/>
                <a:gd name="connsiteX2" fmla="*/ 13925917 w 14137994"/>
                <a:gd name="connsiteY2" fmla="*/ 0 h 177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994" h="1774679">
                  <a:moveTo>
                    <a:pt x="-6" y="1774679"/>
                  </a:moveTo>
                  <a:lnTo>
                    <a:pt x="14137994" y="1774322"/>
                  </a:lnTo>
                  <a:lnTo>
                    <a:pt x="13925917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7034" name="Group 60">
              <a:extLst>
                <a:ext uri="{FF2B5EF4-FFF2-40B4-BE49-F238E27FC236}">
                  <a16:creationId xmlns:a16="http://schemas.microsoft.com/office/drawing/2014/main" id="{75B797E4-A1E5-4A49-B346-80A731F55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111" y="3854059"/>
              <a:ext cx="1316780" cy="937728"/>
              <a:chOff x="3808111" y="3854059"/>
              <a:chExt cx="1316780" cy="93772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645FC-6803-A146-86EC-5C119D3A6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308" y="4426586"/>
                <a:ext cx="33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067" name="Group 53">
                <a:extLst>
                  <a:ext uri="{FF2B5EF4-FFF2-40B4-BE49-F238E27FC236}">
                    <a16:creationId xmlns:a16="http://schemas.microsoft.com/office/drawing/2014/main" id="{8A03538A-3141-274D-ADBC-06C67C446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3461" y="3854059"/>
                <a:ext cx="495536" cy="937728"/>
                <a:chOff x="4483461" y="3854059"/>
                <a:chExt cx="495536" cy="937728"/>
              </a:xfrm>
            </p:grpSpPr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AAE45C37-1C34-4E4D-8003-C2FD0CEE6D45}"/>
                    </a:ext>
                  </a:extLst>
                </p:cNvPr>
                <p:cNvSpPr/>
                <p:nvPr/>
              </p:nvSpPr>
              <p:spPr>
                <a:xfrm rot="5400000">
                  <a:off x="4294790" y="427975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7070" name="Group 52">
                  <a:extLst>
                    <a:ext uri="{FF2B5EF4-FFF2-40B4-BE49-F238E27FC236}">
                      <a16:creationId xmlns:a16="http://schemas.microsoft.com/office/drawing/2014/main" id="{930BDEBC-B91D-5E4D-9FE8-037775EADB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8839" y="3854059"/>
                  <a:ext cx="340158" cy="272788"/>
                  <a:chOff x="4638839" y="3854059"/>
                  <a:chExt cx="340158" cy="272788"/>
                </a:xfrm>
              </p:grpSpPr>
              <p:sp>
                <p:nvSpPr>
                  <p:cNvPr id="37074" name="TextBox 122">
                    <a:extLst>
                      <a:ext uri="{FF2B5EF4-FFF2-40B4-BE49-F238E27FC236}">
                        <a16:creationId xmlns:a16="http://schemas.microsoft.com/office/drawing/2014/main" id="{D7B6F246-3842-DC4D-AAE1-009055E6B6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839" y="385405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1400248-6D0C-DF4E-BA73-91C8774CE13E}"/>
                      </a:ext>
                    </a:extLst>
                  </p:cNvPr>
                  <p:cNvCxnSpPr/>
                  <p:nvPr/>
                </p:nvCxnSpPr>
                <p:spPr>
                  <a:xfrm>
                    <a:off x="4675016" y="390585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071" name="TextBox 128">
                  <a:extLst>
                    <a:ext uri="{FF2B5EF4-FFF2-40B4-BE49-F238E27FC236}">
                      <a16:creationId xmlns:a16="http://schemas.microsoft.com/office/drawing/2014/main" id="{0F6EF735-63AE-604C-9B5F-8F4367C863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461" y="409341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504F164-08C6-9D4F-84E8-53334B13F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2628" y="4264652"/>
                  <a:ext cx="277792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47B06B-1A7A-D04F-BB08-41951B9AD06A}"/>
                    </a:ext>
                  </a:extLst>
                </p:cNvPr>
                <p:cNvCxnSpPr>
                  <a:cxnSpLocks/>
                  <a:endCxn id="124" idx="0"/>
                </p:cNvCxnSpPr>
                <p:nvPr/>
              </p:nvCxnSpPr>
              <p:spPr>
                <a:xfrm flipV="1">
                  <a:off x="4525803" y="4426586"/>
                  <a:ext cx="280967" cy="155584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EC5F81-1068-E943-A7CD-823EE6DAA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307" y="4269414"/>
                <a:ext cx="715909" cy="4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35" name="TextBox 359">
              <a:extLst>
                <a:ext uri="{FF2B5EF4-FFF2-40B4-BE49-F238E27FC236}">
                  <a16:creationId xmlns:a16="http://schemas.microsoft.com/office/drawing/2014/main" id="{5036B109-5ADB-E341-AAD2-88F560DA0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370" y="5540213"/>
              <a:ext cx="804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/>
                <a:t>Switches</a:t>
              </a:r>
            </a:p>
          </p:txBody>
        </p:sp>
        <p:grpSp>
          <p:nvGrpSpPr>
            <p:cNvPr id="37036" name="Group 31">
              <a:extLst>
                <a:ext uri="{FF2B5EF4-FFF2-40B4-BE49-F238E27FC236}">
                  <a16:creationId xmlns:a16="http://schemas.microsoft.com/office/drawing/2014/main" id="{DBE8D968-01B4-EE45-9593-83610E9B9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208" y="4949419"/>
              <a:ext cx="864173" cy="937728"/>
              <a:chOff x="6300208" y="4949419"/>
              <a:chExt cx="864173" cy="937728"/>
            </a:xfrm>
          </p:grpSpPr>
          <p:grpSp>
            <p:nvGrpSpPr>
              <p:cNvPr id="37057" name="Group 28">
                <a:extLst>
                  <a:ext uri="{FF2B5EF4-FFF2-40B4-BE49-F238E27FC236}">
                    <a16:creationId xmlns:a16="http://schemas.microsoft.com/office/drawing/2014/main" id="{8CF43BDC-8378-F942-8796-62BADD81F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0208" y="4949419"/>
                <a:ext cx="495536" cy="937728"/>
                <a:chOff x="6300208" y="4949419"/>
                <a:chExt cx="495536" cy="937728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8B867103-C65C-FB4B-8BEE-889DCBB89CBE}"/>
                    </a:ext>
                  </a:extLst>
                </p:cNvPr>
                <p:cNvSpPr/>
                <p:nvPr/>
              </p:nvSpPr>
              <p:spPr>
                <a:xfrm rot="5400000">
                  <a:off x="6112341" y="537519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7060" name="Group 24">
                  <a:extLst>
                    <a:ext uri="{FF2B5EF4-FFF2-40B4-BE49-F238E27FC236}">
                      <a16:creationId xmlns:a16="http://schemas.microsoft.com/office/drawing/2014/main" id="{7D3B4519-3F4B-694B-BC38-A9FEE1D96B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55586" y="4949419"/>
                  <a:ext cx="340158" cy="272788"/>
                  <a:chOff x="6455586" y="4949419"/>
                  <a:chExt cx="340158" cy="272788"/>
                </a:xfrm>
              </p:grpSpPr>
              <p:sp>
                <p:nvSpPr>
                  <p:cNvPr id="37064" name="TextBox 171">
                    <a:extLst>
                      <a:ext uri="{FF2B5EF4-FFF2-40B4-BE49-F238E27FC236}">
                        <a16:creationId xmlns:a16="http://schemas.microsoft.com/office/drawing/2014/main" id="{86817B56-FFA7-5D40-8E50-38EA36ECD8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5586" y="494941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129C6A80-A788-4B46-9BC1-34F5F4D187F4}"/>
                      </a:ext>
                    </a:extLst>
                  </p:cNvPr>
                  <p:cNvCxnSpPr/>
                  <p:nvPr/>
                </p:nvCxnSpPr>
                <p:spPr>
                  <a:xfrm>
                    <a:off x="6492568" y="500129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061" name="TextBox 177">
                  <a:extLst>
                    <a:ext uri="{FF2B5EF4-FFF2-40B4-BE49-F238E27FC236}">
                      <a16:creationId xmlns:a16="http://schemas.microsoft.com/office/drawing/2014/main" id="{14592FB6-6FE6-1B4A-BE06-94000E3541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0208" y="518877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B3B98A3E-A4B5-8848-954F-7E2F68580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180" y="5360092"/>
                  <a:ext cx="277791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D0C0341-C1E0-6B48-A8A9-90E0F3E4DDC4}"/>
                    </a:ext>
                  </a:extLst>
                </p:cNvPr>
                <p:cNvCxnSpPr>
                  <a:cxnSpLocks/>
                  <a:endCxn id="173" idx="0"/>
                </p:cNvCxnSpPr>
                <p:nvPr/>
              </p:nvCxnSpPr>
              <p:spPr>
                <a:xfrm flipV="1">
                  <a:off x="6333830" y="5522026"/>
                  <a:ext cx="290490" cy="153996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7C0FD2-C6CF-FF42-8B40-9E62E2C2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796" y="5522026"/>
                <a:ext cx="5492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8" name="Trapezoid 109">
              <a:extLst>
                <a:ext uri="{FF2B5EF4-FFF2-40B4-BE49-F238E27FC236}">
                  <a16:creationId xmlns:a16="http://schemas.microsoft.com/office/drawing/2014/main" id="{0C143620-E05A-0B41-A64C-8E32DFFE8FA0}"/>
                </a:ext>
              </a:extLst>
            </p:cNvPr>
            <p:cNvSpPr/>
            <p:nvPr/>
          </p:nvSpPr>
          <p:spPr>
            <a:xfrm rot="5400000">
              <a:off x="4232901" y="4735383"/>
              <a:ext cx="441351" cy="141277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178349 w 2178349"/>
                <a:gd name="connsiteY0" fmla="*/ 97207 h 97712"/>
                <a:gd name="connsiteX1" fmla="*/ 1576 w 2178349"/>
                <a:gd name="connsiteY1" fmla="*/ 97712 h 97712"/>
                <a:gd name="connsiteX2" fmla="*/ 0 w 2178349"/>
                <a:gd name="connsiteY2" fmla="*/ 0 h 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8349" h="97712">
                  <a:moveTo>
                    <a:pt x="2178349" y="97207"/>
                  </a:move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7038" name="Group 358">
              <a:extLst>
                <a:ext uri="{FF2B5EF4-FFF2-40B4-BE49-F238E27FC236}">
                  <a16:creationId xmlns:a16="http://schemas.microsoft.com/office/drawing/2014/main" id="{44CA8253-0523-4242-8BAD-7E7F097F9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41" y="173799"/>
              <a:ext cx="2153005" cy="2198275"/>
              <a:chOff x="449771" y="230947"/>
              <a:chExt cx="2153005" cy="2198275"/>
            </a:xfrm>
          </p:grpSpPr>
          <p:grpSp>
            <p:nvGrpSpPr>
              <p:cNvPr id="37039" name="Group 377">
                <a:extLst>
                  <a:ext uri="{FF2B5EF4-FFF2-40B4-BE49-F238E27FC236}">
                    <a16:creationId xmlns:a16="http://schemas.microsoft.com/office/drawing/2014/main" id="{619CE1D2-D53C-E04E-B1EF-298D34E55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771" y="555647"/>
                <a:ext cx="2153005" cy="1579920"/>
                <a:chOff x="449771" y="555647"/>
                <a:chExt cx="2153005" cy="1579920"/>
              </a:xfrm>
            </p:grpSpPr>
            <p:sp>
              <p:nvSpPr>
                <p:cNvPr id="37044" name="TextBox 7">
                  <a:extLst>
                    <a:ext uri="{FF2B5EF4-FFF2-40B4-BE49-F238E27FC236}">
                      <a16:creationId xmlns:a16="http://schemas.microsoft.com/office/drawing/2014/main" id="{B6363B7E-81BA-0F42-BFAC-706C3050C5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771" y="586621"/>
                  <a:ext cx="878161" cy="1508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524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101000</a:t>
                  </a:r>
                </a:p>
              </p:txBody>
            </p:sp>
            <p:grpSp>
              <p:nvGrpSpPr>
                <p:cNvPr id="37045" name="Group 390">
                  <a:extLst>
                    <a:ext uri="{FF2B5EF4-FFF2-40B4-BE49-F238E27FC236}">
                      <a16:creationId xmlns:a16="http://schemas.microsoft.com/office/drawing/2014/main" id="{4FF81B8C-3FD9-3149-9277-34B12A79B1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0060" y="555647"/>
                  <a:ext cx="1492716" cy="1579920"/>
                  <a:chOff x="1110060" y="555647"/>
                  <a:chExt cx="1492716" cy="1579920"/>
                </a:xfrm>
              </p:grpSpPr>
              <p:sp>
                <p:nvSpPr>
                  <p:cNvPr id="37046" name="TextBox 391">
                    <a:extLst>
                      <a:ext uri="{FF2B5EF4-FFF2-40B4-BE49-F238E27FC236}">
                        <a16:creationId xmlns:a16="http://schemas.microsoft.com/office/drawing/2014/main" id="{9DDF39F1-7FD3-CD46-817D-9DEB93A9BF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060" y="555647"/>
                    <a:ext cx="1492716" cy="1579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10001100 00000000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11010011 00000000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11110010 00000011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01000100 00000000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11100000 11111011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10100100 00000010</a:t>
                    </a: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A2FB9D10-3A2F-D14A-925E-95C5EFEDBE64}"/>
                      </a:ext>
                    </a:extLst>
                  </p:cNvPr>
                  <p:cNvSpPr/>
                  <p:nvPr/>
                </p:nvSpPr>
                <p:spPr>
                  <a:xfrm>
                    <a:off x="1142905" y="581427"/>
                    <a:ext cx="1387371" cy="15129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6544DA8B-3207-2349-BC80-A109C4E7499B}"/>
                      </a:ext>
                    </a:extLst>
                  </p:cNvPr>
                  <p:cNvCxnSpPr>
                    <a:cxnSpLocks/>
                    <a:stCxn id="399" idx="0"/>
                    <a:endCxn id="399" idx="2"/>
                  </p:cNvCxnSpPr>
                  <p:nvPr/>
                </p:nvCxnSpPr>
                <p:spPr>
                  <a:xfrm>
                    <a:off x="1836589" y="581427"/>
                    <a:ext cx="0" cy="15129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CE121A1-FD0C-BD48-8967-3301CCABE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756062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C557E176-2212-A049-B255-CD0C7E8DA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93069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47F777D7-D356-CE41-9D54-FA6B0F287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10533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A76D2A9F-DD45-BB43-A537-439E5D35E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26091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5746298-5A7D-BA4C-9521-53F1B20AD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426027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D462F3AF-4809-F44E-A906-582C0F113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587961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8BF94E47-FD5E-8347-9D9B-A1A43D22F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756246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9F79E132-1990-9941-ACD7-426F8DABC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4491" y="191659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7040" name="TextBox 381">
                <a:extLst>
                  <a:ext uri="{FF2B5EF4-FFF2-40B4-BE49-F238E27FC236}">
                    <a16:creationId xmlns:a16="http://schemas.microsoft.com/office/drawing/2014/main" id="{B379FD82-8BFD-3042-8F68-B128E3D23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61" y="2152223"/>
                <a:ext cx="11899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Code Memory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D50E27E0-F5B2-3941-A40D-244B2F29040C}"/>
                  </a:ext>
                </a:extLst>
              </p:cNvPr>
              <p:cNvSpPr/>
              <p:nvPr/>
            </p:nvSpPr>
            <p:spPr>
              <a:xfrm>
                <a:off x="720662" y="500459"/>
                <a:ext cx="1857235" cy="1663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42" name="TextBox 384">
                <a:extLst>
                  <a:ext uri="{FF2B5EF4-FFF2-40B4-BE49-F238E27FC236}">
                    <a16:creationId xmlns:a16="http://schemas.microsoft.com/office/drawing/2014/main" id="{6867741C-839F-4F42-B0C3-2D879110F0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4" y="230947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3FBA5FA9-E6DA-5F4E-A2E5-80EDF0472584}"/>
                  </a:ext>
                </a:extLst>
              </p:cNvPr>
              <p:cNvCxnSpPr/>
              <p:nvPr/>
            </p:nvCxnSpPr>
            <p:spPr>
              <a:xfrm>
                <a:off x="1828653" y="295660"/>
                <a:ext cx="0" cy="20162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18CE437-EB90-4D41-9971-058254AC3A30}"/>
              </a:ext>
            </a:extLst>
          </p:cNvPr>
          <p:cNvCxnSpPr>
            <a:cxnSpLocks/>
          </p:cNvCxnSpPr>
          <p:nvPr/>
        </p:nvCxnSpPr>
        <p:spPr>
          <a:xfrm>
            <a:off x="6321426" y="5686425"/>
            <a:ext cx="925513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67" name="Group 223">
            <a:extLst>
              <a:ext uri="{FF2B5EF4-FFF2-40B4-BE49-F238E27FC236}">
                <a16:creationId xmlns:a16="http://schemas.microsoft.com/office/drawing/2014/main" id="{EEE0808C-FAEC-DA4E-8E56-728FF141254C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555626"/>
            <a:ext cx="8729662" cy="5681663"/>
            <a:chOff x="293097" y="556018"/>
            <a:chExt cx="8730474" cy="5680667"/>
          </a:xfrm>
        </p:grpSpPr>
        <p:grpSp>
          <p:nvGrpSpPr>
            <p:cNvPr id="36877" name="Group 225">
              <a:extLst>
                <a:ext uri="{FF2B5EF4-FFF2-40B4-BE49-F238E27FC236}">
                  <a16:creationId xmlns:a16="http://schemas.microsoft.com/office/drawing/2014/main" id="{87895032-2BFF-6C49-93A8-C5440F68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699" y="5242652"/>
              <a:ext cx="492662" cy="246221"/>
              <a:chOff x="8545253" y="1271404"/>
              <a:chExt cx="492662" cy="246221"/>
            </a:xfrm>
          </p:grpSpPr>
          <p:sp>
            <p:nvSpPr>
              <p:cNvPr id="37000" name="TextBox 380">
                <a:extLst>
                  <a:ext uri="{FF2B5EF4-FFF2-40B4-BE49-F238E27FC236}">
                    <a16:creationId xmlns:a16="http://schemas.microsoft.com/office/drawing/2014/main" id="{98B28F33-84CD-814E-931A-A0748EFC6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BD8834F7-0982-D84D-8FB7-75CC067F8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89" y="1400400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78" name="Group 226">
              <a:extLst>
                <a:ext uri="{FF2B5EF4-FFF2-40B4-BE49-F238E27FC236}">
                  <a16:creationId xmlns:a16="http://schemas.microsoft.com/office/drawing/2014/main" id="{7718B3F4-3F9C-3541-B68D-96FBE4003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79" y="556018"/>
              <a:ext cx="248786" cy="288546"/>
              <a:chOff x="341886" y="1040645"/>
              <a:chExt cx="248786" cy="288546"/>
            </a:xfrm>
          </p:grpSpPr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78057887-0935-304B-9806-E86B2784E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328" y="121206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9" name="TextBox 379">
                <a:extLst>
                  <a:ext uri="{FF2B5EF4-FFF2-40B4-BE49-F238E27FC236}">
                    <a16:creationId xmlns:a16="http://schemas.microsoft.com/office/drawing/2014/main" id="{80BF583E-F1AD-C240-B52C-DBA218FAA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36879" name="Group 227">
              <a:extLst>
                <a:ext uri="{FF2B5EF4-FFF2-40B4-BE49-F238E27FC236}">
                  <a16:creationId xmlns:a16="http://schemas.microsoft.com/office/drawing/2014/main" id="{86D315EC-FDDC-9141-9741-F0B9CA77A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43" y="1524784"/>
              <a:ext cx="248786" cy="288546"/>
              <a:chOff x="341886" y="1040645"/>
              <a:chExt cx="248786" cy="288546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984B15EA-4510-0246-9C65-E31BFDAEE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043" y="121150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7" name="TextBox 376">
                <a:extLst>
                  <a:ext uri="{FF2B5EF4-FFF2-40B4-BE49-F238E27FC236}">
                    <a16:creationId xmlns:a16="http://schemas.microsoft.com/office/drawing/2014/main" id="{C0D28123-28AA-B84A-B9E0-66A847861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36880" name="Group 228">
              <a:extLst>
                <a:ext uri="{FF2B5EF4-FFF2-40B4-BE49-F238E27FC236}">
                  <a16:creationId xmlns:a16="http://schemas.microsoft.com/office/drawing/2014/main" id="{66EE78E3-8EDE-6C47-8050-DC6343FAF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97" y="1038605"/>
              <a:ext cx="312906" cy="288546"/>
              <a:chOff x="341886" y="1040645"/>
              <a:chExt cx="312906" cy="288546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112586EB-D8E9-3F40-9BBF-76AF0EFCC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4" y="121199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5" name="TextBox 374">
                <a:extLst>
                  <a:ext uri="{FF2B5EF4-FFF2-40B4-BE49-F238E27FC236}">
                    <a16:creationId xmlns:a16="http://schemas.microsoft.com/office/drawing/2014/main" id="{403124DC-CD95-BE4C-BD4F-3C2B95491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36881" name="Group 229">
              <a:extLst>
                <a:ext uri="{FF2B5EF4-FFF2-40B4-BE49-F238E27FC236}">
                  <a16:creationId xmlns:a16="http://schemas.microsoft.com/office/drawing/2014/main" id="{AD755734-7259-E142-99FC-447A7DEA6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4996" y="801335"/>
              <a:ext cx="312906" cy="288546"/>
              <a:chOff x="2665390" y="769728"/>
              <a:chExt cx="312906" cy="288546"/>
            </a:xfrm>
          </p:grpSpPr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FE54D3F-3512-0848-8078-7E09EBBD3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3992" y="94026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3" name="TextBox 372">
                <a:extLst>
                  <a:ext uri="{FF2B5EF4-FFF2-40B4-BE49-F238E27FC236}">
                    <a16:creationId xmlns:a16="http://schemas.microsoft.com/office/drawing/2014/main" id="{8617A618-9EDF-304D-B7EE-F96EB6AE9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36882" name="Group 230">
              <a:extLst>
                <a:ext uri="{FF2B5EF4-FFF2-40B4-BE49-F238E27FC236}">
                  <a16:creationId xmlns:a16="http://schemas.microsoft.com/office/drawing/2014/main" id="{86BCCBCE-2038-5B47-8D2E-9576252BD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326" y="797618"/>
              <a:ext cx="508473" cy="288546"/>
              <a:chOff x="2665390" y="769728"/>
              <a:chExt cx="508473" cy="288546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4053D714-AF01-9E4E-A7D7-118F96ED4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4616" y="94080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91" name="TextBox 370">
                <a:extLst>
                  <a:ext uri="{FF2B5EF4-FFF2-40B4-BE49-F238E27FC236}">
                    <a16:creationId xmlns:a16="http://schemas.microsoft.com/office/drawing/2014/main" id="{261D3C41-D9B6-504B-9953-FFD45976EE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high</a:t>
                </a:r>
              </a:p>
            </p:txBody>
          </p:sp>
        </p:grpSp>
        <p:grpSp>
          <p:nvGrpSpPr>
            <p:cNvPr id="36883" name="Group 232">
              <a:extLst>
                <a:ext uri="{FF2B5EF4-FFF2-40B4-BE49-F238E27FC236}">
                  <a16:creationId xmlns:a16="http://schemas.microsoft.com/office/drawing/2014/main" id="{4242A30D-3ED0-E54C-9CBC-3D4C0411E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9681" y="1218553"/>
              <a:ext cx="492662" cy="246221"/>
              <a:chOff x="8545253" y="1271404"/>
              <a:chExt cx="492662" cy="246221"/>
            </a:xfrm>
          </p:grpSpPr>
          <p:sp>
            <p:nvSpPr>
              <p:cNvPr id="36988" name="TextBox 367">
                <a:extLst>
                  <a:ext uri="{FF2B5EF4-FFF2-40B4-BE49-F238E27FC236}">
                    <a16:creationId xmlns:a16="http://schemas.microsoft.com/office/drawing/2014/main" id="{3CF9E9E3-3D65-A141-87DB-89E978E3A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88F34348-1DFD-A744-8BDB-1F0A6C08D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730" y="1400893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84" name="Group 233">
              <a:extLst>
                <a:ext uri="{FF2B5EF4-FFF2-40B4-BE49-F238E27FC236}">
                  <a16:creationId xmlns:a16="http://schemas.microsoft.com/office/drawing/2014/main" id="{94F72C1D-DCE3-504D-9970-75608328A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115" y="897370"/>
              <a:ext cx="248786" cy="288546"/>
              <a:chOff x="4470539" y="846684"/>
              <a:chExt cx="248786" cy="288546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E57DDE4C-7133-5C4A-81CD-6DAA0807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677" y="101800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87" name="TextBox 366">
                <a:extLst>
                  <a:ext uri="{FF2B5EF4-FFF2-40B4-BE49-F238E27FC236}">
                    <a16:creationId xmlns:a16="http://schemas.microsoft.com/office/drawing/2014/main" id="{F510C3DF-3BF4-204C-B12B-870120B36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36885" name="Group 234">
              <a:extLst>
                <a:ext uri="{FF2B5EF4-FFF2-40B4-BE49-F238E27FC236}">
                  <a16:creationId xmlns:a16="http://schemas.microsoft.com/office/drawing/2014/main" id="{4F505C51-7797-3243-9B7E-AFBEF6B8C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934" y="696479"/>
              <a:ext cx="312906" cy="288546"/>
              <a:chOff x="4470539" y="846684"/>
              <a:chExt cx="312906" cy="288546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B9380ED-EFF4-C641-8605-B9AF2B74D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855" y="1017318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85" name="TextBox 364">
                <a:extLst>
                  <a:ext uri="{FF2B5EF4-FFF2-40B4-BE49-F238E27FC236}">
                    <a16:creationId xmlns:a16="http://schemas.microsoft.com/office/drawing/2014/main" id="{B24ED43B-3762-F54B-8E79-96623C62F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27</a:t>
                </a:r>
              </a:p>
            </p:txBody>
          </p:sp>
        </p:grpSp>
        <p:grpSp>
          <p:nvGrpSpPr>
            <p:cNvPr id="36886" name="Group 236">
              <a:extLst>
                <a:ext uri="{FF2B5EF4-FFF2-40B4-BE49-F238E27FC236}">
                  <a16:creationId xmlns:a16="http://schemas.microsoft.com/office/drawing/2014/main" id="{B06DFBF9-6A17-3E4E-B0BC-992687417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03" y="4446666"/>
              <a:ext cx="248786" cy="552433"/>
              <a:chOff x="8451857" y="5490024"/>
              <a:chExt cx="248786" cy="552433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1C5B4D38-738F-7E46-9B1A-8118A4817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6610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81" name="TextBox 360">
                <a:extLst>
                  <a:ext uri="{FF2B5EF4-FFF2-40B4-BE49-F238E27FC236}">
                    <a16:creationId xmlns:a16="http://schemas.microsoft.com/office/drawing/2014/main" id="{8FE991C9-D11B-F545-BE11-4DD322D47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4900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3A71FDB9-52EF-764C-8DA0-7302E5AE9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92455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83" name="TextBox 362">
                <a:extLst>
                  <a:ext uri="{FF2B5EF4-FFF2-40B4-BE49-F238E27FC236}">
                    <a16:creationId xmlns:a16="http://schemas.microsoft.com/office/drawing/2014/main" id="{58B834EA-9DC1-9047-B1DA-F53F256EA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753911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6887" name="TextBox 237">
              <a:extLst>
                <a:ext uri="{FF2B5EF4-FFF2-40B4-BE49-F238E27FC236}">
                  <a16:creationId xmlns:a16="http://schemas.microsoft.com/office/drawing/2014/main" id="{D845B731-C870-6C4A-8C93-39E14DEF5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919" y="4153824"/>
              <a:ext cx="5052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Times New Roman" panose="02020603050405020304" pitchFamily="18" charset="0"/>
                </a:rPr>
                <a:t> 4 low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C28E0F5-0E89-284E-89C4-EF640A2F80CA}"/>
                </a:ext>
              </a:extLst>
            </p:cNvPr>
            <p:cNvCxnSpPr>
              <a:cxnSpLocks/>
            </p:cNvCxnSpPr>
            <p:nvPr/>
          </p:nvCxnSpPr>
          <p:spPr>
            <a:xfrm>
              <a:off x="6792927" y="4325670"/>
              <a:ext cx="117486" cy="745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89" name="Group 239">
              <a:extLst>
                <a:ext uri="{FF2B5EF4-FFF2-40B4-BE49-F238E27FC236}">
                  <a16:creationId xmlns:a16="http://schemas.microsoft.com/office/drawing/2014/main" id="{8CD40A09-1CDF-9646-ADE0-EDA10FA10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6092" y="3832032"/>
              <a:ext cx="827479" cy="541995"/>
              <a:chOff x="4892944" y="3715267"/>
              <a:chExt cx="827479" cy="541995"/>
            </a:xfrm>
          </p:grpSpPr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186E6044-49D7-354B-B9DD-370AA2191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633" y="3940664"/>
                <a:ext cx="277838" cy="160310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1CC0D3FD-841F-CB42-BB30-FD55D54CF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6809" y="4100974"/>
                <a:ext cx="281013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1828AD3-E44A-7B49-B06F-56BC2924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9740" y="404224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77" name="TextBox 353">
                <a:extLst>
                  <a:ext uri="{FF2B5EF4-FFF2-40B4-BE49-F238E27FC236}">
                    <a16:creationId xmlns:a16="http://schemas.microsoft.com/office/drawing/2014/main" id="{8F8D255F-916E-7B4F-997B-E4AB689E4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163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FB93D38F-8F8F-2F40-9D0D-0598E93B1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1837" y="388669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79" name="TextBox 356">
                <a:extLst>
                  <a:ext uri="{FF2B5EF4-FFF2-40B4-BE49-F238E27FC236}">
                    <a16:creationId xmlns:a16="http://schemas.microsoft.com/office/drawing/2014/main" id="{8A7DDD0A-103F-BC4F-A121-CA8322267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2944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890" name="Group 240">
              <a:extLst>
                <a:ext uri="{FF2B5EF4-FFF2-40B4-BE49-F238E27FC236}">
                  <a16:creationId xmlns:a16="http://schemas.microsoft.com/office/drawing/2014/main" id="{C7D12C0C-7C88-DC4D-A8C9-3D121E7E5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3888" y="3673889"/>
              <a:ext cx="907751" cy="541995"/>
              <a:chOff x="4848312" y="3715267"/>
              <a:chExt cx="907751" cy="541995"/>
            </a:xfrm>
          </p:grpSpPr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9EB8713-B797-D945-B4AA-2DD0EBAF2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2478" y="3940085"/>
                <a:ext cx="277838" cy="16189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EEF7C63-D45A-B544-8024-D82F1361D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5653" y="4101981"/>
                <a:ext cx="282601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9BAC254D-F73F-B141-B7C6-28682997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5101" y="404166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71" name="TextBox 347">
                <a:extLst>
                  <a:ext uri="{FF2B5EF4-FFF2-40B4-BE49-F238E27FC236}">
                    <a16:creationId xmlns:a16="http://schemas.microsoft.com/office/drawing/2014/main" id="{269A077E-860C-C047-BFAF-76E61AB7BC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27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880B775A-4FBB-684B-8091-C75E5E976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6228" y="388611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73" name="TextBox 349">
                <a:extLst>
                  <a:ext uri="{FF2B5EF4-FFF2-40B4-BE49-F238E27FC236}">
                    <a16:creationId xmlns:a16="http://schemas.microsoft.com/office/drawing/2014/main" id="{1B8C7914-68F4-EF48-BF69-F23CACD3F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312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891" name="Group 241">
              <a:extLst>
                <a:ext uri="{FF2B5EF4-FFF2-40B4-BE49-F238E27FC236}">
                  <a16:creationId xmlns:a16="http://schemas.microsoft.com/office/drawing/2014/main" id="{7CBAC923-D870-EC48-BDFB-4EA18C948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187" y="4814097"/>
              <a:ext cx="248786" cy="288546"/>
              <a:chOff x="1177726" y="4604524"/>
              <a:chExt cx="248786" cy="288546"/>
            </a:xfrm>
          </p:grpSpPr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C2E4D73F-E9F4-D143-906E-1AA908959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6536" y="477638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7" name="TextBox 343">
                <a:extLst>
                  <a:ext uri="{FF2B5EF4-FFF2-40B4-BE49-F238E27FC236}">
                    <a16:creationId xmlns:a16="http://schemas.microsoft.com/office/drawing/2014/main" id="{1481A834-6976-0149-880D-45E07B454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726" y="46045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892" name="Group 243">
              <a:extLst>
                <a:ext uri="{FF2B5EF4-FFF2-40B4-BE49-F238E27FC236}">
                  <a16:creationId xmlns:a16="http://schemas.microsoft.com/office/drawing/2014/main" id="{53EF09DE-E78D-B343-B0F4-716CBF6BF3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980" y="5725085"/>
              <a:ext cx="248786" cy="288546"/>
              <a:chOff x="3057585" y="5713165"/>
              <a:chExt cx="248786" cy="288546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2752AA74-F38F-AF40-8125-A7D4C30C2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848" y="588351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5" name="TextBox 341">
                <a:extLst>
                  <a:ext uri="{FF2B5EF4-FFF2-40B4-BE49-F238E27FC236}">
                    <a16:creationId xmlns:a16="http://schemas.microsoft.com/office/drawing/2014/main" id="{5F5390BC-582D-AA43-916B-00F49156E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85" y="5713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36893" name="Group 244">
              <a:extLst>
                <a:ext uri="{FF2B5EF4-FFF2-40B4-BE49-F238E27FC236}">
                  <a16:creationId xmlns:a16="http://schemas.microsoft.com/office/drawing/2014/main" id="{582EAFEA-4BE1-3A4E-9E1C-D8D8FFEB1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346" y="5569372"/>
              <a:ext cx="248786" cy="288546"/>
              <a:chOff x="2379951" y="5557452"/>
              <a:chExt cx="248786" cy="288546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47CF95C4-2328-2C4E-88F4-7D0F0C1CC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8923" y="572796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3" name="TextBox 339">
                <a:extLst>
                  <a:ext uri="{FF2B5EF4-FFF2-40B4-BE49-F238E27FC236}">
                    <a16:creationId xmlns:a16="http://schemas.microsoft.com/office/drawing/2014/main" id="{9B7F6554-1416-C24E-91ED-00708B927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951" y="5557452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36894" name="Group 245">
              <a:extLst>
                <a:ext uri="{FF2B5EF4-FFF2-40B4-BE49-F238E27FC236}">
                  <a16:creationId xmlns:a16="http://schemas.microsoft.com/office/drawing/2014/main" id="{7FC51868-A39E-2F49-920C-4C7749D74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23" y="5887345"/>
              <a:ext cx="248786" cy="288546"/>
              <a:chOff x="2383328" y="5875425"/>
              <a:chExt cx="248786" cy="288546"/>
            </a:xfrm>
          </p:grpSpPr>
          <p:sp>
            <p:nvSpPr>
              <p:cNvPr id="36960" name="TextBox 335">
                <a:extLst>
                  <a:ext uri="{FF2B5EF4-FFF2-40B4-BE49-F238E27FC236}">
                    <a16:creationId xmlns:a16="http://schemas.microsoft.com/office/drawing/2014/main" id="{EC1E9A93-790E-E140-914D-CD79598F85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328" y="587542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1573FA9-1BD7-7C41-8A1C-55CC3A847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2098" y="604699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95" name="Group 249">
              <a:extLst>
                <a:ext uri="{FF2B5EF4-FFF2-40B4-BE49-F238E27FC236}">
                  <a16:creationId xmlns:a16="http://schemas.microsoft.com/office/drawing/2014/main" id="{150193BC-7BA1-4547-B176-2ECDCCECC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71" y="5843408"/>
              <a:ext cx="248786" cy="288546"/>
              <a:chOff x="906576" y="5831488"/>
              <a:chExt cx="248786" cy="288546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3897F5F-D3F2-2B47-AB61-95DC43BCD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586" y="600255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59" name="TextBox 316">
                <a:extLst>
                  <a:ext uri="{FF2B5EF4-FFF2-40B4-BE49-F238E27FC236}">
                    <a16:creationId xmlns:a16="http://schemas.microsoft.com/office/drawing/2014/main" id="{530E2217-759F-9341-BFC1-18661A427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576" y="583148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36896" name="Group 251">
              <a:extLst>
                <a:ext uri="{FF2B5EF4-FFF2-40B4-BE49-F238E27FC236}">
                  <a16:creationId xmlns:a16="http://schemas.microsoft.com/office/drawing/2014/main" id="{835A744E-9107-3940-AD23-7F91F8CD6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931" y="5717134"/>
              <a:ext cx="248786" cy="288546"/>
              <a:chOff x="4295536" y="5705214"/>
              <a:chExt cx="248786" cy="288546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EDD38C6-62B4-754A-8DD2-273DD2D9C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3626" y="587557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57" name="TextBox 314">
                <a:extLst>
                  <a:ext uri="{FF2B5EF4-FFF2-40B4-BE49-F238E27FC236}">
                    <a16:creationId xmlns:a16="http://schemas.microsoft.com/office/drawing/2014/main" id="{52BA366D-6E52-8745-8618-3A6EB3C9A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536" y="570521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36897" name="Group 252">
              <a:extLst>
                <a:ext uri="{FF2B5EF4-FFF2-40B4-BE49-F238E27FC236}">
                  <a16:creationId xmlns:a16="http://schemas.microsoft.com/office/drawing/2014/main" id="{4F33F12F-5FC4-394E-B57A-9D8D3BAA4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623" y="3145687"/>
              <a:ext cx="248786" cy="288546"/>
              <a:chOff x="4862978" y="3133767"/>
              <a:chExt cx="248786" cy="288546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2B8F385-30A3-0A49-AECF-6B1B26017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15" y="33042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55" name="TextBox 312">
                <a:extLst>
                  <a:ext uri="{FF2B5EF4-FFF2-40B4-BE49-F238E27FC236}">
                    <a16:creationId xmlns:a16="http://schemas.microsoft.com/office/drawing/2014/main" id="{4BEA090C-86A0-3343-BD87-12160CA4D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978" y="31337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898" name="Group 253">
              <a:extLst>
                <a:ext uri="{FF2B5EF4-FFF2-40B4-BE49-F238E27FC236}">
                  <a16:creationId xmlns:a16="http://schemas.microsoft.com/office/drawing/2014/main" id="{579DE5DB-F67E-D940-9557-E78B0690B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0684" y="2772001"/>
              <a:ext cx="248786" cy="288546"/>
              <a:chOff x="4738672" y="846684"/>
              <a:chExt cx="248786" cy="288546"/>
            </a:xfrm>
          </p:grpSpPr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EA98934B-DB7F-2548-AB66-FD6FEFF92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6900" y="101788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53" name="TextBox 310">
                <a:extLst>
                  <a:ext uri="{FF2B5EF4-FFF2-40B4-BE49-F238E27FC236}">
                    <a16:creationId xmlns:a16="http://schemas.microsoft.com/office/drawing/2014/main" id="{7EB84B60-6E7E-1C46-B745-A0A5A8D3CB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672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36899" name="Group 254">
              <a:extLst>
                <a:ext uri="{FF2B5EF4-FFF2-40B4-BE49-F238E27FC236}">
                  <a16:creationId xmlns:a16="http://schemas.microsoft.com/office/drawing/2014/main" id="{6E559921-A526-AA46-B866-B1F1B325F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116" y="3558470"/>
              <a:ext cx="248786" cy="288546"/>
              <a:chOff x="9236261" y="4837086"/>
              <a:chExt cx="248786" cy="288546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C684259-EE88-9947-A29C-27C1F8C65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914" y="500749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51" name="TextBox 308">
                <a:extLst>
                  <a:ext uri="{FF2B5EF4-FFF2-40B4-BE49-F238E27FC236}">
                    <a16:creationId xmlns:a16="http://schemas.microsoft.com/office/drawing/2014/main" id="{6600A8EF-9C64-B045-9897-31C21ED3D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6261" y="4837086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900" name="Group 255">
              <a:extLst>
                <a:ext uri="{FF2B5EF4-FFF2-40B4-BE49-F238E27FC236}">
                  <a16:creationId xmlns:a16="http://schemas.microsoft.com/office/drawing/2014/main" id="{2F9B160D-F9C8-C041-AF88-D979C659D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9661" y="4729707"/>
              <a:ext cx="280846" cy="246221"/>
              <a:chOff x="8554586" y="1108955"/>
              <a:chExt cx="280846" cy="246221"/>
            </a:xfrm>
          </p:grpSpPr>
          <p:sp>
            <p:nvSpPr>
              <p:cNvPr id="36948" name="TextBox 305">
                <a:extLst>
                  <a:ext uri="{FF2B5EF4-FFF2-40B4-BE49-F238E27FC236}">
                    <a16:creationId xmlns:a16="http://schemas.microsoft.com/office/drawing/2014/main" id="{8E2F8B13-C03D-A34F-84AA-A12684840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4586" y="1108955"/>
                <a:ext cx="2808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 8</a:t>
                </a:r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A9B8485-4FAB-B845-8E06-CE1CD31CC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7065" y="1281079"/>
                <a:ext cx="115898" cy="74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01" name="Group 256">
              <a:extLst>
                <a:ext uri="{FF2B5EF4-FFF2-40B4-BE49-F238E27FC236}">
                  <a16:creationId xmlns:a16="http://schemas.microsoft.com/office/drawing/2014/main" id="{0E714E37-A864-4548-8330-6B28A2973C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6235" y="3389468"/>
              <a:ext cx="492662" cy="246221"/>
              <a:chOff x="8545253" y="1271404"/>
              <a:chExt cx="492662" cy="246221"/>
            </a:xfrm>
          </p:grpSpPr>
          <p:sp>
            <p:nvSpPr>
              <p:cNvPr id="36946" name="TextBox 303">
                <a:extLst>
                  <a:ext uri="{FF2B5EF4-FFF2-40B4-BE49-F238E27FC236}">
                    <a16:creationId xmlns:a16="http://schemas.microsoft.com/office/drawing/2014/main" id="{12041908-77CF-DC44-BADE-12A47F537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C5A2152C-6F82-C249-B2CF-89F723060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38" y="139971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02" name="Group 257">
              <a:extLst>
                <a:ext uri="{FF2B5EF4-FFF2-40B4-BE49-F238E27FC236}">
                  <a16:creationId xmlns:a16="http://schemas.microsoft.com/office/drawing/2014/main" id="{CCB2D6D9-FCB6-4043-9833-9565590C8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3941" y="3153388"/>
              <a:ext cx="268242" cy="246221"/>
              <a:chOff x="8545253" y="1271404"/>
              <a:chExt cx="268242" cy="246221"/>
            </a:xfrm>
          </p:grpSpPr>
          <p:sp>
            <p:nvSpPr>
              <p:cNvPr id="36944" name="TextBox 301">
                <a:extLst>
                  <a:ext uri="{FF2B5EF4-FFF2-40B4-BE49-F238E27FC236}">
                    <a16:creationId xmlns:a16="http://schemas.microsoft.com/office/drawing/2014/main" id="{75609540-A77C-A14F-B337-BEAF33C72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28089E2-B803-B44B-BC2D-D73E6BFE7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817" y="1400881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03" name="Group 258">
              <a:extLst>
                <a:ext uri="{FF2B5EF4-FFF2-40B4-BE49-F238E27FC236}">
                  <a16:creationId xmlns:a16="http://schemas.microsoft.com/office/drawing/2014/main" id="{CFC4DD90-6D8E-6643-A323-E9FCC9534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067" y="4489324"/>
              <a:ext cx="2191481" cy="946667"/>
              <a:chOff x="4091672" y="4477404"/>
              <a:chExt cx="2191481" cy="946667"/>
            </a:xfrm>
          </p:grpSpPr>
          <p:grpSp>
            <p:nvGrpSpPr>
              <p:cNvPr id="36938" name="Group 295">
                <a:extLst>
                  <a:ext uri="{FF2B5EF4-FFF2-40B4-BE49-F238E27FC236}">
                    <a16:creationId xmlns:a16="http://schemas.microsoft.com/office/drawing/2014/main" id="{D135F7D9-7F28-4046-88B5-5397962DC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4367" y="5135525"/>
                <a:ext cx="248786" cy="288546"/>
                <a:chOff x="6034367" y="5135525"/>
                <a:chExt cx="248786" cy="288546"/>
              </a:xfrm>
            </p:grpSpPr>
            <p:sp>
              <p:nvSpPr>
                <p:cNvPr id="36942" name="TextBox 299">
                  <a:extLst>
                    <a:ext uri="{FF2B5EF4-FFF2-40B4-BE49-F238E27FC236}">
                      <a16:creationId xmlns:a16="http://schemas.microsoft.com/office/drawing/2014/main" id="{0F748742-9800-A744-9854-8B8FAF2523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4367" y="5135525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562B87A5-7E12-C94F-9489-C80668D86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2100" y="5307351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39" name="Group 296">
                <a:extLst>
                  <a:ext uri="{FF2B5EF4-FFF2-40B4-BE49-F238E27FC236}">
                    <a16:creationId xmlns:a16="http://schemas.microsoft.com/office/drawing/2014/main" id="{DFE26A26-D9B7-E943-A5B8-297488D53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1672" y="4477404"/>
                <a:ext cx="268242" cy="246221"/>
                <a:chOff x="8545253" y="1271404"/>
                <a:chExt cx="268242" cy="246221"/>
              </a:xfrm>
            </p:grpSpPr>
            <p:sp>
              <p:nvSpPr>
                <p:cNvPr id="36940" name="TextBox 297">
                  <a:extLst>
                    <a:ext uri="{FF2B5EF4-FFF2-40B4-BE49-F238E27FC236}">
                      <a16:creationId xmlns:a16="http://schemas.microsoft.com/office/drawing/2014/main" id="{24015825-42D0-CC4D-9B97-1D2342A712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4709" y="1271404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E378E829-6850-FA41-AF49-03C1F7BF92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5410" y="1399799"/>
                  <a:ext cx="128599" cy="11110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904" name="Group 259">
              <a:extLst>
                <a:ext uri="{FF2B5EF4-FFF2-40B4-BE49-F238E27FC236}">
                  <a16:creationId xmlns:a16="http://schemas.microsoft.com/office/drawing/2014/main" id="{B1012DAD-7E66-F041-844B-F244162EB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722" y="3829945"/>
              <a:ext cx="248786" cy="288546"/>
              <a:chOff x="341886" y="1040645"/>
              <a:chExt cx="248786" cy="288546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6015EBD-1A37-5649-99E2-E0775D71B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9" y="121098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37" name="TextBox 294">
                <a:extLst>
                  <a:ext uri="{FF2B5EF4-FFF2-40B4-BE49-F238E27FC236}">
                    <a16:creationId xmlns:a16="http://schemas.microsoft.com/office/drawing/2014/main" id="{570A46D1-F4AD-2247-9181-554D438FC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905" name="Group 260">
              <a:extLst>
                <a:ext uri="{FF2B5EF4-FFF2-40B4-BE49-F238E27FC236}">
                  <a16:creationId xmlns:a16="http://schemas.microsoft.com/office/drawing/2014/main" id="{860E1832-D342-1148-80D3-68AED9AF8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9601" y="4473171"/>
              <a:ext cx="268242" cy="246221"/>
              <a:chOff x="8545253" y="1271404"/>
              <a:chExt cx="268242" cy="246221"/>
            </a:xfrm>
          </p:grpSpPr>
          <p:sp>
            <p:nvSpPr>
              <p:cNvPr id="36934" name="TextBox 291">
                <a:extLst>
                  <a:ext uri="{FF2B5EF4-FFF2-40B4-BE49-F238E27FC236}">
                    <a16:creationId xmlns:a16="http://schemas.microsoft.com/office/drawing/2014/main" id="{C1C678C4-D093-DA40-B69A-64493362A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A1BFBCC7-0DAD-A743-8FFE-9B14431E2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4755" y="140008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06" name="Group 261">
              <a:extLst>
                <a:ext uri="{FF2B5EF4-FFF2-40B4-BE49-F238E27FC236}">
                  <a16:creationId xmlns:a16="http://schemas.microsoft.com/office/drawing/2014/main" id="{287D5DCE-E7F7-9845-A186-D0C67FEA6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5125" y="4052085"/>
              <a:ext cx="248786" cy="288546"/>
              <a:chOff x="4245730" y="4040165"/>
              <a:chExt cx="248786" cy="288546"/>
            </a:xfrm>
          </p:grpSpPr>
          <p:sp>
            <p:nvSpPr>
              <p:cNvPr id="36932" name="TextBox 289">
                <a:extLst>
                  <a:ext uri="{FF2B5EF4-FFF2-40B4-BE49-F238E27FC236}">
                    <a16:creationId xmlns:a16="http://schemas.microsoft.com/office/drawing/2014/main" id="{033DCFDC-EC7C-674B-89C3-FFEFC631A0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730" y="4040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94E4969-5725-734E-8620-555137B79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409" y="421058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07" name="Group 262">
              <a:extLst>
                <a:ext uri="{FF2B5EF4-FFF2-40B4-BE49-F238E27FC236}">
                  <a16:creationId xmlns:a16="http://schemas.microsoft.com/office/drawing/2014/main" id="{3D543C4C-9FF4-594E-951E-C5263E599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226" y="4212118"/>
              <a:ext cx="248786" cy="288546"/>
              <a:chOff x="4874831" y="4200198"/>
              <a:chExt cx="248786" cy="288546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3B1550D-750E-834A-AC23-C81425721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117" y="437089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31" name="TextBox 288">
                <a:extLst>
                  <a:ext uri="{FF2B5EF4-FFF2-40B4-BE49-F238E27FC236}">
                    <a16:creationId xmlns:a16="http://schemas.microsoft.com/office/drawing/2014/main" id="{70574C64-1A89-AE49-8CBD-1291BC540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4831" y="420019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908" name="Group 263">
              <a:extLst>
                <a:ext uri="{FF2B5EF4-FFF2-40B4-BE49-F238E27FC236}">
                  <a16:creationId xmlns:a16="http://schemas.microsoft.com/office/drawing/2014/main" id="{5757D8B5-BFB5-9E47-93DF-B374AC644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8998" y="4057979"/>
              <a:ext cx="248786" cy="288546"/>
              <a:chOff x="341886" y="1040645"/>
              <a:chExt cx="248786" cy="288546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9A3FA4B-D06D-7246-9D60-A87E8C4F9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50" y="121151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29" name="TextBox 286">
                <a:extLst>
                  <a:ext uri="{FF2B5EF4-FFF2-40B4-BE49-F238E27FC236}">
                    <a16:creationId xmlns:a16="http://schemas.microsoft.com/office/drawing/2014/main" id="{6E4F5C2B-F61C-C643-A1CD-DF419E51E1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36909" name="Group 264">
              <a:extLst>
                <a:ext uri="{FF2B5EF4-FFF2-40B4-BE49-F238E27FC236}">
                  <a16:creationId xmlns:a16="http://schemas.microsoft.com/office/drawing/2014/main" id="{8C9B6F7C-8111-B54A-8A54-B14B64509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3578" y="5465418"/>
              <a:ext cx="473206" cy="288546"/>
              <a:chOff x="5864183" y="5453498"/>
              <a:chExt cx="473206" cy="288546"/>
            </a:xfrm>
          </p:grpSpPr>
          <p:sp>
            <p:nvSpPr>
              <p:cNvPr id="36926" name="TextBox 283">
                <a:extLst>
                  <a:ext uri="{FF2B5EF4-FFF2-40B4-BE49-F238E27FC236}">
                    <a16:creationId xmlns:a16="http://schemas.microsoft.com/office/drawing/2014/main" id="{EF2D6059-0D71-724B-8251-3E9600D03D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4183" y="5453498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946091A-105C-2F44-807B-F28952E0E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2222" y="562479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10" name="Group 265">
              <a:extLst>
                <a:ext uri="{FF2B5EF4-FFF2-40B4-BE49-F238E27FC236}">
                  <a16:creationId xmlns:a16="http://schemas.microsoft.com/office/drawing/2014/main" id="{96F89C71-8CAC-6D47-9D27-760D75703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4308" y="5467662"/>
              <a:ext cx="312906" cy="288546"/>
              <a:chOff x="6525751" y="6292082"/>
              <a:chExt cx="312906" cy="288546"/>
            </a:xfrm>
          </p:grpSpPr>
          <p:sp>
            <p:nvSpPr>
              <p:cNvPr id="36924" name="TextBox 280">
                <a:extLst>
                  <a:ext uri="{FF2B5EF4-FFF2-40B4-BE49-F238E27FC236}">
                    <a16:creationId xmlns:a16="http://schemas.microsoft.com/office/drawing/2014/main" id="{37CD2083-C04E-4D46-ADA7-FFCF3F6D8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5751" y="629208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F4F9BFE-19D6-6149-A72C-740375802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252" y="646272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11" name="Group 266">
              <a:extLst>
                <a:ext uri="{FF2B5EF4-FFF2-40B4-BE49-F238E27FC236}">
                  <a16:creationId xmlns:a16="http://schemas.microsoft.com/office/drawing/2014/main" id="{6F154408-066A-644D-8A23-3A42A5311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4335" y="5990464"/>
              <a:ext cx="332362" cy="246221"/>
              <a:chOff x="8553519" y="1263312"/>
              <a:chExt cx="332362" cy="246221"/>
            </a:xfrm>
          </p:grpSpPr>
          <p:sp>
            <p:nvSpPr>
              <p:cNvPr id="36922" name="TextBox 278">
                <a:extLst>
                  <a:ext uri="{FF2B5EF4-FFF2-40B4-BE49-F238E27FC236}">
                    <a16:creationId xmlns:a16="http://schemas.microsoft.com/office/drawing/2014/main" id="{E0152EB4-B0B5-7B48-A627-08C6A186A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2975" y="126331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5F28EC06-FA44-3F4F-85F2-F658724FD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2984" y="1392079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12" name="Group 267">
              <a:extLst>
                <a:ext uri="{FF2B5EF4-FFF2-40B4-BE49-F238E27FC236}">
                  <a16:creationId xmlns:a16="http://schemas.microsoft.com/office/drawing/2014/main" id="{6C506720-C813-B249-8BDD-08F3F098B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3520" y="5303158"/>
              <a:ext cx="683833" cy="385662"/>
              <a:chOff x="6334125" y="5291238"/>
              <a:chExt cx="683833" cy="385662"/>
            </a:xfrm>
          </p:grpSpPr>
          <p:grpSp>
            <p:nvGrpSpPr>
              <p:cNvPr id="36916" name="Group 272">
                <a:extLst>
                  <a:ext uri="{FF2B5EF4-FFF2-40B4-BE49-F238E27FC236}">
                    <a16:creationId xmlns:a16="http://schemas.microsoft.com/office/drawing/2014/main" id="{0684C193-A7E5-1B49-9DA1-D0460F207D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4125" y="5361123"/>
                <a:ext cx="290008" cy="315777"/>
                <a:chOff x="6334125" y="5361123"/>
                <a:chExt cx="290008" cy="315777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A11ED4BB-BF96-A54E-8DF9-D1E180CF5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8350" y="5361317"/>
                  <a:ext cx="279426" cy="160309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C6E959F7-95D0-9545-9362-6885D69A8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3588" y="5521626"/>
                  <a:ext cx="290539" cy="155547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17" name="Group 273">
                <a:extLst>
                  <a:ext uri="{FF2B5EF4-FFF2-40B4-BE49-F238E27FC236}">
                    <a16:creationId xmlns:a16="http://schemas.microsoft.com/office/drawing/2014/main" id="{D14D3D54-E139-F743-86D6-BF186791FF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69172" y="5291238"/>
                <a:ext cx="248786" cy="288546"/>
                <a:chOff x="6769172" y="5291238"/>
                <a:chExt cx="248786" cy="288546"/>
              </a:xfrm>
            </p:grpSpPr>
            <p:sp>
              <p:nvSpPr>
                <p:cNvPr id="36918" name="TextBox 274">
                  <a:extLst>
                    <a:ext uri="{FF2B5EF4-FFF2-40B4-BE49-F238E27FC236}">
                      <a16:creationId xmlns:a16="http://schemas.microsoft.com/office/drawing/2014/main" id="{03D5A892-CEAA-F946-A7F8-A4ADF3814D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9172" y="5291238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D9E4DE58-B641-8C44-ACD3-2D85539A5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7182" y="5462899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913" name="Group 268">
              <a:extLst>
                <a:ext uri="{FF2B5EF4-FFF2-40B4-BE49-F238E27FC236}">
                  <a16:creationId xmlns:a16="http://schemas.microsoft.com/office/drawing/2014/main" id="{316B6024-6DD3-D440-9296-81D74E85B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854" y="4689580"/>
              <a:ext cx="268242" cy="246221"/>
              <a:chOff x="8600006" y="1271404"/>
              <a:chExt cx="268242" cy="246221"/>
            </a:xfrm>
          </p:grpSpPr>
          <p:sp>
            <p:nvSpPr>
              <p:cNvPr id="36914" name="TextBox 270">
                <a:extLst>
                  <a:ext uri="{FF2B5EF4-FFF2-40B4-BE49-F238E27FC236}">
                    <a16:creationId xmlns:a16="http://schemas.microsoft.com/office/drawing/2014/main" id="{1262F120-C4C4-A54E-AF56-6E1ECDD67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9462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D98553C-8545-1D46-9EF7-DAA41ED79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585" y="1399533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868" name="Group 404">
            <a:extLst>
              <a:ext uri="{FF2B5EF4-FFF2-40B4-BE49-F238E27FC236}">
                <a16:creationId xmlns:a16="http://schemas.microsoft.com/office/drawing/2014/main" id="{5DBBE007-86E3-754E-82DD-970D50591B11}"/>
              </a:ext>
            </a:extLst>
          </p:cNvPr>
          <p:cNvGrpSpPr>
            <a:grpSpLocks/>
          </p:cNvGrpSpPr>
          <p:nvPr/>
        </p:nvGrpSpPr>
        <p:grpSpPr bwMode="auto">
          <a:xfrm>
            <a:off x="7229476" y="2495551"/>
            <a:ext cx="855663" cy="754063"/>
            <a:chOff x="6315797" y="2494862"/>
            <a:chExt cx="855712" cy="754757"/>
          </a:xfrm>
        </p:grpSpPr>
        <p:sp>
          <p:nvSpPr>
            <p:cNvPr id="36871" name="TextBox 405">
              <a:extLst>
                <a:ext uri="{FF2B5EF4-FFF2-40B4-BE49-F238E27FC236}">
                  <a16:creationId xmlns:a16="http://schemas.microsoft.com/office/drawing/2014/main" id="{C1AFE425-D608-A949-85C3-537BA7A72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956" y="2982901"/>
              <a:ext cx="7232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0 0 0 0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7DE2013-9530-9241-88C4-4B7BE1B49655}"/>
                </a:ext>
              </a:extLst>
            </p:cNvPr>
            <p:cNvSpPr/>
            <p:nvPr/>
          </p:nvSpPr>
          <p:spPr>
            <a:xfrm>
              <a:off x="6445979" y="3003330"/>
              <a:ext cx="601697" cy="2002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C3C63AB-315E-F24A-ABCF-165176D8E296}"/>
                </a:ext>
              </a:extLst>
            </p:cNvPr>
            <p:cNvSpPr/>
            <p:nvPr/>
          </p:nvSpPr>
          <p:spPr>
            <a:xfrm>
              <a:off x="6315797" y="2785642"/>
              <a:ext cx="855712" cy="463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74" name="TextBox 411">
              <a:extLst>
                <a:ext uri="{FF2B5EF4-FFF2-40B4-BE49-F238E27FC236}">
                  <a16:creationId xmlns:a16="http://schemas.microsoft.com/office/drawing/2014/main" id="{0C0F73AD-1C48-A74A-9B44-E4AD00CBC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8619" y="2494862"/>
              <a:ext cx="3401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11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5FCBF85B-7AA1-6341-9CBB-70FA1D6A0E4C}"/>
                </a:ext>
              </a:extLst>
            </p:cNvPr>
            <p:cNvCxnSpPr/>
            <p:nvPr/>
          </p:nvCxnSpPr>
          <p:spPr>
            <a:xfrm>
              <a:off x="6734921" y="2547298"/>
              <a:ext cx="0" cy="2208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6" name="TextBox 413">
              <a:extLst>
                <a:ext uri="{FF2B5EF4-FFF2-40B4-BE49-F238E27FC236}">
                  <a16:creationId xmlns:a16="http://schemas.microsoft.com/office/drawing/2014/main" id="{B4DD843D-420C-4545-89BE-6642EC43E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797" y="2749596"/>
              <a:ext cx="8557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Flags</a:t>
              </a:r>
            </a:p>
          </p:txBody>
        </p:sp>
      </p:grpSp>
      <p:sp>
        <p:nvSpPr>
          <p:cNvPr id="348" name="Rounded Rectangle 347">
            <a:extLst>
              <a:ext uri="{FF2B5EF4-FFF2-40B4-BE49-F238E27FC236}">
                <a16:creationId xmlns:a16="http://schemas.microsoft.com/office/drawing/2014/main" id="{7D89F253-BD19-3B4B-AF04-7912CE062E8E}"/>
              </a:ext>
            </a:extLst>
          </p:cNvPr>
          <p:cNvSpPr/>
          <p:nvPr/>
        </p:nvSpPr>
        <p:spPr>
          <a:xfrm>
            <a:off x="5618163" y="5461001"/>
            <a:ext cx="728662" cy="447675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0" name="TextBox 353">
            <a:extLst>
              <a:ext uri="{FF2B5EF4-FFF2-40B4-BE49-F238E27FC236}">
                <a16:creationId xmlns:a16="http://schemas.microsoft.com/office/drawing/2014/main" id="{35748DDB-D82E-B74C-84AB-0014CE14D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4" y="5886451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FF0000"/>
                </a:solidFill>
              </a:rPr>
              <a:t>user input</a:t>
            </a:r>
          </a:p>
          <a:p>
            <a:pPr algn="ctr"/>
            <a:r>
              <a:rPr lang="en-US" altLang="en-US" sz="1200">
                <a:solidFill>
                  <a:srgbClr val="FF0000"/>
                </a:solidFill>
              </a:rPr>
              <a:t>from the switches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27A9EA7-B5F9-4C4B-A4E7-2BD0FA9FEF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#include&lt;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stdio.h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&gt;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 = 2; 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result;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Addition with User input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for the second variable (y)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void main()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scanf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("%d", &amp;y);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result = x + y;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//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("%d", result);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CE405A02-DE8A-9A46-B726-D3079885F176}"/>
              </a:ext>
            </a:extLst>
          </p:cNvPr>
          <p:cNvSpPr txBox="1">
            <a:spLocks/>
          </p:cNvSpPr>
          <p:nvPr/>
        </p:nvSpPr>
        <p:spPr bwMode="auto">
          <a:xfrm>
            <a:off x="4762500" y="949326"/>
            <a:ext cx="52959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Arithmetic with user input from switches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 BYTE 2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 BYTE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result    BYTE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 A, [x]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Reg. A &lt;-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INPUTD [y]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[y] &lt;- Input  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 B, [y]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Reg. B &lt;-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    A, B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 &lt;- A +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 [result], A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result &lt;- Reg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678363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A47D146-7800-4B4C-9A1F-FBA56B543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#include&lt;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stdio.h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&gt;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 = 2; 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y;</a:t>
            </a: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result;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Addition with User input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for the second variable (y)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void main()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rgbClr val="FF0000"/>
                </a:solidFill>
                <a:latin typeface="Courier" pitchFamily="2" charset="0"/>
              </a:rPr>
              <a:t>scanf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("%d", &amp;y);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result = x + y;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//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("%d", result);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39939" name="Text Placeholder 2">
            <a:extLst>
              <a:ext uri="{FF2B5EF4-FFF2-40B4-BE49-F238E27FC236}">
                <a16:creationId xmlns:a16="http://schemas.microsoft.com/office/drawing/2014/main" id="{145F58FB-7E81-3B46-A5B0-9D7249036F84}"/>
              </a:ext>
            </a:extLst>
          </p:cNvPr>
          <p:cNvSpPr txBox="1">
            <a:spLocks/>
          </p:cNvSpPr>
          <p:nvPr/>
        </p:nvSpPr>
        <p:spPr bwMode="auto">
          <a:xfrm>
            <a:off x="4762500" y="949326"/>
            <a:ext cx="52959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Arithmetic with user input from switches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 BYTE 2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  BYTE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result    BYTE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 A, [x]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Reg. A &lt;-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INPUTD [y]</a:t>
            </a: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[y] &lt;- Input  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 B, [y]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Reg. B &lt;-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    A, B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 &lt;- A +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 [result], A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result &lt;- Reg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678363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1">
            <a:extLst>
              <a:ext uri="{FF2B5EF4-FFF2-40B4-BE49-F238E27FC236}">
                <a16:creationId xmlns:a16="http://schemas.microsoft.com/office/drawing/2014/main" id="{15C660D4-C1CE-B14A-899B-B84BB09F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5927726"/>
            <a:ext cx="446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Read the current value from switches SW07 to SW01 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and store this value in the DMEM cell with label 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Multiplication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>
            <a:extLst>
              <a:ext uri="{FF2B5EF4-FFF2-40B4-BE49-F238E27FC236}">
                <a16:creationId xmlns:a16="http://schemas.microsoft.com/office/drawing/2014/main" id="{E2BB1F05-D5EB-954F-B724-568A7F42E1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93825" y="1095376"/>
            <a:ext cx="8370888" cy="429577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2"/>
              </a:buClr>
              <a:buSzPct val="25000"/>
              <a:buFont typeface="Times New Roman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Assembly Examples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r>
              <a:rPr lang="en-US" sz="3600" b="1" dirty="0">
                <a:solidFill>
                  <a:srgbClr val="000000"/>
                </a:solidFill>
                <a:latin typeface="+mn-lt"/>
              </a:rPr>
              <a:t>(for the i281 CPU)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4" name="Text Box 5">
            <a:extLst>
              <a:ext uri="{FF2B5EF4-FFF2-40B4-BE49-F238E27FC236}">
                <a16:creationId xmlns:a16="http://schemas.microsoft.com/office/drawing/2014/main" id="{B6EF74E4-275C-FB47-AC5D-47978A20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 dirty="0" err="1"/>
              <a:t>CprE</a:t>
            </a:r>
            <a:r>
              <a:rPr lang="en-US" altLang="en-US" sz="1800" i="1" dirty="0"/>
              <a:t> 2810: Digital Logic</a:t>
            </a:r>
          </a:p>
          <a:p>
            <a:pPr eaLnBrk="1" hangingPunct="1"/>
            <a:r>
              <a:rPr lang="en-US" altLang="en-US" sz="1800" i="1" dirty="0"/>
              <a:t>Iowa State University, Ames, IA</a:t>
            </a:r>
          </a:p>
          <a:p>
            <a:pPr eaLnBrk="1" hangingPunct="1"/>
            <a:r>
              <a:rPr lang="en-US" altLang="en-US" sz="180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7425391-CD5D-ED45-9551-2C880DC23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728663"/>
            <a:ext cx="79248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Multiplication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z = x*5;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fr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D9F630-E6B1-F14D-8384-CA5B0CC3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675" y="927101"/>
            <a:ext cx="7924800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Multiplication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x        BYTE        3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    A, [x]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MOVE    C, A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MOVE    B, A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SHIFTL  B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B=2x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SHIFTL  B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B=4x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ADD     C, B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C=4x+x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STORE   [z], C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update the memory for z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Register allocation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A: 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B: temporary results for 2x and 4x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C: z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D: &lt;not used&gt;</a:t>
            </a:r>
            <a:endParaRPr lang="en-US" dirty="0"/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EADFAFBE-719C-9144-A66E-DE2DCDC6B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805C191-1432-5746-ABB1-2DA8DF10B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Multiplication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x=2;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z = x*5;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fr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44035" name="Text Placeholder 2">
            <a:extLst>
              <a:ext uri="{FF2B5EF4-FFF2-40B4-BE49-F238E27FC236}">
                <a16:creationId xmlns:a16="http://schemas.microsoft.com/office/drawing/2014/main" id="{359ED93B-73C6-1744-BB4F-7EAD3508B988}"/>
              </a:ext>
            </a:extLst>
          </p:cNvPr>
          <p:cNvSpPr txBox="1">
            <a:spLocks/>
          </p:cNvSpPr>
          <p:nvPr/>
        </p:nvSpPr>
        <p:spPr bwMode="auto">
          <a:xfrm>
            <a:off x="5105400" y="949326"/>
            <a:ext cx="48069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Multiplication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MOVE    C,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z=x;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MOVE    B,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B=x;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SHIFTL  B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B=2x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SHIFTL  B  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B=4x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     C, B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C=4x+x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  [z], C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update the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                            ; memory for z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678363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Multiplication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(implemented with repeated addition)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FA76232-4E3F-F549-9440-A229EF0496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728663"/>
            <a:ext cx="79248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Multiplication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x=2;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z = x*5;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fr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BF2CF63-0AE3-BB4E-B931-C90522FB69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728663"/>
            <a:ext cx="79248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Multiplication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 for(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&lt;5;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++){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     z+=x;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 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</a:t>
            </a:r>
            <a:r>
              <a:rPr lang="fr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D9F630-E6B1-F14D-8384-CA5B0CC3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675" y="927101"/>
            <a:ext cx="7924800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The CPU does not have OPCODEs for multiplication.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Therefore, it is emulated with repeated addition.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x        BYTE        3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LOADI C, 0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z=0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LOADI B, 0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=0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LOADI D, 5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sentinel value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For:    CMP   B, D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&lt;5?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BRGE  End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&gt;=5), exit for loop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ADD   C, A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z+=x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ADDI  B, 1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JUMP  For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jump to For loop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End:    STORE [z], C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update the z value in memory</a:t>
            </a:r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95596AEB-EF4B-B444-BC88-9C0CF5AAE1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D9F630-E6B1-F14D-8384-CA5B0CC3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675" y="927101"/>
            <a:ext cx="7924800" cy="5908675"/>
          </a:xfrm>
        </p:spPr>
        <p:txBody>
          <a:bodyPr/>
          <a:lstStyle/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Assembly version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The CPU does not have OPCODEs for multiplication.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Therefore, it is emulated with repeated addition.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x        BYTE        3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LOADI C, 0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z=0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LOADI B, 0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=0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LOADI D, 5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sentinel value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For:    CMP   B, D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&lt;5?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BRGE  End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if(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&gt;=5), exit for loop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ADD   C, A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z+=x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ADDI  B, 1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JUMP  For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jump to For loop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End:    STORE [z], C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; update the z value in memory</a:t>
            </a:r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AFA8CF77-CAAF-C94D-942B-7A9E4FEEB5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 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5F6C3-D851-2E4D-99BA-A85B601CD583}"/>
              </a:ext>
            </a:extLst>
          </p:cNvPr>
          <p:cNvSpPr txBox="1"/>
          <p:nvPr/>
        </p:nvSpPr>
        <p:spPr>
          <a:xfrm>
            <a:off x="6127751" y="2281238"/>
            <a:ext cx="3560763" cy="1600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52400">
              <a:defRPr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; Register allocation</a:t>
            </a:r>
          </a:p>
          <a:p>
            <a:pPr marL="152400">
              <a:defRPr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;</a:t>
            </a:r>
          </a:p>
          <a:p>
            <a:pPr marL="152400">
              <a:defRPr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; A: x</a:t>
            </a:r>
          </a:p>
          <a:p>
            <a:pPr marL="152400">
              <a:defRPr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; B: 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(optimized to register)</a:t>
            </a:r>
          </a:p>
          <a:p>
            <a:pPr marL="152400">
              <a:defRPr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; C: z</a:t>
            </a:r>
          </a:p>
          <a:p>
            <a:pPr marL="152400">
              <a:defRPr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; D: 5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49777A30-19F1-3444-BEA8-CE12118C9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Multiplication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fr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for(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=0;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&lt;5;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++){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  z+=x;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// </a:t>
            </a:r>
            <a:r>
              <a:rPr lang="fr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printf</a:t>
            </a:r>
            <a:r>
              <a:rPr lang="fr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("%d\n", z);</a:t>
            </a:r>
          </a:p>
          <a:p>
            <a:pPr marL="152400" indent="0">
              <a:buNone/>
              <a:defRPr/>
            </a:pPr>
            <a:r>
              <a:rPr lang="fr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50179" name="Text Placeholder 2">
            <a:extLst>
              <a:ext uri="{FF2B5EF4-FFF2-40B4-BE49-F238E27FC236}">
                <a16:creationId xmlns:a16="http://schemas.microsoft.com/office/drawing/2014/main" id="{5CABA190-0F83-B94C-9D02-EA6778002CB9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 BYTE    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 BYTE       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LOADI C, 0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z=0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LOADI B, 0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i=0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LOADI D, 5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sentinel value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For:    CMP   B, D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i&lt;5?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if(i&gt;=5), exit loop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   C,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z+=x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ADDI  B, 1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i++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JUMP  For 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jump to For loop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STORE [z], C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update the z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                          ; value in memory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1327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If Statement: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Comparison of Signed Numbers 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29">
            <a:extLst>
              <a:ext uri="{FF2B5EF4-FFF2-40B4-BE49-F238E27FC236}">
                <a16:creationId xmlns:a16="http://schemas.microsoft.com/office/drawing/2014/main" id="{E4761831-CE71-CC49-A45F-D618768342C3}"/>
              </a:ext>
            </a:extLst>
          </p:cNvPr>
          <p:cNvGrpSpPr>
            <a:grpSpLocks/>
          </p:cNvGrpSpPr>
          <p:nvPr/>
        </p:nvGrpSpPr>
        <p:grpSpPr bwMode="auto">
          <a:xfrm>
            <a:off x="1093788" y="160339"/>
            <a:ext cx="8964612" cy="6702425"/>
            <a:chOff x="190667" y="143256"/>
            <a:chExt cx="8963938" cy="6702824"/>
          </a:xfrm>
        </p:grpSpPr>
        <p:grpSp>
          <p:nvGrpSpPr>
            <p:cNvPr id="10250" name="Group 49">
              <a:extLst>
                <a:ext uri="{FF2B5EF4-FFF2-40B4-BE49-F238E27FC236}">
                  <a16:creationId xmlns:a16="http://schemas.microsoft.com/office/drawing/2014/main" id="{3B99014C-2C1A-6E41-80E4-0B83FE808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487" y="2385720"/>
              <a:ext cx="1587347" cy="2315295"/>
              <a:chOff x="2379487" y="2385720"/>
              <a:chExt cx="1587347" cy="2315295"/>
            </a:xfrm>
          </p:grpSpPr>
          <p:grpSp>
            <p:nvGrpSpPr>
              <p:cNvPr id="10416" name="Group 33">
                <a:extLst>
                  <a:ext uri="{FF2B5EF4-FFF2-40B4-BE49-F238E27FC236}">
                    <a16:creationId xmlns:a16="http://schemas.microsoft.com/office/drawing/2014/main" id="{6455F9D3-454C-FB4F-9DB4-B421B8E17C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59" y="2787061"/>
                <a:ext cx="293670" cy="304521"/>
                <a:chOff x="3407959" y="2787061"/>
                <a:chExt cx="293670" cy="304521"/>
              </a:xfrm>
            </p:grpSpPr>
            <p:sp>
              <p:nvSpPr>
                <p:cNvPr id="10458" name="TextBox 467">
                  <a:extLst>
                    <a:ext uri="{FF2B5EF4-FFF2-40B4-BE49-F238E27FC236}">
                      <a16:creationId xmlns:a16="http://schemas.microsoft.com/office/drawing/2014/main" id="{46E0D3FC-8A32-D04A-A4CF-5B6361AB7F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59" y="2787061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cxnSp>
              <p:nvCxnSpPr>
                <p:cNvPr id="469" name="Straight Arrow Connector 468">
                  <a:extLst>
                    <a:ext uri="{FF2B5EF4-FFF2-40B4-BE49-F238E27FC236}">
                      <a16:creationId xmlns:a16="http://schemas.microsoft.com/office/drawing/2014/main" id="{D8F96189-A9F3-2445-B47A-2470D7A67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6394" y="2889794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17" name="Group 34">
                <a:extLst>
                  <a:ext uri="{FF2B5EF4-FFF2-40B4-BE49-F238E27FC236}">
                    <a16:creationId xmlns:a16="http://schemas.microsoft.com/office/drawing/2014/main" id="{3CACB777-4A52-3142-A5DB-B4B04AC743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64" y="2806288"/>
                <a:ext cx="293670" cy="334096"/>
                <a:chOff x="3673164" y="2806288"/>
                <a:chExt cx="293670" cy="334096"/>
              </a:xfrm>
            </p:grpSpPr>
            <p:sp>
              <p:nvSpPr>
                <p:cNvPr id="10456" name="TextBox 469">
                  <a:extLst>
                    <a:ext uri="{FF2B5EF4-FFF2-40B4-BE49-F238E27FC236}">
                      <a16:creationId xmlns:a16="http://schemas.microsoft.com/office/drawing/2014/main" id="{D60802E9-8EE4-804B-87FE-B5F3EE5C08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64" y="2806288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471" name="Straight Arrow Connector 470">
                  <a:extLst>
                    <a:ext uri="{FF2B5EF4-FFF2-40B4-BE49-F238E27FC236}">
                      <a16:creationId xmlns:a16="http://schemas.microsoft.com/office/drawing/2014/main" id="{48260F31-7EED-1044-8347-B924013F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2889794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Trapezoid 471">
                <a:extLst>
                  <a:ext uri="{FF2B5EF4-FFF2-40B4-BE49-F238E27FC236}">
                    <a16:creationId xmlns:a16="http://schemas.microsoft.com/office/drawing/2014/main" id="{63BED1D1-0FC5-034E-BB6B-B166E1B7105C}"/>
                  </a:ext>
                </a:extLst>
              </p:cNvPr>
              <p:cNvSpPr/>
              <p:nvPr/>
            </p:nvSpPr>
            <p:spPr>
              <a:xfrm rot="5400000">
                <a:off x="3343161" y="3226383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19" name="TextBox 472">
                <a:extLst>
                  <a:ext uri="{FF2B5EF4-FFF2-40B4-BE49-F238E27FC236}">
                    <a16:creationId xmlns:a16="http://schemas.microsoft.com/office/drawing/2014/main" id="{1313CBFF-6FA1-0D4A-AAA4-F702F437E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12" y="3073939"/>
                <a:ext cx="334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0420" name="Group 441">
                <a:extLst>
                  <a:ext uri="{FF2B5EF4-FFF2-40B4-BE49-F238E27FC236}">
                    <a16:creationId xmlns:a16="http://schemas.microsoft.com/office/drawing/2014/main" id="{778A4CBB-9928-744F-AC3B-4A8C727A49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487" y="2676271"/>
                <a:ext cx="1527811" cy="2024744"/>
                <a:chOff x="3156259" y="1690162"/>
                <a:chExt cx="1527811" cy="2024744"/>
              </a:xfrm>
            </p:grpSpPr>
            <p:grpSp>
              <p:nvGrpSpPr>
                <p:cNvPr id="10439" name="Group 450">
                  <a:extLst>
                    <a:ext uri="{FF2B5EF4-FFF2-40B4-BE49-F238E27FC236}">
                      <a16:creationId xmlns:a16="http://schemas.microsoft.com/office/drawing/2014/main" id="{C24750A4-F824-6441-A416-5682EF9C8A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1995894"/>
                  <a:ext cx="1015631" cy="307777"/>
                  <a:chOff x="3156259" y="1995894"/>
                  <a:chExt cx="1015631" cy="307777"/>
                </a:xfrm>
              </p:grpSpPr>
              <p:sp>
                <p:nvSpPr>
                  <p:cNvPr id="10453" name="TextBox 464">
                    <a:extLst>
                      <a:ext uri="{FF2B5EF4-FFF2-40B4-BE49-F238E27FC236}">
                        <a16:creationId xmlns:a16="http://schemas.microsoft.com/office/drawing/2014/main" id="{D82E0E31-93D5-864B-9669-602D883CA5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03306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3301DD07-D5ED-B849-9DCA-5C656EFCEA17}"/>
                      </a:ext>
                    </a:extLst>
                  </p:cNvPr>
                  <p:cNvSpPr/>
                  <p:nvPr/>
                </p:nvSpPr>
                <p:spPr>
                  <a:xfrm>
                    <a:off x="3431053" y="204021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55" name="TextBox 466">
                    <a:extLst>
                      <a:ext uri="{FF2B5EF4-FFF2-40B4-BE49-F238E27FC236}">
                        <a16:creationId xmlns:a16="http://schemas.microsoft.com/office/drawing/2014/main" id="{A4AB6E65-9B83-8343-B2AA-C2D8FC8D4D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199589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A</a:t>
                    </a:r>
                  </a:p>
                </p:txBody>
              </p:sp>
            </p:grpSp>
            <p:grpSp>
              <p:nvGrpSpPr>
                <p:cNvPr id="10440" name="Group 451">
                  <a:extLst>
                    <a:ext uri="{FF2B5EF4-FFF2-40B4-BE49-F238E27FC236}">
                      <a16:creationId xmlns:a16="http://schemas.microsoft.com/office/drawing/2014/main" id="{3D40FE6C-DA82-3B4C-9628-C6119274C3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421600"/>
                  <a:ext cx="1015631" cy="307777"/>
                  <a:chOff x="3156259" y="2141034"/>
                  <a:chExt cx="1015631" cy="307777"/>
                </a:xfrm>
              </p:grpSpPr>
              <p:sp>
                <p:nvSpPr>
                  <p:cNvPr id="10450" name="TextBox 461">
                    <a:extLst>
                      <a:ext uri="{FF2B5EF4-FFF2-40B4-BE49-F238E27FC236}">
                        <a16:creationId xmlns:a16="http://schemas.microsoft.com/office/drawing/2014/main" id="{B48A746A-91EA-384F-9C4F-40DBCF3418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17820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1DFA8954-4973-C641-B9B9-CF248F68B479}"/>
                      </a:ext>
                    </a:extLst>
                  </p:cNvPr>
                  <p:cNvSpPr/>
                  <p:nvPr/>
                </p:nvSpPr>
                <p:spPr>
                  <a:xfrm>
                    <a:off x="3431053" y="218512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52" name="TextBox 463">
                    <a:extLst>
                      <a:ext uri="{FF2B5EF4-FFF2-40B4-BE49-F238E27FC236}">
                        <a16:creationId xmlns:a16="http://schemas.microsoft.com/office/drawing/2014/main" id="{5811AEFD-2654-E94D-9C69-D0C6B62C909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14103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B</a:t>
                    </a:r>
                  </a:p>
                </p:txBody>
              </p:sp>
            </p:grpSp>
            <p:grpSp>
              <p:nvGrpSpPr>
                <p:cNvPr id="10441" name="Group 452">
                  <a:extLst>
                    <a:ext uri="{FF2B5EF4-FFF2-40B4-BE49-F238E27FC236}">
                      <a16:creationId xmlns:a16="http://schemas.microsoft.com/office/drawing/2014/main" id="{496502A8-B18A-6B4B-B3B0-018989E46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871344"/>
                  <a:ext cx="1015631" cy="307777"/>
                  <a:chOff x="3156259" y="2307387"/>
                  <a:chExt cx="1015631" cy="307777"/>
                </a:xfrm>
              </p:grpSpPr>
              <p:sp>
                <p:nvSpPr>
                  <p:cNvPr id="10447" name="TextBox 458">
                    <a:extLst>
                      <a:ext uri="{FF2B5EF4-FFF2-40B4-BE49-F238E27FC236}">
                        <a16:creationId xmlns:a16="http://schemas.microsoft.com/office/drawing/2014/main" id="{94FE9A25-771E-2347-897F-8AFD0BC663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34455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EF7512BD-775B-6945-9C09-DE9C452E1423}"/>
                      </a:ext>
                    </a:extLst>
                  </p:cNvPr>
                  <p:cNvSpPr/>
                  <p:nvPr/>
                </p:nvSpPr>
                <p:spPr>
                  <a:xfrm>
                    <a:off x="3431053" y="2351026"/>
                    <a:ext cx="665112" cy="20162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49" name="TextBox 460">
                    <a:extLst>
                      <a:ext uri="{FF2B5EF4-FFF2-40B4-BE49-F238E27FC236}">
                        <a16:creationId xmlns:a16="http://schemas.microsoft.com/office/drawing/2014/main" id="{9A9FD2ED-43C9-7347-A79E-E8C957079F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30738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C</a:t>
                    </a:r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54755A0-2F2A-CE48-89AD-EDD2A2603C51}"/>
                    </a:ext>
                  </a:extLst>
                </p:cNvPr>
                <p:cNvSpPr/>
                <p:nvPr/>
              </p:nvSpPr>
              <p:spPr>
                <a:xfrm>
                  <a:off x="3185009" y="1668721"/>
                  <a:ext cx="1498487" cy="20464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443" name="Group 453">
                  <a:extLst>
                    <a:ext uri="{FF2B5EF4-FFF2-40B4-BE49-F238E27FC236}">
                      <a16:creationId xmlns:a16="http://schemas.microsoft.com/office/drawing/2014/main" id="{494B8370-E859-F64D-BE02-360CCFB76F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3298170"/>
                  <a:ext cx="1015631" cy="307777"/>
                  <a:chOff x="3156259" y="2453647"/>
                  <a:chExt cx="1015631" cy="307777"/>
                </a:xfrm>
              </p:grpSpPr>
              <p:sp>
                <p:nvSpPr>
                  <p:cNvPr id="10444" name="TextBox 455">
                    <a:extLst>
                      <a:ext uri="{FF2B5EF4-FFF2-40B4-BE49-F238E27FC236}">
                        <a16:creationId xmlns:a16="http://schemas.microsoft.com/office/drawing/2014/main" id="{8D243D72-79D7-AE49-89C0-13C7869045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49081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2058D84D-30E2-034D-9EF0-233177D24A2F}"/>
                      </a:ext>
                    </a:extLst>
                  </p:cNvPr>
                  <p:cNvSpPr/>
                  <p:nvPr/>
                </p:nvSpPr>
                <p:spPr>
                  <a:xfrm>
                    <a:off x="3431053" y="2497523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46" name="TextBox 457">
                    <a:extLst>
                      <a:ext uri="{FF2B5EF4-FFF2-40B4-BE49-F238E27FC236}">
                        <a16:creationId xmlns:a16="http://schemas.microsoft.com/office/drawing/2014/main" id="{2CA16E6D-7CDC-0340-A34F-B13422B157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45364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D</a:t>
                    </a:r>
                  </a:p>
                </p:txBody>
              </p:sp>
            </p:grpSp>
          </p:grpSp>
          <p:grpSp>
            <p:nvGrpSpPr>
              <p:cNvPr id="10421" name="Group 44">
                <a:extLst>
                  <a:ext uri="{FF2B5EF4-FFF2-40B4-BE49-F238E27FC236}">
                    <a16:creationId xmlns:a16="http://schemas.microsoft.com/office/drawing/2014/main" id="{2DF561F5-5172-0445-A684-A3A9820D5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47" y="3691312"/>
                <a:ext cx="293670" cy="304511"/>
                <a:chOff x="3407947" y="3691312"/>
                <a:chExt cx="293670" cy="304511"/>
              </a:xfrm>
            </p:grpSpPr>
            <p:sp>
              <p:nvSpPr>
                <p:cNvPr id="10437" name="TextBox 443">
                  <a:extLst>
                    <a:ext uri="{FF2B5EF4-FFF2-40B4-BE49-F238E27FC236}">
                      <a16:creationId xmlns:a16="http://schemas.microsoft.com/office/drawing/2014/main" id="{12901E7E-B61B-EF49-86B7-224A397BA8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47" y="3691312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cxnSp>
              <p:nvCxnSpPr>
                <p:cNvPr id="445" name="Straight Arrow Connector 444">
                  <a:extLst>
                    <a:ext uri="{FF2B5EF4-FFF2-40B4-BE49-F238E27FC236}">
                      <a16:creationId xmlns:a16="http://schemas.microsoft.com/office/drawing/2014/main" id="{A68059FE-11BC-F44A-B1B7-153054F30F8C}"/>
                    </a:ext>
                  </a:extLst>
                </p:cNvPr>
                <p:cNvCxnSpPr/>
                <p:nvPr/>
              </p:nvCxnSpPr>
              <p:spPr>
                <a:xfrm>
                  <a:off x="3646394" y="3794723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22" name="Group 48">
                <a:extLst>
                  <a:ext uri="{FF2B5EF4-FFF2-40B4-BE49-F238E27FC236}">
                    <a16:creationId xmlns:a16="http://schemas.microsoft.com/office/drawing/2014/main" id="{05B31649-8344-BC45-A509-31D0DF80F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43" y="3710530"/>
                <a:ext cx="293670" cy="333896"/>
                <a:chOff x="3673143" y="3710530"/>
                <a:chExt cx="293670" cy="333896"/>
              </a:xfrm>
            </p:grpSpPr>
            <p:sp>
              <p:nvSpPr>
                <p:cNvPr id="10435" name="TextBox 445">
                  <a:extLst>
                    <a:ext uri="{FF2B5EF4-FFF2-40B4-BE49-F238E27FC236}">
                      <a16:creationId xmlns:a16="http://schemas.microsoft.com/office/drawing/2014/main" id="{C0A3D18F-B184-824C-B9BF-0A24DE4EA7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43" y="3710530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447" name="Straight Arrow Connector 446">
                  <a:extLst>
                    <a:ext uri="{FF2B5EF4-FFF2-40B4-BE49-F238E27FC236}">
                      <a16:creationId xmlns:a16="http://schemas.microsoft.com/office/drawing/2014/main" id="{AAC46341-3324-5B44-9B39-3A723F090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3793135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23" name="TextBox 448">
                <a:extLst>
                  <a:ext uri="{FF2B5EF4-FFF2-40B4-BE49-F238E27FC236}">
                    <a16:creationId xmlns:a16="http://schemas.microsoft.com/office/drawing/2014/main" id="{6DB84D76-4D31-0148-9A78-0BEBBF2CA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00" y="3978180"/>
                <a:ext cx="33476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424" name="TextBox 474">
                <a:extLst>
                  <a:ext uri="{FF2B5EF4-FFF2-40B4-BE49-F238E27FC236}">
                    <a16:creationId xmlns:a16="http://schemas.microsoft.com/office/drawing/2014/main" id="{44A9BC43-CE7C-C444-96E2-D519C75E5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37" y="2702644"/>
                <a:ext cx="8389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Registers</a:t>
                </a:r>
              </a:p>
            </p:txBody>
          </p:sp>
          <p:grpSp>
            <p:nvGrpSpPr>
              <p:cNvPr id="10425" name="Group 475">
                <a:extLst>
                  <a:ext uri="{FF2B5EF4-FFF2-40B4-BE49-F238E27FC236}">
                    <a16:creationId xmlns:a16="http://schemas.microsoft.com/office/drawing/2014/main" id="{0643AAE6-A2DF-BE49-824F-80FC41E2B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754" y="2385720"/>
                <a:ext cx="340158" cy="272788"/>
                <a:chOff x="3284418" y="5102016"/>
                <a:chExt cx="340158" cy="272788"/>
              </a:xfrm>
            </p:grpSpPr>
            <p:sp>
              <p:nvSpPr>
                <p:cNvPr id="10433" name="TextBox 476">
                  <a:extLst>
                    <a:ext uri="{FF2B5EF4-FFF2-40B4-BE49-F238E27FC236}">
                      <a16:creationId xmlns:a16="http://schemas.microsoft.com/office/drawing/2014/main" id="{F73711D7-8DDE-0746-8CE5-AF51130EAF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102016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cxnSp>
              <p:nvCxnSpPr>
                <p:cNvPr id="478" name="Straight Arrow Connector 477">
                  <a:extLst>
                    <a:ext uri="{FF2B5EF4-FFF2-40B4-BE49-F238E27FC236}">
                      <a16:creationId xmlns:a16="http://schemas.microsoft.com/office/drawing/2014/main" id="{5D109CCA-7D55-7541-A453-A8D4D33DB96F}"/>
                    </a:ext>
                  </a:extLst>
                </p:cNvPr>
                <p:cNvCxnSpPr/>
                <p:nvPr/>
              </p:nvCxnSpPr>
              <p:spPr>
                <a:xfrm>
                  <a:off x="3321218" y="5153625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26" name="Group 478">
                <a:extLst>
                  <a:ext uri="{FF2B5EF4-FFF2-40B4-BE49-F238E27FC236}">
                    <a16:creationId xmlns:a16="http://schemas.microsoft.com/office/drawing/2014/main" id="{84D2728B-BA93-694E-A5C8-ACBFA9AFDA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297" y="2388361"/>
                <a:ext cx="293670" cy="272788"/>
                <a:chOff x="3144219" y="5102016"/>
                <a:chExt cx="293670" cy="272788"/>
              </a:xfrm>
            </p:grpSpPr>
            <p:sp>
              <p:nvSpPr>
                <p:cNvPr id="10431" name="TextBox 482">
                  <a:extLst>
                    <a:ext uri="{FF2B5EF4-FFF2-40B4-BE49-F238E27FC236}">
                      <a16:creationId xmlns:a16="http://schemas.microsoft.com/office/drawing/2014/main" id="{1D2FCBC0-F39A-544E-9BB2-1E4F4CDCB0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219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498" name="Straight Arrow Connector 497">
                  <a:extLst>
                    <a:ext uri="{FF2B5EF4-FFF2-40B4-BE49-F238E27FC236}">
                      <a16:creationId xmlns:a16="http://schemas.microsoft.com/office/drawing/2014/main" id="{F1CAE022-D485-E44F-8B41-250E141DFE59}"/>
                    </a:ext>
                  </a:extLst>
                </p:cNvPr>
                <p:cNvCxnSpPr/>
                <p:nvPr/>
              </p:nvCxnSpPr>
              <p:spPr>
                <a:xfrm>
                  <a:off x="3392295" y="515415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27" name="Group 498">
                <a:extLst>
                  <a:ext uri="{FF2B5EF4-FFF2-40B4-BE49-F238E27FC236}">
                    <a16:creationId xmlns:a16="http://schemas.microsoft.com/office/drawing/2014/main" id="{42DB85A5-9529-E441-8B31-E98277C81E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2991" y="2388362"/>
                <a:ext cx="293670" cy="272788"/>
                <a:chOff x="3270018" y="5102016"/>
                <a:chExt cx="293670" cy="272788"/>
              </a:xfrm>
            </p:grpSpPr>
            <p:sp>
              <p:nvSpPr>
                <p:cNvPr id="10429" name="TextBox 499">
                  <a:extLst>
                    <a:ext uri="{FF2B5EF4-FFF2-40B4-BE49-F238E27FC236}">
                      <a16:creationId xmlns:a16="http://schemas.microsoft.com/office/drawing/2014/main" id="{088BC6F2-14EF-614B-AFAE-C0C4D53641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0018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501" name="Straight Arrow Connector 500">
                  <a:extLst>
                    <a:ext uri="{FF2B5EF4-FFF2-40B4-BE49-F238E27FC236}">
                      <a16:creationId xmlns:a16="http://schemas.microsoft.com/office/drawing/2014/main" id="{7615DD1A-56E6-B845-9E4B-D4BE3BBB64A6}"/>
                    </a:ext>
                  </a:extLst>
                </p:cNvPr>
                <p:cNvCxnSpPr/>
                <p:nvPr/>
              </p:nvCxnSpPr>
              <p:spPr>
                <a:xfrm>
                  <a:off x="3314343" y="5154158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21E2059D-723B-014E-8800-8613B2879CAB}"/>
                  </a:ext>
                </a:extLst>
              </p:cNvPr>
              <p:cNvSpPr/>
              <p:nvPr/>
            </p:nvSpPr>
            <p:spPr>
              <a:xfrm rot="5400000">
                <a:off x="3343161" y="4131312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51" name="Group 132">
              <a:extLst>
                <a:ext uri="{FF2B5EF4-FFF2-40B4-BE49-F238E27FC236}">
                  <a16:creationId xmlns:a16="http://schemas.microsoft.com/office/drawing/2014/main" id="{717DA048-0313-AE4D-BAFD-0BB6527ED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62" y="4032363"/>
              <a:ext cx="342419" cy="894328"/>
              <a:chOff x="8364611" y="5087641"/>
              <a:chExt cx="342419" cy="894328"/>
            </a:xfrm>
          </p:grpSpPr>
          <p:sp>
            <p:nvSpPr>
              <p:cNvPr id="215" name="Trapezoid 109">
                <a:extLst>
                  <a:ext uri="{FF2B5EF4-FFF2-40B4-BE49-F238E27FC236}">
                    <a16:creationId xmlns:a16="http://schemas.microsoft.com/office/drawing/2014/main" id="{E6830650-7233-EB4F-919F-72A8D3D3A21F}"/>
                  </a:ext>
                </a:extLst>
              </p:cNvPr>
              <p:cNvSpPr/>
              <p:nvPr/>
            </p:nvSpPr>
            <p:spPr>
              <a:xfrm rot="5400000" flipH="1">
                <a:off x="8102102" y="5378691"/>
                <a:ext cx="893815" cy="312714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178349 w 2178349"/>
                  <a:gd name="connsiteY0" fmla="*/ 97207 h 97712"/>
                  <a:gd name="connsiteX1" fmla="*/ 1576 w 2178349"/>
                  <a:gd name="connsiteY1" fmla="*/ 97712 h 97712"/>
                  <a:gd name="connsiteX2" fmla="*/ 0 w 2178349"/>
                  <a:gd name="connsiteY2" fmla="*/ 0 h 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349" h="97712">
                    <a:moveTo>
                      <a:pt x="2178349" y="97207"/>
                    </a:move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3DF5FED-A332-3A44-844F-C12197E34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4715" y="5724766"/>
                <a:ext cx="32223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8E2FFB7-5EA0-424F-BFA4-2929386827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4079" y="5689839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52" name="Group 6">
              <a:extLst>
                <a:ext uri="{FF2B5EF4-FFF2-40B4-BE49-F238E27FC236}">
                  <a16:creationId xmlns:a16="http://schemas.microsoft.com/office/drawing/2014/main" id="{DE70CAD5-4E61-E04D-BC11-3C21552AD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752" y="772852"/>
              <a:ext cx="2978701" cy="939625"/>
              <a:chOff x="4955851" y="962686"/>
              <a:chExt cx="2978701" cy="939625"/>
            </a:xfrm>
          </p:grpSpPr>
          <p:grpSp>
            <p:nvGrpSpPr>
              <p:cNvPr id="10390" name="Group 55">
                <a:extLst>
                  <a:ext uri="{FF2B5EF4-FFF2-40B4-BE49-F238E27FC236}">
                    <a16:creationId xmlns:a16="http://schemas.microsoft.com/office/drawing/2014/main" id="{4FE0A319-BFE2-1D4B-A81C-E095C5D053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5587" y="962686"/>
                <a:ext cx="2832797" cy="477914"/>
                <a:chOff x="2840081" y="429053"/>
                <a:chExt cx="2832797" cy="477914"/>
              </a:xfrm>
            </p:grpSpPr>
            <p:sp>
              <p:nvSpPr>
                <p:cNvPr id="10411" name="TextBox 57">
                  <a:extLst>
                    <a:ext uri="{FF2B5EF4-FFF2-40B4-BE49-F238E27FC236}">
                      <a16:creationId xmlns:a16="http://schemas.microsoft.com/office/drawing/2014/main" id="{0E297471-39E5-0848-99E9-6A14DF560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0831" y="429053"/>
                  <a:ext cx="28169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Control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7C6F5A3-9117-F940-8A8A-A86488324A5F}"/>
                    </a:ext>
                  </a:extLst>
                </p:cNvPr>
                <p:cNvSpPr/>
                <p:nvPr/>
              </p:nvSpPr>
              <p:spPr>
                <a:xfrm>
                  <a:off x="2840092" y="442432"/>
                  <a:ext cx="2833474" cy="465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391" name="TextBox 59">
                <a:extLst>
                  <a:ext uri="{FF2B5EF4-FFF2-40B4-BE49-F238E27FC236}">
                    <a16:creationId xmlns:a16="http://schemas.microsoft.com/office/drawing/2014/main" id="{50D31C62-340F-6447-A856-A05C624C21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5851" y="1213411"/>
                <a:ext cx="29787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6021BE7-362C-9F49-9D57-68349F170EC7}"/>
                  </a:ext>
                </a:extLst>
              </p:cNvPr>
              <p:cNvCxnSpPr/>
              <p:nvPr/>
            </p:nvCxnSpPr>
            <p:spPr>
              <a:xfrm>
                <a:off x="507925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4CF5BF0-7625-3745-BC87-DFF583F55744}"/>
                  </a:ext>
                </a:extLst>
              </p:cNvPr>
              <p:cNvCxnSpPr/>
              <p:nvPr/>
            </p:nvCxnSpPr>
            <p:spPr>
              <a:xfrm>
                <a:off x="522053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0F065BF-C888-C747-B686-B87D6D9BEB8E}"/>
                  </a:ext>
                </a:extLst>
              </p:cNvPr>
              <p:cNvCxnSpPr/>
              <p:nvPr/>
            </p:nvCxnSpPr>
            <p:spPr>
              <a:xfrm>
                <a:off x="536498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6AA1762-CF1D-8B45-8528-B4D2169EB18B}"/>
                  </a:ext>
                </a:extLst>
              </p:cNvPr>
              <p:cNvCxnSpPr/>
              <p:nvPr/>
            </p:nvCxnSpPr>
            <p:spPr>
              <a:xfrm>
                <a:off x="550625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D1A525E-0E03-B341-9750-149E6B16D6B7}"/>
                  </a:ext>
                </a:extLst>
              </p:cNvPr>
              <p:cNvCxnSpPr/>
              <p:nvPr/>
            </p:nvCxnSpPr>
            <p:spPr>
              <a:xfrm>
                <a:off x="563801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D3FBA2-7CF2-1940-8B1D-553986007308}"/>
                  </a:ext>
                </a:extLst>
              </p:cNvPr>
              <p:cNvCxnSpPr/>
              <p:nvPr/>
            </p:nvCxnSpPr>
            <p:spPr>
              <a:xfrm>
                <a:off x="5779288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89DB08-DA32-6E4A-84FF-764A7A831F06}"/>
                  </a:ext>
                </a:extLst>
              </p:cNvPr>
              <p:cNvCxnSpPr/>
              <p:nvPr/>
            </p:nvCxnSpPr>
            <p:spPr>
              <a:xfrm>
                <a:off x="592373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20B9DDA-2466-994A-AE5F-6F564159EC10}"/>
                  </a:ext>
                </a:extLst>
              </p:cNvPr>
              <p:cNvCxnSpPr/>
              <p:nvPr/>
            </p:nvCxnSpPr>
            <p:spPr>
              <a:xfrm>
                <a:off x="6065017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0631C8A-3708-1F42-85FC-7C7161AA2A02}"/>
                  </a:ext>
                </a:extLst>
              </p:cNvPr>
              <p:cNvCxnSpPr/>
              <p:nvPr/>
            </p:nvCxnSpPr>
            <p:spPr>
              <a:xfrm>
                <a:off x="620629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1F4191F-7615-BC4E-ACDE-8676782C65D1}"/>
                  </a:ext>
                </a:extLst>
              </p:cNvPr>
              <p:cNvCxnSpPr/>
              <p:nvPr/>
            </p:nvCxnSpPr>
            <p:spPr>
              <a:xfrm>
                <a:off x="634757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FBD044A-503A-5441-B9D0-D8784334ED6D}"/>
                  </a:ext>
                </a:extLst>
              </p:cNvPr>
              <p:cNvCxnSpPr/>
              <p:nvPr/>
            </p:nvCxnSpPr>
            <p:spPr>
              <a:xfrm>
                <a:off x="64920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FC64F9-B4E7-224F-B15E-790E87843029}"/>
                  </a:ext>
                </a:extLst>
              </p:cNvPr>
              <p:cNvCxnSpPr/>
              <p:nvPr/>
            </p:nvCxnSpPr>
            <p:spPr>
              <a:xfrm>
                <a:off x="667139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FE8E63C-6664-B54A-BC5A-0C7D22488692}"/>
                  </a:ext>
                </a:extLst>
              </p:cNvPr>
              <p:cNvCxnSpPr/>
              <p:nvPr/>
            </p:nvCxnSpPr>
            <p:spPr>
              <a:xfrm>
                <a:off x="68317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C0B7EA0-39DB-E043-A135-9636680ACC9D}"/>
                  </a:ext>
                </a:extLst>
              </p:cNvPr>
              <p:cNvCxnSpPr/>
              <p:nvPr/>
            </p:nvCxnSpPr>
            <p:spPr>
              <a:xfrm>
                <a:off x="7011095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DB38FB-3BB7-E847-8C4A-966B4ACB1CBD}"/>
                  </a:ext>
                </a:extLst>
              </p:cNvPr>
              <p:cNvCxnSpPr/>
              <p:nvPr/>
            </p:nvCxnSpPr>
            <p:spPr>
              <a:xfrm>
                <a:off x="7195232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788FAA-CE60-DD4C-BD4B-0682977ECB57}"/>
                  </a:ext>
                </a:extLst>
              </p:cNvPr>
              <p:cNvCxnSpPr/>
              <p:nvPr/>
            </p:nvCxnSpPr>
            <p:spPr>
              <a:xfrm>
                <a:off x="736031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FD83A6-81EC-3349-A583-D39D9DC21BD0}"/>
                  </a:ext>
                </a:extLst>
              </p:cNvPr>
              <p:cNvCxnSpPr/>
              <p:nvPr/>
            </p:nvCxnSpPr>
            <p:spPr>
              <a:xfrm>
                <a:off x="753810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08BC93D1-CA31-DA45-972B-03762DABCBD5}"/>
                  </a:ext>
                </a:extLst>
              </p:cNvPr>
              <p:cNvCxnSpPr/>
              <p:nvPr/>
            </p:nvCxnSpPr>
            <p:spPr>
              <a:xfrm>
                <a:off x="770954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7D1F5B-9CB0-CA49-88E5-44653B6436ED}"/>
                  </a:ext>
                </a:extLst>
              </p:cNvPr>
              <p:cNvSpPr txBox="1"/>
              <p:nvPr/>
            </p:nvSpPr>
            <p:spPr>
              <a:xfrm>
                <a:off x="4963374" y="1625391"/>
                <a:ext cx="2911256" cy="276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0  0  0  0  0  0  0  0  0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0   0   0   0   0   0   0   0</a:t>
                </a:r>
              </a:p>
            </p:txBody>
          </p:sp>
        </p:grpSp>
        <p:grpSp>
          <p:nvGrpSpPr>
            <p:cNvPr id="10253" name="Group 17">
              <a:extLst>
                <a:ext uri="{FF2B5EF4-FFF2-40B4-BE49-F238E27FC236}">
                  <a16:creationId xmlns:a16="http://schemas.microsoft.com/office/drawing/2014/main" id="{EA1725BA-4DAE-BB4C-BA08-E9C0C51AA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792" y="5371346"/>
              <a:ext cx="449048" cy="937728"/>
              <a:chOff x="2645792" y="5371346"/>
              <a:chExt cx="449048" cy="937728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E0063B69-3572-EF4A-9D72-189FC4760C06}"/>
                  </a:ext>
                </a:extLst>
              </p:cNvPr>
              <p:cNvSpPr/>
              <p:nvPr/>
            </p:nvSpPr>
            <p:spPr>
              <a:xfrm rot="5400000">
                <a:off x="2458190" y="579749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384" name="Group 16">
                <a:extLst>
                  <a:ext uri="{FF2B5EF4-FFF2-40B4-BE49-F238E27FC236}">
                    <a16:creationId xmlns:a16="http://schemas.microsoft.com/office/drawing/2014/main" id="{7FA25731-B44D-C940-A88E-3D72E04C6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170" y="5371346"/>
                <a:ext cx="293670" cy="272788"/>
                <a:chOff x="2801170" y="5371346"/>
                <a:chExt cx="293670" cy="272788"/>
              </a:xfrm>
            </p:grpSpPr>
            <p:sp>
              <p:nvSpPr>
                <p:cNvPr id="10388" name="TextBox 82">
                  <a:extLst>
                    <a:ext uri="{FF2B5EF4-FFF2-40B4-BE49-F238E27FC236}">
                      <a16:creationId xmlns:a16="http://schemas.microsoft.com/office/drawing/2014/main" id="{75D0DE3B-3D31-364D-84B0-9D9C5910C1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1170" y="537134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16F5F445-4A35-1B4A-B370-41F004F5C0C4}"/>
                    </a:ext>
                  </a:extLst>
                </p:cNvPr>
                <p:cNvCxnSpPr/>
                <p:nvPr/>
              </p:nvCxnSpPr>
              <p:spPr>
                <a:xfrm>
                  <a:off x="2838417" y="5423595"/>
                  <a:ext cx="0" cy="2206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85" name="TextBox 87">
                <a:extLst>
                  <a:ext uri="{FF2B5EF4-FFF2-40B4-BE49-F238E27FC236}">
                    <a16:creationId xmlns:a16="http://schemas.microsoft.com/office/drawing/2014/main" id="{B93270FA-1842-174D-9B80-75C745BF1F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92" y="5610699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189982-CD27-914A-97A9-0EB88EDA9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029" y="5782392"/>
                <a:ext cx="277791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DFD5F21-54E1-764C-987D-35FCDE95806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V="1">
                <a:off x="2689204" y="5944326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4" name="Group 154">
              <a:extLst>
                <a:ext uri="{FF2B5EF4-FFF2-40B4-BE49-F238E27FC236}">
                  <a16:creationId xmlns:a16="http://schemas.microsoft.com/office/drawing/2014/main" id="{0C88A029-C951-2A45-A997-8BA356D2F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7906" y="3634006"/>
              <a:ext cx="495536" cy="937728"/>
              <a:chOff x="5114153" y="3529161"/>
              <a:chExt cx="495536" cy="937728"/>
            </a:xfrm>
          </p:grpSpPr>
          <p:sp>
            <p:nvSpPr>
              <p:cNvPr id="10377" name="TextBox 155">
                <a:extLst>
                  <a:ext uri="{FF2B5EF4-FFF2-40B4-BE49-F238E27FC236}">
                    <a16:creationId xmlns:a16="http://schemas.microsoft.com/office/drawing/2014/main" id="{0CC4AB24-4303-9F4D-A5F3-CED974274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57" name="Trapezoid 156">
                <a:extLst>
                  <a:ext uri="{FF2B5EF4-FFF2-40B4-BE49-F238E27FC236}">
                    <a16:creationId xmlns:a16="http://schemas.microsoft.com/office/drawing/2014/main" id="{AA0C91A4-09AB-C842-94C3-C81484F04C34}"/>
                  </a:ext>
                </a:extLst>
              </p:cNvPr>
              <p:cNvSpPr/>
              <p:nvPr/>
            </p:nvSpPr>
            <p:spPr>
              <a:xfrm rot="5400000">
                <a:off x="4926472" y="3955026"/>
                <a:ext cx="730294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4460D3E-C1D2-F040-A3BB-DF85B81F47ED}"/>
                  </a:ext>
                </a:extLst>
              </p:cNvPr>
              <p:cNvCxnSpPr/>
              <p:nvPr/>
            </p:nvCxnSpPr>
            <p:spPr>
              <a:xfrm>
                <a:off x="5305906" y="3581922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80" name="TextBox 161">
                <a:extLst>
                  <a:ext uri="{FF2B5EF4-FFF2-40B4-BE49-F238E27FC236}">
                    <a16:creationId xmlns:a16="http://schemas.microsoft.com/office/drawing/2014/main" id="{CA6951AE-F2A9-D049-B8AA-E54FFF380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348665E-3A8E-C44A-B034-AE40ECD3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517" y="3940719"/>
                <a:ext cx="277791" cy="16034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976E88A-09A4-594B-9FA4-758349D89CF8}"/>
                  </a:ext>
                </a:extLst>
              </p:cNvPr>
              <p:cNvCxnSpPr>
                <a:cxnSpLocks/>
                <a:endCxn id="157" idx="0"/>
              </p:cNvCxnSpPr>
              <p:nvPr/>
            </p:nvCxnSpPr>
            <p:spPr>
              <a:xfrm flipV="1">
                <a:off x="5156692" y="4101065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5" name="Group 138">
              <a:extLst>
                <a:ext uri="{FF2B5EF4-FFF2-40B4-BE49-F238E27FC236}">
                  <a16:creationId xmlns:a16="http://schemas.microsoft.com/office/drawing/2014/main" id="{1C81B226-F158-ED40-B099-40E16A731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0334" y="3475863"/>
              <a:ext cx="2212198" cy="937728"/>
              <a:chOff x="5114153" y="3529161"/>
              <a:chExt cx="2212198" cy="937728"/>
            </a:xfrm>
          </p:grpSpPr>
          <p:sp>
            <p:nvSpPr>
              <p:cNvPr id="10370" name="TextBox 139">
                <a:extLst>
                  <a:ext uri="{FF2B5EF4-FFF2-40B4-BE49-F238E27FC236}">
                    <a16:creationId xmlns:a16="http://schemas.microsoft.com/office/drawing/2014/main" id="{D5939922-82EB-104B-A08C-D5185F577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149630FA-39F2-614A-8320-0CCA07E26DB0}"/>
                  </a:ext>
                </a:extLst>
              </p:cNvPr>
              <p:cNvSpPr/>
              <p:nvPr/>
            </p:nvSpPr>
            <p:spPr>
              <a:xfrm rot="5400000">
                <a:off x="4926476" y="395520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909C641-E8A8-BC45-8A8C-AFD3F1E1C701}"/>
                  </a:ext>
                </a:extLst>
              </p:cNvPr>
              <p:cNvCxnSpPr/>
              <p:nvPr/>
            </p:nvCxnSpPr>
            <p:spPr>
              <a:xfrm>
                <a:off x="5306703" y="3581305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73" name="TextBox 145">
                <a:extLst>
                  <a:ext uri="{FF2B5EF4-FFF2-40B4-BE49-F238E27FC236}">
                    <a16:creationId xmlns:a16="http://schemas.microsoft.com/office/drawing/2014/main" id="{5A0A7BFD-8B8F-D94B-BC43-D59F28F3A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6F90D32-C2DF-074C-A800-BA7EDB4A6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4314" y="3940102"/>
                <a:ext cx="277792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14F2E2-7A8C-6843-BCDB-CFFA1259AA94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V="1">
                <a:off x="5157489" y="4102036"/>
                <a:ext cx="280967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2B46FFD-11DB-4743-86FA-B8653F8DB932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 flipV="1">
                <a:off x="5438456" y="4102036"/>
                <a:ext cx="18873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Trapezoid 109">
              <a:extLst>
                <a:ext uri="{FF2B5EF4-FFF2-40B4-BE49-F238E27FC236}">
                  <a16:creationId xmlns:a16="http://schemas.microsoft.com/office/drawing/2014/main" id="{6539CC44-8092-C447-8FD2-F9642CBC080D}"/>
                </a:ext>
              </a:extLst>
            </p:cNvPr>
            <p:cNvSpPr/>
            <p:nvPr/>
          </p:nvSpPr>
          <p:spPr>
            <a:xfrm rot="5400000" flipH="1">
              <a:off x="4495506" y="-275404"/>
              <a:ext cx="2044822" cy="6924154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71845"/>
                <a:gd name="connsiteY0" fmla="*/ 51572 h 1299602"/>
                <a:gd name="connsiteX1" fmla="*/ 23640 w 2771845"/>
                <a:gd name="connsiteY1" fmla="*/ 3654 h 1299602"/>
                <a:gd name="connsiteX2" fmla="*/ 2768533 w 2771845"/>
                <a:gd name="connsiteY2" fmla="*/ 0 h 1299602"/>
                <a:gd name="connsiteX3" fmla="*/ 2771845 w 2771845"/>
                <a:gd name="connsiteY3" fmla="*/ 1299097 h 1299602"/>
                <a:gd name="connsiteX4" fmla="*/ 595072 w 2771845"/>
                <a:gd name="connsiteY4" fmla="*/ 1299602 h 1299602"/>
                <a:gd name="connsiteX5" fmla="*/ 593495 w 2771845"/>
                <a:gd name="connsiteY5" fmla="*/ 1232449 h 1299602"/>
                <a:gd name="connsiteX0" fmla="*/ 1275 w 2748204"/>
                <a:gd name="connsiteY0" fmla="*/ 48141 h 1299602"/>
                <a:gd name="connsiteX1" fmla="*/ -1 w 2748204"/>
                <a:gd name="connsiteY1" fmla="*/ 3654 h 1299602"/>
                <a:gd name="connsiteX2" fmla="*/ 2744892 w 2748204"/>
                <a:gd name="connsiteY2" fmla="*/ 0 h 1299602"/>
                <a:gd name="connsiteX3" fmla="*/ 2748204 w 2748204"/>
                <a:gd name="connsiteY3" fmla="*/ 1299097 h 1299602"/>
                <a:gd name="connsiteX4" fmla="*/ 571431 w 2748204"/>
                <a:gd name="connsiteY4" fmla="*/ 1299602 h 1299602"/>
                <a:gd name="connsiteX5" fmla="*/ 569854 w 2748204"/>
                <a:gd name="connsiteY5" fmla="*/ 1232449 h 1299602"/>
                <a:gd name="connsiteX0" fmla="*/ 1276 w 2779038"/>
                <a:gd name="connsiteY0" fmla="*/ 48141 h 1299602"/>
                <a:gd name="connsiteX1" fmla="*/ 0 w 2779038"/>
                <a:gd name="connsiteY1" fmla="*/ 3654 h 1299602"/>
                <a:gd name="connsiteX2" fmla="*/ 2744893 w 2779038"/>
                <a:gd name="connsiteY2" fmla="*/ 0 h 1299602"/>
                <a:gd name="connsiteX3" fmla="*/ 2748205 w 2779038"/>
                <a:gd name="connsiteY3" fmla="*/ 1299097 h 1299602"/>
                <a:gd name="connsiteX4" fmla="*/ 2779038 w 2779038"/>
                <a:gd name="connsiteY4" fmla="*/ 1297785 h 1299602"/>
                <a:gd name="connsiteX5" fmla="*/ 571432 w 2779038"/>
                <a:gd name="connsiteY5" fmla="*/ 1299602 h 1299602"/>
                <a:gd name="connsiteX6" fmla="*/ 569855 w 2779038"/>
                <a:gd name="connsiteY6" fmla="*/ 1232449 h 1299602"/>
                <a:gd name="connsiteX0" fmla="*/ 1276 w 2748205"/>
                <a:gd name="connsiteY0" fmla="*/ 48141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1852247 w 2748205"/>
                <a:gd name="connsiteY4" fmla="*/ 1299036 h 1299602"/>
                <a:gd name="connsiteX5" fmla="*/ 571432 w 2748205"/>
                <a:gd name="connsiteY5" fmla="*/ 1299602 h 1299602"/>
                <a:gd name="connsiteX6" fmla="*/ 569855 w 2748205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1852247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60952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300297"/>
                <a:gd name="connsiteX1" fmla="*/ 0 w 2744893"/>
                <a:gd name="connsiteY1" fmla="*/ 3654 h 1300297"/>
                <a:gd name="connsiteX2" fmla="*/ 2744893 w 2744893"/>
                <a:gd name="connsiteY2" fmla="*/ 0 h 1300297"/>
                <a:gd name="connsiteX3" fmla="*/ 2702772 w 2744893"/>
                <a:gd name="connsiteY3" fmla="*/ 1099679 h 1300297"/>
                <a:gd name="connsiteX4" fmla="*/ 2015176 w 2744893"/>
                <a:gd name="connsiteY4" fmla="*/ 1300297 h 1300297"/>
                <a:gd name="connsiteX5" fmla="*/ 571432 w 2744893"/>
                <a:gd name="connsiteY5" fmla="*/ 1299602 h 1300297"/>
                <a:gd name="connsiteX6" fmla="*/ 569855 w 2744893"/>
                <a:gd name="connsiteY6" fmla="*/ 1232449 h 1300297"/>
                <a:gd name="connsiteX0" fmla="*/ 1276 w 2736322"/>
                <a:gd name="connsiteY0" fmla="*/ 44487 h 1296643"/>
                <a:gd name="connsiteX1" fmla="*/ 0 w 2736322"/>
                <a:gd name="connsiteY1" fmla="*/ 0 h 1296643"/>
                <a:gd name="connsiteX2" fmla="*/ 2736322 w 2736322"/>
                <a:gd name="connsiteY2" fmla="*/ 1122 h 1296643"/>
                <a:gd name="connsiteX3" fmla="*/ 2702772 w 2736322"/>
                <a:gd name="connsiteY3" fmla="*/ 1096025 h 1296643"/>
                <a:gd name="connsiteX4" fmla="*/ 2015176 w 2736322"/>
                <a:gd name="connsiteY4" fmla="*/ 1296643 h 1296643"/>
                <a:gd name="connsiteX5" fmla="*/ 571432 w 2736322"/>
                <a:gd name="connsiteY5" fmla="*/ 1295948 h 1296643"/>
                <a:gd name="connsiteX6" fmla="*/ 569855 w 2736322"/>
                <a:gd name="connsiteY6" fmla="*/ 1228795 h 1296643"/>
                <a:gd name="connsiteX0" fmla="*/ 1276 w 2719181"/>
                <a:gd name="connsiteY0" fmla="*/ 48141 h 1300297"/>
                <a:gd name="connsiteX1" fmla="*/ 0 w 2719181"/>
                <a:gd name="connsiteY1" fmla="*/ 3654 h 1300297"/>
                <a:gd name="connsiteX2" fmla="*/ 2719181 w 2719181"/>
                <a:gd name="connsiteY2" fmla="*/ 0 h 1300297"/>
                <a:gd name="connsiteX3" fmla="*/ 2702772 w 2719181"/>
                <a:gd name="connsiteY3" fmla="*/ 1099679 h 1300297"/>
                <a:gd name="connsiteX4" fmla="*/ 2015176 w 2719181"/>
                <a:gd name="connsiteY4" fmla="*/ 1300297 h 1300297"/>
                <a:gd name="connsiteX5" fmla="*/ 571432 w 2719181"/>
                <a:gd name="connsiteY5" fmla="*/ 1299602 h 1300297"/>
                <a:gd name="connsiteX6" fmla="*/ 569855 w 2719181"/>
                <a:gd name="connsiteY6" fmla="*/ 1232449 h 1300297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2015176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1998697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5948"/>
                <a:gd name="connsiteX1" fmla="*/ 0 w 2702772"/>
                <a:gd name="connsiteY1" fmla="*/ 0 h 1295948"/>
                <a:gd name="connsiteX2" fmla="*/ 2702446 w 2702772"/>
                <a:gd name="connsiteY2" fmla="*/ 1084 h 1295948"/>
                <a:gd name="connsiteX3" fmla="*/ 2702772 w 2702772"/>
                <a:gd name="connsiteY3" fmla="*/ 1096025 h 1295948"/>
                <a:gd name="connsiteX4" fmla="*/ 1976725 w 2702772"/>
                <a:gd name="connsiteY4" fmla="*/ 1295865 h 1295948"/>
                <a:gd name="connsiteX5" fmla="*/ 571432 w 2702772"/>
                <a:gd name="connsiteY5" fmla="*/ 1295948 h 1295948"/>
                <a:gd name="connsiteX6" fmla="*/ 569855 w 2702772"/>
                <a:gd name="connsiteY6" fmla="*/ 1228795 h 129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772" h="1295948">
                  <a:moveTo>
                    <a:pt x="1276" y="44487"/>
                  </a:moveTo>
                  <a:cubicBezTo>
                    <a:pt x="851" y="29658"/>
                    <a:pt x="425" y="14829"/>
                    <a:pt x="0" y="0"/>
                  </a:cubicBezTo>
                  <a:lnTo>
                    <a:pt x="2702446" y="1084"/>
                  </a:lnTo>
                  <a:cubicBezTo>
                    <a:pt x="2702584" y="427309"/>
                    <a:pt x="2702634" y="669800"/>
                    <a:pt x="2702772" y="1096025"/>
                  </a:cubicBezTo>
                  <a:lnTo>
                    <a:pt x="1976725" y="1295865"/>
                  </a:lnTo>
                  <a:lnTo>
                    <a:pt x="571432" y="1295948"/>
                  </a:lnTo>
                  <a:cubicBezTo>
                    <a:pt x="570907" y="1263377"/>
                    <a:pt x="570380" y="1261366"/>
                    <a:pt x="569855" y="12287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Trapezoid 109">
              <a:extLst>
                <a:ext uri="{FF2B5EF4-FFF2-40B4-BE49-F238E27FC236}">
                  <a16:creationId xmlns:a16="http://schemas.microsoft.com/office/drawing/2014/main" id="{19E15A95-6860-C34E-A5DA-7F39B84EFC53}"/>
                </a:ext>
              </a:extLst>
            </p:cNvPr>
            <p:cNvSpPr/>
            <p:nvPr/>
          </p:nvSpPr>
          <p:spPr>
            <a:xfrm rot="5400000" flipH="1">
              <a:off x="2282571" y="-1799434"/>
              <a:ext cx="3916595" cy="7801975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569855 w 2748205"/>
                <a:gd name="connsiteY4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1850964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2204642 w 2748205"/>
                <a:gd name="connsiteY4" fmla="*/ 1246083 h 1299097"/>
                <a:gd name="connsiteX0" fmla="*/ 0 w 2748205"/>
                <a:gd name="connsiteY0" fmla="*/ 3654 h 1300381"/>
                <a:gd name="connsiteX1" fmla="*/ 2744893 w 2748205"/>
                <a:gd name="connsiteY1" fmla="*/ 0 h 1300381"/>
                <a:gd name="connsiteX2" fmla="*/ 2748205 w 2748205"/>
                <a:gd name="connsiteY2" fmla="*/ 1299097 h 1300381"/>
                <a:gd name="connsiteX3" fmla="*/ 2206218 w 2748205"/>
                <a:gd name="connsiteY3" fmla="*/ 1300381 h 1300381"/>
                <a:gd name="connsiteX4" fmla="*/ 2204642 w 2748205"/>
                <a:gd name="connsiteY4" fmla="*/ 1246083 h 1300381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04642 w 2748205"/>
                <a:gd name="connsiteY4" fmla="*/ 1246083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92047 w 2748205"/>
                <a:gd name="connsiteY4" fmla="*/ 1248366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306614 w 2748205"/>
                <a:gd name="connsiteY4" fmla="*/ 1246083 h 1299097"/>
                <a:gd name="connsiteX0" fmla="*/ 0 w 2744903"/>
                <a:gd name="connsiteY0" fmla="*/ 3654 h 1298098"/>
                <a:gd name="connsiteX1" fmla="*/ 2744893 w 2744903"/>
                <a:gd name="connsiteY1" fmla="*/ 0 h 1298098"/>
                <a:gd name="connsiteX2" fmla="*/ 2743874 w 2744903"/>
                <a:gd name="connsiteY2" fmla="*/ 1298079 h 1298098"/>
                <a:gd name="connsiteX3" fmla="*/ 2303335 w 2744903"/>
                <a:gd name="connsiteY3" fmla="*/ 1298098 h 1298098"/>
                <a:gd name="connsiteX4" fmla="*/ 2306614 w 2744903"/>
                <a:gd name="connsiteY4" fmla="*/ 1246083 h 1298098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4 w 2744903"/>
                <a:gd name="connsiteY4" fmla="*/ 1243029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4 w 2744903"/>
                <a:gd name="connsiteY4" fmla="*/ 1242270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9817 w 2744903"/>
                <a:gd name="connsiteY4" fmla="*/ 1240752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3407 w 2744903"/>
                <a:gd name="connsiteY4" fmla="*/ 1240752 h 129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903" h="1295044">
                  <a:moveTo>
                    <a:pt x="0" y="600"/>
                  </a:moveTo>
                  <a:lnTo>
                    <a:pt x="2744893" y="0"/>
                  </a:lnTo>
                  <a:cubicBezTo>
                    <a:pt x="2745031" y="426225"/>
                    <a:pt x="2743736" y="868800"/>
                    <a:pt x="2743874" y="1295025"/>
                  </a:cubicBezTo>
                  <a:lnTo>
                    <a:pt x="2303335" y="1295044"/>
                  </a:lnTo>
                  <a:cubicBezTo>
                    <a:pt x="2302810" y="1279211"/>
                    <a:pt x="2303932" y="1256585"/>
                    <a:pt x="2303407" y="12407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58" name="Group 37">
              <a:extLst>
                <a:ext uri="{FF2B5EF4-FFF2-40B4-BE49-F238E27FC236}">
                  <a16:creationId xmlns:a16="http://schemas.microsoft.com/office/drawing/2014/main" id="{84CA3544-C8FC-0E4C-AE21-EEF3C9856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897" y="785708"/>
              <a:ext cx="854927" cy="465384"/>
              <a:chOff x="3092603" y="442329"/>
              <a:chExt cx="854927" cy="465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CD8C4F-D528-D648-9B24-EC99DE33D1F2}"/>
                  </a:ext>
                </a:extLst>
              </p:cNvPr>
              <p:cNvSpPr/>
              <p:nvPr/>
            </p:nvSpPr>
            <p:spPr>
              <a:xfrm>
                <a:off x="3092110" y="442852"/>
                <a:ext cx="855599" cy="465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69" name="TextBox 36">
                <a:extLst>
                  <a:ext uri="{FF2B5EF4-FFF2-40B4-BE49-F238E27FC236}">
                    <a16:creationId xmlns:a16="http://schemas.microsoft.com/office/drawing/2014/main" id="{D4B40776-724B-7048-B3BD-AF510B71D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483" y="446048"/>
                <a:ext cx="7633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OpCode</a:t>
                </a:r>
              </a:p>
              <a:p>
                <a:r>
                  <a:rPr lang="en-US" altLang="en-US" sz="1200"/>
                  <a:t>Decoder</a:t>
                </a:r>
              </a:p>
            </p:txBody>
          </p:sp>
        </p:grp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9456910-E24B-C34E-90D7-6E9B2F104EA6}"/>
                </a:ext>
              </a:extLst>
            </p:cNvPr>
            <p:cNvCxnSpPr>
              <a:cxnSpLocks/>
            </p:cNvCxnSpPr>
            <p:nvPr/>
          </p:nvCxnSpPr>
          <p:spPr>
            <a:xfrm>
              <a:off x="2520942" y="1018020"/>
              <a:ext cx="1006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D66BB8C-E7C0-0D47-B358-EA326CDDCF6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114" y="914827"/>
              <a:ext cx="7047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F212315-6C28-CC43-8DF3-E286729E9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381" y="4999707"/>
              <a:ext cx="63495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B6522F0-781E-D54B-9250-220253F6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8102" y="98468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63" name="Group 186">
              <a:extLst>
                <a:ext uri="{FF2B5EF4-FFF2-40B4-BE49-F238E27FC236}">
                  <a16:creationId xmlns:a16="http://schemas.microsoft.com/office/drawing/2014/main" id="{03D25A23-DBB9-FE4C-9967-A78EC9D89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857" y="4203386"/>
              <a:ext cx="5102058" cy="851697"/>
              <a:chOff x="671007" y="4005733"/>
              <a:chExt cx="5102058" cy="851697"/>
            </a:xfrm>
          </p:grpSpPr>
          <p:sp>
            <p:nvSpPr>
              <p:cNvPr id="213" name="Trapezoid 109">
                <a:extLst>
                  <a:ext uri="{FF2B5EF4-FFF2-40B4-BE49-F238E27FC236}">
                    <a16:creationId xmlns:a16="http://schemas.microsoft.com/office/drawing/2014/main" id="{7FA14E33-79A8-194C-A4C6-F0DE772F9CED}"/>
                  </a:ext>
                </a:extLst>
              </p:cNvPr>
              <p:cNvSpPr/>
              <p:nvPr/>
            </p:nvSpPr>
            <p:spPr>
              <a:xfrm rot="5400000">
                <a:off x="2808949" y="1866936"/>
                <a:ext cx="825549" cy="5101841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61266 w 2261266"/>
                  <a:gd name="connsiteY0" fmla="*/ 2189128 h 2189128"/>
                  <a:gd name="connsiteX1" fmla="*/ 2178349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2924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1228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3185"/>
                  <a:gd name="connsiteY0" fmla="*/ 2189128 h 2189128"/>
                  <a:gd name="connsiteX1" fmla="*/ 2263184 w 2263185"/>
                  <a:gd name="connsiteY1" fmla="*/ 99858 h 2189128"/>
                  <a:gd name="connsiteX2" fmla="*/ 1576 w 2263185"/>
                  <a:gd name="connsiteY2" fmla="*/ 97712 h 2189128"/>
                  <a:gd name="connsiteX3" fmla="*/ 0 w 2263185"/>
                  <a:gd name="connsiteY3" fmla="*/ 0 h 218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185" h="2189128">
                    <a:moveTo>
                      <a:pt x="2261266" y="2189128"/>
                    </a:moveTo>
                    <a:cubicBezTo>
                      <a:pt x="2261905" y="1492705"/>
                      <a:pt x="2262545" y="796281"/>
                      <a:pt x="2263184" y="99858"/>
                    </a:cubicBez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9C1494D-5A7F-AD4E-9DF2-6333E2FDE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1754" y="4792529"/>
                <a:ext cx="65082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3" name="Trapezoid 109">
              <a:extLst>
                <a:ext uri="{FF2B5EF4-FFF2-40B4-BE49-F238E27FC236}">
                  <a16:creationId xmlns:a16="http://schemas.microsoft.com/office/drawing/2014/main" id="{84087A0A-EE2E-074D-8AAF-A8908627A308}"/>
                </a:ext>
              </a:extLst>
            </p:cNvPr>
            <p:cNvSpPr/>
            <p:nvPr/>
          </p:nvSpPr>
          <p:spPr>
            <a:xfrm rot="5400000">
              <a:off x="-331108" y="2552546"/>
              <a:ext cx="4761196" cy="171754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5987 w 2176773"/>
                <a:gd name="connsiteY0" fmla="*/ 117093 h 1299602"/>
                <a:gd name="connsiteX1" fmla="*/ 1790603 w 2176773"/>
                <a:gd name="connsiteY1" fmla="*/ 1856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1795987"/>
                <a:gd name="connsiteY0" fmla="*/ 115237 h 1581031"/>
                <a:gd name="connsiteX1" fmla="*/ 1790603 w 1795987"/>
                <a:gd name="connsiteY1" fmla="*/ 0 h 1581031"/>
                <a:gd name="connsiteX2" fmla="*/ 542355 w 1795987"/>
                <a:gd name="connsiteY2" fmla="*/ 1581031 h 1581031"/>
                <a:gd name="connsiteX3" fmla="*/ 542662 w 1795987"/>
                <a:gd name="connsiteY3" fmla="*/ 1301092 h 1581031"/>
                <a:gd name="connsiteX4" fmla="*/ 0 w 1795987"/>
                <a:gd name="connsiteY4" fmla="*/ 1297746 h 1581031"/>
                <a:gd name="connsiteX0" fmla="*/ 1795987 w 2406399"/>
                <a:gd name="connsiteY0" fmla="*/ 0 h 1610148"/>
                <a:gd name="connsiteX1" fmla="*/ 2406399 w 2406399"/>
                <a:gd name="connsiteY1" fmla="*/ 1610148 h 1610148"/>
                <a:gd name="connsiteX2" fmla="*/ 542355 w 2406399"/>
                <a:gd name="connsiteY2" fmla="*/ 1465794 h 1610148"/>
                <a:gd name="connsiteX3" fmla="*/ 542662 w 2406399"/>
                <a:gd name="connsiteY3" fmla="*/ 1185855 h 1610148"/>
                <a:gd name="connsiteX4" fmla="*/ 0 w 2406399"/>
                <a:gd name="connsiteY4" fmla="*/ 1182509 h 1610148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542355 w 2406399"/>
                <a:gd name="connsiteY2" fmla="*/ 283285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17793 w 2417793"/>
                <a:gd name="connsiteY0" fmla="*/ 334906 h 427639"/>
                <a:gd name="connsiteX1" fmla="*/ 2406399 w 2417793"/>
                <a:gd name="connsiteY1" fmla="*/ 427639 h 427639"/>
                <a:gd name="connsiteX2" fmla="*/ 815710 w 2417793"/>
                <a:gd name="connsiteY2" fmla="*/ 423858 h 427639"/>
                <a:gd name="connsiteX3" fmla="*/ 497605 w 2417793"/>
                <a:gd name="connsiteY3" fmla="*/ 1420 h 427639"/>
                <a:gd name="connsiteX4" fmla="*/ 0 w 2417793"/>
                <a:gd name="connsiteY4" fmla="*/ 0 h 427639"/>
                <a:gd name="connsiteX0" fmla="*/ 2405777 w 2406399"/>
                <a:gd name="connsiteY0" fmla="*/ 332980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05777 w 2406399"/>
                <a:gd name="connsiteY0" fmla="*/ 335955 h 430614"/>
                <a:gd name="connsiteX1" fmla="*/ 2406399 w 2406399"/>
                <a:gd name="connsiteY1" fmla="*/ 430614 h 430614"/>
                <a:gd name="connsiteX2" fmla="*/ 815710 w 2406399"/>
                <a:gd name="connsiteY2" fmla="*/ 426833 h 430614"/>
                <a:gd name="connsiteX3" fmla="*/ 389998 w 2406399"/>
                <a:gd name="connsiteY3" fmla="*/ 0 h 430614"/>
                <a:gd name="connsiteX4" fmla="*/ 0 w 2406399"/>
                <a:gd name="connsiteY4" fmla="*/ 2975 h 430614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100394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89402 w 2406399"/>
                <a:gd name="connsiteY2" fmla="*/ 517124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57135 h 551794"/>
                <a:gd name="connsiteX1" fmla="*/ 2406399 w 2406399"/>
                <a:gd name="connsiteY1" fmla="*/ 551794 h 551794"/>
                <a:gd name="connsiteX2" fmla="*/ 889402 w 2406399"/>
                <a:gd name="connsiteY2" fmla="*/ 540885 h 551794"/>
                <a:gd name="connsiteX3" fmla="*/ 441389 w 2406399"/>
                <a:gd name="connsiteY3" fmla="*/ 0 h 551794"/>
                <a:gd name="connsiteX4" fmla="*/ 0 w 2406399"/>
                <a:gd name="connsiteY4" fmla="*/ 28950 h 551794"/>
                <a:gd name="connsiteX0" fmla="*/ 2491105 w 2491727"/>
                <a:gd name="connsiteY0" fmla="*/ 463826 h 558485"/>
                <a:gd name="connsiteX1" fmla="*/ 2491727 w 2491727"/>
                <a:gd name="connsiteY1" fmla="*/ 558485 h 558485"/>
                <a:gd name="connsiteX2" fmla="*/ 974730 w 2491727"/>
                <a:gd name="connsiteY2" fmla="*/ 547576 h 558485"/>
                <a:gd name="connsiteX3" fmla="*/ 526717 w 2491727"/>
                <a:gd name="connsiteY3" fmla="*/ 6691 h 558485"/>
                <a:gd name="connsiteX4" fmla="*/ 0 w 2491727"/>
                <a:gd name="connsiteY4" fmla="*/ 0 h 558485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66973 w 2483970"/>
                <a:gd name="connsiteY2" fmla="*/ 540885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74730 w 2483970"/>
                <a:gd name="connsiteY2" fmla="*/ 548013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5141"/>
                <a:gd name="connsiteX1" fmla="*/ 2483970 w 2483970"/>
                <a:gd name="connsiteY1" fmla="*/ 551794 h 555141"/>
                <a:gd name="connsiteX2" fmla="*/ 978609 w 2483970"/>
                <a:gd name="connsiteY2" fmla="*/ 555141 h 555141"/>
                <a:gd name="connsiteX3" fmla="*/ 518960 w 2483970"/>
                <a:gd name="connsiteY3" fmla="*/ 0 h 555141"/>
                <a:gd name="connsiteX4" fmla="*/ 0 w 2483970"/>
                <a:gd name="connsiteY4" fmla="*/ 2813 h 555141"/>
                <a:gd name="connsiteX0" fmla="*/ 2483348 w 2483970"/>
                <a:gd name="connsiteY0" fmla="*/ 454322 h 552328"/>
                <a:gd name="connsiteX1" fmla="*/ 2483970 w 2483970"/>
                <a:gd name="connsiteY1" fmla="*/ 548981 h 552328"/>
                <a:gd name="connsiteX2" fmla="*/ 978609 w 2483970"/>
                <a:gd name="connsiteY2" fmla="*/ 552328 h 552328"/>
                <a:gd name="connsiteX3" fmla="*/ 522840 w 2483970"/>
                <a:gd name="connsiteY3" fmla="*/ 1939 h 552328"/>
                <a:gd name="connsiteX4" fmla="*/ 0 w 2483970"/>
                <a:gd name="connsiteY4" fmla="*/ 0 h 552328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  <a:gd name="connsiteX0" fmla="*/ 2483348 w 2483970"/>
                <a:gd name="connsiteY0" fmla="*/ 454322 h 554303"/>
                <a:gd name="connsiteX1" fmla="*/ 2483970 w 2483970"/>
                <a:gd name="connsiteY1" fmla="*/ 548981 h 554303"/>
                <a:gd name="connsiteX2" fmla="*/ 985056 w 2483970"/>
                <a:gd name="connsiteY2" fmla="*/ 554303 h 554303"/>
                <a:gd name="connsiteX3" fmla="*/ 522840 w 2483970"/>
                <a:gd name="connsiteY3" fmla="*/ 1939 h 554303"/>
                <a:gd name="connsiteX4" fmla="*/ 0 w 2483970"/>
                <a:gd name="connsiteY4" fmla="*/ 0 h 554303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970" h="548981">
                  <a:moveTo>
                    <a:pt x="2483348" y="454322"/>
                  </a:moveTo>
                  <a:cubicBezTo>
                    <a:pt x="2483555" y="485875"/>
                    <a:pt x="2483763" y="517428"/>
                    <a:pt x="2483970" y="548981"/>
                  </a:cubicBezTo>
                  <a:lnTo>
                    <a:pt x="985056" y="548379"/>
                  </a:lnTo>
                  <a:lnTo>
                    <a:pt x="522840" y="1939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Trapezoid 109">
              <a:extLst>
                <a:ext uri="{FF2B5EF4-FFF2-40B4-BE49-F238E27FC236}">
                  <a16:creationId xmlns:a16="http://schemas.microsoft.com/office/drawing/2014/main" id="{73F95D28-B3B5-3F4C-9C97-A66F169CEB7F}"/>
                </a:ext>
              </a:extLst>
            </p:cNvPr>
            <p:cNvSpPr/>
            <p:nvPr/>
          </p:nvSpPr>
          <p:spPr>
            <a:xfrm rot="5400000">
              <a:off x="96695" y="2043883"/>
              <a:ext cx="4705630" cy="410496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2148706 w 2529492"/>
                <a:gd name="connsiteY0" fmla="*/ 117093 h 1299602"/>
                <a:gd name="connsiteX1" fmla="*/ 2143322 w 2529492"/>
                <a:gd name="connsiteY1" fmla="*/ 1856 h 1299602"/>
                <a:gd name="connsiteX2" fmla="*/ 2526180 w 2529492"/>
                <a:gd name="connsiteY2" fmla="*/ 0 h 1299602"/>
                <a:gd name="connsiteX3" fmla="*/ 2529492 w 2529492"/>
                <a:gd name="connsiteY3" fmla="*/ 1299097 h 1299602"/>
                <a:gd name="connsiteX4" fmla="*/ 0 w 2529492"/>
                <a:gd name="connsiteY4" fmla="*/ 1299602 h 1299602"/>
                <a:gd name="connsiteX5" fmla="*/ 351143 w 2529492"/>
                <a:gd name="connsiteY5" fmla="*/ 1201890 h 1299602"/>
                <a:gd name="connsiteX0" fmla="*/ 2148765 w 2529551"/>
                <a:gd name="connsiteY0" fmla="*/ 117093 h 1299602"/>
                <a:gd name="connsiteX1" fmla="*/ 2143381 w 2529551"/>
                <a:gd name="connsiteY1" fmla="*/ 1856 h 1299602"/>
                <a:gd name="connsiteX2" fmla="*/ 2526239 w 2529551"/>
                <a:gd name="connsiteY2" fmla="*/ 0 h 1299602"/>
                <a:gd name="connsiteX3" fmla="*/ 2529551 w 2529551"/>
                <a:gd name="connsiteY3" fmla="*/ 1299097 h 1299602"/>
                <a:gd name="connsiteX4" fmla="*/ 59 w 2529551"/>
                <a:gd name="connsiteY4" fmla="*/ 1299602 h 1299602"/>
                <a:gd name="connsiteX5" fmla="*/ 2120 w 2529551"/>
                <a:gd name="connsiteY5" fmla="*/ 1206243 h 1299602"/>
                <a:gd name="connsiteX0" fmla="*/ 2148726 w 2529512"/>
                <a:gd name="connsiteY0" fmla="*/ 117093 h 1299602"/>
                <a:gd name="connsiteX1" fmla="*/ 2143342 w 2529512"/>
                <a:gd name="connsiteY1" fmla="*/ 1856 h 1299602"/>
                <a:gd name="connsiteX2" fmla="*/ 2526200 w 2529512"/>
                <a:gd name="connsiteY2" fmla="*/ 0 h 1299602"/>
                <a:gd name="connsiteX3" fmla="*/ 2529512 w 2529512"/>
                <a:gd name="connsiteY3" fmla="*/ 1299097 h 1299602"/>
                <a:gd name="connsiteX4" fmla="*/ 20 w 2529512"/>
                <a:gd name="connsiteY4" fmla="*/ 1299602 h 1299602"/>
                <a:gd name="connsiteX5" fmla="*/ 9353 w 2529512"/>
                <a:gd name="connsiteY5" fmla="*/ 1228010 h 1299602"/>
                <a:gd name="connsiteX0" fmla="*/ 2164827 w 2545613"/>
                <a:gd name="connsiteY0" fmla="*/ 117093 h 1299602"/>
                <a:gd name="connsiteX1" fmla="*/ 2159443 w 2545613"/>
                <a:gd name="connsiteY1" fmla="*/ 1856 h 1299602"/>
                <a:gd name="connsiteX2" fmla="*/ 2542301 w 2545613"/>
                <a:gd name="connsiteY2" fmla="*/ 0 h 1299602"/>
                <a:gd name="connsiteX3" fmla="*/ 2545613 w 2545613"/>
                <a:gd name="connsiteY3" fmla="*/ 1299097 h 1299602"/>
                <a:gd name="connsiteX4" fmla="*/ 16121 w 2545613"/>
                <a:gd name="connsiteY4" fmla="*/ 1299602 h 1299602"/>
                <a:gd name="connsiteX5" fmla="*/ 0 w 2545613"/>
                <a:gd name="connsiteY5" fmla="*/ 1160534 h 1299602"/>
                <a:gd name="connsiteX0" fmla="*/ 2148766 w 2529552"/>
                <a:gd name="connsiteY0" fmla="*/ 117093 h 1299602"/>
                <a:gd name="connsiteX1" fmla="*/ 2143382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148766 w 2529552"/>
                <a:gd name="connsiteY0" fmla="*/ 117093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47464 w 2529552"/>
                <a:gd name="connsiteY0" fmla="*/ 108320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85369 w 2567457"/>
                <a:gd name="connsiteY0" fmla="*/ 108320 h 1299602"/>
                <a:gd name="connsiteX1" fmla="*/ 2287578 w 2567457"/>
                <a:gd name="connsiteY1" fmla="*/ 1856 h 1299602"/>
                <a:gd name="connsiteX2" fmla="*/ 2564145 w 2567457"/>
                <a:gd name="connsiteY2" fmla="*/ 0 h 1299602"/>
                <a:gd name="connsiteX3" fmla="*/ 2567457 w 2567457"/>
                <a:gd name="connsiteY3" fmla="*/ 1299097 h 1299602"/>
                <a:gd name="connsiteX4" fmla="*/ 4 w 2567457"/>
                <a:gd name="connsiteY4" fmla="*/ 1299602 h 1299602"/>
                <a:gd name="connsiteX5" fmla="*/ 40026 w 2567457"/>
                <a:gd name="connsiteY5" fmla="*/ 1225833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6781 w 2578869"/>
                <a:gd name="connsiteY0" fmla="*/ 108320 h 1299602"/>
                <a:gd name="connsiteX1" fmla="*/ 2298990 w 2578869"/>
                <a:gd name="connsiteY1" fmla="*/ 1856 h 1299602"/>
                <a:gd name="connsiteX2" fmla="*/ 2575557 w 2578869"/>
                <a:gd name="connsiteY2" fmla="*/ 0 h 1299602"/>
                <a:gd name="connsiteX3" fmla="*/ 2578869 w 2578869"/>
                <a:gd name="connsiteY3" fmla="*/ 1299097 h 1299602"/>
                <a:gd name="connsiteX4" fmla="*/ 28 w 2578869"/>
                <a:gd name="connsiteY4" fmla="*/ 1299602 h 1299602"/>
                <a:gd name="connsiteX5" fmla="*/ 5885 w 2578869"/>
                <a:gd name="connsiteY5" fmla="*/ 1223640 h 1299602"/>
                <a:gd name="connsiteX0" fmla="*/ 2298489 w 2580577"/>
                <a:gd name="connsiteY0" fmla="*/ 108320 h 1299602"/>
                <a:gd name="connsiteX1" fmla="*/ 2300698 w 2580577"/>
                <a:gd name="connsiteY1" fmla="*/ 1856 h 1299602"/>
                <a:gd name="connsiteX2" fmla="*/ 2577265 w 2580577"/>
                <a:gd name="connsiteY2" fmla="*/ 0 h 1299602"/>
                <a:gd name="connsiteX3" fmla="*/ 2580577 w 2580577"/>
                <a:gd name="connsiteY3" fmla="*/ 1299097 h 1299602"/>
                <a:gd name="connsiteX4" fmla="*/ 1736 w 2580577"/>
                <a:gd name="connsiteY4" fmla="*/ 1299602 h 1299602"/>
                <a:gd name="connsiteX5" fmla="*/ 0 w 2580577"/>
                <a:gd name="connsiteY5" fmla="*/ 1223640 h 1299602"/>
                <a:gd name="connsiteX0" fmla="*/ 2296813 w 2578901"/>
                <a:gd name="connsiteY0" fmla="*/ 108320 h 1299602"/>
                <a:gd name="connsiteX1" fmla="*/ 2299022 w 2578901"/>
                <a:gd name="connsiteY1" fmla="*/ 1856 h 1299602"/>
                <a:gd name="connsiteX2" fmla="*/ 2575589 w 2578901"/>
                <a:gd name="connsiteY2" fmla="*/ 0 h 1299602"/>
                <a:gd name="connsiteX3" fmla="*/ 2578901 w 2578901"/>
                <a:gd name="connsiteY3" fmla="*/ 1299097 h 1299602"/>
                <a:gd name="connsiteX4" fmla="*/ 60 w 2578901"/>
                <a:gd name="connsiteY4" fmla="*/ 1299602 h 1299602"/>
                <a:gd name="connsiteX5" fmla="*/ 2120 w 2578901"/>
                <a:gd name="connsiteY5" fmla="*/ 1214867 h 1299602"/>
                <a:gd name="connsiteX0" fmla="*/ 2296813 w 2578901"/>
                <a:gd name="connsiteY0" fmla="*/ 112332 h 1303614"/>
                <a:gd name="connsiteX1" fmla="*/ 2299024 w 2578901"/>
                <a:gd name="connsiteY1" fmla="*/ 0 h 1303614"/>
                <a:gd name="connsiteX2" fmla="*/ 2575589 w 2578901"/>
                <a:gd name="connsiteY2" fmla="*/ 4012 h 1303614"/>
                <a:gd name="connsiteX3" fmla="*/ 2578901 w 2578901"/>
                <a:gd name="connsiteY3" fmla="*/ 1303109 h 1303614"/>
                <a:gd name="connsiteX4" fmla="*/ 60 w 2578901"/>
                <a:gd name="connsiteY4" fmla="*/ 1303614 h 1303614"/>
                <a:gd name="connsiteX5" fmla="*/ 2120 w 2578901"/>
                <a:gd name="connsiteY5" fmla="*/ 1218879 h 1303614"/>
                <a:gd name="connsiteX0" fmla="*/ 2296813 w 2578901"/>
                <a:gd name="connsiteY0" fmla="*/ 108420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2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6814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3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7787 w 2578901"/>
                <a:gd name="connsiteY0" fmla="*/ 97953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901" h="1299702">
                  <a:moveTo>
                    <a:pt x="2297787" y="97953"/>
                  </a:moveTo>
                  <a:cubicBezTo>
                    <a:pt x="2298523" y="62465"/>
                    <a:pt x="2298290" y="35488"/>
                    <a:pt x="2299026" y="0"/>
                  </a:cubicBezTo>
                  <a:lnTo>
                    <a:pt x="2575589" y="100"/>
                  </a:lnTo>
                  <a:cubicBezTo>
                    <a:pt x="2575727" y="426325"/>
                    <a:pt x="2578763" y="872972"/>
                    <a:pt x="2578901" y="1299197"/>
                  </a:cubicBezTo>
                  <a:lnTo>
                    <a:pt x="60" y="1299702"/>
                  </a:lnTo>
                  <a:cubicBezTo>
                    <a:pt x="-465" y="1267131"/>
                    <a:pt x="2645" y="1247538"/>
                    <a:pt x="2120" y="12149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B2971EF-446A-8D4B-AC76-D09B5C16E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279" y="6025293"/>
              <a:ext cx="65082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67" name="Group 23">
              <a:extLst>
                <a:ext uri="{FF2B5EF4-FFF2-40B4-BE49-F238E27FC236}">
                  <a16:creationId xmlns:a16="http://schemas.microsoft.com/office/drawing/2014/main" id="{1F4C467D-1B1B-BC40-8127-504CF5637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761" y="5620357"/>
              <a:ext cx="3786599" cy="646331"/>
              <a:chOff x="396761" y="5620357"/>
              <a:chExt cx="3786599" cy="646331"/>
            </a:xfrm>
          </p:grpSpPr>
          <p:grpSp>
            <p:nvGrpSpPr>
              <p:cNvPr id="10353" name="Group 43">
                <a:extLst>
                  <a:ext uri="{FF2B5EF4-FFF2-40B4-BE49-F238E27FC236}">
                    <a16:creationId xmlns:a16="http://schemas.microsoft.com/office/drawing/2014/main" id="{26E8C4DB-5F1D-D04C-9AE7-6EE855C859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433" y="5672242"/>
                <a:ext cx="854927" cy="496305"/>
                <a:chOff x="1144621" y="4503159"/>
                <a:chExt cx="854927" cy="496305"/>
              </a:xfrm>
            </p:grpSpPr>
            <p:grpSp>
              <p:nvGrpSpPr>
                <p:cNvPr id="10361" name="Group 38">
                  <a:extLst>
                    <a:ext uri="{FF2B5EF4-FFF2-40B4-BE49-F238E27FC236}">
                      <a16:creationId xmlns:a16="http://schemas.microsoft.com/office/drawing/2014/main" id="{DA90BEB3-BB9D-874F-B0B5-9D2D16C583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314" y="4723379"/>
                  <a:ext cx="646331" cy="246221"/>
                  <a:chOff x="512956" y="1615016"/>
                  <a:chExt cx="646331" cy="246221"/>
                </a:xfrm>
              </p:grpSpPr>
              <p:sp>
                <p:nvSpPr>
                  <p:cNvPr id="10364" name="TextBox 39">
                    <a:extLst>
                      <a:ext uri="{FF2B5EF4-FFF2-40B4-BE49-F238E27FC236}">
                        <a16:creationId xmlns:a16="http://schemas.microsoft.com/office/drawing/2014/main" id="{857628FD-607F-B447-B043-7F9602D1A3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56" y="1615016"/>
                    <a:ext cx="646331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8342043-071B-EB4E-B982-8EFCA0D0F60B}"/>
                      </a:ext>
                    </a:extLst>
                  </p:cNvPr>
                  <p:cNvSpPr/>
                  <p:nvPr/>
                </p:nvSpPr>
                <p:spPr>
                  <a:xfrm>
                    <a:off x="571773" y="1635128"/>
                    <a:ext cx="517487" cy="200036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362" name="TextBox 41">
                  <a:extLst>
                    <a:ext uri="{FF2B5EF4-FFF2-40B4-BE49-F238E27FC236}">
                      <a16:creationId xmlns:a16="http://schemas.microsoft.com/office/drawing/2014/main" id="{57D2E0E5-2D98-D54D-B9EF-56F7FCE7BF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416" y="4503159"/>
                  <a:ext cx="397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/>
                    <a:t>PC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59B96E-1C82-7747-B299-E441E9C2F540}"/>
                    </a:ext>
                  </a:extLst>
                </p:cNvPr>
                <p:cNvSpPr/>
                <p:nvPr/>
              </p:nvSpPr>
              <p:spPr>
                <a:xfrm>
                  <a:off x="1145106" y="4535516"/>
                  <a:ext cx="854011" cy="4635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C7AF23A-8B23-CB40-89C5-BBFFDC10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21" y="5942738"/>
                <a:ext cx="3619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004936-8AEB-6C44-9688-304EC11D3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568" y="5787154"/>
                <a:ext cx="3428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6D0B26-11AB-7A40-90FF-2A5CAF3EBC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6330" y="6099910"/>
                <a:ext cx="3412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57" name="Group 106">
                <a:extLst>
                  <a:ext uri="{FF2B5EF4-FFF2-40B4-BE49-F238E27FC236}">
                    <a16:creationId xmlns:a16="http://schemas.microsoft.com/office/drawing/2014/main" id="{B05AEDDA-7F67-A740-8160-1D4E2C335D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9726" y="5620357"/>
                <a:ext cx="854927" cy="646331"/>
                <a:chOff x="3015183" y="442329"/>
                <a:chExt cx="854927" cy="646331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EDA6531-9E74-2145-8D5C-92FCA680807E}"/>
                    </a:ext>
                  </a:extLst>
                </p:cNvPr>
                <p:cNvSpPr/>
                <p:nvPr/>
              </p:nvSpPr>
              <p:spPr>
                <a:xfrm>
                  <a:off x="3015077" y="442429"/>
                  <a:ext cx="855598" cy="642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60" name="TextBox 108">
                  <a:extLst>
                    <a:ext uri="{FF2B5EF4-FFF2-40B4-BE49-F238E27FC236}">
                      <a16:creationId xmlns:a16="http://schemas.microsoft.com/office/drawing/2014/main" id="{D1982ECE-B21C-2548-B008-E24F87C39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3618" y="442329"/>
                  <a:ext cx="68640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PC</a:t>
                  </a:r>
                </a:p>
                <a:p>
                  <a:pPr algn="ctr"/>
                  <a:r>
                    <a:rPr lang="en-US" altLang="en-US" sz="1200"/>
                    <a:t>Update</a:t>
                  </a:r>
                </a:p>
                <a:p>
                  <a:pPr algn="ctr"/>
                  <a:r>
                    <a:rPr lang="en-US" altLang="en-US" sz="1200"/>
                    <a:t>Logic</a:t>
                  </a:r>
                </a:p>
              </p:txBody>
            </p: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93F1A3D-DEF2-9845-A65B-C744743F8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27" y="6057045"/>
                <a:ext cx="1077831" cy="63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Trapezoid 109">
              <a:extLst>
                <a:ext uri="{FF2B5EF4-FFF2-40B4-BE49-F238E27FC236}">
                  <a16:creationId xmlns:a16="http://schemas.microsoft.com/office/drawing/2014/main" id="{577200F2-38AF-EE4A-BF5E-20B771D861B8}"/>
                </a:ext>
              </a:extLst>
            </p:cNvPr>
            <p:cNvSpPr/>
            <p:nvPr/>
          </p:nvSpPr>
          <p:spPr>
            <a:xfrm rot="5400000">
              <a:off x="5147136" y="580836"/>
              <a:ext cx="1884474" cy="2939829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1797562"/>
                <a:gd name="connsiteY0" fmla="*/ 115237 h 1297746"/>
                <a:gd name="connsiteX1" fmla="*/ 1792179 w 1797562"/>
                <a:gd name="connsiteY1" fmla="*/ 0 h 1297746"/>
                <a:gd name="connsiteX2" fmla="*/ 1793825 w 1797562"/>
                <a:gd name="connsiteY2" fmla="*/ 690967 h 1297746"/>
                <a:gd name="connsiteX3" fmla="*/ 844110 w 1797562"/>
                <a:gd name="connsiteY3" fmla="*/ 1297241 h 1297746"/>
                <a:gd name="connsiteX4" fmla="*/ 1576 w 1797562"/>
                <a:gd name="connsiteY4" fmla="*/ 1297746 h 1297746"/>
                <a:gd name="connsiteX5" fmla="*/ 0 w 1797562"/>
                <a:gd name="connsiteY5" fmla="*/ 1200034 h 1297746"/>
                <a:gd name="connsiteX0" fmla="*/ 2190690 w 2190689"/>
                <a:gd name="connsiteY0" fmla="*/ 874495 h 1297746"/>
                <a:gd name="connsiteX1" fmla="*/ 1792179 w 2190689"/>
                <a:gd name="connsiteY1" fmla="*/ 0 h 1297746"/>
                <a:gd name="connsiteX2" fmla="*/ 1793825 w 2190689"/>
                <a:gd name="connsiteY2" fmla="*/ 690967 h 1297746"/>
                <a:gd name="connsiteX3" fmla="*/ 844110 w 2190689"/>
                <a:gd name="connsiteY3" fmla="*/ 1297241 h 1297746"/>
                <a:gd name="connsiteX4" fmla="*/ 1576 w 2190689"/>
                <a:gd name="connsiteY4" fmla="*/ 1297746 h 1297746"/>
                <a:gd name="connsiteX5" fmla="*/ 0 w 2190689"/>
                <a:gd name="connsiteY5" fmla="*/ 1200034 h 1297746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32"/>
                <a:gd name="connsiteY0" fmla="*/ 191164 h 614415"/>
                <a:gd name="connsiteX1" fmla="*/ 2209132 w 2209132"/>
                <a:gd name="connsiteY1" fmla="*/ 0 h 614415"/>
                <a:gd name="connsiteX2" fmla="*/ 1793825 w 2209132"/>
                <a:gd name="connsiteY2" fmla="*/ 7636 h 614415"/>
                <a:gd name="connsiteX3" fmla="*/ 844110 w 2209132"/>
                <a:gd name="connsiteY3" fmla="*/ 613910 h 614415"/>
                <a:gd name="connsiteX4" fmla="*/ 1576 w 2209132"/>
                <a:gd name="connsiteY4" fmla="*/ 614415 h 614415"/>
                <a:gd name="connsiteX5" fmla="*/ 0 w 2209132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1793825 w 2214519"/>
                <a:gd name="connsiteY2" fmla="*/ 7636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864623 w 2214519"/>
                <a:gd name="connsiteY2" fmla="*/ 327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30979"/>
                <a:gd name="connsiteY0" fmla="*/ 128714 h 614088"/>
                <a:gd name="connsiteX1" fmla="*/ 2230979 w 2230979"/>
                <a:gd name="connsiteY1" fmla="*/ 965 h 614088"/>
                <a:gd name="connsiteX2" fmla="*/ 864623 w 2230979"/>
                <a:gd name="connsiteY2" fmla="*/ 0 h 614088"/>
                <a:gd name="connsiteX3" fmla="*/ 844110 w 2230979"/>
                <a:gd name="connsiteY3" fmla="*/ 613583 h 614088"/>
                <a:gd name="connsiteX4" fmla="*/ 1576 w 2230979"/>
                <a:gd name="connsiteY4" fmla="*/ 614088 h 614088"/>
                <a:gd name="connsiteX5" fmla="*/ 0 w 223097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44110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65957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30727 w 2230727"/>
                <a:gd name="connsiteY0" fmla="*/ 74099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0 w 2209138"/>
                <a:gd name="connsiteY0" fmla="*/ 69788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22625 w 2222625"/>
                <a:gd name="connsiteY0" fmla="*/ 69788 h 614088"/>
                <a:gd name="connsiteX1" fmla="*/ 2209138 w 2222625"/>
                <a:gd name="connsiteY1" fmla="*/ 965 h 614088"/>
                <a:gd name="connsiteX2" fmla="*/ 864623 w 2222625"/>
                <a:gd name="connsiteY2" fmla="*/ 0 h 614088"/>
                <a:gd name="connsiteX3" fmla="*/ 865957 w 2222625"/>
                <a:gd name="connsiteY3" fmla="*/ 613583 h 614088"/>
                <a:gd name="connsiteX4" fmla="*/ 1576 w 2222625"/>
                <a:gd name="connsiteY4" fmla="*/ 614088 h 614088"/>
                <a:gd name="connsiteX5" fmla="*/ 0 w 2222625"/>
                <a:gd name="connsiteY5" fmla="*/ 516376 h 614088"/>
                <a:gd name="connsiteX0" fmla="*/ 2230727 w 2230727"/>
                <a:gd name="connsiteY0" fmla="*/ 78411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3 w 2209138"/>
                <a:gd name="connsiteY0" fmla="*/ 78411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17651 w 2217651"/>
                <a:gd name="connsiteY0" fmla="*/ 77747 h 614088"/>
                <a:gd name="connsiteX1" fmla="*/ 2209138 w 2217651"/>
                <a:gd name="connsiteY1" fmla="*/ 965 h 614088"/>
                <a:gd name="connsiteX2" fmla="*/ 864623 w 2217651"/>
                <a:gd name="connsiteY2" fmla="*/ 0 h 614088"/>
                <a:gd name="connsiteX3" fmla="*/ 865957 w 2217651"/>
                <a:gd name="connsiteY3" fmla="*/ 613583 h 614088"/>
                <a:gd name="connsiteX4" fmla="*/ 1576 w 2217651"/>
                <a:gd name="connsiteY4" fmla="*/ 614088 h 614088"/>
                <a:gd name="connsiteX5" fmla="*/ 0 w 2217651"/>
                <a:gd name="connsiteY5" fmla="*/ 516376 h 614088"/>
                <a:gd name="connsiteX0" fmla="*/ 2217651 w 2220364"/>
                <a:gd name="connsiteY0" fmla="*/ 77747 h 614088"/>
                <a:gd name="connsiteX1" fmla="*/ 2220364 w 2220364"/>
                <a:gd name="connsiteY1" fmla="*/ 965 h 614088"/>
                <a:gd name="connsiteX2" fmla="*/ 864623 w 2220364"/>
                <a:gd name="connsiteY2" fmla="*/ 0 h 614088"/>
                <a:gd name="connsiteX3" fmla="*/ 865957 w 2220364"/>
                <a:gd name="connsiteY3" fmla="*/ 613583 h 614088"/>
                <a:gd name="connsiteX4" fmla="*/ 1576 w 2220364"/>
                <a:gd name="connsiteY4" fmla="*/ 614088 h 614088"/>
                <a:gd name="connsiteX5" fmla="*/ 0 w 2220364"/>
                <a:gd name="connsiteY5" fmla="*/ 516376 h 614088"/>
                <a:gd name="connsiteX0" fmla="*/ 2217651 w 2224106"/>
                <a:gd name="connsiteY0" fmla="*/ 78773 h 615114"/>
                <a:gd name="connsiteX1" fmla="*/ 2224106 w 2224106"/>
                <a:gd name="connsiteY1" fmla="*/ 0 h 615114"/>
                <a:gd name="connsiteX2" fmla="*/ 864623 w 2224106"/>
                <a:gd name="connsiteY2" fmla="*/ 1026 h 615114"/>
                <a:gd name="connsiteX3" fmla="*/ 865957 w 2224106"/>
                <a:gd name="connsiteY3" fmla="*/ 614609 h 615114"/>
                <a:gd name="connsiteX4" fmla="*/ 1576 w 2224106"/>
                <a:gd name="connsiteY4" fmla="*/ 615114 h 615114"/>
                <a:gd name="connsiteX5" fmla="*/ 0 w 2224106"/>
                <a:gd name="connsiteY5" fmla="*/ 517402 h 615114"/>
                <a:gd name="connsiteX0" fmla="*/ 2217651 w 2217831"/>
                <a:gd name="connsiteY0" fmla="*/ 77747 h 614088"/>
                <a:gd name="connsiteX1" fmla="*/ 2216625 w 2217831"/>
                <a:gd name="connsiteY1" fmla="*/ 2292 h 614088"/>
                <a:gd name="connsiteX2" fmla="*/ 864623 w 2217831"/>
                <a:gd name="connsiteY2" fmla="*/ 0 h 614088"/>
                <a:gd name="connsiteX3" fmla="*/ 865957 w 2217831"/>
                <a:gd name="connsiteY3" fmla="*/ 613583 h 614088"/>
                <a:gd name="connsiteX4" fmla="*/ 1576 w 2217831"/>
                <a:gd name="connsiteY4" fmla="*/ 614088 h 614088"/>
                <a:gd name="connsiteX5" fmla="*/ 0 w 2217831"/>
                <a:gd name="connsiteY5" fmla="*/ 516376 h 614088"/>
                <a:gd name="connsiteX0" fmla="*/ 2217651 w 2220370"/>
                <a:gd name="connsiteY0" fmla="*/ 77747 h 614088"/>
                <a:gd name="connsiteX1" fmla="*/ 2220370 w 2220370"/>
                <a:gd name="connsiteY1" fmla="*/ 301 h 614088"/>
                <a:gd name="connsiteX2" fmla="*/ 864623 w 2220370"/>
                <a:gd name="connsiteY2" fmla="*/ 0 h 614088"/>
                <a:gd name="connsiteX3" fmla="*/ 865957 w 2220370"/>
                <a:gd name="connsiteY3" fmla="*/ 613583 h 614088"/>
                <a:gd name="connsiteX4" fmla="*/ 1576 w 2220370"/>
                <a:gd name="connsiteY4" fmla="*/ 614088 h 614088"/>
                <a:gd name="connsiteX5" fmla="*/ 0 w 2220370"/>
                <a:gd name="connsiteY5" fmla="*/ 516376 h 614088"/>
                <a:gd name="connsiteX0" fmla="*/ 2217651 w 2217736"/>
                <a:gd name="connsiteY0" fmla="*/ 77747 h 614088"/>
                <a:gd name="connsiteX1" fmla="*/ 2212889 w 2217736"/>
                <a:gd name="connsiteY1" fmla="*/ 1628 h 614088"/>
                <a:gd name="connsiteX2" fmla="*/ 864623 w 2217736"/>
                <a:gd name="connsiteY2" fmla="*/ 0 h 614088"/>
                <a:gd name="connsiteX3" fmla="*/ 865957 w 2217736"/>
                <a:gd name="connsiteY3" fmla="*/ 613583 h 614088"/>
                <a:gd name="connsiteX4" fmla="*/ 1576 w 2217736"/>
                <a:gd name="connsiteY4" fmla="*/ 614088 h 614088"/>
                <a:gd name="connsiteX5" fmla="*/ 0 w 2217736"/>
                <a:gd name="connsiteY5" fmla="*/ 516376 h 614088"/>
                <a:gd name="connsiteX0" fmla="*/ 2217651 w 2220372"/>
                <a:gd name="connsiteY0" fmla="*/ 78110 h 614451"/>
                <a:gd name="connsiteX1" fmla="*/ 2220372 w 2220372"/>
                <a:gd name="connsiteY1" fmla="*/ 0 h 614451"/>
                <a:gd name="connsiteX2" fmla="*/ 864623 w 2220372"/>
                <a:gd name="connsiteY2" fmla="*/ 363 h 614451"/>
                <a:gd name="connsiteX3" fmla="*/ 865957 w 2220372"/>
                <a:gd name="connsiteY3" fmla="*/ 613946 h 614451"/>
                <a:gd name="connsiteX4" fmla="*/ 1576 w 2220372"/>
                <a:gd name="connsiteY4" fmla="*/ 614451 h 614451"/>
                <a:gd name="connsiteX5" fmla="*/ 0 w 2220372"/>
                <a:gd name="connsiteY5" fmla="*/ 516739 h 6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372" h="614451">
                  <a:moveTo>
                    <a:pt x="2217651" y="78110"/>
                  </a:moveTo>
                  <a:cubicBezTo>
                    <a:pt x="2218555" y="52516"/>
                    <a:pt x="2219468" y="25594"/>
                    <a:pt x="2220372" y="0"/>
                  </a:cubicBezTo>
                  <a:lnTo>
                    <a:pt x="864623" y="363"/>
                  </a:lnTo>
                  <a:cubicBezTo>
                    <a:pt x="865068" y="204891"/>
                    <a:pt x="865512" y="409418"/>
                    <a:pt x="865957" y="613946"/>
                  </a:cubicBezTo>
                  <a:lnTo>
                    <a:pt x="1576" y="614451"/>
                  </a:lnTo>
                  <a:cubicBezTo>
                    <a:pt x="1051" y="581880"/>
                    <a:pt x="525" y="549310"/>
                    <a:pt x="0" y="5167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69" name="Group 5">
              <a:extLst>
                <a:ext uri="{FF2B5EF4-FFF2-40B4-BE49-F238E27FC236}">
                  <a16:creationId xmlns:a16="http://schemas.microsoft.com/office/drawing/2014/main" id="{E83590D6-ECB0-7943-9F10-2921A93D2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3684" y="5415018"/>
              <a:ext cx="293670" cy="272788"/>
              <a:chOff x="3284418" y="5102016"/>
              <a:chExt cx="293670" cy="272788"/>
            </a:xfrm>
          </p:grpSpPr>
          <p:sp>
            <p:nvSpPr>
              <p:cNvPr id="10351" name="TextBox 483">
                <a:extLst>
                  <a:ext uri="{FF2B5EF4-FFF2-40B4-BE49-F238E27FC236}">
                    <a16:creationId xmlns:a16="http://schemas.microsoft.com/office/drawing/2014/main" id="{29394687-2E51-9548-A231-9CE0613C0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4418" y="5102016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AFCCB741-BBD0-CD47-B288-31E84DF95B83}"/>
                  </a:ext>
                </a:extLst>
              </p:cNvPr>
              <p:cNvCxnSpPr/>
              <p:nvPr/>
            </p:nvCxnSpPr>
            <p:spPr>
              <a:xfrm>
                <a:off x="3320468" y="5155046"/>
                <a:ext cx="0" cy="2190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7F629AC-A9F5-B247-AC8B-0CE4001E1FE0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70" y="3358134"/>
              <a:ext cx="12905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1" name="Group 32">
              <a:extLst>
                <a:ext uri="{FF2B5EF4-FFF2-40B4-BE49-F238E27FC236}">
                  <a16:creationId xmlns:a16="http://schemas.microsoft.com/office/drawing/2014/main" id="{973128B3-BB92-4149-8257-9728382E5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238" y="2865955"/>
              <a:ext cx="758347" cy="1783316"/>
              <a:chOff x="5082238" y="2865955"/>
              <a:chExt cx="758347" cy="1783316"/>
            </a:xfrm>
          </p:grpSpPr>
          <p:grpSp>
            <p:nvGrpSpPr>
              <p:cNvPr id="10343" name="Group 491">
                <a:extLst>
                  <a:ext uri="{FF2B5EF4-FFF2-40B4-BE49-F238E27FC236}">
                    <a16:creationId xmlns:a16="http://schemas.microsoft.com/office/drawing/2014/main" id="{57BF1DA9-56F6-4841-B1FF-C9180AF40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2238" y="2865955"/>
                <a:ext cx="340158" cy="322660"/>
                <a:chOff x="3112641" y="5068768"/>
                <a:chExt cx="340158" cy="322660"/>
              </a:xfrm>
            </p:grpSpPr>
            <p:sp>
              <p:nvSpPr>
                <p:cNvPr id="10349" name="TextBox 492">
                  <a:extLst>
                    <a:ext uri="{FF2B5EF4-FFF2-40B4-BE49-F238E27FC236}">
                      <a16:creationId xmlns:a16="http://schemas.microsoft.com/office/drawing/2014/main" id="{EA0350C9-B2F8-0C46-B685-89F4F8A297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641" y="506876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494" name="Straight Arrow Connector 493">
                  <a:extLst>
                    <a:ext uri="{FF2B5EF4-FFF2-40B4-BE49-F238E27FC236}">
                      <a16:creationId xmlns:a16="http://schemas.microsoft.com/office/drawing/2014/main" id="{B03C6639-ADEA-994B-B6C2-1F8CD2DD586D}"/>
                    </a:ext>
                  </a:extLst>
                </p:cNvPr>
                <p:cNvCxnSpPr/>
                <p:nvPr/>
              </p:nvCxnSpPr>
              <p:spPr>
                <a:xfrm>
                  <a:off x="3392756" y="517039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44" name="Group 494">
                <a:extLst>
                  <a:ext uri="{FF2B5EF4-FFF2-40B4-BE49-F238E27FC236}">
                    <a16:creationId xmlns:a16="http://schemas.microsoft.com/office/drawing/2014/main" id="{84568C73-6DCF-924D-8A67-24A7CD202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7215" y="2888718"/>
                <a:ext cx="340158" cy="345843"/>
                <a:chOff x="3284418" y="5047988"/>
                <a:chExt cx="340158" cy="345843"/>
              </a:xfrm>
            </p:grpSpPr>
            <p:sp>
              <p:nvSpPr>
                <p:cNvPr id="10347" name="TextBox 495">
                  <a:extLst>
                    <a:ext uri="{FF2B5EF4-FFF2-40B4-BE49-F238E27FC236}">
                      <a16:creationId xmlns:a16="http://schemas.microsoft.com/office/drawing/2014/main" id="{1687C7E6-4FEC-C74E-B91A-B066FE3989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04798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cxnSp>
              <p:nvCxnSpPr>
                <p:cNvPr id="497" name="Straight Arrow Connector 496">
                  <a:extLst>
                    <a:ext uri="{FF2B5EF4-FFF2-40B4-BE49-F238E27FC236}">
                      <a16:creationId xmlns:a16="http://schemas.microsoft.com/office/drawing/2014/main" id="{3FD26212-7D01-7D4E-857F-40524D4AAEEF}"/>
                    </a:ext>
                  </a:extLst>
                </p:cNvPr>
                <p:cNvCxnSpPr/>
                <p:nvPr/>
              </p:nvCxnSpPr>
              <p:spPr>
                <a:xfrm>
                  <a:off x="3321308" y="5126856"/>
                  <a:ext cx="0" cy="266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45" name="TextBox 503">
                <a:extLst>
                  <a:ext uri="{FF2B5EF4-FFF2-40B4-BE49-F238E27FC236}">
                    <a16:creationId xmlns:a16="http://schemas.microsoft.com/office/drawing/2014/main" id="{930BC805-1501-E440-A075-3292D0248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761" y="3751075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ALU</a:t>
                </a:r>
              </a:p>
            </p:txBody>
          </p:sp>
          <p:sp>
            <p:nvSpPr>
              <p:cNvPr id="503" name="Trapezoid 109">
                <a:extLst>
                  <a:ext uri="{FF2B5EF4-FFF2-40B4-BE49-F238E27FC236}">
                    <a16:creationId xmlns:a16="http://schemas.microsoft.com/office/drawing/2014/main" id="{992DA5A2-5A39-B844-9E49-5C79AF73F95E}"/>
                  </a:ext>
                </a:extLst>
              </p:cNvPr>
              <p:cNvSpPr/>
              <p:nvPr/>
            </p:nvSpPr>
            <p:spPr>
              <a:xfrm rot="5400000">
                <a:off x="4702693" y="3530437"/>
                <a:ext cx="1527266" cy="709559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978" h="851904">
                    <a:moveTo>
                      <a:pt x="0" y="851904"/>
                    </a:moveTo>
                    <a:lnTo>
                      <a:pt x="212976" y="0"/>
                    </a:lnTo>
                    <a:lnTo>
                      <a:pt x="1120002" y="0"/>
                    </a:lnTo>
                    <a:lnTo>
                      <a:pt x="1332978" y="851904"/>
                    </a:lnTo>
                    <a:lnTo>
                      <a:pt x="921332" y="846566"/>
                    </a:lnTo>
                    <a:lnTo>
                      <a:pt x="832448" y="544284"/>
                    </a:lnTo>
                    <a:lnTo>
                      <a:pt x="517952" y="547566"/>
                    </a:lnTo>
                    <a:lnTo>
                      <a:pt x="402336" y="851904"/>
                    </a:lnTo>
                    <a:lnTo>
                      <a:pt x="0" y="85190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A6503D1-AD44-0C41-A134-4C4B1CF9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931" y="3891566"/>
              <a:ext cx="480977" cy="63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rapezoid 109">
              <a:extLst>
                <a:ext uri="{FF2B5EF4-FFF2-40B4-BE49-F238E27FC236}">
                  <a16:creationId xmlns:a16="http://schemas.microsoft.com/office/drawing/2014/main" id="{87E59AEA-F4DC-2A48-814A-0C0BA7B11AA7}"/>
                </a:ext>
              </a:extLst>
            </p:cNvPr>
            <p:cNvSpPr/>
            <p:nvPr/>
          </p:nvSpPr>
          <p:spPr>
            <a:xfrm rot="5400000">
              <a:off x="5810753" y="2993817"/>
              <a:ext cx="528668" cy="51748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2CA96CA-CC7D-E145-8CC9-EA443A4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330" y="4018574"/>
              <a:ext cx="65083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75" name="TextBox 12">
              <a:extLst>
                <a:ext uri="{FF2B5EF4-FFF2-40B4-BE49-F238E27FC236}">
                  <a16:creationId xmlns:a16="http://schemas.microsoft.com/office/drawing/2014/main" id="{F7588739-40BD-764E-A05E-F918053C2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100" y="6538303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i281 CPU</a:t>
              </a:r>
            </a:p>
          </p:txBody>
        </p:sp>
        <p:grpSp>
          <p:nvGrpSpPr>
            <p:cNvPr id="10276" name="Group 317">
              <a:extLst>
                <a:ext uri="{FF2B5EF4-FFF2-40B4-BE49-F238E27FC236}">
                  <a16:creationId xmlns:a16="http://schemas.microsoft.com/office/drawing/2014/main" id="{8ECD719A-8C8D-8F4A-B9FA-07B4AD67D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57" y="4235664"/>
              <a:ext cx="1340266" cy="2039158"/>
              <a:chOff x="4977477" y="3133066"/>
              <a:chExt cx="1340266" cy="2039158"/>
            </a:xfrm>
          </p:grpSpPr>
          <p:grpSp>
            <p:nvGrpSpPr>
              <p:cNvPr id="10326" name="Group 318">
                <a:extLst>
                  <a:ext uri="{FF2B5EF4-FFF2-40B4-BE49-F238E27FC236}">
                    <a16:creationId xmlns:a16="http://schemas.microsoft.com/office/drawing/2014/main" id="{A48901FD-FD79-E04A-99A2-C94ED15E1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477" y="3133066"/>
                <a:ext cx="1340266" cy="2039158"/>
                <a:chOff x="1478281" y="3081068"/>
                <a:chExt cx="1340266" cy="2039158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0A9CBA1-D93E-7642-8534-5C0BE53EF560}"/>
                    </a:ext>
                  </a:extLst>
                </p:cNvPr>
                <p:cNvSpPr/>
                <p:nvPr/>
              </p:nvSpPr>
              <p:spPr>
                <a:xfrm>
                  <a:off x="2050293" y="3500604"/>
                  <a:ext cx="665112" cy="124308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335" name="Group 327">
                  <a:extLst>
                    <a:ext uri="{FF2B5EF4-FFF2-40B4-BE49-F238E27FC236}">
                      <a16:creationId xmlns:a16="http://schemas.microsoft.com/office/drawing/2014/main" id="{8128A941-460B-B443-B8C8-E29CDB70F0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78281" y="3081068"/>
                  <a:ext cx="1340266" cy="2039158"/>
                  <a:chOff x="2209801" y="3163364"/>
                  <a:chExt cx="1340266" cy="2039158"/>
                </a:xfrm>
              </p:grpSpPr>
              <p:sp>
                <p:nvSpPr>
                  <p:cNvPr id="10336" name="TextBox 7">
                    <a:extLst>
                      <a:ext uri="{FF2B5EF4-FFF2-40B4-BE49-F238E27FC236}">
                        <a16:creationId xmlns:a16="http://schemas.microsoft.com/office/drawing/2014/main" id="{F0E3C3C6-57A1-B049-A011-8D72281CE1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1" y="3536767"/>
                    <a:ext cx="878161" cy="1346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524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0111</a:t>
                    </a: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89247F0-65B6-4B47-8592-019329989D0D}"/>
                      </a:ext>
                    </a:extLst>
                  </p:cNvPr>
                  <p:cNvSpPr/>
                  <p:nvPr/>
                </p:nvSpPr>
                <p:spPr>
                  <a:xfrm>
                    <a:off x="2464337" y="3449542"/>
                    <a:ext cx="1060370" cy="14907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38" name="TextBox 329">
                    <a:extLst>
                      <a:ext uri="{FF2B5EF4-FFF2-40B4-BE49-F238E27FC236}">
                        <a16:creationId xmlns:a16="http://schemas.microsoft.com/office/drawing/2014/main" id="{C3137A04-9F35-8C43-8166-6005BC4227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674" y="4925523"/>
                    <a:ext cx="1106393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200"/>
                      <a:t>Data Memory</a:t>
                    </a:r>
                  </a:p>
                </p:txBody>
              </p:sp>
              <p:grpSp>
                <p:nvGrpSpPr>
                  <p:cNvPr id="10339" name="Group 330">
                    <a:extLst>
                      <a:ext uri="{FF2B5EF4-FFF2-40B4-BE49-F238E27FC236}">
                        <a16:creationId xmlns:a16="http://schemas.microsoft.com/office/drawing/2014/main" id="{B46DED39-B1D0-8141-AC7F-B31CAD6216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576" y="3163364"/>
                    <a:ext cx="340158" cy="272788"/>
                    <a:chOff x="5075416" y="2587292"/>
                    <a:chExt cx="340158" cy="272788"/>
                  </a:xfrm>
                </p:grpSpPr>
                <p:sp>
                  <p:nvSpPr>
                    <p:cNvPr id="10341" name="TextBox 333">
                      <a:extLst>
                        <a:ext uri="{FF2B5EF4-FFF2-40B4-BE49-F238E27FC236}">
                          <a16:creationId xmlns:a16="http://schemas.microsoft.com/office/drawing/2014/main" id="{A52C2D1A-8417-2643-8ADE-BB9A7A3AD35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5416" y="2587292"/>
                      <a:ext cx="340158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1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</a:p>
                  </p:txBody>
                </p:sp>
                <p:cxnSp>
                  <p:nvCxnSpPr>
                    <p:cNvPr id="335" name="Straight Arrow Connector 334">
                      <a:extLst>
                        <a:ext uri="{FF2B5EF4-FFF2-40B4-BE49-F238E27FC236}">
                          <a16:creationId xmlns:a16="http://schemas.microsoft.com/office/drawing/2014/main" id="{1989190B-6CB4-E148-A214-11769E294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14" y="2640093"/>
                      <a:ext cx="0" cy="220676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340" name="TextBox 332">
                    <a:extLst>
                      <a:ext uri="{FF2B5EF4-FFF2-40B4-BE49-F238E27FC236}">
                        <a16:creationId xmlns:a16="http://schemas.microsoft.com/office/drawing/2014/main" id="{89E0068D-01AB-3442-ADC0-3EA8684B22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519" y="3552424"/>
                    <a:ext cx="800219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00000101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endParaRPr lang="en-US" altLang="en-US" sz="1000">
                      <a:latin typeface="Courier" pitchFamily="2" charset="0"/>
                    </a:endParaRPr>
                  </a:p>
                </p:txBody>
              </p:sp>
            </p:grp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58B5E65-8C26-ED45-97E3-64FB822C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3705011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D18EAA1-B4C7-FE40-9A73-E104B6E58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3862182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5CE64E-6963-234D-BCBC-59035B28B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664" y="4019355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8A27227-3A2E-4848-89DC-21AEA30B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4171764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1C0088D-53F9-3E41-B482-F206921A6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319409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6082B14-E0A5-C94D-9F1D-3C0C0B3EC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471818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F2CDBD7-F4A8-6F4B-90D1-481EB311F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314" y="4632166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77" name="Group 11">
              <a:extLst>
                <a:ext uri="{FF2B5EF4-FFF2-40B4-BE49-F238E27FC236}">
                  <a16:creationId xmlns:a16="http://schemas.microsoft.com/office/drawing/2014/main" id="{DF51B1CA-525C-E143-B3A3-AA6C6D259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67" y="1258500"/>
              <a:ext cx="5625997" cy="5424631"/>
              <a:chOff x="190667" y="1258500"/>
              <a:chExt cx="5625997" cy="5424631"/>
            </a:xfrm>
          </p:grpSpPr>
          <p:sp>
            <p:nvSpPr>
              <p:cNvPr id="225" name="Trapezoid 109">
                <a:extLst>
                  <a:ext uri="{FF2B5EF4-FFF2-40B4-BE49-F238E27FC236}">
                    <a16:creationId xmlns:a16="http://schemas.microsoft.com/office/drawing/2014/main" id="{90454B08-3B6C-EC42-B3DB-DBCA4651D8EC}"/>
                  </a:ext>
                </a:extLst>
              </p:cNvPr>
              <p:cNvSpPr/>
              <p:nvPr/>
            </p:nvSpPr>
            <p:spPr>
              <a:xfrm rot="5400000">
                <a:off x="274432" y="1173982"/>
                <a:ext cx="5424810" cy="5592342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45068 w 2245067"/>
                  <a:gd name="connsiteY0" fmla="*/ 1860778 h 1860778"/>
                  <a:gd name="connsiteX1" fmla="*/ 2219740 w 2245067"/>
                  <a:gd name="connsiteY1" fmla="*/ 1858001 h 1860778"/>
                  <a:gd name="connsiteX2" fmla="*/ 2178349 w 2245067"/>
                  <a:gd name="connsiteY2" fmla="*/ 97207 h 1860778"/>
                  <a:gd name="connsiteX3" fmla="*/ 1576 w 2245067"/>
                  <a:gd name="connsiteY3" fmla="*/ 97712 h 1860778"/>
                  <a:gd name="connsiteX4" fmla="*/ 0 w 2245067"/>
                  <a:gd name="connsiteY4" fmla="*/ 0 h 1860778"/>
                  <a:gd name="connsiteX0" fmla="*/ 2338730 w 2338729"/>
                  <a:gd name="connsiteY0" fmla="*/ 1860778 h 1860778"/>
                  <a:gd name="connsiteX1" fmla="*/ 0 w 2338729"/>
                  <a:gd name="connsiteY1" fmla="*/ 1841337 h 1860778"/>
                  <a:gd name="connsiteX2" fmla="*/ 2272011 w 2338729"/>
                  <a:gd name="connsiteY2" fmla="*/ 97207 h 1860778"/>
                  <a:gd name="connsiteX3" fmla="*/ 95238 w 2338729"/>
                  <a:gd name="connsiteY3" fmla="*/ 97712 h 1860778"/>
                  <a:gd name="connsiteX4" fmla="*/ 93662 w 2338729"/>
                  <a:gd name="connsiteY4" fmla="*/ 0 h 1860778"/>
                  <a:gd name="connsiteX0" fmla="*/ 2245068 w 2355824"/>
                  <a:gd name="connsiteY0" fmla="*/ 1860778 h 1860778"/>
                  <a:gd name="connsiteX1" fmla="*/ 2355823 w 2355824"/>
                  <a:gd name="connsiteY1" fmla="*/ 1777457 h 1860778"/>
                  <a:gd name="connsiteX2" fmla="*/ 2178349 w 2355824"/>
                  <a:gd name="connsiteY2" fmla="*/ 97207 h 1860778"/>
                  <a:gd name="connsiteX3" fmla="*/ 1576 w 2355824"/>
                  <a:gd name="connsiteY3" fmla="*/ 97712 h 1860778"/>
                  <a:gd name="connsiteX4" fmla="*/ 0 w 2355824"/>
                  <a:gd name="connsiteY4" fmla="*/ 0 h 1860778"/>
                  <a:gd name="connsiteX0" fmla="*/ -1 w 14263340"/>
                  <a:gd name="connsiteY0" fmla="*/ 1871887 h 1871887"/>
                  <a:gd name="connsiteX1" fmla="*/ 14263339 w 14263340"/>
                  <a:gd name="connsiteY1" fmla="*/ 1777457 h 1871887"/>
                  <a:gd name="connsiteX2" fmla="*/ 14085865 w 14263340"/>
                  <a:gd name="connsiteY2" fmla="*/ 97207 h 1871887"/>
                  <a:gd name="connsiteX3" fmla="*/ 11909092 w 14263340"/>
                  <a:gd name="connsiteY3" fmla="*/ 97712 h 1871887"/>
                  <a:gd name="connsiteX4" fmla="*/ 11907516 w 14263340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909092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094737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955893 h 1955893"/>
                  <a:gd name="connsiteX1" fmla="*/ 14217988 w 14217987"/>
                  <a:gd name="connsiteY1" fmla="*/ 1950339 h 1955893"/>
                  <a:gd name="connsiteX2" fmla="*/ 14085865 w 14217987"/>
                  <a:gd name="connsiteY2" fmla="*/ 181213 h 1955893"/>
                  <a:gd name="connsiteX3" fmla="*/ 11094737 w 14217987"/>
                  <a:gd name="connsiteY3" fmla="*/ 181718 h 1955893"/>
                  <a:gd name="connsiteX4" fmla="*/ 11093163 w 14217987"/>
                  <a:gd name="connsiteY4" fmla="*/ 0 h 1955893"/>
                  <a:gd name="connsiteX0" fmla="*/ -1 w 14217987"/>
                  <a:gd name="connsiteY0" fmla="*/ 1774680 h 1774680"/>
                  <a:gd name="connsiteX1" fmla="*/ 14217988 w 14217987"/>
                  <a:gd name="connsiteY1" fmla="*/ 1769126 h 1774680"/>
                  <a:gd name="connsiteX2" fmla="*/ 14085865 w 14217987"/>
                  <a:gd name="connsiteY2" fmla="*/ 0 h 1774680"/>
                  <a:gd name="connsiteX3" fmla="*/ 11094737 w 14217987"/>
                  <a:gd name="connsiteY3" fmla="*/ 505 h 1774680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085865 w 14217987"/>
                  <a:gd name="connsiteY2" fmla="*/ 65328 h 1840008"/>
                  <a:gd name="connsiteX3" fmla="*/ 11623525 w 14217987"/>
                  <a:gd name="connsiteY3" fmla="*/ 0 h 1840008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195273 w 14217987"/>
                  <a:gd name="connsiteY2" fmla="*/ 1846 h 1840008"/>
                  <a:gd name="connsiteX3" fmla="*/ 11623525 w 14217987"/>
                  <a:gd name="connsiteY3" fmla="*/ 0 h 1840008"/>
                  <a:gd name="connsiteX0" fmla="*/ 28529 w 14246517"/>
                  <a:gd name="connsiteY0" fmla="*/ 1840008 h 1840008"/>
                  <a:gd name="connsiteX1" fmla="*/ 0 w 14246517"/>
                  <a:gd name="connsiteY1" fmla="*/ 1838502 h 1840008"/>
                  <a:gd name="connsiteX2" fmla="*/ 14246518 w 14246517"/>
                  <a:gd name="connsiteY2" fmla="*/ 1834454 h 1840008"/>
                  <a:gd name="connsiteX3" fmla="*/ 14223803 w 14246517"/>
                  <a:gd name="connsiteY3" fmla="*/ 1846 h 1840008"/>
                  <a:gd name="connsiteX4" fmla="*/ 11652055 w 14246517"/>
                  <a:gd name="connsiteY4" fmla="*/ 0 h 1840008"/>
                  <a:gd name="connsiteX0" fmla="*/ -1 w 14217987"/>
                  <a:gd name="connsiteY0" fmla="*/ 1840008 h 1840008"/>
                  <a:gd name="connsiteX1" fmla="*/ 463782 w 14217987"/>
                  <a:gd name="connsiteY1" fmla="*/ 1744455 h 1840008"/>
                  <a:gd name="connsiteX2" fmla="*/ 14217988 w 14217987"/>
                  <a:gd name="connsiteY2" fmla="*/ 1834454 h 1840008"/>
                  <a:gd name="connsiteX3" fmla="*/ 14195273 w 14217987"/>
                  <a:gd name="connsiteY3" fmla="*/ 1846 h 1840008"/>
                  <a:gd name="connsiteX4" fmla="*/ 11623525 w 14217987"/>
                  <a:gd name="connsiteY4" fmla="*/ 0 h 1840008"/>
                  <a:gd name="connsiteX0" fmla="*/ 1 w 14236220"/>
                  <a:gd name="connsiteY0" fmla="*/ 1684830 h 1834454"/>
                  <a:gd name="connsiteX1" fmla="*/ 482015 w 14236220"/>
                  <a:gd name="connsiteY1" fmla="*/ 1744455 h 1834454"/>
                  <a:gd name="connsiteX2" fmla="*/ 14236221 w 14236220"/>
                  <a:gd name="connsiteY2" fmla="*/ 1834454 h 1834454"/>
                  <a:gd name="connsiteX3" fmla="*/ 14213506 w 14236220"/>
                  <a:gd name="connsiteY3" fmla="*/ 1846 h 1834454"/>
                  <a:gd name="connsiteX4" fmla="*/ 11641758 w 14236220"/>
                  <a:gd name="connsiteY4" fmla="*/ 0 h 1834454"/>
                  <a:gd name="connsiteX0" fmla="*/ 1 w 14236220"/>
                  <a:gd name="connsiteY0" fmla="*/ 1684830 h 1857312"/>
                  <a:gd name="connsiteX1" fmla="*/ 26169 w 14236220"/>
                  <a:gd name="connsiteY1" fmla="*/ 1857312 h 1857312"/>
                  <a:gd name="connsiteX2" fmla="*/ 14236221 w 14236220"/>
                  <a:gd name="connsiteY2" fmla="*/ 1834454 h 1857312"/>
                  <a:gd name="connsiteX3" fmla="*/ 14213506 w 14236220"/>
                  <a:gd name="connsiteY3" fmla="*/ 1846 h 1857312"/>
                  <a:gd name="connsiteX4" fmla="*/ 11641758 w 14236220"/>
                  <a:gd name="connsiteY4" fmla="*/ 0 h 1857312"/>
                  <a:gd name="connsiteX0" fmla="*/ 1 w 14236220"/>
                  <a:gd name="connsiteY0" fmla="*/ 1684830 h 1845556"/>
                  <a:gd name="connsiteX1" fmla="*/ 62635 w 14236220"/>
                  <a:gd name="connsiteY1" fmla="*/ 1845556 h 1845556"/>
                  <a:gd name="connsiteX2" fmla="*/ 14236221 w 14236220"/>
                  <a:gd name="connsiteY2" fmla="*/ 1834454 h 1845556"/>
                  <a:gd name="connsiteX3" fmla="*/ 14213506 w 14236220"/>
                  <a:gd name="connsiteY3" fmla="*/ 1846 h 1845556"/>
                  <a:gd name="connsiteX4" fmla="*/ 11641758 w 14236220"/>
                  <a:gd name="connsiteY4" fmla="*/ 0 h 1845556"/>
                  <a:gd name="connsiteX0" fmla="*/ 10298 w 14246517"/>
                  <a:gd name="connsiteY0" fmla="*/ 1684830 h 1843205"/>
                  <a:gd name="connsiteX1" fmla="*/ -1 w 14246517"/>
                  <a:gd name="connsiteY1" fmla="*/ 1843205 h 1843205"/>
                  <a:gd name="connsiteX2" fmla="*/ 14246518 w 14246517"/>
                  <a:gd name="connsiteY2" fmla="*/ 1834454 h 1843205"/>
                  <a:gd name="connsiteX3" fmla="*/ 14223803 w 14246517"/>
                  <a:gd name="connsiteY3" fmla="*/ 1846 h 1843205"/>
                  <a:gd name="connsiteX4" fmla="*/ 11652055 w 14246517"/>
                  <a:gd name="connsiteY4" fmla="*/ 0 h 1843205"/>
                  <a:gd name="connsiteX0" fmla="*/ 10298 w 14266087"/>
                  <a:gd name="connsiteY0" fmla="*/ 1684830 h 1843205"/>
                  <a:gd name="connsiteX1" fmla="*/ -1 w 14266087"/>
                  <a:gd name="connsiteY1" fmla="*/ 1843205 h 1843205"/>
                  <a:gd name="connsiteX2" fmla="*/ 14266087 w 14266087"/>
                  <a:gd name="connsiteY2" fmla="*/ 1842024 h 1843205"/>
                  <a:gd name="connsiteX3" fmla="*/ 14223803 w 14266087"/>
                  <a:gd name="connsiteY3" fmla="*/ 1846 h 1843205"/>
                  <a:gd name="connsiteX4" fmla="*/ 11652055 w 14266087"/>
                  <a:gd name="connsiteY4" fmla="*/ 0 h 1843205"/>
                  <a:gd name="connsiteX0" fmla="*/ 10298 w 14266087"/>
                  <a:gd name="connsiteY0" fmla="*/ 1687178 h 1845553"/>
                  <a:gd name="connsiteX1" fmla="*/ -1 w 14266087"/>
                  <a:gd name="connsiteY1" fmla="*/ 1845553 h 1845553"/>
                  <a:gd name="connsiteX2" fmla="*/ 14266087 w 14266087"/>
                  <a:gd name="connsiteY2" fmla="*/ 1844372 h 1845553"/>
                  <a:gd name="connsiteX3" fmla="*/ 14223810 w 14266087"/>
                  <a:gd name="connsiteY3" fmla="*/ 0 h 1845553"/>
                  <a:gd name="connsiteX4" fmla="*/ 11652055 w 14266087"/>
                  <a:gd name="connsiteY4" fmla="*/ 2348 h 1845553"/>
                  <a:gd name="connsiteX0" fmla="*/ 10298 w 14288866"/>
                  <a:gd name="connsiteY0" fmla="*/ 1684830 h 1843205"/>
                  <a:gd name="connsiteX1" fmla="*/ -1 w 14288866"/>
                  <a:gd name="connsiteY1" fmla="*/ 1843205 h 1843205"/>
                  <a:gd name="connsiteX2" fmla="*/ 14266087 w 14288866"/>
                  <a:gd name="connsiteY2" fmla="*/ 1842024 h 1843205"/>
                  <a:gd name="connsiteX3" fmla="*/ 14288867 w 14288866"/>
                  <a:gd name="connsiteY3" fmla="*/ 8137 h 1843205"/>
                  <a:gd name="connsiteX4" fmla="*/ 11652055 w 14288866"/>
                  <a:gd name="connsiteY4" fmla="*/ 0 h 1843205"/>
                  <a:gd name="connsiteX0" fmla="*/ 10298 w 14272615"/>
                  <a:gd name="connsiteY0" fmla="*/ 1684830 h 1843205"/>
                  <a:gd name="connsiteX1" fmla="*/ -1 w 14272615"/>
                  <a:gd name="connsiteY1" fmla="*/ 1843205 h 1843205"/>
                  <a:gd name="connsiteX2" fmla="*/ 14266087 w 14272615"/>
                  <a:gd name="connsiteY2" fmla="*/ 1842024 h 1843205"/>
                  <a:gd name="connsiteX3" fmla="*/ 14272614 w 14272615"/>
                  <a:gd name="connsiteY3" fmla="*/ 1846 h 1843205"/>
                  <a:gd name="connsiteX4" fmla="*/ 11652055 w 14272615"/>
                  <a:gd name="connsiteY4" fmla="*/ 0 h 1843205"/>
                  <a:gd name="connsiteX0" fmla="*/ 10298 w 14288887"/>
                  <a:gd name="connsiteY0" fmla="*/ 1687178 h 1845553"/>
                  <a:gd name="connsiteX1" fmla="*/ -1 w 14288887"/>
                  <a:gd name="connsiteY1" fmla="*/ 1845553 h 1845553"/>
                  <a:gd name="connsiteX2" fmla="*/ 14266087 w 14288887"/>
                  <a:gd name="connsiteY2" fmla="*/ 1844372 h 1845553"/>
                  <a:gd name="connsiteX3" fmla="*/ 14288886 w 14288887"/>
                  <a:gd name="connsiteY3" fmla="*/ 0 h 1845553"/>
                  <a:gd name="connsiteX4" fmla="*/ 11652055 w 14288887"/>
                  <a:gd name="connsiteY4" fmla="*/ 2348 h 1845553"/>
                  <a:gd name="connsiteX0" fmla="*/ 10298 w 14305159"/>
                  <a:gd name="connsiteY0" fmla="*/ 1684830 h 1843205"/>
                  <a:gd name="connsiteX1" fmla="*/ -1 w 14305159"/>
                  <a:gd name="connsiteY1" fmla="*/ 1843205 h 1843205"/>
                  <a:gd name="connsiteX2" fmla="*/ 14266087 w 14305159"/>
                  <a:gd name="connsiteY2" fmla="*/ 1842024 h 1843205"/>
                  <a:gd name="connsiteX3" fmla="*/ 14305158 w 14305159"/>
                  <a:gd name="connsiteY3" fmla="*/ 1846 h 1843205"/>
                  <a:gd name="connsiteX4" fmla="*/ 11652055 w 14305159"/>
                  <a:gd name="connsiteY4" fmla="*/ 0 h 1843205"/>
                  <a:gd name="connsiteX0" fmla="*/ 10298 w 14272641"/>
                  <a:gd name="connsiteY0" fmla="*/ 1685081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94867"/>
                  <a:gd name="connsiteY0" fmla="*/ 1682984 h 1843456"/>
                  <a:gd name="connsiteX1" fmla="*/ 22225 w 14294867"/>
                  <a:gd name="connsiteY1" fmla="*/ 1843456 h 1843456"/>
                  <a:gd name="connsiteX2" fmla="*/ 14288313 w 14294867"/>
                  <a:gd name="connsiteY2" fmla="*/ 1842275 h 1843456"/>
                  <a:gd name="connsiteX3" fmla="*/ 14294866 w 14294867"/>
                  <a:gd name="connsiteY3" fmla="*/ 0 h 1843456"/>
                  <a:gd name="connsiteX4" fmla="*/ 11674281 w 14294867"/>
                  <a:gd name="connsiteY4" fmla="*/ 251 h 1843456"/>
                  <a:gd name="connsiteX0" fmla="*/ 26563 w 14272641"/>
                  <a:gd name="connsiteY0" fmla="*/ 1682984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78603"/>
                  <a:gd name="connsiteY0" fmla="*/ 1687178 h 1843456"/>
                  <a:gd name="connsiteX1" fmla="*/ 5961 w 14278603"/>
                  <a:gd name="connsiteY1" fmla="*/ 1843456 h 1843456"/>
                  <a:gd name="connsiteX2" fmla="*/ 14272049 w 14278603"/>
                  <a:gd name="connsiteY2" fmla="*/ 1842275 h 1843456"/>
                  <a:gd name="connsiteX3" fmla="*/ 14278602 w 14278603"/>
                  <a:gd name="connsiteY3" fmla="*/ 0 h 1843456"/>
                  <a:gd name="connsiteX4" fmla="*/ 11658017 w 14278603"/>
                  <a:gd name="connsiteY4" fmla="*/ 251 h 184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8603" h="1843456">
                    <a:moveTo>
                      <a:pt x="1" y="1687178"/>
                    </a:moveTo>
                    <a:lnTo>
                      <a:pt x="5961" y="1843456"/>
                    </a:lnTo>
                    <a:lnTo>
                      <a:pt x="14272049" y="1842275"/>
                    </a:lnTo>
                    <a:cubicBezTo>
                      <a:pt x="14274225" y="1228882"/>
                      <a:pt x="14276426" y="613393"/>
                      <a:pt x="14278602" y="0"/>
                    </a:cubicBezTo>
                    <a:lnTo>
                      <a:pt x="11658017" y="25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85DADB0-10AF-5F46-9480-382765343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2849" y="5644270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AF86FA9-83C7-1F4C-ADAB-62B324C90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522" y="401381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Trapezoid 109">
              <a:extLst>
                <a:ext uri="{FF2B5EF4-FFF2-40B4-BE49-F238E27FC236}">
                  <a16:creationId xmlns:a16="http://schemas.microsoft.com/office/drawing/2014/main" id="{D60BBADB-B18E-664D-AD6F-402F6E949EC4}"/>
                </a:ext>
              </a:extLst>
            </p:cNvPr>
            <p:cNvSpPr/>
            <p:nvPr/>
          </p:nvSpPr>
          <p:spPr>
            <a:xfrm rot="5400000">
              <a:off x="7913216" y="4658392"/>
              <a:ext cx="857301" cy="260330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2AD22CD-364C-644A-8FD6-B61101F86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909" y="4245600"/>
              <a:ext cx="65083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Trapezoid 109">
              <a:extLst>
                <a:ext uri="{FF2B5EF4-FFF2-40B4-BE49-F238E27FC236}">
                  <a16:creationId xmlns:a16="http://schemas.microsoft.com/office/drawing/2014/main" id="{74370B17-DC2E-AA48-8C15-B20CC93DBED3}"/>
                </a:ext>
              </a:extLst>
            </p:cNvPr>
            <p:cNvSpPr/>
            <p:nvPr/>
          </p:nvSpPr>
          <p:spPr>
            <a:xfrm rot="5400000">
              <a:off x="4680498" y="3740099"/>
              <a:ext cx="1108141" cy="2176298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245068 w 2245067"/>
                <a:gd name="connsiteY0" fmla="*/ 1860778 h 1860778"/>
                <a:gd name="connsiteX1" fmla="*/ 2178349 w 2245067"/>
                <a:gd name="connsiteY1" fmla="*/ 97207 h 1860778"/>
                <a:gd name="connsiteX2" fmla="*/ 1576 w 2245067"/>
                <a:gd name="connsiteY2" fmla="*/ 97712 h 1860778"/>
                <a:gd name="connsiteX3" fmla="*/ 0 w 2245067"/>
                <a:gd name="connsiteY3" fmla="*/ 0 h 1860778"/>
                <a:gd name="connsiteX0" fmla="*/ 2245068 w 2245067"/>
                <a:gd name="connsiteY0" fmla="*/ 1860778 h 1860778"/>
                <a:gd name="connsiteX1" fmla="*/ 2219740 w 2245067"/>
                <a:gd name="connsiteY1" fmla="*/ 1858001 h 1860778"/>
                <a:gd name="connsiteX2" fmla="*/ 2178349 w 2245067"/>
                <a:gd name="connsiteY2" fmla="*/ 97207 h 1860778"/>
                <a:gd name="connsiteX3" fmla="*/ 1576 w 2245067"/>
                <a:gd name="connsiteY3" fmla="*/ 97712 h 1860778"/>
                <a:gd name="connsiteX4" fmla="*/ 0 w 2245067"/>
                <a:gd name="connsiteY4" fmla="*/ 0 h 1860778"/>
                <a:gd name="connsiteX0" fmla="*/ 2338730 w 2338729"/>
                <a:gd name="connsiteY0" fmla="*/ 1860778 h 1860778"/>
                <a:gd name="connsiteX1" fmla="*/ 0 w 2338729"/>
                <a:gd name="connsiteY1" fmla="*/ 1841337 h 1860778"/>
                <a:gd name="connsiteX2" fmla="*/ 2272011 w 2338729"/>
                <a:gd name="connsiteY2" fmla="*/ 97207 h 1860778"/>
                <a:gd name="connsiteX3" fmla="*/ 95238 w 2338729"/>
                <a:gd name="connsiteY3" fmla="*/ 97712 h 1860778"/>
                <a:gd name="connsiteX4" fmla="*/ 93662 w 2338729"/>
                <a:gd name="connsiteY4" fmla="*/ 0 h 1860778"/>
                <a:gd name="connsiteX0" fmla="*/ 2245068 w 2355824"/>
                <a:gd name="connsiteY0" fmla="*/ 1860778 h 1860778"/>
                <a:gd name="connsiteX1" fmla="*/ 2355823 w 2355824"/>
                <a:gd name="connsiteY1" fmla="*/ 1777457 h 1860778"/>
                <a:gd name="connsiteX2" fmla="*/ 2178349 w 2355824"/>
                <a:gd name="connsiteY2" fmla="*/ 97207 h 1860778"/>
                <a:gd name="connsiteX3" fmla="*/ 1576 w 2355824"/>
                <a:gd name="connsiteY3" fmla="*/ 97712 h 1860778"/>
                <a:gd name="connsiteX4" fmla="*/ 0 w 2355824"/>
                <a:gd name="connsiteY4" fmla="*/ 0 h 1860778"/>
                <a:gd name="connsiteX0" fmla="*/ -1 w 14263340"/>
                <a:gd name="connsiteY0" fmla="*/ 1871887 h 1871887"/>
                <a:gd name="connsiteX1" fmla="*/ 14263339 w 14263340"/>
                <a:gd name="connsiteY1" fmla="*/ 1777457 h 1871887"/>
                <a:gd name="connsiteX2" fmla="*/ 14085865 w 14263340"/>
                <a:gd name="connsiteY2" fmla="*/ 97207 h 1871887"/>
                <a:gd name="connsiteX3" fmla="*/ 11909092 w 14263340"/>
                <a:gd name="connsiteY3" fmla="*/ 97712 h 1871887"/>
                <a:gd name="connsiteX4" fmla="*/ 11907516 w 14263340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9092 w 14217987"/>
                <a:gd name="connsiteY3" fmla="*/ 97712 h 1871887"/>
                <a:gd name="connsiteX4" fmla="*/ 11907516 w 14217987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7516 w 14217987"/>
                <a:gd name="connsiteY3" fmla="*/ 0 h 1871887"/>
                <a:gd name="connsiteX0" fmla="*/ -1 w 14217987"/>
                <a:gd name="connsiteY0" fmla="*/ 1774680 h 1774680"/>
                <a:gd name="connsiteX1" fmla="*/ 14217988 w 14217987"/>
                <a:gd name="connsiteY1" fmla="*/ 1769126 h 1774680"/>
                <a:gd name="connsiteX2" fmla="*/ 14085865 w 14217987"/>
                <a:gd name="connsiteY2" fmla="*/ 0 h 1774680"/>
                <a:gd name="connsiteX0" fmla="*/ 0 w 14138032"/>
                <a:gd name="connsiteY0" fmla="*/ 1759094 h 1769126"/>
                <a:gd name="connsiteX1" fmla="*/ 14138033 w 14138032"/>
                <a:gd name="connsiteY1" fmla="*/ 1769126 h 1769126"/>
                <a:gd name="connsiteX2" fmla="*/ 14005910 w 14138032"/>
                <a:gd name="connsiteY2" fmla="*/ 0 h 1769126"/>
                <a:gd name="connsiteX0" fmla="*/ -6 w 14058039"/>
                <a:gd name="connsiteY0" fmla="*/ 1774679 h 1774679"/>
                <a:gd name="connsiteX1" fmla="*/ 14058040 w 14058039"/>
                <a:gd name="connsiteY1" fmla="*/ 1769126 h 1774679"/>
                <a:gd name="connsiteX2" fmla="*/ 13925917 w 14058039"/>
                <a:gd name="connsiteY2" fmla="*/ 0 h 1774679"/>
                <a:gd name="connsiteX0" fmla="*/ -6 w 14137994"/>
                <a:gd name="connsiteY0" fmla="*/ 1774679 h 1774679"/>
                <a:gd name="connsiteX1" fmla="*/ 14137994 w 14137994"/>
                <a:gd name="connsiteY1" fmla="*/ 1774322 h 1774679"/>
                <a:gd name="connsiteX2" fmla="*/ 13925917 w 14137994"/>
                <a:gd name="connsiteY2" fmla="*/ 0 h 177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994" h="1774679">
                  <a:moveTo>
                    <a:pt x="-6" y="1774679"/>
                  </a:moveTo>
                  <a:lnTo>
                    <a:pt x="14137994" y="1774322"/>
                  </a:lnTo>
                  <a:lnTo>
                    <a:pt x="13925917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82" name="Group 60">
              <a:extLst>
                <a:ext uri="{FF2B5EF4-FFF2-40B4-BE49-F238E27FC236}">
                  <a16:creationId xmlns:a16="http://schemas.microsoft.com/office/drawing/2014/main" id="{45F65441-E5E2-EF40-A96A-6257470F5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111" y="3854059"/>
              <a:ext cx="1316780" cy="937728"/>
              <a:chOff x="3808111" y="3854059"/>
              <a:chExt cx="1316780" cy="93772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645FC-6803-A146-86EC-5C119D3A6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308" y="4426586"/>
                <a:ext cx="33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15" name="Group 53">
                <a:extLst>
                  <a:ext uri="{FF2B5EF4-FFF2-40B4-BE49-F238E27FC236}">
                    <a16:creationId xmlns:a16="http://schemas.microsoft.com/office/drawing/2014/main" id="{098885AA-54D7-0643-8F68-C40AAB88E9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3461" y="3854059"/>
                <a:ext cx="495536" cy="937728"/>
                <a:chOff x="4483461" y="3854059"/>
                <a:chExt cx="495536" cy="937728"/>
              </a:xfrm>
            </p:grpSpPr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AAE45C37-1C34-4E4D-8003-C2FD0CEE6D45}"/>
                    </a:ext>
                  </a:extLst>
                </p:cNvPr>
                <p:cNvSpPr/>
                <p:nvPr/>
              </p:nvSpPr>
              <p:spPr>
                <a:xfrm rot="5400000">
                  <a:off x="4294790" y="427975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318" name="Group 52">
                  <a:extLst>
                    <a:ext uri="{FF2B5EF4-FFF2-40B4-BE49-F238E27FC236}">
                      <a16:creationId xmlns:a16="http://schemas.microsoft.com/office/drawing/2014/main" id="{A6FA3C59-6EC8-0F43-A3EA-43A40C7D8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8839" y="3854059"/>
                  <a:ext cx="340158" cy="272788"/>
                  <a:chOff x="4638839" y="3854059"/>
                  <a:chExt cx="340158" cy="272788"/>
                </a:xfrm>
              </p:grpSpPr>
              <p:sp>
                <p:nvSpPr>
                  <p:cNvPr id="10322" name="TextBox 122">
                    <a:extLst>
                      <a:ext uri="{FF2B5EF4-FFF2-40B4-BE49-F238E27FC236}">
                        <a16:creationId xmlns:a16="http://schemas.microsoft.com/office/drawing/2014/main" id="{2AD149A1-50F7-C54C-BE3A-B0A50253A7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839" y="385405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1400248-6D0C-DF4E-BA73-91C8774CE13E}"/>
                      </a:ext>
                    </a:extLst>
                  </p:cNvPr>
                  <p:cNvCxnSpPr/>
                  <p:nvPr/>
                </p:nvCxnSpPr>
                <p:spPr>
                  <a:xfrm>
                    <a:off x="4675016" y="390585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19" name="TextBox 128">
                  <a:extLst>
                    <a:ext uri="{FF2B5EF4-FFF2-40B4-BE49-F238E27FC236}">
                      <a16:creationId xmlns:a16="http://schemas.microsoft.com/office/drawing/2014/main" id="{9D0D2AE8-3C48-FD43-A629-1A158B264E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461" y="409341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504F164-08C6-9D4F-84E8-53334B13F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2628" y="4264652"/>
                  <a:ext cx="277792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47B06B-1A7A-D04F-BB08-41951B9AD06A}"/>
                    </a:ext>
                  </a:extLst>
                </p:cNvPr>
                <p:cNvCxnSpPr>
                  <a:cxnSpLocks/>
                  <a:endCxn id="124" idx="0"/>
                </p:cNvCxnSpPr>
                <p:nvPr/>
              </p:nvCxnSpPr>
              <p:spPr>
                <a:xfrm flipV="1">
                  <a:off x="4525803" y="4426586"/>
                  <a:ext cx="280967" cy="155584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EC5F81-1068-E943-A7CD-823EE6DAA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307" y="4269414"/>
                <a:ext cx="715909" cy="4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83" name="TextBox 359">
              <a:extLst>
                <a:ext uri="{FF2B5EF4-FFF2-40B4-BE49-F238E27FC236}">
                  <a16:creationId xmlns:a16="http://schemas.microsoft.com/office/drawing/2014/main" id="{B4DBA172-7665-6041-B2D6-C58DDB1E8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370" y="5540213"/>
              <a:ext cx="804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/>
                <a:t>Switches</a:t>
              </a:r>
            </a:p>
          </p:txBody>
        </p:sp>
        <p:grpSp>
          <p:nvGrpSpPr>
            <p:cNvPr id="10284" name="Group 31">
              <a:extLst>
                <a:ext uri="{FF2B5EF4-FFF2-40B4-BE49-F238E27FC236}">
                  <a16:creationId xmlns:a16="http://schemas.microsoft.com/office/drawing/2014/main" id="{79C34348-619D-4649-AA52-63E8766FB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208" y="4949419"/>
              <a:ext cx="864173" cy="937728"/>
              <a:chOff x="6300208" y="4949419"/>
              <a:chExt cx="864173" cy="937728"/>
            </a:xfrm>
          </p:grpSpPr>
          <p:grpSp>
            <p:nvGrpSpPr>
              <p:cNvPr id="10305" name="Group 28">
                <a:extLst>
                  <a:ext uri="{FF2B5EF4-FFF2-40B4-BE49-F238E27FC236}">
                    <a16:creationId xmlns:a16="http://schemas.microsoft.com/office/drawing/2014/main" id="{2AF822FE-EF0F-B542-9DB0-BAE0A9C00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0208" y="4949419"/>
                <a:ext cx="495536" cy="937728"/>
                <a:chOff x="6300208" y="4949419"/>
                <a:chExt cx="495536" cy="937728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8B867103-C65C-FB4B-8BEE-889DCBB89CBE}"/>
                    </a:ext>
                  </a:extLst>
                </p:cNvPr>
                <p:cNvSpPr/>
                <p:nvPr/>
              </p:nvSpPr>
              <p:spPr>
                <a:xfrm rot="5400000">
                  <a:off x="6112341" y="537519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308" name="Group 24">
                  <a:extLst>
                    <a:ext uri="{FF2B5EF4-FFF2-40B4-BE49-F238E27FC236}">
                      <a16:creationId xmlns:a16="http://schemas.microsoft.com/office/drawing/2014/main" id="{B6CAFC37-0C33-3441-974C-DF66F4ED04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55586" y="4949419"/>
                  <a:ext cx="340158" cy="272788"/>
                  <a:chOff x="6455586" y="4949419"/>
                  <a:chExt cx="340158" cy="272788"/>
                </a:xfrm>
              </p:grpSpPr>
              <p:sp>
                <p:nvSpPr>
                  <p:cNvPr id="10312" name="TextBox 171">
                    <a:extLst>
                      <a:ext uri="{FF2B5EF4-FFF2-40B4-BE49-F238E27FC236}">
                        <a16:creationId xmlns:a16="http://schemas.microsoft.com/office/drawing/2014/main" id="{D0784B10-FABC-4F4A-857F-051A983E1D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5586" y="494941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129C6A80-A788-4B46-9BC1-34F5F4D187F4}"/>
                      </a:ext>
                    </a:extLst>
                  </p:cNvPr>
                  <p:cNvCxnSpPr/>
                  <p:nvPr/>
                </p:nvCxnSpPr>
                <p:spPr>
                  <a:xfrm>
                    <a:off x="6492568" y="500129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09" name="TextBox 177">
                  <a:extLst>
                    <a:ext uri="{FF2B5EF4-FFF2-40B4-BE49-F238E27FC236}">
                      <a16:creationId xmlns:a16="http://schemas.microsoft.com/office/drawing/2014/main" id="{E6CBCD8E-85B2-4449-B823-4B2EC3FC29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0208" y="518877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B3B98A3E-A4B5-8848-954F-7E2F68580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180" y="5360092"/>
                  <a:ext cx="277791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D0C0341-C1E0-6B48-A8A9-90E0F3E4DDC4}"/>
                    </a:ext>
                  </a:extLst>
                </p:cNvPr>
                <p:cNvCxnSpPr>
                  <a:cxnSpLocks/>
                  <a:endCxn id="173" idx="0"/>
                </p:cNvCxnSpPr>
                <p:nvPr/>
              </p:nvCxnSpPr>
              <p:spPr>
                <a:xfrm flipV="1">
                  <a:off x="6333830" y="5522026"/>
                  <a:ext cx="290490" cy="153996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7C0FD2-C6CF-FF42-8B40-9E62E2C2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796" y="5522026"/>
                <a:ext cx="5492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8" name="Trapezoid 109">
              <a:extLst>
                <a:ext uri="{FF2B5EF4-FFF2-40B4-BE49-F238E27FC236}">
                  <a16:creationId xmlns:a16="http://schemas.microsoft.com/office/drawing/2014/main" id="{0C143620-E05A-0B41-A64C-8E32DFFE8FA0}"/>
                </a:ext>
              </a:extLst>
            </p:cNvPr>
            <p:cNvSpPr/>
            <p:nvPr/>
          </p:nvSpPr>
          <p:spPr>
            <a:xfrm rot="5400000">
              <a:off x="4232901" y="4735383"/>
              <a:ext cx="441351" cy="141277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178349 w 2178349"/>
                <a:gd name="connsiteY0" fmla="*/ 97207 h 97712"/>
                <a:gd name="connsiteX1" fmla="*/ 1576 w 2178349"/>
                <a:gd name="connsiteY1" fmla="*/ 97712 h 97712"/>
                <a:gd name="connsiteX2" fmla="*/ 0 w 2178349"/>
                <a:gd name="connsiteY2" fmla="*/ 0 h 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8349" h="97712">
                  <a:moveTo>
                    <a:pt x="2178349" y="97207"/>
                  </a:move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86" name="Group 358">
              <a:extLst>
                <a:ext uri="{FF2B5EF4-FFF2-40B4-BE49-F238E27FC236}">
                  <a16:creationId xmlns:a16="http://schemas.microsoft.com/office/drawing/2014/main" id="{16F60545-7AF8-B847-8F70-60ED49188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41" y="173799"/>
              <a:ext cx="2153005" cy="2198275"/>
              <a:chOff x="449771" y="230947"/>
              <a:chExt cx="2153005" cy="2198275"/>
            </a:xfrm>
          </p:grpSpPr>
          <p:grpSp>
            <p:nvGrpSpPr>
              <p:cNvPr id="10287" name="Group 377">
                <a:extLst>
                  <a:ext uri="{FF2B5EF4-FFF2-40B4-BE49-F238E27FC236}">
                    <a16:creationId xmlns:a16="http://schemas.microsoft.com/office/drawing/2014/main" id="{BCADADFD-A072-DA48-8F22-9DD208A46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771" y="555647"/>
                <a:ext cx="2153005" cy="1579920"/>
                <a:chOff x="449771" y="555647"/>
                <a:chExt cx="2153005" cy="1579920"/>
              </a:xfrm>
            </p:grpSpPr>
            <p:sp>
              <p:nvSpPr>
                <p:cNvPr id="10292" name="TextBox 7">
                  <a:extLst>
                    <a:ext uri="{FF2B5EF4-FFF2-40B4-BE49-F238E27FC236}">
                      <a16:creationId xmlns:a16="http://schemas.microsoft.com/office/drawing/2014/main" id="{790721CC-FDF9-4945-AD5B-FDD6C0593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771" y="586621"/>
                  <a:ext cx="878161" cy="1508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524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101000</a:t>
                  </a:r>
                </a:p>
              </p:txBody>
            </p:sp>
            <p:grpSp>
              <p:nvGrpSpPr>
                <p:cNvPr id="10293" name="Group 390">
                  <a:extLst>
                    <a:ext uri="{FF2B5EF4-FFF2-40B4-BE49-F238E27FC236}">
                      <a16:creationId xmlns:a16="http://schemas.microsoft.com/office/drawing/2014/main" id="{881B70A0-C411-7D45-A391-41C811C160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0060" y="555647"/>
                  <a:ext cx="1492716" cy="1579920"/>
                  <a:chOff x="1110060" y="555647"/>
                  <a:chExt cx="1492716" cy="1579920"/>
                </a:xfrm>
              </p:grpSpPr>
              <p:sp>
                <p:nvSpPr>
                  <p:cNvPr id="10294" name="TextBox 391">
                    <a:extLst>
                      <a:ext uri="{FF2B5EF4-FFF2-40B4-BE49-F238E27FC236}">
                        <a16:creationId xmlns:a16="http://schemas.microsoft.com/office/drawing/2014/main" id="{85EB83C5-5980-8B4A-BCF8-3FB72050701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060" y="555647"/>
                    <a:ext cx="1492716" cy="1579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10001100 00000000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11010011 00000000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11110010 00000011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01000100 00000000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11100000 11111011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10100100 00000010</a:t>
                    </a: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A2FB9D10-3A2F-D14A-925E-95C5EFEDBE64}"/>
                      </a:ext>
                    </a:extLst>
                  </p:cNvPr>
                  <p:cNvSpPr/>
                  <p:nvPr/>
                </p:nvSpPr>
                <p:spPr>
                  <a:xfrm>
                    <a:off x="1142905" y="581427"/>
                    <a:ext cx="1387371" cy="15129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6544DA8B-3207-2349-BC80-A109C4E7499B}"/>
                      </a:ext>
                    </a:extLst>
                  </p:cNvPr>
                  <p:cNvCxnSpPr>
                    <a:cxnSpLocks/>
                    <a:stCxn id="399" idx="0"/>
                    <a:endCxn id="399" idx="2"/>
                  </p:cNvCxnSpPr>
                  <p:nvPr/>
                </p:nvCxnSpPr>
                <p:spPr>
                  <a:xfrm>
                    <a:off x="1836589" y="581427"/>
                    <a:ext cx="0" cy="15129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CE121A1-FD0C-BD48-8967-3301CCABE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756062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C557E176-2212-A049-B255-CD0C7E8DA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93069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47F777D7-D356-CE41-9D54-FA6B0F287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10533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A76D2A9F-DD45-BB43-A537-439E5D35E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26091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5746298-5A7D-BA4C-9521-53F1B20AD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426027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D462F3AF-4809-F44E-A906-582C0F113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587961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8BF94E47-FD5E-8347-9D9B-A1A43D22F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756246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9F79E132-1990-9941-ACD7-426F8DABC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4491" y="191659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288" name="TextBox 381">
                <a:extLst>
                  <a:ext uri="{FF2B5EF4-FFF2-40B4-BE49-F238E27FC236}">
                    <a16:creationId xmlns:a16="http://schemas.microsoft.com/office/drawing/2014/main" id="{C408DCE4-3119-8E48-965C-EE6BD8F77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61" y="2152223"/>
                <a:ext cx="11899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Code Memory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D50E27E0-F5B2-3941-A40D-244B2F29040C}"/>
                  </a:ext>
                </a:extLst>
              </p:cNvPr>
              <p:cNvSpPr/>
              <p:nvPr/>
            </p:nvSpPr>
            <p:spPr>
              <a:xfrm>
                <a:off x="720662" y="500459"/>
                <a:ext cx="1857235" cy="1663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90" name="TextBox 384">
                <a:extLst>
                  <a:ext uri="{FF2B5EF4-FFF2-40B4-BE49-F238E27FC236}">
                    <a16:creationId xmlns:a16="http://schemas.microsoft.com/office/drawing/2014/main" id="{90554364-D86C-E248-84CC-0CC96AC4D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4" y="230947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3FBA5FA9-E6DA-5F4E-A2E5-80EDF0472584}"/>
                  </a:ext>
                </a:extLst>
              </p:cNvPr>
              <p:cNvCxnSpPr/>
              <p:nvPr/>
            </p:nvCxnSpPr>
            <p:spPr>
              <a:xfrm>
                <a:off x="1828653" y="295660"/>
                <a:ext cx="0" cy="20162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18CE437-EB90-4D41-9971-058254AC3A30}"/>
              </a:ext>
            </a:extLst>
          </p:cNvPr>
          <p:cNvCxnSpPr>
            <a:cxnSpLocks/>
          </p:cNvCxnSpPr>
          <p:nvPr/>
        </p:nvCxnSpPr>
        <p:spPr>
          <a:xfrm>
            <a:off x="6321426" y="5686425"/>
            <a:ext cx="925513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3" name="Group 404">
            <a:extLst>
              <a:ext uri="{FF2B5EF4-FFF2-40B4-BE49-F238E27FC236}">
                <a16:creationId xmlns:a16="http://schemas.microsoft.com/office/drawing/2014/main" id="{4DC9D27A-F029-5C48-A0A4-69E2AE80E7B3}"/>
              </a:ext>
            </a:extLst>
          </p:cNvPr>
          <p:cNvGrpSpPr>
            <a:grpSpLocks/>
          </p:cNvGrpSpPr>
          <p:nvPr/>
        </p:nvGrpSpPr>
        <p:grpSpPr bwMode="auto">
          <a:xfrm>
            <a:off x="7229476" y="2495551"/>
            <a:ext cx="855663" cy="754063"/>
            <a:chOff x="6315797" y="2494862"/>
            <a:chExt cx="855712" cy="754757"/>
          </a:xfrm>
        </p:grpSpPr>
        <p:sp>
          <p:nvSpPr>
            <p:cNvPr id="10244" name="TextBox 405">
              <a:extLst>
                <a:ext uri="{FF2B5EF4-FFF2-40B4-BE49-F238E27FC236}">
                  <a16:creationId xmlns:a16="http://schemas.microsoft.com/office/drawing/2014/main" id="{4315C9B0-8818-854C-AC49-D95181A9F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956" y="2982901"/>
              <a:ext cx="7232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0 0 0 0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7DE2013-9530-9241-88C4-4B7BE1B49655}"/>
                </a:ext>
              </a:extLst>
            </p:cNvPr>
            <p:cNvSpPr/>
            <p:nvPr/>
          </p:nvSpPr>
          <p:spPr>
            <a:xfrm>
              <a:off x="6445979" y="3003330"/>
              <a:ext cx="601697" cy="2002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C3C63AB-315E-F24A-ABCF-165176D8E296}"/>
                </a:ext>
              </a:extLst>
            </p:cNvPr>
            <p:cNvSpPr/>
            <p:nvPr/>
          </p:nvSpPr>
          <p:spPr>
            <a:xfrm>
              <a:off x="6315797" y="2785642"/>
              <a:ext cx="855712" cy="463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47" name="TextBox 411">
              <a:extLst>
                <a:ext uri="{FF2B5EF4-FFF2-40B4-BE49-F238E27FC236}">
                  <a16:creationId xmlns:a16="http://schemas.microsoft.com/office/drawing/2014/main" id="{44D2A471-EBBE-FF43-A8A5-253D50381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8619" y="2494862"/>
              <a:ext cx="3401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11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5FCBF85B-7AA1-6341-9CBB-70FA1D6A0E4C}"/>
                </a:ext>
              </a:extLst>
            </p:cNvPr>
            <p:cNvCxnSpPr/>
            <p:nvPr/>
          </p:nvCxnSpPr>
          <p:spPr>
            <a:xfrm>
              <a:off x="6734921" y="2547298"/>
              <a:ext cx="0" cy="2208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9" name="TextBox 413">
              <a:extLst>
                <a:ext uri="{FF2B5EF4-FFF2-40B4-BE49-F238E27FC236}">
                  <a16:creationId xmlns:a16="http://schemas.microsoft.com/office/drawing/2014/main" id="{3410D71B-CB57-4C45-940C-2229E31A4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797" y="2749596"/>
              <a:ext cx="8557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Flags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>
            <a:extLst>
              <a:ext uri="{FF2B5EF4-FFF2-40B4-BE49-F238E27FC236}">
                <a16:creationId xmlns:a16="http://schemas.microsoft.com/office/drawing/2014/main" id="{45559C0B-8E4B-3248-AA8A-E9EB1C6E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696913"/>
            <a:ext cx="729456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NOOP         NO OPeration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       INPUT into Code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INPUTCF      INPUT into Code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       INPUT into Data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INPUTDF      INPUT into Data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MOVE         MOVE the contents of one register into another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LOADI        LOAD Immediate value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LOADP        LOAD Pointer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          ADD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ADDI         ADD an Immediate value 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          SUBtract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SUBI         SUBtract an Immediate value from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         LOAD from a data memory address into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LOADF        LOAD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        STORE a register into a data memory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STOREF       STORE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SHIFTL       SHIFT Left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SHIFTR       SHIFT Right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CMP          CoMPare the values in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JUMP         JUMP unconditionally to a specified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BRE          BRanch if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BRZ          BRanch if Zero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BRNE         BRanch if Not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BRNZ         BRanch if Not Zero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BRG          BRanch if Greater 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BRGE         BRanch if Greater than or Equal </a:t>
            </a:r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2E60190F-A29B-2C42-8C04-D1DF56F2DD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i281 Assembly Instructions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3">
            <a:extLst>
              <a:ext uri="{FF2B5EF4-FFF2-40B4-BE49-F238E27FC236}">
                <a16:creationId xmlns:a16="http://schemas.microsoft.com/office/drawing/2014/main" id="{CD23234D-6EB2-7749-BF76-C9CE9C37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696913"/>
            <a:ext cx="729456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NOOP         NO OPeration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       INPUT into Code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INPUTCF      INPUT into Code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       INPUT into Data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INPUTDF      INPUT into Data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MOVE         MOVE the contents of one register into another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LOADI        LOAD Immediate value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LOADP        LOAD Pointer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          ADD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ADDI         ADD an Immediate value 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          SUBtract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SUBI         SUBtract an Immediate value from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         LOAD from a data memory address into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LOADF        LOAD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        STORE a register into a data memory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STOREF       STORE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SHIFTL       SHIFT Left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SHIFTR       SHIFT Right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CMP          CoMPare the values in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JUMP         JUMP unconditionally to a specified address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BRE          BRanch if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BRZ          BRanch if Zero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BRNE         BRanch if Not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BRNZ         BRanch if Not Zero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          BRanch if Greater 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BRGE         BRanch if Greater than or Equal </a:t>
            </a:r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647396E1-94D9-9A4A-8FBA-E480950EE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i281 Assembly Instructions</a:t>
            </a:r>
          </a:p>
        </p:txBody>
      </p:sp>
      <p:sp>
        <p:nvSpPr>
          <p:cNvPr id="53251" name="TextBox 1">
            <a:extLst>
              <a:ext uri="{FF2B5EF4-FFF2-40B4-BE49-F238E27FC236}">
                <a16:creationId xmlns:a16="http://schemas.microsoft.com/office/drawing/2014/main" id="{40434602-0519-5C49-B7AE-B40F53E21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5221289"/>
            <a:ext cx="207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These 6 are used to </a:t>
            </a:r>
          </a:p>
          <a:p>
            <a:r>
              <a:rPr lang="en-US" altLang="en-US">
                <a:solidFill>
                  <a:srgbClr val="FF0000"/>
                </a:solidFill>
              </a:rPr>
              <a:t>implement comparisons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3">
            <a:extLst>
              <a:ext uri="{FF2B5EF4-FFF2-40B4-BE49-F238E27FC236}">
                <a16:creationId xmlns:a16="http://schemas.microsoft.com/office/drawing/2014/main" id="{A0A5EC69-30CE-0545-A6CE-A698DF1F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696914"/>
            <a:ext cx="72945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NOOP         NO OPeration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       INPUT into Code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INPUTCF      INPUT into Code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       INPUT into Data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INPUTDF      INPUT into Data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MOVE         MOVE the contents of one register into another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LOADI        LOAD Immediate value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LOADP        LOAD Pointer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          ADD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ADDI         ADD an Immediate value 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          SUBtract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SUBI         SUBtract an Immediate value from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         LOAD from a data memory address into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LOADF        LOAD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        STORE a register into a data memory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STOREF       STORE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SHIFTL       SHIFT Left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SHIFTR       SHIFT Right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CMP          CoMPare the values in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JUMP         JUMP unconditionally to a specified address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BRE          BRanch if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BRZ          BRanch if Zero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BRNE         BRanch if Not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BRNZ         BRanch if Not Zero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          BRanch if Greater 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BRGE         BRanch if Greater than or Equal </a:t>
            </a: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BRL          BRanch if Less </a:t>
            </a: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BRLE         BRanch if Less than or Equal</a:t>
            </a:r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53D72700-B349-B14A-BE36-448E5210F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i281 Assembly Instructions</a:t>
            </a: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A662FFFF-5A77-8046-A825-1BAC9E08B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1" y="5972176"/>
            <a:ext cx="2016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70C0"/>
                </a:solidFill>
              </a:rPr>
              <a:t>These two instructions </a:t>
            </a:r>
          </a:p>
          <a:p>
            <a:pPr algn="ctr"/>
            <a:r>
              <a:rPr lang="en-US" altLang="en-US">
                <a:solidFill>
                  <a:srgbClr val="0070C0"/>
                </a:solidFill>
              </a:rPr>
              <a:t>are NOT supported</a:t>
            </a:r>
          </a:p>
          <a:p>
            <a:pPr algn="ctr"/>
            <a:r>
              <a:rPr lang="en-US" altLang="en-US">
                <a:solidFill>
                  <a:srgbClr val="0070C0"/>
                </a:solidFill>
              </a:rPr>
              <a:t> by this CPU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3">
            <a:extLst>
              <a:ext uri="{FF2B5EF4-FFF2-40B4-BE49-F238E27FC236}">
                <a16:creationId xmlns:a16="http://schemas.microsoft.com/office/drawing/2014/main" id="{504874A9-B146-6A4F-B603-A3EE564D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696914"/>
            <a:ext cx="72945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NOOP         NO OPeration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       INPUT into Code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INPUTCF      INPUT into Code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       INPUT into Data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INPUTDF      INPUT into Data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MOVE         MOVE the contents of one register into another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LOADI        LOAD Immediate value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LOADP        LOAD Pointer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          ADD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ADDI         ADD an Immediate value 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          SUBtract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SUBI         SUBtract an Immediate value from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         LOAD from a data memory address into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LOADF        LOAD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        STORE a register into a data memory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STOREF       STORE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SHIFTL       SHIFT Left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SHIFTR       SHIFT Right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CMP          CoMPare the values in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JUMP         JUMP unconditionally to a specified address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BRE          BRanch if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BRZ          BRanch if Zero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BRNE         BRanch if Not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BRNZ         BRanch if Not Zero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          BRanch if Greater 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BRGE         BRanch if Greater than or Equal </a:t>
            </a: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BRL          BRanch if Less </a:t>
            </a: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BRLE         BRanch if Less than or Equal</a:t>
            </a:r>
          </a:p>
        </p:txBody>
      </p:sp>
      <p:sp>
        <p:nvSpPr>
          <p:cNvPr id="55298" name="Title 1">
            <a:extLst>
              <a:ext uri="{FF2B5EF4-FFF2-40B4-BE49-F238E27FC236}">
                <a16:creationId xmlns:a16="http://schemas.microsoft.com/office/drawing/2014/main" id="{05240E81-DEDC-F444-8C89-2B8DF77B1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i281 Assembly Instructions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086DC92-18DA-6B43-8581-CEC819A54D89}"/>
              </a:ext>
            </a:extLst>
          </p:cNvPr>
          <p:cNvSpPr/>
          <p:nvPr/>
        </p:nvSpPr>
        <p:spPr>
          <a:xfrm>
            <a:off x="2020888" y="5018088"/>
            <a:ext cx="279400" cy="1693862"/>
          </a:xfrm>
          <a:prstGeom prst="leftBrace">
            <a:avLst>
              <a:gd name="adj1" fmla="val 2731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0" name="TextBox 3">
            <a:extLst>
              <a:ext uri="{FF2B5EF4-FFF2-40B4-BE49-F238E27FC236}">
                <a16:creationId xmlns:a16="http://schemas.microsoft.com/office/drawing/2014/main" id="{D81F4449-F12A-C94B-9EC5-24538FBF9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2" y="5507039"/>
            <a:ext cx="124777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comparison </a:t>
            </a:r>
          </a:p>
          <a:p>
            <a:pPr algn="ctr"/>
            <a:r>
              <a:rPr lang="en-US" altLang="en-US" b="1"/>
              <a:t>of signed </a:t>
            </a:r>
          </a:p>
          <a:p>
            <a:pPr algn="ctr"/>
            <a:r>
              <a:rPr lang="en-US" altLang="en-US" b="1"/>
              <a:t>numbers</a:t>
            </a:r>
          </a:p>
          <a:p>
            <a:pPr algn="ctr"/>
            <a:r>
              <a:rPr lang="en-US" altLang="en-US" b="1"/>
              <a:t>only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F0B4924-8CC1-7C4F-8EAA-BE475E69C1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Common Comparisons</a:t>
            </a:r>
          </a:p>
        </p:txBody>
      </p:sp>
      <p:sp>
        <p:nvSpPr>
          <p:cNvPr id="56322" name="TextBox 3">
            <a:extLst>
              <a:ext uri="{FF2B5EF4-FFF2-40B4-BE49-F238E27FC236}">
                <a16:creationId xmlns:a16="http://schemas.microsoft.com/office/drawing/2014/main" id="{45D8207D-61E8-4640-925E-26705FB9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4" y="2605089"/>
            <a:ext cx="906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(x &lt; y)     (x &lt;= y)      (x == y)     (x!= y)     (x &gt;= y)     (x &gt; y)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F4F24-09FA-B446-D51D-179051AE0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D922933-3C91-BF96-A89D-EC284F6EC2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Common Comparisons</a:t>
            </a:r>
          </a:p>
        </p:txBody>
      </p:sp>
      <p:sp>
        <p:nvSpPr>
          <p:cNvPr id="58370" name="TextBox 3">
            <a:extLst>
              <a:ext uri="{FF2B5EF4-FFF2-40B4-BE49-F238E27FC236}">
                <a16:creationId xmlns:a16="http://schemas.microsoft.com/office/drawing/2014/main" id="{B7E42661-D5D1-E3E1-B983-5B0A2DC3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4" y="2605089"/>
            <a:ext cx="906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(x &lt; y)     (x &lt;= y)      (x == y)     (x!= y)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(x &gt;= y)     (x &gt; y) </a:t>
            </a:r>
          </a:p>
        </p:txBody>
      </p:sp>
      <p:sp>
        <p:nvSpPr>
          <p:cNvPr id="58373" name="TextBox 6">
            <a:extLst>
              <a:ext uri="{FF2B5EF4-FFF2-40B4-BE49-F238E27FC236}">
                <a16:creationId xmlns:a16="http://schemas.microsoft.com/office/drawing/2014/main" id="{122DABD8-3D5E-6838-01AB-F6C920DD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12" y="3825064"/>
            <a:ext cx="322556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These two comparisons 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are NOT supported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 by this CPU.</a:t>
            </a:r>
          </a:p>
          <a:p>
            <a:pPr algn="ctr"/>
            <a:endParaRPr lang="en-US" altLang="en-US" b="1" dirty="0">
              <a:solidFill>
                <a:srgbClr val="0070C0"/>
              </a:solidFill>
            </a:endParaRP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But with the help of the compiler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we can still use these comparisons.</a:t>
            </a:r>
          </a:p>
          <a:p>
            <a:pPr algn="ctr"/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32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Equal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F29A51DC-DDC1-F944-BC6E-06BDD3B86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if(x==y)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F24C6250-547C-4649-9844-CC831857FE78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rgbClr val="7F7F7F"/>
                </a:solidFill>
                <a:latin typeface="Courier" pitchFamily="2" charset="0"/>
              </a:rPr>
              <a:t>; If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 dirty="0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x       BYTE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y       BYTE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z       BYTE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 dirty="0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BRE  Assign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JUMP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Assign: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 dirty="0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33720-1390-E32F-B710-EAD28321A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8CFCD6EB-C3D8-2392-D457-83C4AB1C8B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D2113-4865-17B2-CD4D-24BDE998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if(x==y)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6C030897-4893-4CD4-D650-83964FB8D1BD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rgbClr val="7F7F7F"/>
                </a:solidFill>
                <a:latin typeface="Courier" pitchFamily="2" charset="0"/>
              </a:rPr>
              <a:t>; If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 dirty="0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x       BYTE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y       BYTE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z       BYTE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 dirty="0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        BRE  Assign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	 JUMP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Assign: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 dirty="0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 dirty="0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5178D9-21D3-EDC9-FB04-AB70A280C91F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53">
            <a:extLst>
              <a:ext uri="{FF2B5EF4-FFF2-40B4-BE49-F238E27FC236}">
                <a16:creationId xmlns:a16="http://schemas.microsoft.com/office/drawing/2014/main" id="{A8E8777D-42DE-F51D-D290-9D133714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255" y="4471773"/>
            <a:ext cx="2042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</a:rPr>
              <a:t>This code is inefficient. 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</a:rPr>
              <a:t>It takes 3 instructions.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C76B8D-94A7-D19E-BA99-FB4D7E913656}"/>
              </a:ext>
            </a:extLst>
          </p:cNvPr>
          <p:cNvSpPr/>
          <p:nvPr/>
        </p:nvSpPr>
        <p:spPr>
          <a:xfrm>
            <a:off x="5643564" y="4292600"/>
            <a:ext cx="1337099" cy="881566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2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8CDAFBB0-15C0-E641-91D0-A41BCA1461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if(x==y)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9635" name="Text Placeholder 2">
            <a:extLst>
              <a:ext uri="{FF2B5EF4-FFF2-40B4-BE49-F238E27FC236}">
                <a16:creationId xmlns:a16="http://schemas.microsoft.com/office/drawing/2014/main" id="{04F5D764-2AC0-5A4D-A63E-59CE55CA829B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BRNE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7" name="TextBox 353">
            <a:extLst>
              <a:ext uri="{FF2B5EF4-FFF2-40B4-BE49-F238E27FC236}">
                <a16:creationId xmlns:a16="http://schemas.microsoft.com/office/drawing/2014/main" id="{1178B38C-3200-5144-8D2B-2ED8ADE5B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6" y="4327525"/>
            <a:ext cx="1533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</a:rPr>
              <a:t>instead of x == y,</a:t>
            </a:r>
          </a:p>
          <a:p>
            <a:pPr algn="ctr"/>
            <a:r>
              <a:rPr lang="en-US" altLang="en-US" dirty="0">
                <a:solidFill>
                  <a:srgbClr val="FF0000"/>
                </a:solidFill>
              </a:rPr>
              <a:t>check if x != 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80D7E7-DF0C-C541-96CA-53B42B5F9220}"/>
              </a:ext>
            </a:extLst>
          </p:cNvPr>
          <p:cNvSpPr/>
          <p:nvPr/>
        </p:nvSpPr>
        <p:spPr>
          <a:xfrm>
            <a:off x="5643564" y="4292600"/>
            <a:ext cx="1366837" cy="592138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353">
            <a:extLst>
              <a:ext uri="{FF2B5EF4-FFF2-40B4-BE49-F238E27FC236}">
                <a16:creationId xmlns:a16="http://schemas.microsoft.com/office/drawing/2014/main" id="{623D0D3B-A78C-7BBA-0A06-01579097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799" y="3891954"/>
            <a:ext cx="1875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</a:rPr>
              <a:t>This version is better: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29">
            <a:extLst>
              <a:ext uri="{FF2B5EF4-FFF2-40B4-BE49-F238E27FC236}">
                <a16:creationId xmlns:a16="http://schemas.microsoft.com/office/drawing/2014/main" id="{F43E1CDF-07F8-404D-9B6D-5B66721119F4}"/>
              </a:ext>
            </a:extLst>
          </p:cNvPr>
          <p:cNvGrpSpPr>
            <a:grpSpLocks/>
          </p:cNvGrpSpPr>
          <p:nvPr/>
        </p:nvGrpSpPr>
        <p:grpSpPr bwMode="auto">
          <a:xfrm>
            <a:off x="1093788" y="160339"/>
            <a:ext cx="8964612" cy="6702425"/>
            <a:chOff x="190667" y="143256"/>
            <a:chExt cx="8963938" cy="6702824"/>
          </a:xfrm>
        </p:grpSpPr>
        <p:grpSp>
          <p:nvGrpSpPr>
            <p:cNvPr id="12424" name="Group 49">
              <a:extLst>
                <a:ext uri="{FF2B5EF4-FFF2-40B4-BE49-F238E27FC236}">
                  <a16:creationId xmlns:a16="http://schemas.microsoft.com/office/drawing/2014/main" id="{FA53E46A-FD1E-AD49-990D-7E5EA9BBA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487" y="2385720"/>
              <a:ext cx="1587347" cy="2315295"/>
              <a:chOff x="2379487" y="2385720"/>
              <a:chExt cx="1587347" cy="2315295"/>
            </a:xfrm>
          </p:grpSpPr>
          <p:grpSp>
            <p:nvGrpSpPr>
              <p:cNvPr id="12590" name="Group 33">
                <a:extLst>
                  <a:ext uri="{FF2B5EF4-FFF2-40B4-BE49-F238E27FC236}">
                    <a16:creationId xmlns:a16="http://schemas.microsoft.com/office/drawing/2014/main" id="{77E7CB60-FFDA-AB4A-8F72-F62427472C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59" y="2787061"/>
                <a:ext cx="293670" cy="304521"/>
                <a:chOff x="3407959" y="2787061"/>
                <a:chExt cx="293670" cy="304521"/>
              </a:xfrm>
            </p:grpSpPr>
            <p:sp>
              <p:nvSpPr>
                <p:cNvPr id="12632" name="TextBox 467">
                  <a:extLst>
                    <a:ext uri="{FF2B5EF4-FFF2-40B4-BE49-F238E27FC236}">
                      <a16:creationId xmlns:a16="http://schemas.microsoft.com/office/drawing/2014/main" id="{CBDC7078-C367-A949-8B48-65D6BF3A64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59" y="2787061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cxnSp>
              <p:nvCxnSpPr>
                <p:cNvPr id="469" name="Straight Arrow Connector 468">
                  <a:extLst>
                    <a:ext uri="{FF2B5EF4-FFF2-40B4-BE49-F238E27FC236}">
                      <a16:creationId xmlns:a16="http://schemas.microsoft.com/office/drawing/2014/main" id="{D8F96189-A9F3-2445-B47A-2470D7A67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6394" y="2889794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91" name="Group 34">
                <a:extLst>
                  <a:ext uri="{FF2B5EF4-FFF2-40B4-BE49-F238E27FC236}">
                    <a16:creationId xmlns:a16="http://schemas.microsoft.com/office/drawing/2014/main" id="{011316FC-E530-3B45-99C0-899C937457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64" y="2806288"/>
                <a:ext cx="293670" cy="334096"/>
                <a:chOff x="3673164" y="2806288"/>
                <a:chExt cx="293670" cy="334096"/>
              </a:xfrm>
            </p:grpSpPr>
            <p:sp>
              <p:nvSpPr>
                <p:cNvPr id="12630" name="TextBox 469">
                  <a:extLst>
                    <a:ext uri="{FF2B5EF4-FFF2-40B4-BE49-F238E27FC236}">
                      <a16:creationId xmlns:a16="http://schemas.microsoft.com/office/drawing/2014/main" id="{FA2B8799-3604-AE4F-9681-28D2CF8BA6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64" y="2806288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471" name="Straight Arrow Connector 470">
                  <a:extLst>
                    <a:ext uri="{FF2B5EF4-FFF2-40B4-BE49-F238E27FC236}">
                      <a16:creationId xmlns:a16="http://schemas.microsoft.com/office/drawing/2014/main" id="{48260F31-7EED-1044-8347-B924013F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2889794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Trapezoid 471">
                <a:extLst>
                  <a:ext uri="{FF2B5EF4-FFF2-40B4-BE49-F238E27FC236}">
                    <a16:creationId xmlns:a16="http://schemas.microsoft.com/office/drawing/2014/main" id="{63BED1D1-0FC5-034E-BB6B-B166E1B7105C}"/>
                  </a:ext>
                </a:extLst>
              </p:cNvPr>
              <p:cNvSpPr/>
              <p:nvPr/>
            </p:nvSpPr>
            <p:spPr>
              <a:xfrm rot="5400000">
                <a:off x="3343161" y="3226383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93" name="TextBox 472">
                <a:extLst>
                  <a:ext uri="{FF2B5EF4-FFF2-40B4-BE49-F238E27FC236}">
                    <a16:creationId xmlns:a16="http://schemas.microsoft.com/office/drawing/2014/main" id="{9C149BF4-B9AC-9B44-AC3A-70DD70E340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12" y="3073939"/>
                <a:ext cx="334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2594" name="Group 441">
                <a:extLst>
                  <a:ext uri="{FF2B5EF4-FFF2-40B4-BE49-F238E27FC236}">
                    <a16:creationId xmlns:a16="http://schemas.microsoft.com/office/drawing/2014/main" id="{DE9E79A1-ADB7-9C44-869A-34809F2FD9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487" y="2676271"/>
                <a:ext cx="1527811" cy="2024744"/>
                <a:chOff x="3156259" y="1690162"/>
                <a:chExt cx="1527811" cy="2024744"/>
              </a:xfrm>
            </p:grpSpPr>
            <p:grpSp>
              <p:nvGrpSpPr>
                <p:cNvPr id="12613" name="Group 450">
                  <a:extLst>
                    <a:ext uri="{FF2B5EF4-FFF2-40B4-BE49-F238E27FC236}">
                      <a16:creationId xmlns:a16="http://schemas.microsoft.com/office/drawing/2014/main" id="{6C6F8025-9F2C-2243-A403-4499E617A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1995894"/>
                  <a:ext cx="1015631" cy="307777"/>
                  <a:chOff x="3156259" y="1995894"/>
                  <a:chExt cx="1015631" cy="307777"/>
                </a:xfrm>
              </p:grpSpPr>
              <p:sp>
                <p:nvSpPr>
                  <p:cNvPr id="12627" name="TextBox 464">
                    <a:extLst>
                      <a:ext uri="{FF2B5EF4-FFF2-40B4-BE49-F238E27FC236}">
                        <a16:creationId xmlns:a16="http://schemas.microsoft.com/office/drawing/2014/main" id="{D26A4D04-B4D1-4141-B436-DE6E2401A5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03306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3301DD07-D5ED-B849-9DCA-5C656EFCEA17}"/>
                      </a:ext>
                    </a:extLst>
                  </p:cNvPr>
                  <p:cNvSpPr/>
                  <p:nvPr/>
                </p:nvSpPr>
                <p:spPr>
                  <a:xfrm>
                    <a:off x="3431053" y="204021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629" name="TextBox 466">
                    <a:extLst>
                      <a:ext uri="{FF2B5EF4-FFF2-40B4-BE49-F238E27FC236}">
                        <a16:creationId xmlns:a16="http://schemas.microsoft.com/office/drawing/2014/main" id="{A5403BCC-C936-CA43-818B-414699AA96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199589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A</a:t>
                    </a:r>
                  </a:p>
                </p:txBody>
              </p:sp>
            </p:grpSp>
            <p:grpSp>
              <p:nvGrpSpPr>
                <p:cNvPr id="12614" name="Group 451">
                  <a:extLst>
                    <a:ext uri="{FF2B5EF4-FFF2-40B4-BE49-F238E27FC236}">
                      <a16:creationId xmlns:a16="http://schemas.microsoft.com/office/drawing/2014/main" id="{A974AD84-1F87-8844-A712-8B274FC2D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421600"/>
                  <a:ext cx="1015631" cy="307777"/>
                  <a:chOff x="3156259" y="2141034"/>
                  <a:chExt cx="1015631" cy="307777"/>
                </a:xfrm>
              </p:grpSpPr>
              <p:sp>
                <p:nvSpPr>
                  <p:cNvPr id="12624" name="TextBox 461">
                    <a:extLst>
                      <a:ext uri="{FF2B5EF4-FFF2-40B4-BE49-F238E27FC236}">
                        <a16:creationId xmlns:a16="http://schemas.microsoft.com/office/drawing/2014/main" id="{628BB4A7-5E05-CC41-9667-B42DBAA4A9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17820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1DFA8954-4973-C641-B9B9-CF248F68B479}"/>
                      </a:ext>
                    </a:extLst>
                  </p:cNvPr>
                  <p:cNvSpPr/>
                  <p:nvPr/>
                </p:nvSpPr>
                <p:spPr>
                  <a:xfrm>
                    <a:off x="3431053" y="218512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626" name="TextBox 463">
                    <a:extLst>
                      <a:ext uri="{FF2B5EF4-FFF2-40B4-BE49-F238E27FC236}">
                        <a16:creationId xmlns:a16="http://schemas.microsoft.com/office/drawing/2014/main" id="{06CDA290-732E-4D4F-A429-588D80AFF5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14103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B</a:t>
                    </a:r>
                  </a:p>
                </p:txBody>
              </p:sp>
            </p:grpSp>
            <p:grpSp>
              <p:nvGrpSpPr>
                <p:cNvPr id="12615" name="Group 452">
                  <a:extLst>
                    <a:ext uri="{FF2B5EF4-FFF2-40B4-BE49-F238E27FC236}">
                      <a16:creationId xmlns:a16="http://schemas.microsoft.com/office/drawing/2014/main" id="{B3EAB0D5-E33E-8D45-AA24-720DF96A77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871344"/>
                  <a:ext cx="1015631" cy="307777"/>
                  <a:chOff x="3156259" y="2307387"/>
                  <a:chExt cx="1015631" cy="307777"/>
                </a:xfrm>
              </p:grpSpPr>
              <p:sp>
                <p:nvSpPr>
                  <p:cNvPr id="12621" name="TextBox 458">
                    <a:extLst>
                      <a:ext uri="{FF2B5EF4-FFF2-40B4-BE49-F238E27FC236}">
                        <a16:creationId xmlns:a16="http://schemas.microsoft.com/office/drawing/2014/main" id="{EDB93E64-EC50-E24F-BA78-42E533B544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34455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EF7512BD-775B-6945-9C09-DE9C452E1423}"/>
                      </a:ext>
                    </a:extLst>
                  </p:cNvPr>
                  <p:cNvSpPr/>
                  <p:nvPr/>
                </p:nvSpPr>
                <p:spPr>
                  <a:xfrm>
                    <a:off x="3431053" y="2351026"/>
                    <a:ext cx="665112" cy="20162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623" name="TextBox 460">
                    <a:extLst>
                      <a:ext uri="{FF2B5EF4-FFF2-40B4-BE49-F238E27FC236}">
                        <a16:creationId xmlns:a16="http://schemas.microsoft.com/office/drawing/2014/main" id="{537496B3-7985-EB47-932C-34373B58AD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30738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C</a:t>
                    </a:r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54755A0-2F2A-CE48-89AD-EDD2A2603C51}"/>
                    </a:ext>
                  </a:extLst>
                </p:cNvPr>
                <p:cNvSpPr/>
                <p:nvPr/>
              </p:nvSpPr>
              <p:spPr>
                <a:xfrm>
                  <a:off x="3185009" y="1668721"/>
                  <a:ext cx="1498487" cy="20464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617" name="Group 453">
                  <a:extLst>
                    <a:ext uri="{FF2B5EF4-FFF2-40B4-BE49-F238E27FC236}">
                      <a16:creationId xmlns:a16="http://schemas.microsoft.com/office/drawing/2014/main" id="{019E0E66-D58C-BC4E-AF42-16301A2C2C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3298170"/>
                  <a:ext cx="1015631" cy="307777"/>
                  <a:chOff x="3156259" y="2453647"/>
                  <a:chExt cx="1015631" cy="307777"/>
                </a:xfrm>
              </p:grpSpPr>
              <p:sp>
                <p:nvSpPr>
                  <p:cNvPr id="12618" name="TextBox 455">
                    <a:extLst>
                      <a:ext uri="{FF2B5EF4-FFF2-40B4-BE49-F238E27FC236}">
                        <a16:creationId xmlns:a16="http://schemas.microsoft.com/office/drawing/2014/main" id="{35CB629C-7335-9443-AC76-AE0982F5AF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49081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2058D84D-30E2-034D-9EF0-233177D24A2F}"/>
                      </a:ext>
                    </a:extLst>
                  </p:cNvPr>
                  <p:cNvSpPr/>
                  <p:nvPr/>
                </p:nvSpPr>
                <p:spPr>
                  <a:xfrm>
                    <a:off x="3431053" y="2497523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620" name="TextBox 457">
                    <a:extLst>
                      <a:ext uri="{FF2B5EF4-FFF2-40B4-BE49-F238E27FC236}">
                        <a16:creationId xmlns:a16="http://schemas.microsoft.com/office/drawing/2014/main" id="{C382A6AA-1431-6246-AAA5-BD81EA2616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45364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D</a:t>
                    </a:r>
                  </a:p>
                </p:txBody>
              </p:sp>
            </p:grpSp>
          </p:grpSp>
          <p:grpSp>
            <p:nvGrpSpPr>
              <p:cNvPr id="12595" name="Group 44">
                <a:extLst>
                  <a:ext uri="{FF2B5EF4-FFF2-40B4-BE49-F238E27FC236}">
                    <a16:creationId xmlns:a16="http://schemas.microsoft.com/office/drawing/2014/main" id="{23488A21-F01C-2E40-9272-A3EE2E1614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47" y="3691312"/>
                <a:ext cx="293670" cy="304511"/>
                <a:chOff x="3407947" y="3691312"/>
                <a:chExt cx="293670" cy="304511"/>
              </a:xfrm>
            </p:grpSpPr>
            <p:sp>
              <p:nvSpPr>
                <p:cNvPr id="12611" name="TextBox 443">
                  <a:extLst>
                    <a:ext uri="{FF2B5EF4-FFF2-40B4-BE49-F238E27FC236}">
                      <a16:creationId xmlns:a16="http://schemas.microsoft.com/office/drawing/2014/main" id="{5A978AA6-912F-FA48-BA19-2DE4B86D4A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47" y="3691312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cxnSp>
              <p:nvCxnSpPr>
                <p:cNvPr id="445" name="Straight Arrow Connector 444">
                  <a:extLst>
                    <a:ext uri="{FF2B5EF4-FFF2-40B4-BE49-F238E27FC236}">
                      <a16:creationId xmlns:a16="http://schemas.microsoft.com/office/drawing/2014/main" id="{A68059FE-11BC-F44A-B1B7-153054F30F8C}"/>
                    </a:ext>
                  </a:extLst>
                </p:cNvPr>
                <p:cNvCxnSpPr/>
                <p:nvPr/>
              </p:nvCxnSpPr>
              <p:spPr>
                <a:xfrm>
                  <a:off x="3646394" y="3794723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96" name="Group 48">
                <a:extLst>
                  <a:ext uri="{FF2B5EF4-FFF2-40B4-BE49-F238E27FC236}">
                    <a16:creationId xmlns:a16="http://schemas.microsoft.com/office/drawing/2014/main" id="{FE4523D0-31D4-5041-B91D-B45B634C37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43" y="3710530"/>
                <a:ext cx="293670" cy="333896"/>
                <a:chOff x="3673143" y="3710530"/>
                <a:chExt cx="293670" cy="333896"/>
              </a:xfrm>
            </p:grpSpPr>
            <p:sp>
              <p:nvSpPr>
                <p:cNvPr id="12609" name="TextBox 445">
                  <a:extLst>
                    <a:ext uri="{FF2B5EF4-FFF2-40B4-BE49-F238E27FC236}">
                      <a16:creationId xmlns:a16="http://schemas.microsoft.com/office/drawing/2014/main" id="{3033FC2A-4A46-F642-B597-F7A77603F9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43" y="3710530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447" name="Straight Arrow Connector 446">
                  <a:extLst>
                    <a:ext uri="{FF2B5EF4-FFF2-40B4-BE49-F238E27FC236}">
                      <a16:creationId xmlns:a16="http://schemas.microsoft.com/office/drawing/2014/main" id="{AAC46341-3324-5B44-9B39-3A723F090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3793135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97" name="TextBox 448">
                <a:extLst>
                  <a:ext uri="{FF2B5EF4-FFF2-40B4-BE49-F238E27FC236}">
                    <a16:creationId xmlns:a16="http://schemas.microsoft.com/office/drawing/2014/main" id="{DF2FDC32-AE7C-A141-A750-A0ED64A45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00" y="3978180"/>
                <a:ext cx="33476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2598" name="TextBox 474">
                <a:extLst>
                  <a:ext uri="{FF2B5EF4-FFF2-40B4-BE49-F238E27FC236}">
                    <a16:creationId xmlns:a16="http://schemas.microsoft.com/office/drawing/2014/main" id="{774E742A-41F7-7A46-B73E-BC791FCCAB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37" y="2702644"/>
                <a:ext cx="8389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Registers</a:t>
                </a:r>
              </a:p>
            </p:txBody>
          </p:sp>
          <p:grpSp>
            <p:nvGrpSpPr>
              <p:cNvPr id="12599" name="Group 475">
                <a:extLst>
                  <a:ext uri="{FF2B5EF4-FFF2-40B4-BE49-F238E27FC236}">
                    <a16:creationId xmlns:a16="http://schemas.microsoft.com/office/drawing/2014/main" id="{FAC338AF-67BB-1A4F-B4E5-08BDD0F798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754" y="2385720"/>
                <a:ext cx="340158" cy="272788"/>
                <a:chOff x="3284418" y="5102016"/>
                <a:chExt cx="340158" cy="272788"/>
              </a:xfrm>
            </p:grpSpPr>
            <p:sp>
              <p:nvSpPr>
                <p:cNvPr id="12607" name="TextBox 476">
                  <a:extLst>
                    <a:ext uri="{FF2B5EF4-FFF2-40B4-BE49-F238E27FC236}">
                      <a16:creationId xmlns:a16="http://schemas.microsoft.com/office/drawing/2014/main" id="{BBDF29C3-7174-C249-A14B-545A6F6594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102016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cxnSp>
              <p:nvCxnSpPr>
                <p:cNvPr id="478" name="Straight Arrow Connector 477">
                  <a:extLst>
                    <a:ext uri="{FF2B5EF4-FFF2-40B4-BE49-F238E27FC236}">
                      <a16:creationId xmlns:a16="http://schemas.microsoft.com/office/drawing/2014/main" id="{5D109CCA-7D55-7541-A453-A8D4D33DB96F}"/>
                    </a:ext>
                  </a:extLst>
                </p:cNvPr>
                <p:cNvCxnSpPr/>
                <p:nvPr/>
              </p:nvCxnSpPr>
              <p:spPr>
                <a:xfrm>
                  <a:off x="3321218" y="5153625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00" name="Group 478">
                <a:extLst>
                  <a:ext uri="{FF2B5EF4-FFF2-40B4-BE49-F238E27FC236}">
                    <a16:creationId xmlns:a16="http://schemas.microsoft.com/office/drawing/2014/main" id="{1477E404-13B9-4446-8AAB-7C36008502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297" y="2388361"/>
                <a:ext cx="293670" cy="272788"/>
                <a:chOff x="3144219" y="5102016"/>
                <a:chExt cx="293670" cy="272788"/>
              </a:xfrm>
            </p:grpSpPr>
            <p:sp>
              <p:nvSpPr>
                <p:cNvPr id="12605" name="TextBox 482">
                  <a:extLst>
                    <a:ext uri="{FF2B5EF4-FFF2-40B4-BE49-F238E27FC236}">
                      <a16:creationId xmlns:a16="http://schemas.microsoft.com/office/drawing/2014/main" id="{435EC7CB-253B-4440-8A1E-D7E768BC03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219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498" name="Straight Arrow Connector 497">
                  <a:extLst>
                    <a:ext uri="{FF2B5EF4-FFF2-40B4-BE49-F238E27FC236}">
                      <a16:creationId xmlns:a16="http://schemas.microsoft.com/office/drawing/2014/main" id="{F1CAE022-D485-E44F-8B41-250E141DFE59}"/>
                    </a:ext>
                  </a:extLst>
                </p:cNvPr>
                <p:cNvCxnSpPr/>
                <p:nvPr/>
              </p:nvCxnSpPr>
              <p:spPr>
                <a:xfrm>
                  <a:off x="3392295" y="515415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01" name="Group 498">
                <a:extLst>
                  <a:ext uri="{FF2B5EF4-FFF2-40B4-BE49-F238E27FC236}">
                    <a16:creationId xmlns:a16="http://schemas.microsoft.com/office/drawing/2014/main" id="{E0510001-A96D-E845-A731-0DBFA4ACB6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2991" y="2388362"/>
                <a:ext cx="293670" cy="272788"/>
                <a:chOff x="3270018" y="5102016"/>
                <a:chExt cx="293670" cy="272788"/>
              </a:xfrm>
            </p:grpSpPr>
            <p:sp>
              <p:nvSpPr>
                <p:cNvPr id="12603" name="TextBox 499">
                  <a:extLst>
                    <a:ext uri="{FF2B5EF4-FFF2-40B4-BE49-F238E27FC236}">
                      <a16:creationId xmlns:a16="http://schemas.microsoft.com/office/drawing/2014/main" id="{43695047-A890-0D43-9504-1EB446AF66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0018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501" name="Straight Arrow Connector 500">
                  <a:extLst>
                    <a:ext uri="{FF2B5EF4-FFF2-40B4-BE49-F238E27FC236}">
                      <a16:creationId xmlns:a16="http://schemas.microsoft.com/office/drawing/2014/main" id="{7615DD1A-56E6-B845-9E4B-D4BE3BBB64A6}"/>
                    </a:ext>
                  </a:extLst>
                </p:cNvPr>
                <p:cNvCxnSpPr/>
                <p:nvPr/>
              </p:nvCxnSpPr>
              <p:spPr>
                <a:xfrm>
                  <a:off x="3314343" y="5154158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21E2059D-723B-014E-8800-8613B2879CAB}"/>
                  </a:ext>
                </a:extLst>
              </p:cNvPr>
              <p:cNvSpPr/>
              <p:nvPr/>
            </p:nvSpPr>
            <p:spPr>
              <a:xfrm rot="5400000">
                <a:off x="3343161" y="4131312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425" name="Group 132">
              <a:extLst>
                <a:ext uri="{FF2B5EF4-FFF2-40B4-BE49-F238E27FC236}">
                  <a16:creationId xmlns:a16="http://schemas.microsoft.com/office/drawing/2014/main" id="{30654936-59A7-AE4F-B42C-A6F689024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62" y="4032363"/>
              <a:ext cx="342419" cy="894328"/>
              <a:chOff x="8364611" y="5087641"/>
              <a:chExt cx="342419" cy="894328"/>
            </a:xfrm>
          </p:grpSpPr>
          <p:sp>
            <p:nvSpPr>
              <p:cNvPr id="215" name="Trapezoid 109">
                <a:extLst>
                  <a:ext uri="{FF2B5EF4-FFF2-40B4-BE49-F238E27FC236}">
                    <a16:creationId xmlns:a16="http://schemas.microsoft.com/office/drawing/2014/main" id="{E6830650-7233-EB4F-919F-72A8D3D3A21F}"/>
                  </a:ext>
                </a:extLst>
              </p:cNvPr>
              <p:cNvSpPr/>
              <p:nvPr/>
            </p:nvSpPr>
            <p:spPr>
              <a:xfrm rot="5400000" flipH="1">
                <a:off x="8102102" y="5378691"/>
                <a:ext cx="893815" cy="312714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178349 w 2178349"/>
                  <a:gd name="connsiteY0" fmla="*/ 97207 h 97712"/>
                  <a:gd name="connsiteX1" fmla="*/ 1576 w 2178349"/>
                  <a:gd name="connsiteY1" fmla="*/ 97712 h 97712"/>
                  <a:gd name="connsiteX2" fmla="*/ 0 w 2178349"/>
                  <a:gd name="connsiteY2" fmla="*/ 0 h 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349" h="97712">
                    <a:moveTo>
                      <a:pt x="2178349" y="97207"/>
                    </a:move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3DF5FED-A332-3A44-844F-C12197E34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4715" y="5724766"/>
                <a:ext cx="32223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8E2FFB7-5EA0-424F-BFA4-2929386827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4079" y="5689839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426" name="Group 6">
              <a:extLst>
                <a:ext uri="{FF2B5EF4-FFF2-40B4-BE49-F238E27FC236}">
                  <a16:creationId xmlns:a16="http://schemas.microsoft.com/office/drawing/2014/main" id="{7BEA3618-585A-F842-9573-F39D76230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752" y="772852"/>
              <a:ext cx="2978701" cy="939625"/>
              <a:chOff x="4955851" y="962686"/>
              <a:chExt cx="2978701" cy="939625"/>
            </a:xfrm>
          </p:grpSpPr>
          <p:grpSp>
            <p:nvGrpSpPr>
              <p:cNvPr id="12564" name="Group 55">
                <a:extLst>
                  <a:ext uri="{FF2B5EF4-FFF2-40B4-BE49-F238E27FC236}">
                    <a16:creationId xmlns:a16="http://schemas.microsoft.com/office/drawing/2014/main" id="{B9F1C5E0-AE53-B84C-A450-398E62610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5587" y="962686"/>
                <a:ext cx="2832797" cy="477914"/>
                <a:chOff x="2840081" y="429053"/>
                <a:chExt cx="2832797" cy="477914"/>
              </a:xfrm>
            </p:grpSpPr>
            <p:sp>
              <p:nvSpPr>
                <p:cNvPr id="12585" name="TextBox 57">
                  <a:extLst>
                    <a:ext uri="{FF2B5EF4-FFF2-40B4-BE49-F238E27FC236}">
                      <a16:creationId xmlns:a16="http://schemas.microsoft.com/office/drawing/2014/main" id="{35D1E407-5B70-E44F-BB85-E67E30A5F6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0831" y="429053"/>
                  <a:ext cx="28169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Control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7C6F5A3-9117-F940-8A8A-A86488324A5F}"/>
                    </a:ext>
                  </a:extLst>
                </p:cNvPr>
                <p:cNvSpPr/>
                <p:nvPr/>
              </p:nvSpPr>
              <p:spPr>
                <a:xfrm>
                  <a:off x="2840092" y="442432"/>
                  <a:ext cx="2833474" cy="465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2565" name="TextBox 59">
                <a:extLst>
                  <a:ext uri="{FF2B5EF4-FFF2-40B4-BE49-F238E27FC236}">
                    <a16:creationId xmlns:a16="http://schemas.microsoft.com/office/drawing/2014/main" id="{7CA4E250-861B-AE40-BB22-F9705A98A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5851" y="1213411"/>
                <a:ext cx="29787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6021BE7-362C-9F49-9D57-68349F170EC7}"/>
                  </a:ext>
                </a:extLst>
              </p:cNvPr>
              <p:cNvCxnSpPr/>
              <p:nvPr/>
            </p:nvCxnSpPr>
            <p:spPr>
              <a:xfrm>
                <a:off x="507925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4CF5BF0-7625-3745-BC87-DFF583F55744}"/>
                  </a:ext>
                </a:extLst>
              </p:cNvPr>
              <p:cNvCxnSpPr/>
              <p:nvPr/>
            </p:nvCxnSpPr>
            <p:spPr>
              <a:xfrm>
                <a:off x="522053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0F065BF-C888-C747-B686-B87D6D9BEB8E}"/>
                  </a:ext>
                </a:extLst>
              </p:cNvPr>
              <p:cNvCxnSpPr/>
              <p:nvPr/>
            </p:nvCxnSpPr>
            <p:spPr>
              <a:xfrm>
                <a:off x="536498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6AA1762-CF1D-8B45-8528-B4D2169EB18B}"/>
                  </a:ext>
                </a:extLst>
              </p:cNvPr>
              <p:cNvCxnSpPr/>
              <p:nvPr/>
            </p:nvCxnSpPr>
            <p:spPr>
              <a:xfrm>
                <a:off x="550625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D1A525E-0E03-B341-9750-149E6B16D6B7}"/>
                  </a:ext>
                </a:extLst>
              </p:cNvPr>
              <p:cNvCxnSpPr/>
              <p:nvPr/>
            </p:nvCxnSpPr>
            <p:spPr>
              <a:xfrm>
                <a:off x="563801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D3FBA2-7CF2-1940-8B1D-553986007308}"/>
                  </a:ext>
                </a:extLst>
              </p:cNvPr>
              <p:cNvCxnSpPr/>
              <p:nvPr/>
            </p:nvCxnSpPr>
            <p:spPr>
              <a:xfrm>
                <a:off x="5779288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89DB08-DA32-6E4A-84FF-764A7A831F06}"/>
                  </a:ext>
                </a:extLst>
              </p:cNvPr>
              <p:cNvCxnSpPr/>
              <p:nvPr/>
            </p:nvCxnSpPr>
            <p:spPr>
              <a:xfrm>
                <a:off x="592373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20B9DDA-2466-994A-AE5F-6F564159EC10}"/>
                  </a:ext>
                </a:extLst>
              </p:cNvPr>
              <p:cNvCxnSpPr/>
              <p:nvPr/>
            </p:nvCxnSpPr>
            <p:spPr>
              <a:xfrm>
                <a:off x="6065017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0631C8A-3708-1F42-85FC-7C7161AA2A02}"/>
                  </a:ext>
                </a:extLst>
              </p:cNvPr>
              <p:cNvCxnSpPr/>
              <p:nvPr/>
            </p:nvCxnSpPr>
            <p:spPr>
              <a:xfrm>
                <a:off x="620629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1F4191F-7615-BC4E-ACDE-8676782C65D1}"/>
                  </a:ext>
                </a:extLst>
              </p:cNvPr>
              <p:cNvCxnSpPr/>
              <p:nvPr/>
            </p:nvCxnSpPr>
            <p:spPr>
              <a:xfrm>
                <a:off x="634757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FBD044A-503A-5441-B9D0-D8784334ED6D}"/>
                  </a:ext>
                </a:extLst>
              </p:cNvPr>
              <p:cNvCxnSpPr/>
              <p:nvPr/>
            </p:nvCxnSpPr>
            <p:spPr>
              <a:xfrm>
                <a:off x="64920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FC64F9-B4E7-224F-B15E-790E87843029}"/>
                  </a:ext>
                </a:extLst>
              </p:cNvPr>
              <p:cNvCxnSpPr/>
              <p:nvPr/>
            </p:nvCxnSpPr>
            <p:spPr>
              <a:xfrm>
                <a:off x="667139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FE8E63C-6664-B54A-BC5A-0C7D22488692}"/>
                  </a:ext>
                </a:extLst>
              </p:cNvPr>
              <p:cNvCxnSpPr/>
              <p:nvPr/>
            </p:nvCxnSpPr>
            <p:spPr>
              <a:xfrm>
                <a:off x="68317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C0B7EA0-39DB-E043-A135-9636680ACC9D}"/>
                  </a:ext>
                </a:extLst>
              </p:cNvPr>
              <p:cNvCxnSpPr/>
              <p:nvPr/>
            </p:nvCxnSpPr>
            <p:spPr>
              <a:xfrm>
                <a:off x="7011095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DB38FB-3BB7-E847-8C4A-966B4ACB1CBD}"/>
                  </a:ext>
                </a:extLst>
              </p:cNvPr>
              <p:cNvCxnSpPr/>
              <p:nvPr/>
            </p:nvCxnSpPr>
            <p:spPr>
              <a:xfrm>
                <a:off x="7195232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788FAA-CE60-DD4C-BD4B-0682977ECB57}"/>
                  </a:ext>
                </a:extLst>
              </p:cNvPr>
              <p:cNvCxnSpPr/>
              <p:nvPr/>
            </p:nvCxnSpPr>
            <p:spPr>
              <a:xfrm>
                <a:off x="736031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FD83A6-81EC-3349-A583-D39D9DC21BD0}"/>
                  </a:ext>
                </a:extLst>
              </p:cNvPr>
              <p:cNvCxnSpPr/>
              <p:nvPr/>
            </p:nvCxnSpPr>
            <p:spPr>
              <a:xfrm>
                <a:off x="753810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08BC93D1-CA31-DA45-972B-03762DABCBD5}"/>
                  </a:ext>
                </a:extLst>
              </p:cNvPr>
              <p:cNvCxnSpPr/>
              <p:nvPr/>
            </p:nvCxnSpPr>
            <p:spPr>
              <a:xfrm>
                <a:off x="770954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7D1F5B-9CB0-CA49-88E5-44653B6436ED}"/>
                  </a:ext>
                </a:extLst>
              </p:cNvPr>
              <p:cNvSpPr txBox="1"/>
              <p:nvPr/>
            </p:nvSpPr>
            <p:spPr>
              <a:xfrm>
                <a:off x="4963374" y="1625391"/>
                <a:ext cx="2911256" cy="276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0  0  0  0  0  0  0  0  0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0   0   0   0   0   0   0   0</a:t>
                </a:r>
              </a:p>
            </p:txBody>
          </p:sp>
        </p:grpSp>
        <p:grpSp>
          <p:nvGrpSpPr>
            <p:cNvPr id="12427" name="Group 17">
              <a:extLst>
                <a:ext uri="{FF2B5EF4-FFF2-40B4-BE49-F238E27FC236}">
                  <a16:creationId xmlns:a16="http://schemas.microsoft.com/office/drawing/2014/main" id="{426434C5-2F61-4C4D-971F-75039B3CB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792" y="5371346"/>
              <a:ext cx="449048" cy="937728"/>
              <a:chOff x="2645792" y="5371346"/>
              <a:chExt cx="449048" cy="937728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E0063B69-3572-EF4A-9D72-189FC4760C06}"/>
                  </a:ext>
                </a:extLst>
              </p:cNvPr>
              <p:cNvSpPr/>
              <p:nvPr/>
            </p:nvSpPr>
            <p:spPr>
              <a:xfrm rot="5400000">
                <a:off x="2458190" y="579749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2558" name="Group 16">
                <a:extLst>
                  <a:ext uri="{FF2B5EF4-FFF2-40B4-BE49-F238E27FC236}">
                    <a16:creationId xmlns:a16="http://schemas.microsoft.com/office/drawing/2014/main" id="{DF0DBCE3-3723-D44C-9A78-F6419576F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170" y="5371346"/>
                <a:ext cx="293670" cy="272788"/>
                <a:chOff x="2801170" y="5371346"/>
                <a:chExt cx="293670" cy="272788"/>
              </a:xfrm>
            </p:grpSpPr>
            <p:sp>
              <p:nvSpPr>
                <p:cNvPr id="12562" name="TextBox 82">
                  <a:extLst>
                    <a:ext uri="{FF2B5EF4-FFF2-40B4-BE49-F238E27FC236}">
                      <a16:creationId xmlns:a16="http://schemas.microsoft.com/office/drawing/2014/main" id="{C59EB729-B9BB-884A-8F8A-97F67083B0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1170" y="537134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16F5F445-4A35-1B4A-B370-41F004F5C0C4}"/>
                    </a:ext>
                  </a:extLst>
                </p:cNvPr>
                <p:cNvCxnSpPr/>
                <p:nvPr/>
              </p:nvCxnSpPr>
              <p:spPr>
                <a:xfrm>
                  <a:off x="2838417" y="5423595"/>
                  <a:ext cx="0" cy="2206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59" name="TextBox 87">
                <a:extLst>
                  <a:ext uri="{FF2B5EF4-FFF2-40B4-BE49-F238E27FC236}">
                    <a16:creationId xmlns:a16="http://schemas.microsoft.com/office/drawing/2014/main" id="{4494BF84-2428-CF48-B340-AB388E938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92" y="5610699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189982-CD27-914A-97A9-0EB88EDA9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029" y="5782392"/>
                <a:ext cx="277791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DFD5F21-54E1-764C-987D-35FCDE95806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V="1">
                <a:off x="2689204" y="5944326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28" name="Group 154">
              <a:extLst>
                <a:ext uri="{FF2B5EF4-FFF2-40B4-BE49-F238E27FC236}">
                  <a16:creationId xmlns:a16="http://schemas.microsoft.com/office/drawing/2014/main" id="{FC8F03A1-19F7-5044-A0EC-A323DCDCD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7906" y="3634006"/>
              <a:ext cx="495536" cy="937728"/>
              <a:chOff x="5114153" y="3529161"/>
              <a:chExt cx="495536" cy="937728"/>
            </a:xfrm>
          </p:grpSpPr>
          <p:sp>
            <p:nvSpPr>
              <p:cNvPr id="12551" name="TextBox 155">
                <a:extLst>
                  <a:ext uri="{FF2B5EF4-FFF2-40B4-BE49-F238E27FC236}">
                    <a16:creationId xmlns:a16="http://schemas.microsoft.com/office/drawing/2014/main" id="{03C15647-78A3-0842-AFC8-C66221D842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57" name="Trapezoid 156">
                <a:extLst>
                  <a:ext uri="{FF2B5EF4-FFF2-40B4-BE49-F238E27FC236}">
                    <a16:creationId xmlns:a16="http://schemas.microsoft.com/office/drawing/2014/main" id="{AA0C91A4-09AB-C842-94C3-C81484F04C34}"/>
                  </a:ext>
                </a:extLst>
              </p:cNvPr>
              <p:cNvSpPr/>
              <p:nvPr/>
            </p:nvSpPr>
            <p:spPr>
              <a:xfrm rot="5400000">
                <a:off x="4926472" y="3955026"/>
                <a:ext cx="730294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4460D3E-C1D2-F040-A3BB-DF85B81F47ED}"/>
                  </a:ext>
                </a:extLst>
              </p:cNvPr>
              <p:cNvCxnSpPr/>
              <p:nvPr/>
            </p:nvCxnSpPr>
            <p:spPr>
              <a:xfrm>
                <a:off x="5305906" y="3581922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54" name="TextBox 161">
                <a:extLst>
                  <a:ext uri="{FF2B5EF4-FFF2-40B4-BE49-F238E27FC236}">
                    <a16:creationId xmlns:a16="http://schemas.microsoft.com/office/drawing/2014/main" id="{AE55DBC2-1E7F-BA4C-9A89-07B12596A8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348665E-3A8E-C44A-B034-AE40ECD3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517" y="3940719"/>
                <a:ext cx="277791" cy="16034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976E88A-09A4-594B-9FA4-758349D89CF8}"/>
                  </a:ext>
                </a:extLst>
              </p:cNvPr>
              <p:cNvCxnSpPr>
                <a:cxnSpLocks/>
                <a:endCxn id="157" idx="0"/>
              </p:cNvCxnSpPr>
              <p:nvPr/>
            </p:nvCxnSpPr>
            <p:spPr>
              <a:xfrm flipV="1">
                <a:off x="5156692" y="4101065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29" name="Group 138">
              <a:extLst>
                <a:ext uri="{FF2B5EF4-FFF2-40B4-BE49-F238E27FC236}">
                  <a16:creationId xmlns:a16="http://schemas.microsoft.com/office/drawing/2014/main" id="{2378239E-9513-B241-B3C5-833A66867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0334" y="3475863"/>
              <a:ext cx="2212198" cy="937728"/>
              <a:chOff x="5114153" y="3529161"/>
              <a:chExt cx="2212198" cy="937728"/>
            </a:xfrm>
          </p:grpSpPr>
          <p:sp>
            <p:nvSpPr>
              <p:cNvPr id="12544" name="TextBox 139">
                <a:extLst>
                  <a:ext uri="{FF2B5EF4-FFF2-40B4-BE49-F238E27FC236}">
                    <a16:creationId xmlns:a16="http://schemas.microsoft.com/office/drawing/2014/main" id="{72F3FF93-3A12-1547-936C-A3A6DFBB10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149630FA-39F2-614A-8320-0CCA07E26DB0}"/>
                  </a:ext>
                </a:extLst>
              </p:cNvPr>
              <p:cNvSpPr/>
              <p:nvPr/>
            </p:nvSpPr>
            <p:spPr>
              <a:xfrm rot="5400000">
                <a:off x="4926476" y="395520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909C641-E8A8-BC45-8A8C-AFD3F1E1C701}"/>
                  </a:ext>
                </a:extLst>
              </p:cNvPr>
              <p:cNvCxnSpPr/>
              <p:nvPr/>
            </p:nvCxnSpPr>
            <p:spPr>
              <a:xfrm>
                <a:off x="5306703" y="3581305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47" name="TextBox 145">
                <a:extLst>
                  <a:ext uri="{FF2B5EF4-FFF2-40B4-BE49-F238E27FC236}">
                    <a16:creationId xmlns:a16="http://schemas.microsoft.com/office/drawing/2014/main" id="{C623AF28-9A07-0F41-A0C2-23052D57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6F90D32-C2DF-074C-A800-BA7EDB4A6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4314" y="3940102"/>
                <a:ext cx="277792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14F2E2-7A8C-6843-BCDB-CFFA1259AA94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V="1">
                <a:off x="5157489" y="4102036"/>
                <a:ext cx="280967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2B46FFD-11DB-4743-86FA-B8653F8DB932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 flipV="1">
                <a:off x="5438456" y="4102036"/>
                <a:ext cx="18873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Trapezoid 109">
              <a:extLst>
                <a:ext uri="{FF2B5EF4-FFF2-40B4-BE49-F238E27FC236}">
                  <a16:creationId xmlns:a16="http://schemas.microsoft.com/office/drawing/2014/main" id="{6539CC44-8092-C447-8FD2-F9642CBC080D}"/>
                </a:ext>
              </a:extLst>
            </p:cNvPr>
            <p:cNvSpPr/>
            <p:nvPr/>
          </p:nvSpPr>
          <p:spPr>
            <a:xfrm rot="5400000" flipH="1">
              <a:off x="4495506" y="-275404"/>
              <a:ext cx="2044822" cy="6924154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71845"/>
                <a:gd name="connsiteY0" fmla="*/ 51572 h 1299602"/>
                <a:gd name="connsiteX1" fmla="*/ 23640 w 2771845"/>
                <a:gd name="connsiteY1" fmla="*/ 3654 h 1299602"/>
                <a:gd name="connsiteX2" fmla="*/ 2768533 w 2771845"/>
                <a:gd name="connsiteY2" fmla="*/ 0 h 1299602"/>
                <a:gd name="connsiteX3" fmla="*/ 2771845 w 2771845"/>
                <a:gd name="connsiteY3" fmla="*/ 1299097 h 1299602"/>
                <a:gd name="connsiteX4" fmla="*/ 595072 w 2771845"/>
                <a:gd name="connsiteY4" fmla="*/ 1299602 h 1299602"/>
                <a:gd name="connsiteX5" fmla="*/ 593495 w 2771845"/>
                <a:gd name="connsiteY5" fmla="*/ 1232449 h 1299602"/>
                <a:gd name="connsiteX0" fmla="*/ 1275 w 2748204"/>
                <a:gd name="connsiteY0" fmla="*/ 48141 h 1299602"/>
                <a:gd name="connsiteX1" fmla="*/ -1 w 2748204"/>
                <a:gd name="connsiteY1" fmla="*/ 3654 h 1299602"/>
                <a:gd name="connsiteX2" fmla="*/ 2744892 w 2748204"/>
                <a:gd name="connsiteY2" fmla="*/ 0 h 1299602"/>
                <a:gd name="connsiteX3" fmla="*/ 2748204 w 2748204"/>
                <a:gd name="connsiteY3" fmla="*/ 1299097 h 1299602"/>
                <a:gd name="connsiteX4" fmla="*/ 571431 w 2748204"/>
                <a:gd name="connsiteY4" fmla="*/ 1299602 h 1299602"/>
                <a:gd name="connsiteX5" fmla="*/ 569854 w 2748204"/>
                <a:gd name="connsiteY5" fmla="*/ 1232449 h 1299602"/>
                <a:gd name="connsiteX0" fmla="*/ 1276 w 2779038"/>
                <a:gd name="connsiteY0" fmla="*/ 48141 h 1299602"/>
                <a:gd name="connsiteX1" fmla="*/ 0 w 2779038"/>
                <a:gd name="connsiteY1" fmla="*/ 3654 h 1299602"/>
                <a:gd name="connsiteX2" fmla="*/ 2744893 w 2779038"/>
                <a:gd name="connsiteY2" fmla="*/ 0 h 1299602"/>
                <a:gd name="connsiteX3" fmla="*/ 2748205 w 2779038"/>
                <a:gd name="connsiteY3" fmla="*/ 1299097 h 1299602"/>
                <a:gd name="connsiteX4" fmla="*/ 2779038 w 2779038"/>
                <a:gd name="connsiteY4" fmla="*/ 1297785 h 1299602"/>
                <a:gd name="connsiteX5" fmla="*/ 571432 w 2779038"/>
                <a:gd name="connsiteY5" fmla="*/ 1299602 h 1299602"/>
                <a:gd name="connsiteX6" fmla="*/ 569855 w 2779038"/>
                <a:gd name="connsiteY6" fmla="*/ 1232449 h 1299602"/>
                <a:gd name="connsiteX0" fmla="*/ 1276 w 2748205"/>
                <a:gd name="connsiteY0" fmla="*/ 48141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1852247 w 2748205"/>
                <a:gd name="connsiteY4" fmla="*/ 1299036 h 1299602"/>
                <a:gd name="connsiteX5" fmla="*/ 571432 w 2748205"/>
                <a:gd name="connsiteY5" fmla="*/ 1299602 h 1299602"/>
                <a:gd name="connsiteX6" fmla="*/ 569855 w 2748205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1852247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60952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300297"/>
                <a:gd name="connsiteX1" fmla="*/ 0 w 2744893"/>
                <a:gd name="connsiteY1" fmla="*/ 3654 h 1300297"/>
                <a:gd name="connsiteX2" fmla="*/ 2744893 w 2744893"/>
                <a:gd name="connsiteY2" fmla="*/ 0 h 1300297"/>
                <a:gd name="connsiteX3" fmla="*/ 2702772 w 2744893"/>
                <a:gd name="connsiteY3" fmla="*/ 1099679 h 1300297"/>
                <a:gd name="connsiteX4" fmla="*/ 2015176 w 2744893"/>
                <a:gd name="connsiteY4" fmla="*/ 1300297 h 1300297"/>
                <a:gd name="connsiteX5" fmla="*/ 571432 w 2744893"/>
                <a:gd name="connsiteY5" fmla="*/ 1299602 h 1300297"/>
                <a:gd name="connsiteX6" fmla="*/ 569855 w 2744893"/>
                <a:gd name="connsiteY6" fmla="*/ 1232449 h 1300297"/>
                <a:gd name="connsiteX0" fmla="*/ 1276 w 2736322"/>
                <a:gd name="connsiteY0" fmla="*/ 44487 h 1296643"/>
                <a:gd name="connsiteX1" fmla="*/ 0 w 2736322"/>
                <a:gd name="connsiteY1" fmla="*/ 0 h 1296643"/>
                <a:gd name="connsiteX2" fmla="*/ 2736322 w 2736322"/>
                <a:gd name="connsiteY2" fmla="*/ 1122 h 1296643"/>
                <a:gd name="connsiteX3" fmla="*/ 2702772 w 2736322"/>
                <a:gd name="connsiteY3" fmla="*/ 1096025 h 1296643"/>
                <a:gd name="connsiteX4" fmla="*/ 2015176 w 2736322"/>
                <a:gd name="connsiteY4" fmla="*/ 1296643 h 1296643"/>
                <a:gd name="connsiteX5" fmla="*/ 571432 w 2736322"/>
                <a:gd name="connsiteY5" fmla="*/ 1295948 h 1296643"/>
                <a:gd name="connsiteX6" fmla="*/ 569855 w 2736322"/>
                <a:gd name="connsiteY6" fmla="*/ 1228795 h 1296643"/>
                <a:gd name="connsiteX0" fmla="*/ 1276 w 2719181"/>
                <a:gd name="connsiteY0" fmla="*/ 48141 h 1300297"/>
                <a:gd name="connsiteX1" fmla="*/ 0 w 2719181"/>
                <a:gd name="connsiteY1" fmla="*/ 3654 h 1300297"/>
                <a:gd name="connsiteX2" fmla="*/ 2719181 w 2719181"/>
                <a:gd name="connsiteY2" fmla="*/ 0 h 1300297"/>
                <a:gd name="connsiteX3" fmla="*/ 2702772 w 2719181"/>
                <a:gd name="connsiteY3" fmla="*/ 1099679 h 1300297"/>
                <a:gd name="connsiteX4" fmla="*/ 2015176 w 2719181"/>
                <a:gd name="connsiteY4" fmla="*/ 1300297 h 1300297"/>
                <a:gd name="connsiteX5" fmla="*/ 571432 w 2719181"/>
                <a:gd name="connsiteY5" fmla="*/ 1299602 h 1300297"/>
                <a:gd name="connsiteX6" fmla="*/ 569855 w 2719181"/>
                <a:gd name="connsiteY6" fmla="*/ 1232449 h 1300297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2015176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1998697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5948"/>
                <a:gd name="connsiteX1" fmla="*/ 0 w 2702772"/>
                <a:gd name="connsiteY1" fmla="*/ 0 h 1295948"/>
                <a:gd name="connsiteX2" fmla="*/ 2702446 w 2702772"/>
                <a:gd name="connsiteY2" fmla="*/ 1084 h 1295948"/>
                <a:gd name="connsiteX3" fmla="*/ 2702772 w 2702772"/>
                <a:gd name="connsiteY3" fmla="*/ 1096025 h 1295948"/>
                <a:gd name="connsiteX4" fmla="*/ 1976725 w 2702772"/>
                <a:gd name="connsiteY4" fmla="*/ 1295865 h 1295948"/>
                <a:gd name="connsiteX5" fmla="*/ 571432 w 2702772"/>
                <a:gd name="connsiteY5" fmla="*/ 1295948 h 1295948"/>
                <a:gd name="connsiteX6" fmla="*/ 569855 w 2702772"/>
                <a:gd name="connsiteY6" fmla="*/ 1228795 h 129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772" h="1295948">
                  <a:moveTo>
                    <a:pt x="1276" y="44487"/>
                  </a:moveTo>
                  <a:cubicBezTo>
                    <a:pt x="851" y="29658"/>
                    <a:pt x="425" y="14829"/>
                    <a:pt x="0" y="0"/>
                  </a:cubicBezTo>
                  <a:lnTo>
                    <a:pt x="2702446" y="1084"/>
                  </a:lnTo>
                  <a:cubicBezTo>
                    <a:pt x="2702584" y="427309"/>
                    <a:pt x="2702634" y="669800"/>
                    <a:pt x="2702772" y="1096025"/>
                  </a:cubicBezTo>
                  <a:lnTo>
                    <a:pt x="1976725" y="1295865"/>
                  </a:lnTo>
                  <a:lnTo>
                    <a:pt x="571432" y="1295948"/>
                  </a:lnTo>
                  <a:cubicBezTo>
                    <a:pt x="570907" y="1263377"/>
                    <a:pt x="570380" y="1261366"/>
                    <a:pt x="569855" y="12287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Trapezoid 109">
              <a:extLst>
                <a:ext uri="{FF2B5EF4-FFF2-40B4-BE49-F238E27FC236}">
                  <a16:creationId xmlns:a16="http://schemas.microsoft.com/office/drawing/2014/main" id="{19E15A95-6860-C34E-A5DA-7F39B84EFC53}"/>
                </a:ext>
              </a:extLst>
            </p:cNvPr>
            <p:cNvSpPr/>
            <p:nvPr/>
          </p:nvSpPr>
          <p:spPr>
            <a:xfrm rot="5400000" flipH="1">
              <a:off x="2282571" y="-1799434"/>
              <a:ext cx="3916595" cy="7801975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569855 w 2748205"/>
                <a:gd name="connsiteY4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1850964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2204642 w 2748205"/>
                <a:gd name="connsiteY4" fmla="*/ 1246083 h 1299097"/>
                <a:gd name="connsiteX0" fmla="*/ 0 w 2748205"/>
                <a:gd name="connsiteY0" fmla="*/ 3654 h 1300381"/>
                <a:gd name="connsiteX1" fmla="*/ 2744893 w 2748205"/>
                <a:gd name="connsiteY1" fmla="*/ 0 h 1300381"/>
                <a:gd name="connsiteX2" fmla="*/ 2748205 w 2748205"/>
                <a:gd name="connsiteY2" fmla="*/ 1299097 h 1300381"/>
                <a:gd name="connsiteX3" fmla="*/ 2206218 w 2748205"/>
                <a:gd name="connsiteY3" fmla="*/ 1300381 h 1300381"/>
                <a:gd name="connsiteX4" fmla="*/ 2204642 w 2748205"/>
                <a:gd name="connsiteY4" fmla="*/ 1246083 h 1300381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04642 w 2748205"/>
                <a:gd name="connsiteY4" fmla="*/ 1246083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92047 w 2748205"/>
                <a:gd name="connsiteY4" fmla="*/ 1248366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306614 w 2748205"/>
                <a:gd name="connsiteY4" fmla="*/ 1246083 h 1299097"/>
                <a:gd name="connsiteX0" fmla="*/ 0 w 2744903"/>
                <a:gd name="connsiteY0" fmla="*/ 3654 h 1298098"/>
                <a:gd name="connsiteX1" fmla="*/ 2744893 w 2744903"/>
                <a:gd name="connsiteY1" fmla="*/ 0 h 1298098"/>
                <a:gd name="connsiteX2" fmla="*/ 2743874 w 2744903"/>
                <a:gd name="connsiteY2" fmla="*/ 1298079 h 1298098"/>
                <a:gd name="connsiteX3" fmla="*/ 2303335 w 2744903"/>
                <a:gd name="connsiteY3" fmla="*/ 1298098 h 1298098"/>
                <a:gd name="connsiteX4" fmla="*/ 2306614 w 2744903"/>
                <a:gd name="connsiteY4" fmla="*/ 1246083 h 1298098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4 w 2744903"/>
                <a:gd name="connsiteY4" fmla="*/ 1243029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4 w 2744903"/>
                <a:gd name="connsiteY4" fmla="*/ 1242270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9817 w 2744903"/>
                <a:gd name="connsiteY4" fmla="*/ 1240752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3407 w 2744903"/>
                <a:gd name="connsiteY4" fmla="*/ 1240752 h 129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903" h="1295044">
                  <a:moveTo>
                    <a:pt x="0" y="600"/>
                  </a:moveTo>
                  <a:lnTo>
                    <a:pt x="2744893" y="0"/>
                  </a:lnTo>
                  <a:cubicBezTo>
                    <a:pt x="2745031" y="426225"/>
                    <a:pt x="2743736" y="868800"/>
                    <a:pt x="2743874" y="1295025"/>
                  </a:cubicBezTo>
                  <a:lnTo>
                    <a:pt x="2303335" y="1295044"/>
                  </a:lnTo>
                  <a:cubicBezTo>
                    <a:pt x="2302810" y="1279211"/>
                    <a:pt x="2303932" y="1256585"/>
                    <a:pt x="2303407" y="12407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32" name="Group 37">
              <a:extLst>
                <a:ext uri="{FF2B5EF4-FFF2-40B4-BE49-F238E27FC236}">
                  <a16:creationId xmlns:a16="http://schemas.microsoft.com/office/drawing/2014/main" id="{348A2665-E0EC-9549-A152-799AAD7F2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897" y="785708"/>
              <a:ext cx="854927" cy="465384"/>
              <a:chOff x="3092603" y="442329"/>
              <a:chExt cx="854927" cy="465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CD8C4F-D528-D648-9B24-EC99DE33D1F2}"/>
                  </a:ext>
                </a:extLst>
              </p:cNvPr>
              <p:cNvSpPr/>
              <p:nvPr/>
            </p:nvSpPr>
            <p:spPr>
              <a:xfrm>
                <a:off x="3092110" y="442852"/>
                <a:ext cx="855599" cy="465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43" name="TextBox 36">
                <a:extLst>
                  <a:ext uri="{FF2B5EF4-FFF2-40B4-BE49-F238E27FC236}">
                    <a16:creationId xmlns:a16="http://schemas.microsoft.com/office/drawing/2014/main" id="{4EE53847-0D86-5C4C-A5D4-0E2705A7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483" y="446048"/>
                <a:ext cx="7633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OpCode</a:t>
                </a:r>
              </a:p>
              <a:p>
                <a:r>
                  <a:rPr lang="en-US" altLang="en-US" sz="1200"/>
                  <a:t>Decoder</a:t>
                </a:r>
              </a:p>
            </p:txBody>
          </p:sp>
        </p:grp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9456910-E24B-C34E-90D7-6E9B2F104EA6}"/>
                </a:ext>
              </a:extLst>
            </p:cNvPr>
            <p:cNvCxnSpPr>
              <a:cxnSpLocks/>
            </p:cNvCxnSpPr>
            <p:nvPr/>
          </p:nvCxnSpPr>
          <p:spPr>
            <a:xfrm>
              <a:off x="2520942" y="1018020"/>
              <a:ext cx="1006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D66BB8C-E7C0-0D47-B358-EA326CDDCF6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114" y="914827"/>
              <a:ext cx="7047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F212315-6C28-CC43-8DF3-E286729E9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381" y="4999707"/>
              <a:ext cx="63495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B6522F0-781E-D54B-9250-220253F6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8102" y="98468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37" name="Group 186">
              <a:extLst>
                <a:ext uri="{FF2B5EF4-FFF2-40B4-BE49-F238E27FC236}">
                  <a16:creationId xmlns:a16="http://schemas.microsoft.com/office/drawing/2014/main" id="{686EEDC1-761E-7246-B667-980FC4AB0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857" y="4203386"/>
              <a:ext cx="5102058" cy="851697"/>
              <a:chOff x="671007" y="4005733"/>
              <a:chExt cx="5102058" cy="851697"/>
            </a:xfrm>
          </p:grpSpPr>
          <p:sp>
            <p:nvSpPr>
              <p:cNvPr id="213" name="Trapezoid 109">
                <a:extLst>
                  <a:ext uri="{FF2B5EF4-FFF2-40B4-BE49-F238E27FC236}">
                    <a16:creationId xmlns:a16="http://schemas.microsoft.com/office/drawing/2014/main" id="{7FA14E33-79A8-194C-A4C6-F0DE772F9CED}"/>
                  </a:ext>
                </a:extLst>
              </p:cNvPr>
              <p:cNvSpPr/>
              <p:nvPr/>
            </p:nvSpPr>
            <p:spPr>
              <a:xfrm rot="5400000">
                <a:off x="2808949" y="1866936"/>
                <a:ext cx="825549" cy="5101841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61266 w 2261266"/>
                  <a:gd name="connsiteY0" fmla="*/ 2189128 h 2189128"/>
                  <a:gd name="connsiteX1" fmla="*/ 2178349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2924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1228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3185"/>
                  <a:gd name="connsiteY0" fmla="*/ 2189128 h 2189128"/>
                  <a:gd name="connsiteX1" fmla="*/ 2263184 w 2263185"/>
                  <a:gd name="connsiteY1" fmla="*/ 99858 h 2189128"/>
                  <a:gd name="connsiteX2" fmla="*/ 1576 w 2263185"/>
                  <a:gd name="connsiteY2" fmla="*/ 97712 h 2189128"/>
                  <a:gd name="connsiteX3" fmla="*/ 0 w 2263185"/>
                  <a:gd name="connsiteY3" fmla="*/ 0 h 218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185" h="2189128">
                    <a:moveTo>
                      <a:pt x="2261266" y="2189128"/>
                    </a:moveTo>
                    <a:cubicBezTo>
                      <a:pt x="2261905" y="1492705"/>
                      <a:pt x="2262545" y="796281"/>
                      <a:pt x="2263184" y="99858"/>
                    </a:cubicBez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9C1494D-5A7F-AD4E-9DF2-6333E2FDE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1754" y="4792529"/>
                <a:ext cx="65082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3" name="Trapezoid 109">
              <a:extLst>
                <a:ext uri="{FF2B5EF4-FFF2-40B4-BE49-F238E27FC236}">
                  <a16:creationId xmlns:a16="http://schemas.microsoft.com/office/drawing/2014/main" id="{84087A0A-EE2E-074D-8AAF-A8908627A308}"/>
                </a:ext>
              </a:extLst>
            </p:cNvPr>
            <p:cNvSpPr/>
            <p:nvPr/>
          </p:nvSpPr>
          <p:spPr>
            <a:xfrm rot="5400000">
              <a:off x="-331108" y="2552546"/>
              <a:ext cx="4761196" cy="171754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5987 w 2176773"/>
                <a:gd name="connsiteY0" fmla="*/ 117093 h 1299602"/>
                <a:gd name="connsiteX1" fmla="*/ 1790603 w 2176773"/>
                <a:gd name="connsiteY1" fmla="*/ 1856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1795987"/>
                <a:gd name="connsiteY0" fmla="*/ 115237 h 1581031"/>
                <a:gd name="connsiteX1" fmla="*/ 1790603 w 1795987"/>
                <a:gd name="connsiteY1" fmla="*/ 0 h 1581031"/>
                <a:gd name="connsiteX2" fmla="*/ 542355 w 1795987"/>
                <a:gd name="connsiteY2" fmla="*/ 1581031 h 1581031"/>
                <a:gd name="connsiteX3" fmla="*/ 542662 w 1795987"/>
                <a:gd name="connsiteY3" fmla="*/ 1301092 h 1581031"/>
                <a:gd name="connsiteX4" fmla="*/ 0 w 1795987"/>
                <a:gd name="connsiteY4" fmla="*/ 1297746 h 1581031"/>
                <a:gd name="connsiteX0" fmla="*/ 1795987 w 2406399"/>
                <a:gd name="connsiteY0" fmla="*/ 0 h 1610148"/>
                <a:gd name="connsiteX1" fmla="*/ 2406399 w 2406399"/>
                <a:gd name="connsiteY1" fmla="*/ 1610148 h 1610148"/>
                <a:gd name="connsiteX2" fmla="*/ 542355 w 2406399"/>
                <a:gd name="connsiteY2" fmla="*/ 1465794 h 1610148"/>
                <a:gd name="connsiteX3" fmla="*/ 542662 w 2406399"/>
                <a:gd name="connsiteY3" fmla="*/ 1185855 h 1610148"/>
                <a:gd name="connsiteX4" fmla="*/ 0 w 2406399"/>
                <a:gd name="connsiteY4" fmla="*/ 1182509 h 1610148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542355 w 2406399"/>
                <a:gd name="connsiteY2" fmla="*/ 283285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17793 w 2417793"/>
                <a:gd name="connsiteY0" fmla="*/ 334906 h 427639"/>
                <a:gd name="connsiteX1" fmla="*/ 2406399 w 2417793"/>
                <a:gd name="connsiteY1" fmla="*/ 427639 h 427639"/>
                <a:gd name="connsiteX2" fmla="*/ 815710 w 2417793"/>
                <a:gd name="connsiteY2" fmla="*/ 423858 h 427639"/>
                <a:gd name="connsiteX3" fmla="*/ 497605 w 2417793"/>
                <a:gd name="connsiteY3" fmla="*/ 1420 h 427639"/>
                <a:gd name="connsiteX4" fmla="*/ 0 w 2417793"/>
                <a:gd name="connsiteY4" fmla="*/ 0 h 427639"/>
                <a:gd name="connsiteX0" fmla="*/ 2405777 w 2406399"/>
                <a:gd name="connsiteY0" fmla="*/ 332980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05777 w 2406399"/>
                <a:gd name="connsiteY0" fmla="*/ 335955 h 430614"/>
                <a:gd name="connsiteX1" fmla="*/ 2406399 w 2406399"/>
                <a:gd name="connsiteY1" fmla="*/ 430614 h 430614"/>
                <a:gd name="connsiteX2" fmla="*/ 815710 w 2406399"/>
                <a:gd name="connsiteY2" fmla="*/ 426833 h 430614"/>
                <a:gd name="connsiteX3" fmla="*/ 389998 w 2406399"/>
                <a:gd name="connsiteY3" fmla="*/ 0 h 430614"/>
                <a:gd name="connsiteX4" fmla="*/ 0 w 2406399"/>
                <a:gd name="connsiteY4" fmla="*/ 2975 h 430614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100394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89402 w 2406399"/>
                <a:gd name="connsiteY2" fmla="*/ 517124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57135 h 551794"/>
                <a:gd name="connsiteX1" fmla="*/ 2406399 w 2406399"/>
                <a:gd name="connsiteY1" fmla="*/ 551794 h 551794"/>
                <a:gd name="connsiteX2" fmla="*/ 889402 w 2406399"/>
                <a:gd name="connsiteY2" fmla="*/ 540885 h 551794"/>
                <a:gd name="connsiteX3" fmla="*/ 441389 w 2406399"/>
                <a:gd name="connsiteY3" fmla="*/ 0 h 551794"/>
                <a:gd name="connsiteX4" fmla="*/ 0 w 2406399"/>
                <a:gd name="connsiteY4" fmla="*/ 28950 h 551794"/>
                <a:gd name="connsiteX0" fmla="*/ 2491105 w 2491727"/>
                <a:gd name="connsiteY0" fmla="*/ 463826 h 558485"/>
                <a:gd name="connsiteX1" fmla="*/ 2491727 w 2491727"/>
                <a:gd name="connsiteY1" fmla="*/ 558485 h 558485"/>
                <a:gd name="connsiteX2" fmla="*/ 974730 w 2491727"/>
                <a:gd name="connsiteY2" fmla="*/ 547576 h 558485"/>
                <a:gd name="connsiteX3" fmla="*/ 526717 w 2491727"/>
                <a:gd name="connsiteY3" fmla="*/ 6691 h 558485"/>
                <a:gd name="connsiteX4" fmla="*/ 0 w 2491727"/>
                <a:gd name="connsiteY4" fmla="*/ 0 h 558485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66973 w 2483970"/>
                <a:gd name="connsiteY2" fmla="*/ 540885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74730 w 2483970"/>
                <a:gd name="connsiteY2" fmla="*/ 548013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5141"/>
                <a:gd name="connsiteX1" fmla="*/ 2483970 w 2483970"/>
                <a:gd name="connsiteY1" fmla="*/ 551794 h 555141"/>
                <a:gd name="connsiteX2" fmla="*/ 978609 w 2483970"/>
                <a:gd name="connsiteY2" fmla="*/ 555141 h 555141"/>
                <a:gd name="connsiteX3" fmla="*/ 518960 w 2483970"/>
                <a:gd name="connsiteY3" fmla="*/ 0 h 555141"/>
                <a:gd name="connsiteX4" fmla="*/ 0 w 2483970"/>
                <a:gd name="connsiteY4" fmla="*/ 2813 h 555141"/>
                <a:gd name="connsiteX0" fmla="*/ 2483348 w 2483970"/>
                <a:gd name="connsiteY0" fmla="*/ 454322 h 552328"/>
                <a:gd name="connsiteX1" fmla="*/ 2483970 w 2483970"/>
                <a:gd name="connsiteY1" fmla="*/ 548981 h 552328"/>
                <a:gd name="connsiteX2" fmla="*/ 978609 w 2483970"/>
                <a:gd name="connsiteY2" fmla="*/ 552328 h 552328"/>
                <a:gd name="connsiteX3" fmla="*/ 522840 w 2483970"/>
                <a:gd name="connsiteY3" fmla="*/ 1939 h 552328"/>
                <a:gd name="connsiteX4" fmla="*/ 0 w 2483970"/>
                <a:gd name="connsiteY4" fmla="*/ 0 h 552328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  <a:gd name="connsiteX0" fmla="*/ 2483348 w 2483970"/>
                <a:gd name="connsiteY0" fmla="*/ 454322 h 554303"/>
                <a:gd name="connsiteX1" fmla="*/ 2483970 w 2483970"/>
                <a:gd name="connsiteY1" fmla="*/ 548981 h 554303"/>
                <a:gd name="connsiteX2" fmla="*/ 985056 w 2483970"/>
                <a:gd name="connsiteY2" fmla="*/ 554303 h 554303"/>
                <a:gd name="connsiteX3" fmla="*/ 522840 w 2483970"/>
                <a:gd name="connsiteY3" fmla="*/ 1939 h 554303"/>
                <a:gd name="connsiteX4" fmla="*/ 0 w 2483970"/>
                <a:gd name="connsiteY4" fmla="*/ 0 h 554303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970" h="548981">
                  <a:moveTo>
                    <a:pt x="2483348" y="454322"/>
                  </a:moveTo>
                  <a:cubicBezTo>
                    <a:pt x="2483555" y="485875"/>
                    <a:pt x="2483763" y="517428"/>
                    <a:pt x="2483970" y="548981"/>
                  </a:cubicBezTo>
                  <a:lnTo>
                    <a:pt x="985056" y="548379"/>
                  </a:lnTo>
                  <a:lnTo>
                    <a:pt x="522840" y="1939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Trapezoid 109">
              <a:extLst>
                <a:ext uri="{FF2B5EF4-FFF2-40B4-BE49-F238E27FC236}">
                  <a16:creationId xmlns:a16="http://schemas.microsoft.com/office/drawing/2014/main" id="{73F95D28-B3B5-3F4C-9C97-A66F169CEB7F}"/>
                </a:ext>
              </a:extLst>
            </p:cNvPr>
            <p:cNvSpPr/>
            <p:nvPr/>
          </p:nvSpPr>
          <p:spPr>
            <a:xfrm rot="5400000">
              <a:off x="96695" y="2043883"/>
              <a:ext cx="4705630" cy="410496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2148706 w 2529492"/>
                <a:gd name="connsiteY0" fmla="*/ 117093 h 1299602"/>
                <a:gd name="connsiteX1" fmla="*/ 2143322 w 2529492"/>
                <a:gd name="connsiteY1" fmla="*/ 1856 h 1299602"/>
                <a:gd name="connsiteX2" fmla="*/ 2526180 w 2529492"/>
                <a:gd name="connsiteY2" fmla="*/ 0 h 1299602"/>
                <a:gd name="connsiteX3" fmla="*/ 2529492 w 2529492"/>
                <a:gd name="connsiteY3" fmla="*/ 1299097 h 1299602"/>
                <a:gd name="connsiteX4" fmla="*/ 0 w 2529492"/>
                <a:gd name="connsiteY4" fmla="*/ 1299602 h 1299602"/>
                <a:gd name="connsiteX5" fmla="*/ 351143 w 2529492"/>
                <a:gd name="connsiteY5" fmla="*/ 1201890 h 1299602"/>
                <a:gd name="connsiteX0" fmla="*/ 2148765 w 2529551"/>
                <a:gd name="connsiteY0" fmla="*/ 117093 h 1299602"/>
                <a:gd name="connsiteX1" fmla="*/ 2143381 w 2529551"/>
                <a:gd name="connsiteY1" fmla="*/ 1856 h 1299602"/>
                <a:gd name="connsiteX2" fmla="*/ 2526239 w 2529551"/>
                <a:gd name="connsiteY2" fmla="*/ 0 h 1299602"/>
                <a:gd name="connsiteX3" fmla="*/ 2529551 w 2529551"/>
                <a:gd name="connsiteY3" fmla="*/ 1299097 h 1299602"/>
                <a:gd name="connsiteX4" fmla="*/ 59 w 2529551"/>
                <a:gd name="connsiteY4" fmla="*/ 1299602 h 1299602"/>
                <a:gd name="connsiteX5" fmla="*/ 2120 w 2529551"/>
                <a:gd name="connsiteY5" fmla="*/ 1206243 h 1299602"/>
                <a:gd name="connsiteX0" fmla="*/ 2148726 w 2529512"/>
                <a:gd name="connsiteY0" fmla="*/ 117093 h 1299602"/>
                <a:gd name="connsiteX1" fmla="*/ 2143342 w 2529512"/>
                <a:gd name="connsiteY1" fmla="*/ 1856 h 1299602"/>
                <a:gd name="connsiteX2" fmla="*/ 2526200 w 2529512"/>
                <a:gd name="connsiteY2" fmla="*/ 0 h 1299602"/>
                <a:gd name="connsiteX3" fmla="*/ 2529512 w 2529512"/>
                <a:gd name="connsiteY3" fmla="*/ 1299097 h 1299602"/>
                <a:gd name="connsiteX4" fmla="*/ 20 w 2529512"/>
                <a:gd name="connsiteY4" fmla="*/ 1299602 h 1299602"/>
                <a:gd name="connsiteX5" fmla="*/ 9353 w 2529512"/>
                <a:gd name="connsiteY5" fmla="*/ 1228010 h 1299602"/>
                <a:gd name="connsiteX0" fmla="*/ 2164827 w 2545613"/>
                <a:gd name="connsiteY0" fmla="*/ 117093 h 1299602"/>
                <a:gd name="connsiteX1" fmla="*/ 2159443 w 2545613"/>
                <a:gd name="connsiteY1" fmla="*/ 1856 h 1299602"/>
                <a:gd name="connsiteX2" fmla="*/ 2542301 w 2545613"/>
                <a:gd name="connsiteY2" fmla="*/ 0 h 1299602"/>
                <a:gd name="connsiteX3" fmla="*/ 2545613 w 2545613"/>
                <a:gd name="connsiteY3" fmla="*/ 1299097 h 1299602"/>
                <a:gd name="connsiteX4" fmla="*/ 16121 w 2545613"/>
                <a:gd name="connsiteY4" fmla="*/ 1299602 h 1299602"/>
                <a:gd name="connsiteX5" fmla="*/ 0 w 2545613"/>
                <a:gd name="connsiteY5" fmla="*/ 1160534 h 1299602"/>
                <a:gd name="connsiteX0" fmla="*/ 2148766 w 2529552"/>
                <a:gd name="connsiteY0" fmla="*/ 117093 h 1299602"/>
                <a:gd name="connsiteX1" fmla="*/ 2143382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148766 w 2529552"/>
                <a:gd name="connsiteY0" fmla="*/ 117093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47464 w 2529552"/>
                <a:gd name="connsiteY0" fmla="*/ 108320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85369 w 2567457"/>
                <a:gd name="connsiteY0" fmla="*/ 108320 h 1299602"/>
                <a:gd name="connsiteX1" fmla="*/ 2287578 w 2567457"/>
                <a:gd name="connsiteY1" fmla="*/ 1856 h 1299602"/>
                <a:gd name="connsiteX2" fmla="*/ 2564145 w 2567457"/>
                <a:gd name="connsiteY2" fmla="*/ 0 h 1299602"/>
                <a:gd name="connsiteX3" fmla="*/ 2567457 w 2567457"/>
                <a:gd name="connsiteY3" fmla="*/ 1299097 h 1299602"/>
                <a:gd name="connsiteX4" fmla="*/ 4 w 2567457"/>
                <a:gd name="connsiteY4" fmla="*/ 1299602 h 1299602"/>
                <a:gd name="connsiteX5" fmla="*/ 40026 w 2567457"/>
                <a:gd name="connsiteY5" fmla="*/ 1225833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6781 w 2578869"/>
                <a:gd name="connsiteY0" fmla="*/ 108320 h 1299602"/>
                <a:gd name="connsiteX1" fmla="*/ 2298990 w 2578869"/>
                <a:gd name="connsiteY1" fmla="*/ 1856 h 1299602"/>
                <a:gd name="connsiteX2" fmla="*/ 2575557 w 2578869"/>
                <a:gd name="connsiteY2" fmla="*/ 0 h 1299602"/>
                <a:gd name="connsiteX3" fmla="*/ 2578869 w 2578869"/>
                <a:gd name="connsiteY3" fmla="*/ 1299097 h 1299602"/>
                <a:gd name="connsiteX4" fmla="*/ 28 w 2578869"/>
                <a:gd name="connsiteY4" fmla="*/ 1299602 h 1299602"/>
                <a:gd name="connsiteX5" fmla="*/ 5885 w 2578869"/>
                <a:gd name="connsiteY5" fmla="*/ 1223640 h 1299602"/>
                <a:gd name="connsiteX0" fmla="*/ 2298489 w 2580577"/>
                <a:gd name="connsiteY0" fmla="*/ 108320 h 1299602"/>
                <a:gd name="connsiteX1" fmla="*/ 2300698 w 2580577"/>
                <a:gd name="connsiteY1" fmla="*/ 1856 h 1299602"/>
                <a:gd name="connsiteX2" fmla="*/ 2577265 w 2580577"/>
                <a:gd name="connsiteY2" fmla="*/ 0 h 1299602"/>
                <a:gd name="connsiteX3" fmla="*/ 2580577 w 2580577"/>
                <a:gd name="connsiteY3" fmla="*/ 1299097 h 1299602"/>
                <a:gd name="connsiteX4" fmla="*/ 1736 w 2580577"/>
                <a:gd name="connsiteY4" fmla="*/ 1299602 h 1299602"/>
                <a:gd name="connsiteX5" fmla="*/ 0 w 2580577"/>
                <a:gd name="connsiteY5" fmla="*/ 1223640 h 1299602"/>
                <a:gd name="connsiteX0" fmla="*/ 2296813 w 2578901"/>
                <a:gd name="connsiteY0" fmla="*/ 108320 h 1299602"/>
                <a:gd name="connsiteX1" fmla="*/ 2299022 w 2578901"/>
                <a:gd name="connsiteY1" fmla="*/ 1856 h 1299602"/>
                <a:gd name="connsiteX2" fmla="*/ 2575589 w 2578901"/>
                <a:gd name="connsiteY2" fmla="*/ 0 h 1299602"/>
                <a:gd name="connsiteX3" fmla="*/ 2578901 w 2578901"/>
                <a:gd name="connsiteY3" fmla="*/ 1299097 h 1299602"/>
                <a:gd name="connsiteX4" fmla="*/ 60 w 2578901"/>
                <a:gd name="connsiteY4" fmla="*/ 1299602 h 1299602"/>
                <a:gd name="connsiteX5" fmla="*/ 2120 w 2578901"/>
                <a:gd name="connsiteY5" fmla="*/ 1214867 h 1299602"/>
                <a:gd name="connsiteX0" fmla="*/ 2296813 w 2578901"/>
                <a:gd name="connsiteY0" fmla="*/ 112332 h 1303614"/>
                <a:gd name="connsiteX1" fmla="*/ 2299024 w 2578901"/>
                <a:gd name="connsiteY1" fmla="*/ 0 h 1303614"/>
                <a:gd name="connsiteX2" fmla="*/ 2575589 w 2578901"/>
                <a:gd name="connsiteY2" fmla="*/ 4012 h 1303614"/>
                <a:gd name="connsiteX3" fmla="*/ 2578901 w 2578901"/>
                <a:gd name="connsiteY3" fmla="*/ 1303109 h 1303614"/>
                <a:gd name="connsiteX4" fmla="*/ 60 w 2578901"/>
                <a:gd name="connsiteY4" fmla="*/ 1303614 h 1303614"/>
                <a:gd name="connsiteX5" fmla="*/ 2120 w 2578901"/>
                <a:gd name="connsiteY5" fmla="*/ 1218879 h 1303614"/>
                <a:gd name="connsiteX0" fmla="*/ 2296813 w 2578901"/>
                <a:gd name="connsiteY0" fmla="*/ 108420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2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6814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3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7787 w 2578901"/>
                <a:gd name="connsiteY0" fmla="*/ 97953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901" h="1299702">
                  <a:moveTo>
                    <a:pt x="2297787" y="97953"/>
                  </a:moveTo>
                  <a:cubicBezTo>
                    <a:pt x="2298523" y="62465"/>
                    <a:pt x="2298290" y="35488"/>
                    <a:pt x="2299026" y="0"/>
                  </a:cubicBezTo>
                  <a:lnTo>
                    <a:pt x="2575589" y="100"/>
                  </a:lnTo>
                  <a:cubicBezTo>
                    <a:pt x="2575727" y="426325"/>
                    <a:pt x="2578763" y="872972"/>
                    <a:pt x="2578901" y="1299197"/>
                  </a:cubicBezTo>
                  <a:lnTo>
                    <a:pt x="60" y="1299702"/>
                  </a:lnTo>
                  <a:cubicBezTo>
                    <a:pt x="-465" y="1267131"/>
                    <a:pt x="2645" y="1247538"/>
                    <a:pt x="2120" y="12149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B2971EF-446A-8D4B-AC76-D09B5C16E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279" y="6025293"/>
              <a:ext cx="65082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41" name="Group 23">
              <a:extLst>
                <a:ext uri="{FF2B5EF4-FFF2-40B4-BE49-F238E27FC236}">
                  <a16:creationId xmlns:a16="http://schemas.microsoft.com/office/drawing/2014/main" id="{3C36B495-AF3A-3C40-9E04-E89AF702D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761" y="5620357"/>
              <a:ext cx="3786599" cy="646331"/>
              <a:chOff x="396761" y="5620357"/>
              <a:chExt cx="3786599" cy="646331"/>
            </a:xfrm>
          </p:grpSpPr>
          <p:grpSp>
            <p:nvGrpSpPr>
              <p:cNvPr id="12527" name="Group 43">
                <a:extLst>
                  <a:ext uri="{FF2B5EF4-FFF2-40B4-BE49-F238E27FC236}">
                    <a16:creationId xmlns:a16="http://schemas.microsoft.com/office/drawing/2014/main" id="{EF15C0BC-882F-4744-8816-0A1AFF12F5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433" y="5672242"/>
                <a:ext cx="854927" cy="496305"/>
                <a:chOff x="1144621" y="4503159"/>
                <a:chExt cx="854927" cy="496305"/>
              </a:xfrm>
            </p:grpSpPr>
            <p:grpSp>
              <p:nvGrpSpPr>
                <p:cNvPr id="12535" name="Group 38">
                  <a:extLst>
                    <a:ext uri="{FF2B5EF4-FFF2-40B4-BE49-F238E27FC236}">
                      <a16:creationId xmlns:a16="http://schemas.microsoft.com/office/drawing/2014/main" id="{09CB1755-C2A6-464F-9499-5B189DCD46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314" y="4723379"/>
                  <a:ext cx="646331" cy="246221"/>
                  <a:chOff x="512956" y="1615016"/>
                  <a:chExt cx="646331" cy="246221"/>
                </a:xfrm>
              </p:grpSpPr>
              <p:sp>
                <p:nvSpPr>
                  <p:cNvPr id="12538" name="TextBox 39">
                    <a:extLst>
                      <a:ext uri="{FF2B5EF4-FFF2-40B4-BE49-F238E27FC236}">
                        <a16:creationId xmlns:a16="http://schemas.microsoft.com/office/drawing/2014/main" id="{3EF54F57-B269-8047-B727-FA6CF3D674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56" y="1615016"/>
                    <a:ext cx="646331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8342043-071B-EB4E-B982-8EFCA0D0F60B}"/>
                      </a:ext>
                    </a:extLst>
                  </p:cNvPr>
                  <p:cNvSpPr/>
                  <p:nvPr/>
                </p:nvSpPr>
                <p:spPr>
                  <a:xfrm>
                    <a:off x="571773" y="1635128"/>
                    <a:ext cx="517487" cy="200036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536" name="TextBox 41">
                  <a:extLst>
                    <a:ext uri="{FF2B5EF4-FFF2-40B4-BE49-F238E27FC236}">
                      <a16:creationId xmlns:a16="http://schemas.microsoft.com/office/drawing/2014/main" id="{330E31A7-6CFE-F142-A58C-622DDF71D8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416" y="4503159"/>
                  <a:ext cx="397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/>
                    <a:t>PC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59B96E-1C82-7747-B299-E441E9C2F540}"/>
                    </a:ext>
                  </a:extLst>
                </p:cNvPr>
                <p:cNvSpPr/>
                <p:nvPr/>
              </p:nvSpPr>
              <p:spPr>
                <a:xfrm>
                  <a:off x="1145106" y="4535516"/>
                  <a:ext cx="854011" cy="4635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C7AF23A-8B23-CB40-89C5-BBFFDC10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21" y="5942738"/>
                <a:ext cx="3619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004936-8AEB-6C44-9688-304EC11D3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568" y="5787154"/>
                <a:ext cx="3428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6D0B26-11AB-7A40-90FF-2A5CAF3EBC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6330" y="6099910"/>
                <a:ext cx="3412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31" name="Group 106">
                <a:extLst>
                  <a:ext uri="{FF2B5EF4-FFF2-40B4-BE49-F238E27FC236}">
                    <a16:creationId xmlns:a16="http://schemas.microsoft.com/office/drawing/2014/main" id="{4FED2773-1DAC-E345-BDAD-E897D79875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9726" y="5620357"/>
                <a:ext cx="854927" cy="646331"/>
                <a:chOff x="3015183" y="442329"/>
                <a:chExt cx="854927" cy="646331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EDA6531-9E74-2145-8D5C-92FCA680807E}"/>
                    </a:ext>
                  </a:extLst>
                </p:cNvPr>
                <p:cNvSpPr/>
                <p:nvPr/>
              </p:nvSpPr>
              <p:spPr>
                <a:xfrm>
                  <a:off x="3015077" y="442429"/>
                  <a:ext cx="855598" cy="642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34" name="TextBox 108">
                  <a:extLst>
                    <a:ext uri="{FF2B5EF4-FFF2-40B4-BE49-F238E27FC236}">
                      <a16:creationId xmlns:a16="http://schemas.microsoft.com/office/drawing/2014/main" id="{78E82F81-EB76-3B43-9E8D-551DC6042E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3618" y="442329"/>
                  <a:ext cx="68640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PC</a:t>
                  </a:r>
                </a:p>
                <a:p>
                  <a:pPr algn="ctr"/>
                  <a:r>
                    <a:rPr lang="en-US" altLang="en-US" sz="1200"/>
                    <a:t>Update</a:t>
                  </a:r>
                </a:p>
                <a:p>
                  <a:pPr algn="ctr"/>
                  <a:r>
                    <a:rPr lang="en-US" altLang="en-US" sz="1200"/>
                    <a:t>Logic</a:t>
                  </a:r>
                </a:p>
              </p:txBody>
            </p: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93F1A3D-DEF2-9845-A65B-C744743F8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27" y="6057045"/>
                <a:ext cx="1077831" cy="63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Trapezoid 109">
              <a:extLst>
                <a:ext uri="{FF2B5EF4-FFF2-40B4-BE49-F238E27FC236}">
                  <a16:creationId xmlns:a16="http://schemas.microsoft.com/office/drawing/2014/main" id="{577200F2-38AF-EE4A-BF5E-20B771D861B8}"/>
                </a:ext>
              </a:extLst>
            </p:cNvPr>
            <p:cNvSpPr/>
            <p:nvPr/>
          </p:nvSpPr>
          <p:spPr>
            <a:xfrm rot="5400000">
              <a:off x="5147136" y="580836"/>
              <a:ext cx="1884474" cy="2939829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1797562"/>
                <a:gd name="connsiteY0" fmla="*/ 115237 h 1297746"/>
                <a:gd name="connsiteX1" fmla="*/ 1792179 w 1797562"/>
                <a:gd name="connsiteY1" fmla="*/ 0 h 1297746"/>
                <a:gd name="connsiteX2" fmla="*/ 1793825 w 1797562"/>
                <a:gd name="connsiteY2" fmla="*/ 690967 h 1297746"/>
                <a:gd name="connsiteX3" fmla="*/ 844110 w 1797562"/>
                <a:gd name="connsiteY3" fmla="*/ 1297241 h 1297746"/>
                <a:gd name="connsiteX4" fmla="*/ 1576 w 1797562"/>
                <a:gd name="connsiteY4" fmla="*/ 1297746 h 1297746"/>
                <a:gd name="connsiteX5" fmla="*/ 0 w 1797562"/>
                <a:gd name="connsiteY5" fmla="*/ 1200034 h 1297746"/>
                <a:gd name="connsiteX0" fmla="*/ 2190690 w 2190689"/>
                <a:gd name="connsiteY0" fmla="*/ 874495 h 1297746"/>
                <a:gd name="connsiteX1" fmla="*/ 1792179 w 2190689"/>
                <a:gd name="connsiteY1" fmla="*/ 0 h 1297746"/>
                <a:gd name="connsiteX2" fmla="*/ 1793825 w 2190689"/>
                <a:gd name="connsiteY2" fmla="*/ 690967 h 1297746"/>
                <a:gd name="connsiteX3" fmla="*/ 844110 w 2190689"/>
                <a:gd name="connsiteY3" fmla="*/ 1297241 h 1297746"/>
                <a:gd name="connsiteX4" fmla="*/ 1576 w 2190689"/>
                <a:gd name="connsiteY4" fmla="*/ 1297746 h 1297746"/>
                <a:gd name="connsiteX5" fmla="*/ 0 w 2190689"/>
                <a:gd name="connsiteY5" fmla="*/ 1200034 h 1297746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32"/>
                <a:gd name="connsiteY0" fmla="*/ 191164 h 614415"/>
                <a:gd name="connsiteX1" fmla="*/ 2209132 w 2209132"/>
                <a:gd name="connsiteY1" fmla="*/ 0 h 614415"/>
                <a:gd name="connsiteX2" fmla="*/ 1793825 w 2209132"/>
                <a:gd name="connsiteY2" fmla="*/ 7636 h 614415"/>
                <a:gd name="connsiteX3" fmla="*/ 844110 w 2209132"/>
                <a:gd name="connsiteY3" fmla="*/ 613910 h 614415"/>
                <a:gd name="connsiteX4" fmla="*/ 1576 w 2209132"/>
                <a:gd name="connsiteY4" fmla="*/ 614415 h 614415"/>
                <a:gd name="connsiteX5" fmla="*/ 0 w 2209132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1793825 w 2214519"/>
                <a:gd name="connsiteY2" fmla="*/ 7636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864623 w 2214519"/>
                <a:gd name="connsiteY2" fmla="*/ 327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30979"/>
                <a:gd name="connsiteY0" fmla="*/ 128714 h 614088"/>
                <a:gd name="connsiteX1" fmla="*/ 2230979 w 2230979"/>
                <a:gd name="connsiteY1" fmla="*/ 965 h 614088"/>
                <a:gd name="connsiteX2" fmla="*/ 864623 w 2230979"/>
                <a:gd name="connsiteY2" fmla="*/ 0 h 614088"/>
                <a:gd name="connsiteX3" fmla="*/ 844110 w 2230979"/>
                <a:gd name="connsiteY3" fmla="*/ 613583 h 614088"/>
                <a:gd name="connsiteX4" fmla="*/ 1576 w 2230979"/>
                <a:gd name="connsiteY4" fmla="*/ 614088 h 614088"/>
                <a:gd name="connsiteX5" fmla="*/ 0 w 223097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44110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65957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30727 w 2230727"/>
                <a:gd name="connsiteY0" fmla="*/ 74099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0 w 2209138"/>
                <a:gd name="connsiteY0" fmla="*/ 69788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22625 w 2222625"/>
                <a:gd name="connsiteY0" fmla="*/ 69788 h 614088"/>
                <a:gd name="connsiteX1" fmla="*/ 2209138 w 2222625"/>
                <a:gd name="connsiteY1" fmla="*/ 965 h 614088"/>
                <a:gd name="connsiteX2" fmla="*/ 864623 w 2222625"/>
                <a:gd name="connsiteY2" fmla="*/ 0 h 614088"/>
                <a:gd name="connsiteX3" fmla="*/ 865957 w 2222625"/>
                <a:gd name="connsiteY3" fmla="*/ 613583 h 614088"/>
                <a:gd name="connsiteX4" fmla="*/ 1576 w 2222625"/>
                <a:gd name="connsiteY4" fmla="*/ 614088 h 614088"/>
                <a:gd name="connsiteX5" fmla="*/ 0 w 2222625"/>
                <a:gd name="connsiteY5" fmla="*/ 516376 h 614088"/>
                <a:gd name="connsiteX0" fmla="*/ 2230727 w 2230727"/>
                <a:gd name="connsiteY0" fmla="*/ 78411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3 w 2209138"/>
                <a:gd name="connsiteY0" fmla="*/ 78411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17651 w 2217651"/>
                <a:gd name="connsiteY0" fmla="*/ 77747 h 614088"/>
                <a:gd name="connsiteX1" fmla="*/ 2209138 w 2217651"/>
                <a:gd name="connsiteY1" fmla="*/ 965 h 614088"/>
                <a:gd name="connsiteX2" fmla="*/ 864623 w 2217651"/>
                <a:gd name="connsiteY2" fmla="*/ 0 h 614088"/>
                <a:gd name="connsiteX3" fmla="*/ 865957 w 2217651"/>
                <a:gd name="connsiteY3" fmla="*/ 613583 h 614088"/>
                <a:gd name="connsiteX4" fmla="*/ 1576 w 2217651"/>
                <a:gd name="connsiteY4" fmla="*/ 614088 h 614088"/>
                <a:gd name="connsiteX5" fmla="*/ 0 w 2217651"/>
                <a:gd name="connsiteY5" fmla="*/ 516376 h 614088"/>
                <a:gd name="connsiteX0" fmla="*/ 2217651 w 2220364"/>
                <a:gd name="connsiteY0" fmla="*/ 77747 h 614088"/>
                <a:gd name="connsiteX1" fmla="*/ 2220364 w 2220364"/>
                <a:gd name="connsiteY1" fmla="*/ 965 h 614088"/>
                <a:gd name="connsiteX2" fmla="*/ 864623 w 2220364"/>
                <a:gd name="connsiteY2" fmla="*/ 0 h 614088"/>
                <a:gd name="connsiteX3" fmla="*/ 865957 w 2220364"/>
                <a:gd name="connsiteY3" fmla="*/ 613583 h 614088"/>
                <a:gd name="connsiteX4" fmla="*/ 1576 w 2220364"/>
                <a:gd name="connsiteY4" fmla="*/ 614088 h 614088"/>
                <a:gd name="connsiteX5" fmla="*/ 0 w 2220364"/>
                <a:gd name="connsiteY5" fmla="*/ 516376 h 614088"/>
                <a:gd name="connsiteX0" fmla="*/ 2217651 w 2224106"/>
                <a:gd name="connsiteY0" fmla="*/ 78773 h 615114"/>
                <a:gd name="connsiteX1" fmla="*/ 2224106 w 2224106"/>
                <a:gd name="connsiteY1" fmla="*/ 0 h 615114"/>
                <a:gd name="connsiteX2" fmla="*/ 864623 w 2224106"/>
                <a:gd name="connsiteY2" fmla="*/ 1026 h 615114"/>
                <a:gd name="connsiteX3" fmla="*/ 865957 w 2224106"/>
                <a:gd name="connsiteY3" fmla="*/ 614609 h 615114"/>
                <a:gd name="connsiteX4" fmla="*/ 1576 w 2224106"/>
                <a:gd name="connsiteY4" fmla="*/ 615114 h 615114"/>
                <a:gd name="connsiteX5" fmla="*/ 0 w 2224106"/>
                <a:gd name="connsiteY5" fmla="*/ 517402 h 615114"/>
                <a:gd name="connsiteX0" fmla="*/ 2217651 w 2217831"/>
                <a:gd name="connsiteY0" fmla="*/ 77747 h 614088"/>
                <a:gd name="connsiteX1" fmla="*/ 2216625 w 2217831"/>
                <a:gd name="connsiteY1" fmla="*/ 2292 h 614088"/>
                <a:gd name="connsiteX2" fmla="*/ 864623 w 2217831"/>
                <a:gd name="connsiteY2" fmla="*/ 0 h 614088"/>
                <a:gd name="connsiteX3" fmla="*/ 865957 w 2217831"/>
                <a:gd name="connsiteY3" fmla="*/ 613583 h 614088"/>
                <a:gd name="connsiteX4" fmla="*/ 1576 w 2217831"/>
                <a:gd name="connsiteY4" fmla="*/ 614088 h 614088"/>
                <a:gd name="connsiteX5" fmla="*/ 0 w 2217831"/>
                <a:gd name="connsiteY5" fmla="*/ 516376 h 614088"/>
                <a:gd name="connsiteX0" fmla="*/ 2217651 w 2220370"/>
                <a:gd name="connsiteY0" fmla="*/ 77747 h 614088"/>
                <a:gd name="connsiteX1" fmla="*/ 2220370 w 2220370"/>
                <a:gd name="connsiteY1" fmla="*/ 301 h 614088"/>
                <a:gd name="connsiteX2" fmla="*/ 864623 w 2220370"/>
                <a:gd name="connsiteY2" fmla="*/ 0 h 614088"/>
                <a:gd name="connsiteX3" fmla="*/ 865957 w 2220370"/>
                <a:gd name="connsiteY3" fmla="*/ 613583 h 614088"/>
                <a:gd name="connsiteX4" fmla="*/ 1576 w 2220370"/>
                <a:gd name="connsiteY4" fmla="*/ 614088 h 614088"/>
                <a:gd name="connsiteX5" fmla="*/ 0 w 2220370"/>
                <a:gd name="connsiteY5" fmla="*/ 516376 h 614088"/>
                <a:gd name="connsiteX0" fmla="*/ 2217651 w 2217736"/>
                <a:gd name="connsiteY0" fmla="*/ 77747 h 614088"/>
                <a:gd name="connsiteX1" fmla="*/ 2212889 w 2217736"/>
                <a:gd name="connsiteY1" fmla="*/ 1628 h 614088"/>
                <a:gd name="connsiteX2" fmla="*/ 864623 w 2217736"/>
                <a:gd name="connsiteY2" fmla="*/ 0 h 614088"/>
                <a:gd name="connsiteX3" fmla="*/ 865957 w 2217736"/>
                <a:gd name="connsiteY3" fmla="*/ 613583 h 614088"/>
                <a:gd name="connsiteX4" fmla="*/ 1576 w 2217736"/>
                <a:gd name="connsiteY4" fmla="*/ 614088 h 614088"/>
                <a:gd name="connsiteX5" fmla="*/ 0 w 2217736"/>
                <a:gd name="connsiteY5" fmla="*/ 516376 h 614088"/>
                <a:gd name="connsiteX0" fmla="*/ 2217651 w 2220372"/>
                <a:gd name="connsiteY0" fmla="*/ 78110 h 614451"/>
                <a:gd name="connsiteX1" fmla="*/ 2220372 w 2220372"/>
                <a:gd name="connsiteY1" fmla="*/ 0 h 614451"/>
                <a:gd name="connsiteX2" fmla="*/ 864623 w 2220372"/>
                <a:gd name="connsiteY2" fmla="*/ 363 h 614451"/>
                <a:gd name="connsiteX3" fmla="*/ 865957 w 2220372"/>
                <a:gd name="connsiteY3" fmla="*/ 613946 h 614451"/>
                <a:gd name="connsiteX4" fmla="*/ 1576 w 2220372"/>
                <a:gd name="connsiteY4" fmla="*/ 614451 h 614451"/>
                <a:gd name="connsiteX5" fmla="*/ 0 w 2220372"/>
                <a:gd name="connsiteY5" fmla="*/ 516739 h 6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372" h="614451">
                  <a:moveTo>
                    <a:pt x="2217651" y="78110"/>
                  </a:moveTo>
                  <a:cubicBezTo>
                    <a:pt x="2218555" y="52516"/>
                    <a:pt x="2219468" y="25594"/>
                    <a:pt x="2220372" y="0"/>
                  </a:cubicBezTo>
                  <a:lnTo>
                    <a:pt x="864623" y="363"/>
                  </a:lnTo>
                  <a:cubicBezTo>
                    <a:pt x="865068" y="204891"/>
                    <a:pt x="865512" y="409418"/>
                    <a:pt x="865957" y="613946"/>
                  </a:cubicBezTo>
                  <a:lnTo>
                    <a:pt x="1576" y="614451"/>
                  </a:lnTo>
                  <a:cubicBezTo>
                    <a:pt x="1051" y="581880"/>
                    <a:pt x="525" y="549310"/>
                    <a:pt x="0" y="5167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43" name="Group 5">
              <a:extLst>
                <a:ext uri="{FF2B5EF4-FFF2-40B4-BE49-F238E27FC236}">
                  <a16:creationId xmlns:a16="http://schemas.microsoft.com/office/drawing/2014/main" id="{2F006C7D-8AF9-FB4E-8979-94D39703C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3684" y="5415018"/>
              <a:ext cx="293670" cy="272788"/>
              <a:chOff x="3284418" y="5102016"/>
              <a:chExt cx="293670" cy="272788"/>
            </a:xfrm>
          </p:grpSpPr>
          <p:sp>
            <p:nvSpPr>
              <p:cNvPr id="12525" name="TextBox 483">
                <a:extLst>
                  <a:ext uri="{FF2B5EF4-FFF2-40B4-BE49-F238E27FC236}">
                    <a16:creationId xmlns:a16="http://schemas.microsoft.com/office/drawing/2014/main" id="{5EEE4862-3EC8-C047-931C-FA69625D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4418" y="5102016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AFCCB741-BBD0-CD47-B288-31E84DF95B83}"/>
                  </a:ext>
                </a:extLst>
              </p:cNvPr>
              <p:cNvCxnSpPr/>
              <p:nvPr/>
            </p:nvCxnSpPr>
            <p:spPr>
              <a:xfrm>
                <a:off x="3320468" y="5155046"/>
                <a:ext cx="0" cy="2190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7F629AC-A9F5-B247-AC8B-0CE4001E1FE0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70" y="3358134"/>
              <a:ext cx="12905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45" name="Group 32">
              <a:extLst>
                <a:ext uri="{FF2B5EF4-FFF2-40B4-BE49-F238E27FC236}">
                  <a16:creationId xmlns:a16="http://schemas.microsoft.com/office/drawing/2014/main" id="{7738940B-A3EE-0B42-BFF2-8519638C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238" y="2865955"/>
              <a:ext cx="758347" cy="1783316"/>
              <a:chOff x="5082238" y="2865955"/>
              <a:chExt cx="758347" cy="1783316"/>
            </a:xfrm>
          </p:grpSpPr>
          <p:grpSp>
            <p:nvGrpSpPr>
              <p:cNvPr id="12517" name="Group 491">
                <a:extLst>
                  <a:ext uri="{FF2B5EF4-FFF2-40B4-BE49-F238E27FC236}">
                    <a16:creationId xmlns:a16="http://schemas.microsoft.com/office/drawing/2014/main" id="{52B02FD1-880A-174A-BA2F-0789E29FE5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2238" y="2865955"/>
                <a:ext cx="340158" cy="322660"/>
                <a:chOff x="3112641" y="5068768"/>
                <a:chExt cx="340158" cy="322660"/>
              </a:xfrm>
            </p:grpSpPr>
            <p:sp>
              <p:nvSpPr>
                <p:cNvPr id="12523" name="TextBox 492">
                  <a:extLst>
                    <a:ext uri="{FF2B5EF4-FFF2-40B4-BE49-F238E27FC236}">
                      <a16:creationId xmlns:a16="http://schemas.microsoft.com/office/drawing/2014/main" id="{E53DA8BF-E322-D241-A56A-EBC5119B06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641" y="506876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494" name="Straight Arrow Connector 493">
                  <a:extLst>
                    <a:ext uri="{FF2B5EF4-FFF2-40B4-BE49-F238E27FC236}">
                      <a16:creationId xmlns:a16="http://schemas.microsoft.com/office/drawing/2014/main" id="{B03C6639-ADEA-994B-B6C2-1F8CD2DD586D}"/>
                    </a:ext>
                  </a:extLst>
                </p:cNvPr>
                <p:cNvCxnSpPr/>
                <p:nvPr/>
              </p:nvCxnSpPr>
              <p:spPr>
                <a:xfrm>
                  <a:off x="3392756" y="517039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18" name="Group 494">
                <a:extLst>
                  <a:ext uri="{FF2B5EF4-FFF2-40B4-BE49-F238E27FC236}">
                    <a16:creationId xmlns:a16="http://schemas.microsoft.com/office/drawing/2014/main" id="{86EC7CBF-D597-7946-AAB0-278D576AD7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7215" y="2888718"/>
                <a:ext cx="340158" cy="345843"/>
                <a:chOff x="3284418" y="5047988"/>
                <a:chExt cx="340158" cy="345843"/>
              </a:xfrm>
            </p:grpSpPr>
            <p:sp>
              <p:nvSpPr>
                <p:cNvPr id="12521" name="TextBox 495">
                  <a:extLst>
                    <a:ext uri="{FF2B5EF4-FFF2-40B4-BE49-F238E27FC236}">
                      <a16:creationId xmlns:a16="http://schemas.microsoft.com/office/drawing/2014/main" id="{2D581E76-EECD-B543-8B19-D9DD681395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04798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cxnSp>
              <p:nvCxnSpPr>
                <p:cNvPr id="497" name="Straight Arrow Connector 496">
                  <a:extLst>
                    <a:ext uri="{FF2B5EF4-FFF2-40B4-BE49-F238E27FC236}">
                      <a16:creationId xmlns:a16="http://schemas.microsoft.com/office/drawing/2014/main" id="{3FD26212-7D01-7D4E-857F-40524D4AAEEF}"/>
                    </a:ext>
                  </a:extLst>
                </p:cNvPr>
                <p:cNvCxnSpPr/>
                <p:nvPr/>
              </p:nvCxnSpPr>
              <p:spPr>
                <a:xfrm>
                  <a:off x="3321308" y="5126856"/>
                  <a:ext cx="0" cy="266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19" name="TextBox 503">
                <a:extLst>
                  <a:ext uri="{FF2B5EF4-FFF2-40B4-BE49-F238E27FC236}">
                    <a16:creationId xmlns:a16="http://schemas.microsoft.com/office/drawing/2014/main" id="{53CCFA3D-D9BD-924D-A482-43293A36F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761" y="3751075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ALU</a:t>
                </a:r>
              </a:p>
            </p:txBody>
          </p:sp>
          <p:sp>
            <p:nvSpPr>
              <p:cNvPr id="503" name="Trapezoid 109">
                <a:extLst>
                  <a:ext uri="{FF2B5EF4-FFF2-40B4-BE49-F238E27FC236}">
                    <a16:creationId xmlns:a16="http://schemas.microsoft.com/office/drawing/2014/main" id="{992DA5A2-5A39-B844-9E49-5C79AF73F95E}"/>
                  </a:ext>
                </a:extLst>
              </p:cNvPr>
              <p:cNvSpPr/>
              <p:nvPr/>
            </p:nvSpPr>
            <p:spPr>
              <a:xfrm rot="5400000">
                <a:off x="4702693" y="3530437"/>
                <a:ext cx="1527266" cy="709559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978" h="851904">
                    <a:moveTo>
                      <a:pt x="0" y="851904"/>
                    </a:moveTo>
                    <a:lnTo>
                      <a:pt x="212976" y="0"/>
                    </a:lnTo>
                    <a:lnTo>
                      <a:pt x="1120002" y="0"/>
                    </a:lnTo>
                    <a:lnTo>
                      <a:pt x="1332978" y="851904"/>
                    </a:lnTo>
                    <a:lnTo>
                      <a:pt x="921332" y="846566"/>
                    </a:lnTo>
                    <a:lnTo>
                      <a:pt x="832448" y="544284"/>
                    </a:lnTo>
                    <a:lnTo>
                      <a:pt x="517952" y="547566"/>
                    </a:lnTo>
                    <a:lnTo>
                      <a:pt x="402336" y="851904"/>
                    </a:lnTo>
                    <a:lnTo>
                      <a:pt x="0" y="85190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A6503D1-AD44-0C41-A134-4C4B1CF9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931" y="3891566"/>
              <a:ext cx="480977" cy="63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rapezoid 109">
              <a:extLst>
                <a:ext uri="{FF2B5EF4-FFF2-40B4-BE49-F238E27FC236}">
                  <a16:creationId xmlns:a16="http://schemas.microsoft.com/office/drawing/2014/main" id="{87E59AEA-F4DC-2A48-814A-0C0BA7B11AA7}"/>
                </a:ext>
              </a:extLst>
            </p:cNvPr>
            <p:cNvSpPr/>
            <p:nvPr/>
          </p:nvSpPr>
          <p:spPr>
            <a:xfrm rot="5400000">
              <a:off x="5810753" y="2993817"/>
              <a:ext cx="528668" cy="51748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2CA96CA-CC7D-E145-8CC9-EA443A4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330" y="4018574"/>
              <a:ext cx="65083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49" name="TextBox 12">
              <a:extLst>
                <a:ext uri="{FF2B5EF4-FFF2-40B4-BE49-F238E27FC236}">
                  <a16:creationId xmlns:a16="http://schemas.microsoft.com/office/drawing/2014/main" id="{594B01AE-5CCE-E04F-8143-DC6A5308C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100" y="6538303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i281 CPU</a:t>
              </a:r>
            </a:p>
          </p:txBody>
        </p:sp>
        <p:grpSp>
          <p:nvGrpSpPr>
            <p:cNvPr id="12450" name="Group 317">
              <a:extLst>
                <a:ext uri="{FF2B5EF4-FFF2-40B4-BE49-F238E27FC236}">
                  <a16:creationId xmlns:a16="http://schemas.microsoft.com/office/drawing/2014/main" id="{5BB83A61-CDB0-2C43-B78D-F350902EC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57" y="4235664"/>
              <a:ext cx="1340266" cy="2039158"/>
              <a:chOff x="4977477" y="3133066"/>
              <a:chExt cx="1340266" cy="2039158"/>
            </a:xfrm>
          </p:grpSpPr>
          <p:grpSp>
            <p:nvGrpSpPr>
              <p:cNvPr id="12500" name="Group 318">
                <a:extLst>
                  <a:ext uri="{FF2B5EF4-FFF2-40B4-BE49-F238E27FC236}">
                    <a16:creationId xmlns:a16="http://schemas.microsoft.com/office/drawing/2014/main" id="{9B59B64A-E46E-7A4F-900E-34DA3249CC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477" y="3133066"/>
                <a:ext cx="1340266" cy="2039158"/>
                <a:chOff x="1478281" y="3081068"/>
                <a:chExt cx="1340266" cy="2039158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0A9CBA1-D93E-7642-8534-5C0BE53EF560}"/>
                    </a:ext>
                  </a:extLst>
                </p:cNvPr>
                <p:cNvSpPr/>
                <p:nvPr/>
              </p:nvSpPr>
              <p:spPr>
                <a:xfrm>
                  <a:off x="2050293" y="3500604"/>
                  <a:ext cx="665112" cy="124308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509" name="Group 327">
                  <a:extLst>
                    <a:ext uri="{FF2B5EF4-FFF2-40B4-BE49-F238E27FC236}">
                      <a16:creationId xmlns:a16="http://schemas.microsoft.com/office/drawing/2014/main" id="{3039A64A-7879-F046-8086-2B5B4E81F4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78281" y="3081068"/>
                  <a:ext cx="1340266" cy="2039158"/>
                  <a:chOff x="2209801" y="3163364"/>
                  <a:chExt cx="1340266" cy="2039158"/>
                </a:xfrm>
              </p:grpSpPr>
              <p:sp>
                <p:nvSpPr>
                  <p:cNvPr id="12510" name="TextBox 7">
                    <a:extLst>
                      <a:ext uri="{FF2B5EF4-FFF2-40B4-BE49-F238E27FC236}">
                        <a16:creationId xmlns:a16="http://schemas.microsoft.com/office/drawing/2014/main" id="{EA33E991-8447-1E4B-B640-68FD62B440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1" y="3536767"/>
                    <a:ext cx="878161" cy="1346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524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0111</a:t>
                    </a: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89247F0-65B6-4B47-8592-019329989D0D}"/>
                      </a:ext>
                    </a:extLst>
                  </p:cNvPr>
                  <p:cNvSpPr/>
                  <p:nvPr/>
                </p:nvSpPr>
                <p:spPr>
                  <a:xfrm>
                    <a:off x="2464337" y="3449542"/>
                    <a:ext cx="1060370" cy="14907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512" name="TextBox 329">
                    <a:extLst>
                      <a:ext uri="{FF2B5EF4-FFF2-40B4-BE49-F238E27FC236}">
                        <a16:creationId xmlns:a16="http://schemas.microsoft.com/office/drawing/2014/main" id="{B0D818D8-AC8C-F848-9B71-F561A715E7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674" y="4925523"/>
                    <a:ext cx="1106393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200"/>
                      <a:t>Data Memory</a:t>
                    </a:r>
                  </a:p>
                </p:txBody>
              </p:sp>
              <p:grpSp>
                <p:nvGrpSpPr>
                  <p:cNvPr id="12513" name="Group 330">
                    <a:extLst>
                      <a:ext uri="{FF2B5EF4-FFF2-40B4-BE49-F238E27FC236}">
                        <a16:creationId xmlns:a16="http://schemas.microsoft.com/office/drawing/2014/main" id="{A1BAA571-8D64-FE41-B12F-6DB32E56CD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576" y="3163364"/>
                    <a:ext cx="340158" cy="272788"/>
                    <a:chOff x="5075416" y="2587292"/>
                    <a:chExt cx="340158" cy="272788"/>
                  </a:xfrm>
                </p:grpSpPr>
                <p:sp>
                  <p:nvSpPr>
                    <p:cNvPr id="12515" name="TextBox 333">
                      <a:extLst>
                        <a:ext uri="{FF2B5EF4-FFF2-40B4-BE49-F238E27FC236}">
                          <a16:creationId xmlns:a16="http://schemas.microsoft.com/office/drawing/2014/main" id="{F6467433-1800-5743-9A1E-FD2FF96ED2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5416" y="2587292"/>
                      <a:ext cx="340158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1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</a:p>
                  </p:txBody>
                </p:sp>
                <p:cxnSp>
                  <p:nvCxnSpPr>
                    <p:cNvPr id="335" name="Straight Arrow Connector 334">
                      <a:extLst>
                        <a:ext uri="{FF2B5EF4-FFF2-40B4-BE49-F238E27FC236}">
                          <a16:creationId xmlns:a16="http://schemas.microsoft.com/office/drawing/2014/main" id="{1989190B-6CB4-E148-A214-11769E294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14" y="2640093"/>
                      <a:ext cx="0" cy="220676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514" name="TextBox 332">
                    <a:extLst>
                      <a:ext uri="{FF2B5EF4-FFF2-40B4-BE49-F238E27FC236}">
                        <a16:creationId xmlns:a16="http://schemas.microsoft.com/office/drawing/2014/main" id="{4473C88F-D9B4-7B41-BDA7-6BD7DB13D4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519" y="3552424"/>
                    <a:ext cx="800219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00000101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endParaRPr lang="en-US" altLang="en-US" sz="1000">
                      <a:latin typeface="Courier" pitchFamily="2" charset="0"/>
                    </a:endParaRPr>
                  </a:p>
                </p:txBody>
              </p:sp>
            </p:grp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58B5E65-8C26-ED45-97E3-64FB822C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3705011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D18EAA1-B4C7-FE40-9A73-E104B6E58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3862182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5CE64E-6963-234D-BCBC-59035B28B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664" y="4019355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8A27227-3A2E-4848-89DC-21AEA30B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4171764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1C0088D-53F9-3E41-B482-F206921A6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319409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6082B14-E0A5-C94D-9F1D-3C0C0B3EC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471818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F2CDBD7-F4A8-6F4B-90D1-481EB311F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314" y="4632166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51" name="Group 11">
              <a:extLst>
                <a:ext uri="{FF2B5EF4-FFF2-40B4-BE49-F238E27FC236}">
                  <a16:creationId xmlns:a16="http://schemas.microsoft.com/office/drawing/2014/main" id="{39E58B7D-A85E-6E43-8389-81A7D2138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67" y="1258500"/>
              <a:ext cx="5625997" cy="5424631"/>
              <a:chOff x="190667" y="1258500"/>
              <a:chExt cx="5625997" cy="5424631"/>
            </a:xfrm>
          </p:grpSpPr>
          <p:sp>
            <p:nvSpPr>
              <p:cNvPr id="225" name="Trapezoid 109">
                <a:extLst>
                  <a:ext uri="{FF2B5EF4-FFF2-40B4-BE49-F238E27FC236}">
                    <a16:creationId xmlns:a16="http://schemas.microsoft.com/office/drawing/2014/main" id="{90454B08-3B6C-EC42-B3DB-DBCA4651D8EC}"/>
                  </a:ext>
                </a:extLst>
              </p:cNvPr>
              <p:cNvSpPr/>
              <p:nvPr/>
            </p:nvSpPr>
            <p:spPr>
              <a:xfrm rot="5400000">
                <a:off x="274432" y="1173982"/>
                <a:ext cx="5424810" cy="5592342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45068 w 2245067"/>
                  <a:gd name="connsiteY0" fmla="*/ 1860778 h 1860778"/>
                  <a:gd name="connsiteX1" fmla="*/ 2219740 w 2245067"/>
                  <a:gd name="connsiteY1" fmla="*/ 1858001 h 1860778"/>
                  <a:gd name="connsiteX2" fmla="*/ 2178349 w 2245067"/>
                  <a:gd name="connsiteY2" fmla="*/ 97207 h 1860778"/>
                  <a:gd name="connsiteX3" fmla="*/ 1576 w 2245067"/>
                  <a:gd name="connsiteY3" fmla="*/ 97712 h 1860778"/>
                  <a:gd name="connsiteX4" fmla="*/ 0 w 2245067"/>
                  <a:gd name="connsiteY4" fmla="*/ 0 h 1860778"/>
                  <a:gd name="connsiteX0" fmla="*/ 2338730 w 2338729"/>
                  <a:gd name="connsiteY0" fmla="*/ 1860778 h 1860778"/>
                  <a:gd name="connsiteX1" fmla="*/ 0 w 2338729"/>
                  <a:gd name="connsiteY1" fmla="*/ 1841337 h 1860778"/>
                  <a:gd name="connsiteX2" fmla="*/ 2272011 w 2338729"/>
                  <a:gd name="connsiteY2" fmla="*/ 97207 h 1860778"/>
                  <a:gd name="connsiteX3" fmla="*/ 95238 w 2338729"/>
                  <a:gd name="connsiteY3" fmla="*/ 97712 h 1860778"/>
                  <a:gd name="connsiteX4" fmla="*/ 93662 w 2338729"/>
                  <a:gd name="connsiteY4" fmla="*/ 0 h 1860778"/>
                  <a:gd name="connsiteX0" fmla="*/ 2245068 w 2355824"/>
                  <a:gd name="connsiteY0" fmla="*/ 1860778 h 1860778"/>
                  <a:gd name="connsiteX1" fmla="*/ 2355823 w 2355824"/>
                  <a:gd name="connsiteY1" fmla="*/ 1777457 h 1860778"/>
                  <a:gd name="connsiteX2" fmla="*/ 2178349 w 2355824"/>
                  <a:gd name="connsiteY2" fmla="*/ 97207 h 1860778"/>
                  <a:gd name="connsiteX3" fmla="*/ 1576 w 2355824"/>
                  <a:gd name="connsiteY3" fmla="*/ 97712 h 1860778"/>
                  <a:gd name="connsiteX4" fmla="*/ 0 w 2355824"/>
                  <a:gd name="connsiteY4" fmla="*/ 0 h 1860778"/>
                  <a:gd name="connsiteX0" fmla="*/ -1 w 14263340"/>
                  <a:gd name="connsiteY0" fmla="*/ 1871887 h 1871887"/>
                  <a:gd name="connsiteX1" fmla="*/ 14263339 w 14263340"/>
                  <a:gd name="connsiteY1" fmla="*/ 1777457 h 1871887"/>
                  <a:gd name="connsiteX2" fmla="*/ 14085865 w 14263340"/>
                  <a:gd name="connsiteY2" fmla="*/ 97207 h 1871887"/>
                  <a:gd name="connsiteX3" fmla="*/ 11909092 w 14263340"/>
                  <a:gd name="connsiteY3" fmla="*/ 97712 h 1871887"/>
                  <a:gd name="connsiteX4" fmla="*/ 11907516 w 14263340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909092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094737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955893 h 1955893"/>
                  <a:gd name="connsiteX1" fmla="*/ 14217988 w 14217987"/>
                  <a:gd name="connsiteY1" fmla="*/ 1950339 h 1955893"/>
                  <a:gd name="connsiteX2" fmla="*/ 14085865 w 14217987"/>
                  <a:gd name="connsiteY2" fmla="*/ 181213 h 1955893"/>
                  <a:gd name="connsiteX3" fmla="*/ 11094737 w 14217987"/>
                  <a:gd name="connsiteY3" fmla="*/ 181718 h 1955893"/>
                  <a:gd name="connsiteX4" fmla="*/ 11093163 w 14217987"/>
                  <a:gd name="connsiteY4" fmla="*/ 0 h 1955893"/>
                  <a:gd name="connsiteX0" fmla="*/ -1 w 14217987"/>
                  <a:gd name="connsiteY0" fmla="*/ 1774680 h 1774680"/>
                  <a:gd name="connsiteX1" fmla="*/ 14217988 w 14217987"/>
                  <a:gd name="connsiteY1" fmla="*/ 1769126 h 1774680"/>
                  <a:gd name="connsiteX2" fmla="*/ 14085865 w 14217987"/>
                  <a:gd name="connsiteY2" fmla="*/ 0 h 1774680"/>
                  <a:gd name="connsiteX3" fmla="*/ 11094737 w 14217987"/>
                  <a:gd name="connsiteY3" fmla="*/ 505 h 1774680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085865 w 14217987"/>
                  <a:gd name="connsiteY2" fmla="*/ 65328 h 1840008"/>
                  <a:gd name="connsiteX3" fmla="*/ 11623525 w 14217987"/>
                  <a:gd name="connsiteY3" fmla="*/ 0 h 1840008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195273 w 14217987"/>
                  <a:gd name="connsiteY2" fmla="*/ 1846 h 1840008"/>
                  <a:gd name="connsiteX3" fmla="*/ 11623525 w 14217987"/>
                  <a:gd name="connsiteY3" fmla="*/ 0 h 1840008"/>
                  <a:gd name="connsiteX0" fmla="*/ 28529 w 14246517"/>
                  <a:gd name="connsiteY0" fmla="*/ 1840008 h 1840008"/>
                  <a:gd name="connsiteX1" fmla="*/ 0 w 14246517"/>
                  <a:gd name="connsiteY1" fmla="*/ 1838502 h 1840008"/>
                  <a:gd name="connsiteX2" fmla="*/ 14246518 w 14246517"/>
                  <a:gd name="connsiteY2" fmla="*/ 1834454 h 1840008"/>
                  <a:gd name="connsiteX3" fmla="*/ 14223803 w 14246517"/>
                  <a:gd name="connsiteY3" fmla="*/ 1846 h 1840008"/>
                  <a:gd name="connsiteX4" fmla="*/ 11652055 w 14246517"/>
                  <a:gd name="connsiteY4" fmla="*/ 0 h 1840008"/>
                  <a:gd name="connsiteX0" fmla="*/ -1 w 14217987"/>
                  <a:gd name="connsiteY0" fmla="*/ 1840008 h 1840008"/>
                  <a:gd name="connsiteX1" fmla="*/ 463782 w 14217987"/>
                  <a:gd name="connsiteY1" fmla="*/ 1744455 h 1840008"/>
                  <a:gd name="connsiteX2" fmla="*/ 14217988 w 14217987"/>
                  <a:gd name="connsiteY2" fmla="*/ 1834454 h 1840008"/>
                  <a:gd name="connsiteX3" fmla="*/ 14195273 w 14217987"/>
                  <a:gd name="connsiteY3" fmla="*/ 1846 h 1840008"/>
                  <a:gd name="connsiteX4" fmla="*/ 11623525 w 14217987"/>
                  <a:gd name="connsiteY4" fmla="*/ 0 h 1840008"/>
                  <a:gd name="connsiteX0" fmla="*/ 1 w 14236220"/>
                  <a:gd name="connsiteY0" fmla="*/ 1684830 h 1834454"/>
                  <a:gd name="connsiteX1" fmla="*/ 482015 w 14236220"/>
                  <a:gd name="connsiteY1" fmla="*/ 1744455 h 1834454"/>
                  <a:gd name="connsiteX2" fmla="*/ 14236221 w 14236220"/>
                  <a:gd name="connsiteY2" fmla="*/ 1834454 h 1834454"/>
                  <a:gd name="connsiteX3" fmla="*/ 14213506 w 14236220"/>
                  <a:gd name="connsiteY3" fmla="*/ 1846 h 1834454"/>
                  <a:gd name="connsiteX4" fmla="*/ 11641758 w 14236220"/>
                  <a:gd name="connsiteY4" fmla="*/ 0 h 1834454"/>
                  <a:gd name="connsiteX0" fmla="*/ 1 w 14236220"/>
                  <a:gd name="connsiteY0" fmla="*/ 1684830 h 1857312"/>
                  <a:gd name="connsiteX1" fmla="*/ 26169 w 14236220"/>
                  <a:gd name="connsiteY1" fmla="*/ 1857312 h 1857312"/>
                  <a:gd name="connsiteX2" fmla="*/ 14236221 w 14236220"/>
                  <a:gd name="connsiteY2" fmla="*/ 1834454 h 1857312"/>
                  <a:gd name="connsiteX3" fmla="*/ 14213506 w 14236220"/>
                  <a:gd name="connsiteY3" fmla="*/ 1846 h 1857312"/>
                  <a:gd name="connsiteX4" fmla="*/ 11641758 w 14236220"/>
                  <a:gd name="connsiteY4" fmla="*/ 0 h 1857312"/>
                  <a:gd name="connsiteX0" fmla="*/ 1 w 14236220"/>
                  <a:gd name="connsiteY0" fmla="*/ 1684830 h 1845556"/>
                  <a:gd name="connsiteX1" fmla="*/ 62635 w 14236220"/>
                  <a:gd name="connsiteY1" fmla="*/ 1845556 h 1845556"/>
                  <a:gd name="connsiteX2" fmla="*/ 14236221 w 14236220"/>
                  <a:gd name="connsiteY2" fmla="*/ 1834454 h 1845556"/>
                  <a:gd name="connsiteX3" fmla="*/ 14213506 w 14236220"/>
                  <a:gd name="connsiteY3" fmla="*/ 1846 h 1845556"/>
                  <a:gd name="connsiteX4" fmla="*/ 11641758 w 14236220"/>
                  <a:gd name="connsiteY4" fmla="*/ 0 h 1845556"/>
                  <a:gd name="connsiteX0" fmla="*/ 10298 w 14246517"/>
                  <a:gd name="connsiteY0" fmla="*/ 1684830 h 1843205"/>
                  <a:gd name="connsiteX1" fmla="*/ -1 w 14246517"/>
                  <a:gd name="connsiteY1" fmla="*/ 1843205 h 1843205"/>
                  <a:gd name="connsiteX2" fmla="*/ 14246518 w 14246517"/>
                  <a:gd name="connsiteY2" fmla="*/ 1834454 h 1843205"/>
                  <a:gd name="connsiteX3" fmla="*/ 14223803 w 14246517"/>
                  <a:gd name="connsiteY3" fmla="*/ 1846 h 1843205"/>
                  <a:gd name="connsiteX4" fmla="*/ 11652055 w 14246517"/>
                  <a:gd name="connsiteY4" fmla="*/ 0 h 1843205"/>
                  <a:gd name="connsiteX0" fmla="*/ 10298 w 14266087"/>
                  <a:gd name="connsiteY0" fmla="*/ 1684830 h 1843205"/>
                  <a:gd name="connsiteX1" fmla="*/ -1 w 14266087"/>
                  <a:gd name="connsiteY1" fmla="*/ 1843205 h 1843205"/>
                  <a:gd name="connsiteX2" fmla="*/ 14266087 w 14266087"/>
                  <a:gd name="connsiteY2" fmla="*/ 1842024 h 1843205"/>
                  <a:gd name="connsiteX3" fmla="*/ 14223803 w 14266087"/>
                  <a:gd name="connsiteY3" fmla="*/ 1846 h 1843205"/>
                  <a:gd name="connsiteX4" fmla="*/ 11652055 w 14266087"/>
                  <a:gd name="connsiteY4" fmla="*/ 0 h 1843205"/>
                  <a:gd name="connsiteX0" fmla="*/ 10298 w 14266087"/>
                  <a:gd name="connsiteY0" fmla="*/ 1687178 h 1845553"/>
                  <a:gd name="connsiteX1" fmla="*/ -1 w 14266087"/>
                  <a:gd name="connsiteY1" fmla="*/ 1845553 h 1845553"/>
                  <a:gd name="connsiteX2" fmla="*/ 14266087 w 14266087"/>
                  <a:gd name="connsiteY2" fmla="*/ 1844372 h 1845553"/>
                  <a:gd name="connsiteX3" fmla="*/ 14223810 w 14266087"/>
                  <a:gd name="connsiteY3" fmla="*/ 0 h 1845553"/>
                  <a:gd name="connsiteX4" fmla="*/ 11652055 w 14266087"/>
                  <a:gd name="connsiteY4" fmla="*/ 2348 h 1845553"/>
                  <a:gd name="connsiteX0" fmla="*/ 10298 w 14288866"/>
                  <a:gd name="connsiteY0" fmla="*/ 1684830 h 1843205"/>
                  <a:gd name="connsiteX1" fmla="*/ -1 w 14288866"/>
                  <a:gd name="connsiteY1" fmla="*/ 1843205 h 1843205"/>
                  <a:gd name="connsiteX2" fmla="*/ 14266087 w 14288866"/>
                  <a:gd name="connsiteY2" fmla="*/ 1842024 h 1843205"/>
                  <a:gd name="connsiteX3" fmla="*/ 14288867 w 14288866"/>
                  <a:gd name="connsiteY3" fmla="*/ 8137 h 1843205"/>
                  <a:gd name="connsiteX4" fmla="*/ 11652055 w 14288866"/>
                  <a:gd name="connsiteY4" fmla="*/ 0 h 1843205"/>
                  <a:gd name="connsiteX0" fmla="*/ 10298 w 14272615"/>
                  <a:gd name="connsiteY0" fmla="*/ 1684830 h 1843205"/>
                  <a:gd name="connsiteX1" fmla="*/ -1 w 14272615"/>
                  <a:gd name="connsiteY1" fmla="*/ 1843205 h 1843205"/>
                  <a:gd name="connsiteX2" fmla="*/ 14266087 w 14272615"/>
                  <a:gd name="connsiteY2" fmla="*/ 1842024 h 1843205"/>
                  <a:gd name="connsiteX3" fmla="*/ 14272614 w 14272615"/>
                  <a:gd name="connsiteY3" fmla="*/ 1846 h 1843205"/>
                  <a:gd name="connsiteX4" fmla="*/ 11652055 w 14272615"/>
                  <a:gd name="connsiteY4" fmla="*/ 0 h 1843205"/>
                  <a:gd name="connsiteX0" fmla="*/ 10298 w 14288887"/>
                  <a:gd name="connsiteY0" fmla="*/ 1687178 h 1845553"/>
                  <a:gd name="connsiteX1" fmla="*/ -1 w 14288887"/>
                  <a:gd name="connsiteY1" fmla="*/ 1845553 h 1845553"/>
                  <a:gd name="connsiteX2" fmla="*/ 14266087 w 14288887"/>
                  <a:gd name="connsiteY2" fmla="*/ 1844372 h 1845553"/>
                  <a:gd name="connsiteX3" fmla="*/ 14288886 w 14288887"/>
                  <a:gd name="connsiteY3" fmla="*/ 0 h 1845553"/>
                  <a:gd name="connsiteX4" fmla="*/ 11652055 w 14288887"/>
                  <a:gd name="connsiteY4" fmla="*/ 2348 h 1845553"/>
                  <a:gd name="connsiteX0" fmla="*/ 10298 w 14305159"/>
                  <a:gd name="connsiteY0" fmla="*/ 1684830 h 1843205"/>
                  <a:gd name="connsiteX1" fmla="*/ -1 w 14305159"/>
                  <a:gd name="connsiteY1" fmla="*/ 1843205 h 1843205"/>
                  <a:gd name="connsiteX2" fmla="*/ 14266087 w 14305159"/>
                  <a:gd name="connsiteY2" fmla="*/ 1842024 h 1843205"/>
                  <a:gd name="connsiteX3" fmla="*/ 14305158 w 14305159"/>
                  <a:gd name="connsiteY3" fmla="*/ 1846 h 1843205"/>
                  <a:gd name="connsiteX4" fmla="*/ 11652055 w 14305159"/>
                  <a:gd name="connsiteY4" fmla="*/ 0 h 1843205"/>
                  <a:gd name="connsiteX0" fmla="*/ 10298 w 14272641"/>
                  <a:gd name="connsiteY0" fmla="*/ 1685081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94867"/>
                  <a:gd name="connsiteY0" fmla="*/ 1682984 h 1843456"/>
                  <a:gd name="connsiteX1" fmla="*/ 22225 w 14294867"/>
                  <a:gd name="connsiteY1" fmla="*/ 1843456 h 1843456"/>
                  <a:gd name="connsiteX2" fmla="*/ 14288313 w 14294867"/>
                  <a:gd name="connsiteY2" fmla="*/ 1842275 h 1843456"/>
                  <a:gd name="connsiteX3" fmla="*/ 14294866 w 14294867"/>
                  <a:gd name="connsiteY3" fmla="*/ 0 h 1843456"/>
                  <a:gd name="connsiteX4" fmla="*/ 11674281 w 14294867"/>
                  <a:gd name="connsiteY4" fmla="*/ 251 h 1843456"/>
                  <a:gd name="connsiteX0" fmla="*/ 26563 w 14272641"/>
                  <a:gd name="connsiteY0" fmla="*/ 1682984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78603"/>
                  <a:gd name="connsiteY0" fmla="*/ 1687178 h 1843456"/>
                  <a:gd name="connsiteX1" fmla="*/ 5961 w 14278603"/>
                  <a:gd name="connsiteY1" fmla="*/ 1843456 h 1843456"/>
                  <a:gd name="connsiteX2" fmla="*/ 14272049 w 14278603"/>
                  <a:gd name="connsiteY2" fmla="*/ 1842275 h 1843456"/>
                  <a:gd name="connsiteX3" fmla="*/ 14278602 w 14278603"/>
                  <a:gd name="connsiteY3" fmla="*/ 0 h 1843456"/>
                  <a:gd name="connsiteX4" fmla="*/ 11658017 w 14278603"/>
                  <a:gd name="connsiteY4" fmla="*/ 251 h 184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8603" h="1843456">
                    <a:moveTo>
                      <a:pt x="1" y="1687178"/>
                    </a:moveTo>
                    <a:lnTo>
                      <a:pt x="5961" y="1843456"/>
                    </a:lnTo>
                    <a:lnTo>
                      <a:pt x="14272049" y="1842275"/>
                    </a:lnTo>
                    <a:cubicBezTo>
                      <a:pt x="14274225" y="1228882"/>
                      <a:pt x="14276426" y="613393"/>
                      <a:pt x="14278602" y="0"/>
                    </a:cubicBezTo>
                    <a:lnTo>
                      <a:pt x="11658017" y="25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85DADB0-10AF-5F46-9480-382765343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2849" y="5644270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AF86FA9-83C7-1F4C-ADAB-62B324C90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522" y="401381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Trapezoid 109">
              <a:extLst>
                <a:ext uri="{FF2B5EF4-FFF2-40B4-BE49-F238E27FC236}">
                  <a16:creationId xmlns:a16="http://schemas.microsoft.com/office/drawing/2014/main" id="{D60BBADB-B18E-664D-AD6F-402F6E949EC4}"/>
                </a:ext>
              </a:extLst>
            </p:cNvPr>
            <p:cNvSpPr/>
            <p:nvPr/>
          </p:nvSpPr>
          <p:spPr>
            <a:xfrm rot="5400000">
              <a:off x="7913216" y="4658392"/>
              <a:ext cx="857301" cy="260330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2AD22CD-364C-644A-8FD6-B61101F86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909" y="4245600"/>
              <a:ext cx="65083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Trapezoid 109">
              <a:extLst>
                <a:ext uri="{FF2B5EF4-FFF2-40B4-BE49-F238E27FC236}">
                  <a16:creationId xmlns:a16="http://schemas.microsoft.com/office/drawing/2014/main" id="{74370B17-DC2E-AA48-8C15-B20CC93DBED3}"/>
                </a:ext>
              </a:extLst>
            </p:cNvPr>
            <p:cNvSpPr/>
            <p:nvPr/>
          </p:nvSpPr>
          <p:spPr>
            <a:xfrm rot="5400000">
              <a:off x="4680498" y="3740099"/>
              <a:ext cx="1108141" cy="2176298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245068 w 2245067"/>
                <a:gd name="connsiteY0" fmla="*/ 1860778 h 1860778"/>
                <a:gd name="connsiteX1" fmla="*/ 2178349 w 2245067"/>
                <a:gd name="connsiteY1" fmla="*/ 97207 h 1860778"/>
                <a:gd name="connsiteX2" fmla="*/ 1576 w 2245067"/>
                <a:gd name="connsiteY2" fmla="*/ 97712 h 1860778"/>
                <a:gd name="connsiteX3" fmla="*/ 0 w 2245067"/>
                <a:gd name="connsiteY3" fmla="*/ 0 h 1860778"/>
                <a:gd name="connsiteX0" fmla="*/ 2245068 w 2245067"/>
                <a:gd name="connsiteY0" fmla="*/ 1860778 h 1860778"/>
                <a:gd name="connsiteX1" fmla="*/ 2219740 w 2245067"/>
                <a:gd name="connsiteY1" fmla="*/ 1858001 h 1860778"/>
                <a:gd name="connsiteX2" fmla="*/ 2178349 w 2245067"/>
                <a:gd name="connsiteY2" fmla="*/ 97207 h 1860778"/>
                <a:gd name="connsiteX3" fmla="*/ 1576 w 2245067"/>
                <a:gd name="connsiteY3" fmla="*/ 97712 h 1860778"/>
                <a:gd name="connsiteX4" fmla="*/ 0 w 2245067"/>
                <a:gd name="connsiteY4" fmla="*/ 0 h 1860778"/>
                <a:gd name="connsiteX0" fmla="*/ 2338730 w 2338729"/>
                <a:gd name="connsiteY0" fmla="*/ 1860778 h 1860778"/>
                <a:gd name="connsiteX1" fmla="*/ 0 w 2338729"/>
                <a:gd name="connsiteY1" fmla="*/ 1841337 h 1860778"/>
                <a:gd name="connsiteX2" fmla="*/ 2272011 w 2338729"/>
                <a:gd name="connsiteY2" fmla="*/ 97207 h 1860778"/>
                <a:gd name="connsiteX3" fmla="*/ 95238 w 2338729"/>
                <a:gd name="connsiteY3" fmla="*/ 97712 h 1860778"/>
                <a:gd name="connsiteX4" fmla="*/ 93662 w 2338729"/>
                <a:gd name="connsiteY4" fmla="*/ 0 h 1860778"/>
                <a:gd name="connsiteX0" fmla="*/ 2245068 w 2355824"/>
                <a:gd name="connsiteY0" fmla="*/ 1860778 h 1860778"/>
                <a:gd name="connsiteX1" fmla="*/ 2355823 w 2355824"/>
                <a:gd name="connsiteY1" fmla="*/ 1777457 h 1860778"/>
                <a:gd name="connsiteX2" fmla="*/ 2178349 w 2355824"/>
                <a:gd name="connsiteY2" fmla="*/ 97207 h 1860778"/>
                <a:gd name="connsiteX3" fmla="*/ 1576 w 2355824"/>
                <a:gd name="connsiteY3" fmla="*/ 97712 h 1860778"/>
                <a:gd name="connsiteX4" fmla="*/ 0 w 2355824"/>
                <a:gd name="connsiteY4" fmla="*/ 0 h 1860778"/>
                <a:gd name="connsiteX0" fmla="*/ -1 w 14263340"/>
                <a:gd name="connsiteY0" fmla="*/ 1871887 h 1871887"/>
                <a:gd name="connsiteX1" fmla="*/ 14263339 w 14263340"/>
                <a:gd name="connsiteY1" fmla="*/ 1777457 h 1871887"/>
                <a:gd name="connsiteX2" fmla="*/ 14085865 w 14263340"/>
                <a:gd name="connsiteY2" fmla="*/ 97207 h 1871887"/>
                <a:gd name="connsiteX3" fmla="*/ 11909092 w 14263340"/>
                <a:gd name="connsiteY3" fmla="*/ 97712 h 1871887"/>
                <a:gd name="connsiteX4" fmla="*/ 11907516 w 14263340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9092 w 14217987"/>
                <a:gd name="connsiteY3" fmla="*/ 97712 h 1871887"/>
                <a:gd name="connsiteX4" fmla="*/ 11907516 w 14217987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7516 w 14217987"/>
                <a:gd name="connsiteY3" fmla="*/ 0 h 1871887"/>
                <a:gd name="connsiteX0" fmla="*/ -1 w 14217987"/>
                <a:gd name="connsiteY0" fmla="*/ 1774680 h 1774680"/>
                <a:gd name="connsiteX1" fmla="*/ 14217988 w 14217987"/>
                <a:gd name="connsiteY1" fmla="*/ 1769126 h 1774680"/>
                <a:gd name="connsiteX2" fmla="*/ 14085865 w 14217987"/>
                <a:gd name="connsiteY2" fmla="*/ 0 h 1774680"/>
                <a:gd name="connsiteX0" fmla="*/ 0 w 14138032"/>
                <a:gd name="connsiteY0" fmla="*/ 1759094 h 1769126"/>
                <a:gd name="connsiteX1" fmla="*/ 14138033 w 14138032"/>
                <a:gd name="connsiteY1" fmla="*/ 1769126 h 1769126"/>
                <a:gd name="connsiteX2" fmla="*/ 14005910 w 14138032"/>
                <a:gd name="connsiteY2" fmla="*/ 0 h 1769126"/>
                <a:gd name="connsiteX0" fmla="*/ -6 w 14058039"/>
                <a:gd name="connsiteY0" fmla="*/ 1774679 h 1774679"/>
                <a:gd name="connsiteX1" fmla="*/ 14058040 w 14058039"/>
                <a:gd name="connsiteY1" fmla="*/ 1769126 h 1774679"/>
                <a:gd name="connsiteX2" fmla="*/ 13925917 w 14058039"/>
                <a:gd name="connsiteY2" fmla="*/ 0 h 1774679"/>
                <a:gd name="connsiteX0" fmla="*/ -6 w 14137994"/>
                <a:gd name="connsiteY0" fmla="*/ 1774679 h 1774679"/>
                <a:gd name="connsiteX1" fmla="*/ 14137994 w 14137994"/>
                <a:gd name="connsiteY1" fmla="*/ 1774322 h 1774679"/>
                <a:gd name="connsiteX2" fmla="*/ 13925917 w 14137994"/>
                <a:gd name="connsiteY2" fmla="*/ 0 h 177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994" h="1774679">
                  <a:moveTo>
                    <a:pt x="-6" y="1774679"/>
                  </a:moveTo>
                  <a:lnTo>
                    <a:pt x="14137994" y="1774322"/>
                  </a:lnTo>
                  <a:lnTo>
                    <a:pt x="13925917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56" name="Group 60">
              <a:extLst>
                <a:ext uri="{FF2B5EF4-FFF2-40B4-BE49-F238E27FC236}">
                  <a16:creationId xmlns:a16="http://schemas.microsoft.com/office/drawing/2014/main" id="{6CBD171A-1711-F140-A5DC-53D04B08F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111" y="3854059"/>
              <a:ext cx="1316780" cy="937728"/>
              <a:chOff x="3808111" y="3854059"/>
              <a:chExt cx="1316780" cy="93772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645FC-6803-A146-86EC-5C119D3A6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308" y="4426586"/>
                <a:ext cx="33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89" name="Group 53">
                <a:extLst>
                  <a:ext uri="{FF2B5EF4-FFF2-40B4-BE49-F238E27FC236}">
                    <a16:creationId xmlns:a16="http://schemas.microsoft.com/office/drawing/2014/main" id="{0C1929AF-DFA7-F949-994F-CC5803EB42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3461" y="3854059"/>
                <a:ext cx="495536" cy="937728"/>
                <a:chOff x="4483461" y="3854059"/>
                <a:chExt cx="495536" cy="937728"/>
              </a:xfrm>
            </p:grpSpPr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AAE45C37-1C34-4E4D-8003-C2FD0CEE6D45}"/>
                    </a:ext>
                  </a:extLst>
                </p:cNvPr>
                <p:cNvSpPr/>
                <p:nvPr/>
              </p:nvSpPr>
              <p:spPr>
                <a:xfrm rot="5400000">
                  <a:off x="4294790" y="427975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492" name="Group 52">
                  <a:extLst>
                    <a:ext uri="{FF2B5EF4-FFF2-40B4-BE49-F238E27FC236}">
                      <a16:creationId xmlns:a16="http://schemas.microsoft.com/office/drawing/2014/main" id="{7489C943-91C6-F24B-9BC7-0D101D51B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8839" y="3854059"/>
                  <a:ext cx="340158" cy="272788"/>
                  <a:chOff x="4638839" y="3854059"/>
                  <a:chExt cx="340158" cy="272788"/>
                </a:xfrm>
              </p:grpSpPr>
              <p:sp>
                <p:nvSpPr>
                  <p:cNvPr id="12496" name="TextBox 122">
                    <a:extLst>
                      <a:ext uri="{FF2B5EF4-FFF2-40B4-BE49-F238E27FC236}">
                        <a16:creationId xmlns:a16="http://schemas.microsoft.com/office/drawing/2014/main" id="{054B9E85-5108-A64D-A18B-9365815BF5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839" y="385405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1400248-6D0C-DF4E-BA73-91C8774CE13E}"/>
                      </a:ext>
                    </a:extLst>
                  </p:cNvPr>
                  <p:cNvCxnSpPr/>
                  <p:nvPr/>
                </p:nvCxnSpPr>
                <p:spPr>
                  <a:xfrm>
                    <a:off x="4675016" y="390585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93" name="TextBox 128">
                  <a:extLst>
                    <a:ext uri="{FF2B5EF4-FFF2-40B4-BE49-F238E27FC236}">
                      <a16:creationId xmlns:a16="http://schemas.microsoft.com/office/drawing/2014/main" id="{462BF2B1-7EFF-AE45-8BD7-F5EAAAAE82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461" y="409341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504F164-08C6-9D4F-84E8-53334B13F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2628" y="4264652"/>
                  <a:ext cx="277792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47B06B-1A7A-D04F-BB08-41951B9AD06A}"/>
                    </a:ext>
                  </a:extLst>
                </p:cNvPr>
                <p:cNvCxnSpPr>
                  <a:cxnSpLocks/>
                  <a:endCxn id="124" idx="0"/>
                </p:cNvCxnSpPr>
                <p:nvPr/>
              </p:nvCxnSpPr>
              <p:spPr>
                <a:xfrm flipV="1">
                  <a:off x="4525803" y="4426586"/>
                  <a:ext cx="280967" cy="155584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EC5F81-1068-E943-A7CD-823EE6DAA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307" y="4269414"/>
                <a:ext cx="715909" cy="4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57" name="TextBox 359">
              <a:extLst>
                <a:ext uri="{FF2B5EF4-FFF2-40B4-BE49-F238E27FC236}">
                  <a16:creationId xmlns:a16="http://schemas.microsoft.com/office/drawing/2014/main" id="{2869BDAD-25B3-7347-BC8C-522545ECE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370" y="5540213"/>
              <a:ext cx="804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/>
                <a:t>Switches</a:t>
              </a:r>
            </a:p>
          </p:txBody>
        </p:sp>
        <p:grpSp>
          <p:nvGrpSpPr>
            <p:cNvPr id="12458" name="Group 31">
              <a:extLst>
                <a:ext uri="{FF2B5EF4-FFF2-40B4-BE49-F238E27FC236}">
                  <a16:creationId xmlns:a16="http://schemas.microsoft.com/office/drawing/2014/main" id="{D5742007-5C6F-924B-BBA3-06A539BA4E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208" y="4949419"/>
              <a:ext cx="864173" cy="937728"/>
              <a:chOff x="6300208" y="4949419"/>
              <a:chExt cx="864173" cy="937728"/>
            </a:xfrm>
          </p:grpSpPr>
          <p:grpSp>
            <p:nvGrpSpPr>
              <p:cNvPr id="12479" name="Group 28">
                <a:extLst>
                  <a:ext uri="{FF2B5EF4-FFF2-40B4-BE49-F238E27FC236}">
                    <a16:creationId xmlns:a16="http://schemas.microsoft.com/office/drawing/2014/main" id="{C83B890F-24D5-3D40-AD17-B3FEE98A3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0208" y="4949419"/>
                <a:ext cx="495536" cy="937728"/>
                <a:chOff x="6300208" y="4949419"/>
                <a:chExt cx="495536" cy="937728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8B867103-C65C-FB4B-8BEE-889DCBB89CBE}"/>
                    </a:ext>
                  </a:extLst>
                </p:cNvPr>
                <p:cNvSpPr/>
                <p:nvPr/>
              </p:nvSpPr>
              <p:spPr>
                <a:xfrm rot="5400000">
                  <a:off x="6112341" y="537519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482" name="Group 24">
                  <a:extLst>
                    <a:ext uri="{FF2B5EF4-FFF2-40B4-BE49-F238E27FC236}">
                      <a16:creationId xmlns:a16="http://schemas.microsoft.com/office/drawing/2014/main" id="{8C1D962E-0DB9-0646-B379-1776DCB46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55586" y="4949419"/>
                  <a:ext cx="340158" cy="272788"/>
                  <a:chOff x="6455586" y="4949419"/>
                  <a:chExt cx="340158" cy="272788"/>
                </a:xfrm>
              </p:grpSpPr>
              <p:sp>
                <p:nvSpPr>
                  <p:cNvPr id="12486" name="TextBox 171">
                    <a:extLst>
                      <a:ext uri="{FF2B5EF4-FFF2-40B4-BE49-F238E27FC236}">
                        <a16:creationId xmlns:a16="http://schemas.microsoft.com/office/drawing/2014/main" id="{81FE530F-23E7-A449-8C0A-21F1570CBC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5586" y="494941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129C6A80-A788-4B46-9BC1-34F5F4D187F4}"/>
                      </a:ext>
                    </a:extLst>
                  </p:cNvPr>
                  <p:cNvCxnSpPr/>
                  <p:nvPr/>
                </p:nvCxnSpPr>
                <p:spPr>
                  <a:xfrm>
                    <a:off x="6492568" y="500129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83" name="TextBox 177">
                  <a:extLst>
                    <a:ext uri="{FF2B5EF4-FFF2-40B4-BE49-F238E27FC236}">
                      <a16:creationId xmlns:a16="http://schemas.microsoft.com/office/drawing/2014/main" id="{79B39A7C-7559-3D40-A3FB-1DA760B33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0208" y="518877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B3B98A3E-A4B5-8848-954F-7E2F68580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180" y="5360092"/>
                  <a:ext cx="277791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D0C0341-C1E0-6B48-A8A9-90E0F3E4DDC4}"/>
                    </a:ext>
                  </a:extLst>
                </p:cNvPr>
                <p:cNvCxnSpPr>
                  <a:cxnSpLocks/>
                  <a:endCxn id="173" idx="0"/>
                </p:cNvCxnSpPr>
                <p:nvPr/>
              </p:nvCxnSpPr>
              <p:spPr>
                <a:xfrm flipV="1">
                  <a:off x="6333830" y="5522026"/>
                  <a:ext cx="290490" cy="153996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7C0FD2-C6CF-FF42-8B40-9E62E2C2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796" y="5522026"/>
                <a:ext cx="5492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8" name="Trapezoid 109">
              <a:extLst>
                <a:ext uri="{FF2B5EF4-FFF2-40B4-BE49-F238E27FC236}">
                  <a16:creationId xmlns:a16="http://schemas.microsoft.com/office/drawing/2014/main" id="{0C143620-E05A-0B41-A64C-8E32DFFE8FA0}"/>
                </a:ext>
              </a:extLst>
            </p:cNvPr>
            <p:cNvSpPr/>
            <p:nvPr/>
          </p:nvSpPr>
          <p:spPr>
            <a:xfrm rot="5400000">
              <a:off x="4232901" y="4735383"/>
              <a:ext cx="441351" cy="141277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178349 w 2178349"/>
                <a:gd name="connsiteY0" fmla="*/ 97207 h 97712"/>
                <a:gd name="connsiteX1" fmla="*/ 1576 w 2178349"/>
                <a:gd name="connsiteY1" fmla="*/ 97712 h 97712"/>
                <a:gd name="connsiteX2" fmla="*/ 0 w 2178349"/>
                <a:gd name="connsiteY2" fmla="*/ 0 h 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8349" h="97712">
                  <a:moveTo>
                    <a:pt x="2178349" y="97207"/>
                  </a:move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60" name="Group 358">
              <a:extLst>
                <a:ext uri="{FF2B5EF4-FFF2-40B4-BE49-F238E27FC236}">
                  <a16:creationId xmlns:a16="http://schemas.microsoft.com/office/drawing/2014/main" id="{4E83EEA9-A530-944A-8119-73F12E7C3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41" y="173799"/>
              <a:ext cx="2153005" cy="2198275"/>
              <a:chOff x="449771" y="230947"/>
              <a:chExt cx="2153005" cy="2198275"/>
            </a:xfrm>
          </p:grpSpPr>
          <p:grpSp>
            <p:nvGrpSpPr>
              <p:cNvPr id="12461" name="Group 377">
                <a:extLst>
                  <a:ext uri="{FF2B5EF4-FFF2-40B4-BE49-F238E27FC236}">
                    <a16:creationId xmlns:a16="http://schemas.microsoft.com/office/drawing/2014/main" id="{3EA9BF2C-CE16-F149-AE26-5D0E97A22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771" y="555647"/>
                <a:ext cx="2153005" cy="1579920"/>
                <a:chOff x="449771" y="555647"/>
                <a:chExt cx="2153005" cy="1579920"/>
              </a:xfrm>
            </p:grpSpPr>
            <p:sp>
              <p:nvSpPr>
                <p:cNvPr id="12466" name="TextBox 7">
                  <a:extLst>
                    <a:ext uri="{FF2B5EF4-FFF2-40B4-BE49-F238E27FC236}">
                      <a16:creationId xmlns:a16="http://schemas.microsoft.com/office/drawing/2014/main" id="{77F92BF0-74FD-2B4E-84EB-5209048C1C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771" y="586621"/>
                  <a:ext cx="878161" cy="1508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524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101000</a:t>
                  </a:r>
                </a:p>
              </p:txBody>
            </p:sp>
            <p:grpSp>
              <p:nvGrpSpPr>
                <p:cNvPr id="12467" name="Group 390">
                  <a:extLst>
                    <a:ext uri="{FF2B5EF4-FFF2-40B4-BE49-F238E27FC236}">
                      <a16:creationId xmlns:a16="http://schemas.microsoft.com/office/drawing/2014/main" id="{5AE65877-8683-D845-B80B-A07742680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0060" y="555647"/>
                  <a:ext cx="1492716" cy="1579920"/>
                  <a:chOff x="1110060" y="555647"/>
                  <a:chExt cx="1492716" cy="1579920"/>
                </a:xfrm>
              </p:grpSpPr>
              <p:sp>
                <p:nvSpPr>
                  <p:cNvPr id="12468" name="TextBox 391">
                    <a:extLst>
                      <a:ext uri="{FF2B5EF4-FFF2-40B4-BE49-F238E27FC236}">
                        <a16:creationId xmlns:a16="http://schemas.microsoft.com/office/drawing/2014/main" id="{15A17C62-D6AD-DF42-9C38-4FCC891132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060" y="555647"/>
                    <a:ext cx="1492716" cy="1579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10001100 00000000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11010011 00000000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11110010 00000011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01000100 00000000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11100000 11111011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10100100 00000010</a:t>
                    </a: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A2FB9D10-3A2F-D14A-925E-95C5EFEDBE64}"/>
                      </a:ext>
                    </a:extLst>
                  </p:cNvPr>
                  <p:cNvSpPr/>
                  <p:nvPr/>
                </p:nvSpPr>
                <p:spPr>
                  <a:xfrm>
                    <a:off x="1142905" y="581427"/>
                    <a:ext cx="1387371" cy="15129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6544DA8B-3207-2349-BC80-A109C4E7499B}"/>
                      </a:ext>
                    </a:extLst>
                  </p:cNvPr>
                  <p:cNvCxnSpPr>
                    <a:cxnSpLocks/>
                    <a:stCxn id="399" idx="0"/>
                    <a:endCxn id="399" idx="2"/>
                  </p:cNvCxnSpPr>
                  <p:nvPr/>
                </p:nvCxnSpPr>
                <p:spPr>
                  <a:xfrm>
                    <a:off x="1836589" y="581427"/>
                    <a:ext cx="0" cy="15129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CE121A1-FD0C-BD48-8967-3301CCABE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756062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C557E176-2212-A049-B255-CD0C7E8DA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93069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47F777D7-D356-CE41-9D54-FA6B0F287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10533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A76D2A9F-DD45-BB43-A537-439E5D35E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26091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5746298-5A7D-BA4C-9521-53F1B20AD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426027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D462F3AF-4809-F44E-A906-582C0F113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587961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8BF94E47-FD5E-8347-9D9B-A1A43D22F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756246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9F79E132-1990-9941-ACD7-426F8DABC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4491" y="191659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462" name="TextBox 381">
                <a:extLst>
                  <a:ext uri="{FF2B5EF4-FFF2-40B4-BE49-F238E27FC236}">
                    <a16:creationId xmlns:a16="http://schemas.microsoft.com/office/drawing/2014/main" id="{A8A888D5-6E69-F742-98C4-AFDE99545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61" y="2152223"/>
                <a:ext cx="11899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Code Memory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D50E27E0-F5B2-3941-A40D-244B2F29040C}"/>
                  </a:ext>
                </a:extLst>
              </p:cNvPr>
              <p:cNvSpPr/>
              <p:nvPr/>
            </p:nvSpPr>
            <p:spPr>
              <a:xfrm>
                <a:off x="720662" y="500459"/>
                <a:ext cx="1857235" cy="1663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64" name="TextBox 384">
                <a:extLst>
                  <a:ext uri="{FF2B5EF4-FFF2-40B4-BE49-F238E27FC236}">
                    <a16:creationId xmlns:a16="http://schemas.microsoft.com/office/drawing/2014/main" id="{DDD69F44-F4E6-0A46-846A-1756C9E2A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4" y="230947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3FBA5FA9-E6DA-5F4E-A2E5-80EDF0472584}"/>
                  </a:ext>
                </a:extLst>
              </p:cNvPr>
              <p:cNvCxnSpPr/>
              <p:nvPr/>
            </p:nvCxnSpPr>
            <p:spPr>
              <a:xfrm>
                <a:off x="1828653" y="295660"/>
                <a:ext cx="0" cy="20162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18CE437-EB90-4D41-9971-058254AC3A30}"/>
              </a:ext>
            </a:extLst>
          </p:cNvPr>
          <p:cNvCxnSpPr>
            <a:cxnSpLocks/>
          </p:cNvCxnSpPr>
          <p:nvPr/>
        </p:nvCxnSpPr>
        <p:spPr>
          <a:xfrm>
            <a:off x="6321426" y="5686425"/>
            <a:ext cx="925513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1" name="Group 223">
            <a:extLst>
              <a:ext uri="{FF2B5EF4-FFF2-40B4-BE49-F238E27FC236}">
                <a16:creationId xmlns:a16="http://schemas.microsoft.com/office/drawing/2014/main" id="{B27FCA2D-C13A-FC42-8C0B-7AF8EFAB943D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555626"/>
            <a:ext cx="8729662" cy="5681663"/>
            <a:chOff x="293097" y="556018"/>
            <a:chExt cx="8730474" cy="5680667"/>
          </a:xfrm>
        </p:grpSpPr>
        <p:grpSp>
          <p:nvGrpSpPr>
            <p:cNvPr id="12299" name="Group 225">
              <a:extLst>
                <a:ext uri="{FF2B5EF4-FFF2-40B4-BE49-F238E27FC236}">
                  <a16:creationId xmlns:a16="http://schemas.microsoft.com/office/drawing/2014/main" id="{3B954D67-EB68-1C49-B378-9E9E51BE7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699" y="5242652"/>
              <a:ext cx="492662" cy="246221"/>
              <a:chOff x="8545253" y="1271404"/>
              <a:chExt cx="492662" cy="246221"/>
            </a:xfrm>
          </p:grpSpPr>
          <p:sp>
            <p:nvSpPr>
              <p:cNvPr id="12422" name="TextBox 380">
                <a:extLst>
                  <a:ext uri="{FF2B5EF4-FFF2-40B4-BE49-F238E27FC236}">
                    <a16:creationId xmlns:a16="http://schemas.microsoft.com/office/drawing/2014/main" id="{73E99FA9-5855-5C4B-B8CB-EFCEACC46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BD8834F7-0982-D84D-8FB7-75CC067F8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89" y="1400400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0" name="Group 226">
              <a:extLst>
                <a:ext uri="{FF2B5EF4-FFF2-40B4-BE49-F238E27FC236}">
                  <a16:creationId xmlns:a16="http://schemas.microsoft.com/office/drawing/2014/main" id="{9A527E27-8606-054E-8755-CFCD8B73E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79" y="556018"/>
              <a:ext cx="248786" cy="288546"/>
              <a:chOff x="341886" y="1040645"/>
              <a:chExt cx="248786" cy="288546"/>
            </a:xfrm>
          </p:grpSpPr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78057887-0935-304B-9806-E86B2784E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328" y="121206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21" name="TextBox 379">
                <a:extLst>
                  <a:ext uri="{FF2B5EF4-FFF2-40B4-BE49-F238E27FC236}">
                    <a16:creationId xmlns:a16="http://schemas.microsoft.com/office/drawing/2014/main" id="{9C7BED63-CCED-0A45-B0BC-6186D6D38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2301" name="Group 227">
              <a:extLst>
                <a:ext uri="{FF2B5EF4-FFF2-40B4-BE49-F238E27FC236}">
                  <a16:creationId xmlns:a16="http://schemas.microsoft.com/office/drawing/2014/main" id="{BC8ABD81-42DA-B741-B6F7-90A77CDE7C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43" y="1524784"/>
              <a:ext cx="248786" cy="288546"/>
              <a:chOff x="341886" y="1040645"/>
              <a:chExt cx="248786" cy="288546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984B15EA-4510-0246-9C65-E31BFDAEE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043" y="121150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19" name="TextBox 376">
                <a:extLst>
                  <a:ext uri="{FF2B5EF4-FFF2-40B4-BE49-F238E27FC236}">
                    <a16:creationId xmlns:a16="http://schemas.microsoft.com/office/drawing/2014/main" id="{E1AF5AFE-B449-5A44-B235-FB62BE4F0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2302" name="Group 228">
              <a:extLst>
                <a:ext uri="{FF2B5EF4-FFF2-40B4-BE49-F238E27FC236}">
                  <a16:creationId xmlns:a16="http://schemas.microsoft.com/office/drawing/2014/main" id="{68FCBE96-6DEE-2D45-A66F-B6BAE8334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97" y="1038605"/>
              <a:ext cx="312906" cy="288546"/>
              <a:chOff x="341886" y="1040645"/>
              <a:chExt cx="312906" cy="288546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112586EB-D8E9-3F40-9BBF-76AF0EFCC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4" y="121199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17" name="TextBox 374">
                <a:extLst>
                  <a:ext uri="{FF2B5EF4-FFF2-40B4-BE49-F238E27FC236}">
                    <a16:creationId xmlns:a16="http://schemas.microsoft.com/office/drawing/2014/main" id="{56B4B8C8-4488-1A41-851A-26999C2F1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12303" name="Group 229">
              <a:extLst>
                <a:ext uri="{FF2B5EF4-FFF2-40B4-BE49-F238E27FC236}">
                  <a16:creationId xmlns:a16="http://schemas.microsoft.com/office/drawing/2014/main" id="{1C95AB3E-ECED-2D44-91F4-A6180D9A0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4996" y="801335"/>
              <a:ext cx="312906" cy="288546"/>
              <a:chOff x="2665390" y="769728"/>
              <a:chExt cx="312906" cy="288546"/>
            </a:xfrm>
          </p:grpSpPr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FE54D3F-3512-0848-8078-7E09EBBD3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3992" y="94026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15" name="TextBox 372">
                <a:extLst>
                  <a:ext uri="{FF2B5EF4-FFF2-40B4-BE49-F238E27FC236}">
                    <a16:creationId xmlns:a16="http://schemas.microsoft.com/office/drawing/2014/main" id="{0EAD1668-7EFE-DB4B-B45F-E2FC6AB77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12304" name="Group 230">
              <a:extLst>
                <a:ext uri="{FF2B5EF4-FFF2-40B4-BE49-F238E27FC236}">
                  <a16:creationId xmlns:a16="http://schemas.microsoft.com/office/drawing/2014/main" id="{5B7CBBCB-9AE7-ED4A-B7AF-B0D32E8C6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326" y="797618"/>
              <a:ext cx="508473" cy="288546"/>
              <a:chOff x="2665390" y="769728"/>
              <a:chExt cx="508473" cy="288546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4053D714-AF01-9E4E-A7D7-118F96ED4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4616" y="94080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13" name="TextBox 370">
                <a:extLst>
                  <a:ext uri="{FF2B5EF4-FFF2-40B4-BE49-F238E27FC236}">
                    <a16:creationId xmlns:a16="http://schemas.microsoft.com/office/drawing/2014/main" id="{0AC620CE-50D8-554C-9642-7D02758A4E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high</a:t>
                </a:r>
              </a:p>
            </p:txBody>
          </p:sp>
        </p:grpSp>
        <p:grpSp>
          <p:nvGrpSpPr>
            <p:cNvPr id="12305" name="Group 232">
              <a:extLst>
                <a:ext uri="{FF2B5EF4-FFF2-40B4-BE49-F238E27FC236}">
                  <a16:creationId xmlns:a16="http://schemas.microsoft.com/office/drawing/2014/main" id="{F49B7035-FB8C-D74E-8914-0AFEEC347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9681" y="1218553"/>
              <a:ext cx="492662" cy="246221"/>
              <a:chOff x="8545253" y="1271404"/>
              <a:chExt cx="492662" cy="246221"/>
            </a:xfrm>
          </p:grpSpPr>
          <p:sp>
            <p:nvSpPr>
              <p:cNvPr id="12410" name="TextBox 367">
                <a:extLst>
                  <a:ext uri="{FF2B5EF4-FFF2-40B4-BE49-F238E27FC236}">
                    <a16:creationId xmlns:a16="http://schemas.microsoft.com/office/drawing/2014/main" id="{A3260DEF-0311-0E42-93BA-E7570EF5B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88F34348-1DFD-A744-8BDB-1F0A6C08D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730" y="1400893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6" name="Group 233">
              <a:extLst>
                <a:ext uri="{FF2B5EF4-FFF2-40B4-BE49-F238E27FC236}">
                  <a16:creationId xmlns:a16="http://schemas.microsoft.com/office/drawing/2014/main" id="{64E665A0-0843-8448-80F9-A0526F268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115" y="897370"/>
              <a:ext cx="248786" cy="288546"/>
              <a:chOff x="4470539" y="846684"/>
              <a:chExt cx="248786" cy="288546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E57DDE4C-7133-5C4A-81CD-6DAA0807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677" y="101800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9" name="TextBox 366">
                <a:extLst>
                  <a:ext uri="{FF2B5EF4-FFF2-40B4-BE49-F238E27FC236}">
                    <a16:creationId xmlns:a16="http://schemas.microsoft.com/office/drawing/2014/main" id="{7D730536-F98C-3E4E-9781-5EA6CFB36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2307" name="Group 234">
              <a:extLst>
                <a:ext uri="{FF2B5EF4-FFF2-40B4-BE49-F238E27FC236}">
                  <a16:creationId xmlns:a16="http://schemas.microsoft.com/office/drawing/2014/main" id="{D4B60C4F-08EF-9B4A-91EF-6F7978C71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934" y="696479"/>
              <a:ext cx="312906" cy="288546"/>
              <a:chOff x="4470539" y="846684"/>
              <a:chExt cx="312906" cy="288546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B9380ED-EFF4-C641-8605-B9AF2B74D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855" y="1017318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7" name="TextBox 364">
                <a:extLst>
                  <a:ext uri="{FF2B5EF4-FFF2-40B4-BE49-F238E27FC236}">
                    <a16:creationId xmlns:a16="http://schemas.microsoft.com/office/drawing/2014/main" id="{10558848-EBE2-BE40-B647-559969079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27</a:t>
                </a:r>
              </a:p>
            </p:txBody>
          </p:sp>
        </p:grpSp>
        <p:grpSp>
          <p:nvGrpSpPr>
            <p:cNvPr id="12308" name="Group 236">
              <a:extLst>
                <a:ext uri="{FF2B5EF4-FFF2-40B4-BE49-F238E27FC236}">
                  <a16:creationId xmlns:a16="http://schemas.microsoft.com/office/drawing/2014/main" id="{CD318B4C-86DD-1F45-A83C-579DD46B4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03" y="4446666"/>
              <a:ext cx="248786" cy="552433"/>
              <a:chOff x="8451857" y="5490024"/>
              <a:chExt cx="248786" cy="552433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1C5B4D38-738F-7E46-9B1A-8118A4817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6610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3" name="TextBox 360">
                <a:extLst>
                  <a:ext uri="{FF2B5EF4-FFF2-40B4-BE49-F238E27FC236}">
                    <a16:creationId xmlns:a16="http://schemas.microsoft.com/office/drawing/2014/main" id="{CF14C669-94AD-3746-998E-26737A88B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4900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3A71FDB9-52EF-764C-8DA0-7302E5AE9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92455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5" name="TextBox 362">
                <a:extLst>
                  <a:ext uri="{FF2B5EF4-FFF2-40B4-BE49-F238E27FC236}">
                    <a16:creationId xmlns:a16="http://schemas.microsoft.com/office/drawing/2014/main" id="{80D80D30-97D9-3745-B031-B4807EE1E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753911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2309" name="TextBox 237">
              <a:extLst>
                <a:ext uri="{FF2B5EF4-FFF2-40B4-BE49-F238E27FC236}">
                  <a16:creationId xmlns:a16="http://schemas.microsoft.com/office/drawing/2014/main" id="{06186A77-DCC9-5B42-A178-788C02542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919" y="4153824"/>
              <a:ext cx="5052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Times New Roman" panose="02020603050405020304" pitchFamily="18" charset="0"/>
                </a:rPr>
                <a:t> 4 low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C28E0F5-0E89-284E-89C4-EF640A2F80CA}"/>
                </a:ext>
              </a:extLst>
            </p:cNvPr>
            <p:cNvCxnSpPr>
              <a:cxnSpLocks/>
            </p:cNvCxnSpPr>
            <p:nvPr/>
          </p:nvCxnSpPr>
          <p:spPr>
            <a:xfrm>
              <a:off x="6792927" y="4325670"/>
              <a:ext cx="117486" cy="745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11" name="Group 239">
              <a:extLst>
                <a:ext uri="{FF2B5EF4-FFF2-40B4-BE49-F238E27FC236}">
                  <a16:creationId xmlns:a16="http://schemas.microsoft.com/office/drawing/2014/main" id="{34555271-B122-1844-A636-590FB4A24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6092" y="3832032"/>
              <a:ext cx="827479" cy="541995"/>
              <a:chOff x="4892944" y="3715267"/>
              <a:chExt cx="827479" cy="541995"/>
            </a:xfrm>
          </p:grpSpPr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186E6044-49D7-354B-B9DD-370AA2191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633" y="3940664"/>
                <a:ext cx="277838" cy="160310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1CC0D3FD-841F-CB42-BB30-FD55D54CF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6809" y="4100974"/>
                <a:ext cx="281013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1828AD3-E44A-7B49-B06F-56BC2924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9740" y="404224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99" name="TextBox 353">
                <a:extLst>
                  <a:ext uri="{FF2B5EF4-FFF2-40B4-BE49-F238E27FC236}">
                    <a16:creationId xmlns:a16="http://schemas.microsoft.com/office/drawing/2014/main" id="{4EB6F7EF-57FB-7B4E-9C71-F263583B5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163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FB93D38F-8F8F-2F40-9D0D-0598E93B1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1837" y="388669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01" name="TextBox 356">
                <a:extLst>
                  <a:ext uri="{FF2B5EF4-FFF2-40B4-BE49-F238E27FC236}">
                    <a16:creationId xmlns:a16="http://schemas.microsoft.com/office/drawing/2014/main" id="{D66DE2D0-41BB-7642-B153-5464F9241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2944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12" name="Group 240">
              <a:extLst>
                <a:ext uri="{FF2B5EF4-FFF2-40B4-BE49-F238E27FC236}">
                  <a16:creationId xmlns:a16="http://schemas.microsoft.com/office/drawing/2014/main" id="{04543E65-1813-A742-AFED-07AFBA464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3888" y="3673889"/>
              <a:ext cx="907751" cy="541995"/>
              <a:chOff x="4848312" y="3715267"/>
              <a:chExt cx="907751" cy="541995"/>
            </a:xfrm>
          </p:grpSpPr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9EB8713-B797-D945-B4AA-2DD0EBAF2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2478" y="3940085"/>
                <a:ext cx="277838" cy="16189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EEF7C63-D45A-B544-8024-D82F1361D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5653" y="4101981"/>
                <a:ext cx="282601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9BAC254D-F73F-B141-B7C6-28682997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5101" y="404166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93" name="TextBox 347">
                <a:extLst>
                  <a:ext uri="{FF2B5EF4-FFF2-40B4-BE49-F238E27FC236}">
                    <a16:creationId xmlns:a16="http://schemas.microsoft.com/office/drawing/2014/main" id="{4B444B98-BD8C-E146-A96C-4EBABF2296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27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880B775A-4FBB-684B-8091-C75E5E976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6228" y="388611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95" name="TextBox 349">
                <a:extLst>
                  <a:ext uri="{FF2B5EF4-FFF2-40B4-BE49-F238E27FC236}">
                    <a16:creationId xmlns:a16="http://schemas.microsoft.com/office/drawing/2014/main" id="{13479BCA-BA31-234F-B2FD-1DC3E4651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312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13" name="Group 241">
              <a:extLst>
                <a:ext uri="{FF2B5EF4-FFF2-40B4-BE49-F238E27FC236}">
                  <a16:creationId xmlns:a16="http://schemas.microsoft.com/office/drawing/2014/main" id="{5BB52617-E3E8-C54D-BC73-58E5BC979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187" y="4814097"/>
              <a:ext cx="248786" cy="288546"/>
              <a:chOff x="1177726" y="4604524"/>
              <a:chExt cx="248786" cy="288546"/>
            </a:xfrm>
          </p:grpSpPr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C2E4D73F-E9F4-D143-906E-1AA908959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6536" y="477638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89" name="TextBox 343">
                <a:extLst>
                  <a:ext uri="{FF2B5EF4-FFF2-40B4-BE49-F238E27FC236}">
                    <a16:creationId xmlns:a16="http://schemas.microsoft.com/office/drawing/2014/main" id="{33553F7D-9E9D-C04A-8C62-0C40D9FE63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726" y="46045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14" name="Group 243">
              <a:extLst>
                <a:ext uri="{FF2B5EF4-FFF2-40B4-BE49-F238E27FC236}">
                  <a16:creationId xmlns:a16="http://schemas.microsoft.com/office/drawing/2014/main" id="{38D3D7A2-E11E-9345-BC18-02335A2F3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980" y="5725085"/>
              <a:ext cx="248786" cy="288546"/>
              <a:chOff x="3057585" y="5713165"/>
              <a:chExt cx="248786" cy="288546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2752AA74-F38F-AF40-8125-A7D4C30C2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848" y="588351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87" name="TextBox 341">
                <a:extLst>
                  <a:ext uri="{FF2B5EF4-FFF2-40B4-BE49-F238E27FC236}">
                    <a16:creationId xmlns:a16="http://schemas.microsoft.com/office/drawing/2014/main" id="{45CB4DE8-3DB5-E644-8B16-4918B1D25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85" y="5713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2315" name="Group 244">
              <a:extLst>
                <a:ext uri="{FF2B5EF4-FFF2-40B4-BE49-F238E27FC236}">
                  <a16:creationId xmlns:a16="http://schemas.microsoft.com/office/drawing/2014/main" id="{B9974B2A-82C4-A941-9A1E-87A2F7FD7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346" y="5569372"/>
              <a:ext cx="248786" cy="288546"/>
              <a:chOff x="2379951" y="5557452"/>
              <a:chExt cx="248786" cy="288546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47CF95C4-2328-2C4E-88F4-7D0F0C1CC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8923" y="572796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85" name="TextBox 339">
                <a:extLst>
                  <a:ext uri="{FF2B5EF4-FFF2-40B4-BE49-F238E27FC236}">
                    <a16:creationId xmlns:a16="http://schemas.microsoft.com/office/drawing/2014/main" id="{B32C0D31-2266-E847-A6EE-88F02673A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951" y="5557452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2316" name="Group 245">
              <a:extLst>
                <a:ext uri="{FF2B5EF4-FFF2-40B4-BE49-F238E27FC236}">
                  <a16:creationId xmlns:a16="http://schemas.microsoft.com/office/drawing/2014/main" id="{39CC2392-3CAD-6A4B-9377-9AF1B88B9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23" y="5887345"/>
              <a:ext cx="248786" cy="288546"/>
              <a:chOff x="2383328" y="5875425"/>
              <a:chExt cx="248786" cy="288546"/>
            </a:xfrm>
          </p:grpSpPr>
          <p:sp>
            <p:nvSpPr>
              <p:cNvPr id="12382" name="TextBox 335">
                <a:extLst>
                  <a:ext uri="{FF2B5EF4-FFF2-40B4-BE49-F238E27FC236}">
                    <a16:creationId xmlns:a16="http://schemas.microsoft.com/office/drawing/2014/main" id="{2E7C7663-B205-6646-9227-38C0D71543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328" y="587542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1573FA9-1BD7-7C41-8A1C-55CC3A847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2098" y="604699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7" name="Group 249">
              <a:extLst>
                <a:ext uri="{FF2B5EF4-FFF2-40B4-BE49-F238E27FC236}">
                  <a16:creationId xmlns:a16="http://schemas.microsoft.com/office/drawing/2014/main" id="{600D72D3-F721-6949-B593-EC6F54949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71" y="5843408"/>
              <a:ext cx="248786" cy="288546"/>
              <a:chOff x="906576" y="5831488"/>
              <a:chExt cx="248786" cy="288546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3897F5F-D3F2-2B47-AB61-95DC43BCD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586" y="600255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81" name="TextBox 316">
                <a:extLst>
                  <a:ext uri="{FF2B5EF4-FFF2-40B4-BE49-F238E27FC236}">
                    <a16:creationId xmlns:a16="http://schemas.microsoft.com/office/drawing/2014/main" id="{1A8152BC-2281-484F-9B2E-449B3BCD2C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576" y="583148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2318" name="Group 251">
              <a:extLst>
                <a:ext uri="{FF2B5EF4-FFF2-40B4-BE49-F238E27FC236}">
                  <a16:creationId xmlns:a16="http://schemas.microsoft.com/office/drawing/2014/main" id="{5D303B86-53DC-4246-AE42-49944E3C1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931" y="5717134"/>
              <a:ext cx="248786" cy="288546"/>
              <a:chOff x="4295536" y="5705214"/>
              <a:chExt cx="248786" cy="288546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EDD38C6-62B4-754A-8DD2-273DD2D9C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3626" y="587557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79" name="TextBox 314">
                <a:extLst>
                  <a:ext uri="{FF2B5EF4-FFF2-40B4-BE49-F238E27FC236}">
                    <a16:creationId xmlns:a16="http://schemas.microsoft.com/office/drawing/2014/main" id="{F89E342A-693E-9446-AF2C-689D9CF98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536" y="570521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2319" name="Group 252">
              <a:extLst>
                <a:ext uri="{FF2B5EF4-FFF2-40B4-BE49-F238E27FC236}">
                  <a16:creationId xmlns:a16="http://schemas.microsoft.com/office/drawing/2014/main" id="{9E8831A2-0947-DA45-98C3-82ED9570E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623" y="3145687"/>
              <a:ext cx="248786" cy="288546"/>
              <a:chOff x="4862978" y="3133767"/>
              <a:chExt cx="248786" cy="288546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2B8F385-30A3-0A49-AECF-6B1B26017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15" y="33042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77" name="TextBox 312">
                <a:extLst>
                  <a:ext uri="{FF2B5EF4-FFF2-40B4-BE49-F238E27FC236}">
                    <a16:creationId xmlns:a16="http://schemas.microsoft.com/office/drawing/2014/main" id="{30F7D149-F8C3-CC40-8696-86EA6A7DF9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978" y="31337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20" name="Group 253">
              <a:extLst>
                <a:ext uri="{FF2B5EF4-FFF2-40B4-BE49-F238E27FC236}">
                  <a16:creationId xmlns:a16="http://schemas.microsoft.com/office/drawing/2014/main" id="{FF0B36F7-CCE0-A047-B4B2-F81556C4C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0684" y="2772001"/>
              <a:ext cx="248786" cy="288546"/>
              <a:chOff x="4738672" y="846684"/>
              <a:chExt cx="248786" cy="288546"/>
            </a:xfrm>
          </p:grpSpPr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EA98934B-DB7F-2548-AB66-FD6FEFF92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6900" y="101788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75" name="TextBox 310">
                <a:extLst>
                  <a:ext uri="{FF2B5EF4-FFF2-40B4-BE49-F238E27FC236}">
                    <a16:creationId xmlns:a16="http://schemas.microsoft.com/office/drawing/2014/main" id="{2AC63335-4AC0-A447-8DE6-06B0F18BA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672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2321" name="Group 254">
              <a:extLst>
                <a:ext uri="{FF2B5EF4-FFF2-40B4-BE49-F238E27FC236}">
                  <a16:creationId xmlns:a16="http://schemas.microsoft.com/office/drawing/2014/main" id="{4E4064B0-47A7-4947-8955-C0155A93B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116" y="3558470"/>
              <a:ext cx="248786" cy="288546"/>
              <a:chOff x="9236261" y="4837086"/>
              <a:chExt cx="248786" cy="288546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C684259-EE88-9947-A29C-27C1F8C65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914" y="500749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73" name="TextBox 308">
                <a:extLst>
                  <a:ext uri="{FF2B5EF4-FFF2-40B4-BE49-F238E27FC236}">
                    <a16:creationId xmlns:a16="http://schemas.microsoft.com/office/drawing/2014/main" id="{6027FE96-0ED9-834D-9391-94C0C3EC1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6261" y="4837086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22" name="Group 255">
              <a:extLst>
                <a:ext uri="{FF2B5EF4-FFF2-40B4-BE49-F238E27FC236}">
                  <a16:creationId xmlns:a16="http://schemas.microsoft.com/office/drawing/2014/main" id="{85E74A03-C00A-594C-B67F-2161EC9C7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9661" y="4729707"/>
              <a:ext cx="280846" cy="246221"/>
              <a:chOff x="8554586" y="1108955"/>
              <a:chExt cx="280846" cy="246221"/>
            </a:xfrm>
          </p:grpSpPr>
          <p:sp>
            <p:nvSpPr>
              <p:cNvPr id="12370" name="TextBox 305">
                <a:extLst>
                  <a:ext uri="{FF2B5EF4-FFF2-40B4-BE49-F238E27FC236}">
                    <a16:creationId xmlns:a16="http://schemas.microsoft.com/office/drawing/2014/main" id="{E9D53E03-8351-B045-8662-B1FB4D9268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4586" y="1108955"/>
                <a:ext cx="2808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 8</a:t>
                </a:r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A9B8485-4FAB-B845-8E06-CE1CD31CC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7065" y="1281079"/>
                <a:ext cx="115898" cy="74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3" name="Group 256">
              <a:extLst>
                <a:ext uri="{FF2B5EF4-FFF2-40B4-BE49-F238E27FC236}">
                  <a16:creationId xmlns:a16="http://schemas.microsoft.com/office/drawing/2014/main" id="{652ACBF7-0DA1-F141-8047-44F6B17FED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6235" y="3389468"/>
              <a:ext cx="492662" cy="246221"/>
              <a:chOff x="8545253" y="1271404"/>
              <a:chExt cx="492662" cy="246221"/>
            </a:xfrm>
          </p:grpSpPr>
          <p:sp>
            <p:nvSpPr>
              <p:cNvPr id="12368" name="TextBox 303">
                <a:extLst>
                  <a:ext uri="{FF2B5EF4-FFF2-40B4-BE49-F238E27FC236}">
                    <a16:creationId xmlns:a16="http://schemas.microsoft.com/office/drawing/2014/main" id="{0A2A0F50-BF17-DB46-8D30-B2150F694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C5A2152C-6F82-C249-B2CF-89F723060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38" y="139971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4" name="Group 257">
              <a:extLst>
                <a:ext uri="{FF2B5EF4-FFF2-40B4-BE49-F238E27FC236}">
                  <a16:creationId xmlns:a16="http://schemas.microsoft.com/office/drawing/2014/main" id="{D28AD57E-CDDC-714B-A849-47095E3CF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3941" y="3153388"/>
              <a:ext cx="268242" cy="246221"/>
              <a:chOff x="8545253" y="1271404"/>
              <a:chExt cx="268242" cy="246221"/>
            </a:xfrm>
          </p:grpSpPr>
          <p:sp>
            <p:nvSpPr>
              <p:cNvPr id="12366" name="TextBox 301">
                <a:extLst>
                  <a:ext uri="{FF2B5EF4-FFF2-40B4-BE49-F238E27FC236}">
                    <a16:creationId xmlns:a16="http://schemas.microsoft.com/office/drawing/2014/main" id="{7A7116FA-C095-2E40-B615-8410740B29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28089E2-B803-B44B-BC2D-D73E6BFE7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817" y="1400881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5" name="Group 258">
              <a:extLst>
                <a:ext uri="{FF2B5EF4-FFF2-40B4-BE49-F238E27FC236}">
                  <a16:creationId xmlns:a16="http://schemas.microsoft.com/office/drawing/2014/main" id="{1B4652E8-5ABC-E443-A5C9-73F7DB801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067" y="4489324"/>
              <a:ext cx="2191481" cy="946667"/>
              <a:chOff x="4091672" y="4477404"/>
              <a:chExt cx="2191481" cy="946667"/>
            </a:xfrm>
          </p:grpSpPr>
          <p:grpSp>
            <p:nvGrpSpPr>
              <p:cNvPr id="12360" name="Group 295">
                <a:extLst>
                  <a:ext uri="{FF2B5EF4-FFF2-40B4-BE49-F238E27FC236}">
                    <a16:creationId xmlns:a16="http://schemas.microsoft.com/office/drawing/2014/main" id="{3C355159-3663-534F-B103-22474BEF6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4367" y="5135525"/>
                <a:ext cx="248786" cy="288546"/>
                <a:chOff x="6034367" y="5135525"/>
                <a:chExt cx="248786" cy="288546"/>
              </a:xfrm>
            </p:grpSpPr>
            <p:sp>
              <p:nvSpPr>
                <p:cNvPr id="12364" name="TextBox 299">
                  <a:extLst>
                    <a:ext uri="{FF2B5EF4-FFF2-40B4-BE49-F238E27FC236}">
                      <a16:creationId xmlns:a16="http://schemas.microsoft.com/office/drawing/2014/main" id="{337A3762-C6B1-7F4E-B587-60199F177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4367" y="5135525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562B87A5-7E12-C94F-9489-C80668D86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2100" y="5307351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61" name="Group 296">
                <a:extLst>
                  <a:ext uri="{FF2B5EF4-FFF2-40B4-BE49-F238E27FC236}">
                    <a16:creationId xmlns:a16="http://schemas.microsoft.com/office/drawing/2014/main" id="{62CFEE54-0464-BA46-B7AA-59B566593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1672" y="4477404"/>
                <a:ext cx="268242" cy="246221"/>
                <a:chOff x="8545253" y="1271404"/>
                <a:chExt cx="268242" cy="246221"/>
              </a:xfrm>
            </p:grpSpPr>
            <p:sp>
              <p:nvSpPr>
                <p:cNvPr id="12362" name="TextBox 297">
                  <a:extLst>
                    <a:ext uri="{FF2B5EF4-FFF2-40B4-BE49-F238E27FC236}">
                      <a16:creationId xmlns:a16="http://schemas.microsoft.com/office/drawing/2014/main" id="{D67E653E-C2AD-3840-A023-BD3D95ECAD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4709" y="1271404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E378E829-6850-FA41-AF49-03C1F7BF92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5410" y="1399799"/>
                  <a:ext cx="128599" cy="11110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26" name="Group 259">
              <a:extLst>
                <a:ext uri="{FF2B5EF4-FFF2-40B4-BE49-F238E27FC236}">
                  <a16:creationId xmlns:a16="http://schemas.microsoft.com/office/drawing/2014/main" id="{224D23E8-2C2E-F448-8DCD-3B828232F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722" y="3829945"/>
              <a:ext cx="248786" cy="288546"/>
              <a:chOff x="341886" y="1040645"/>
              <a:chExt cx="248786" cy="288546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6015EBD-1A37-5649-99E2-E0775D71B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9" y="121098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59" name="TextBox 294">
                <a:extLst>
                  <a:ext uri="{FF2B5EF4-FFF2-40B4-BE49-F238E27FC236}">
                    <a16:creationId xmlns:a16="http://schemas.microsoft.com/office/drawing/2014/main" id="{2CBD0C1E-859A-F841-84C7-E16B6AC326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27" name="Group 260">
              <a:extLst>
                <a:ext uri="{FF2B5EF4-FFF2-40B4-BE49-F238E27FC236}">
                  <a16:creationId xmlns:a16="http://schemas.microsoft.com/office/drawing/2014/main" id="{5E2DCB7F-E092-EA46-91C6-7542610D7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9601" y="4473171"/>
              <a:ext cx="268242" cy="246221"/>
              <a:chOff x="8545253" y="1271404"/>
              <a:chExt cx="268242" cy="246221"/>
            </a:xfrm>
          </p:grpSpPr>
          <p:sp>
            <p:nvSpPr>
              <p:cNvPr id="12356" name="TextBox 291">
                <a:extLst>
                  <a:ext uri="{FF2B5EF4-FFF2-40B4-BE49-F238E27FC236}">
                    <a16:creationId xmlns:a16="http://schemas.microsoft.com/office/drawing/2014/main" id="{D2FD1284-8B62-554B-A56A-190BC87DD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A1BFBCC7-0DAD-A743-8FFE-9B14431E2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4755" y="140008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8" name="Group 261">
              <a:extLst>
                <a:ext uri="{FF2B5EF4-FFF2-40B4-BE49-F238E27FC236}">
                  <a16:creationId xmlns:a16="http://schemas.microsoft.com/office/drawing/2014/main" id="{3A1C4783-AA1D-6A47-A8BC-9578CD235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5125" y="4052085"/>
              <a:ext cx="248786" cy="288546"/>
              <a:chOff x="4245730" y="4040165"/>
              <a:chExt cx="248786" cy="288546"/>
            </a:xfrm>
          </p:grpSpPr>
          <p:sp>
            <p:nvSpPr>
              <p:cNvPr id="12354" name="TextBox 289">
                <a:extLst>
                  <a:ext uri="{FF2B5EF4-FFF2-40B4-BE49-F238E27FC236}">
                    <a16:creationId xmlns:a16="http://schemas.microsoft.com/office/drawing/2014/main" id="{5E7414CB-5B4C-184E-AEF2-C4C4807B9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730" y="4040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94E4969-5725-734E-8620-555137B79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409" y="421058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9" name="Group 262">
              <a:extLst>
                <a:ext uri="{FF2B5EF4-FFF2-40B4-BE49-F238E27FC236}">
                  <a16:creationId xmlns:a16="http://schemas.microsoft.com/office/drawing/2014/main" id="{D2FEB861-158C-BA42-800A-1C25A607F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226" y="4212118"/>
              <a:ext cx="248786" cy="288546"/>
              <a:chOff x="4874831" y="4200198"/>
              <a:chExt cx="248786" cy="288546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3B1550D-750E-834A-AC23-C81425721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117" y="437089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53" name="TextBox 288">
                <a:extLst>
                  <a:ext uri="{FF2B5EF4-FFF2-40B4-BE49-F238E27FC236}">
                    <a16:creationId xmlns:a16="http://schemas.microsoft.com/office/drawing/2014/main" id="{1A1FC3E9-5622-7A43-BE44-F0399EFA0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4831" y="420019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30" name="Group 263">
              <a:extLst>
                <a:ext uri="{FF2B5EF4-FFF2-40B4-BE49-F238E27FC236}">
                  <a16:creationId xmlns:a16="http://schemas.microsoft.com/office/drawing/2014/main" id="{6AADCCDA-CAB1-6B40-9938-053ED7ADE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8998" y="4057979"/>
              <a:ext cx="248786" cy="288546"/>
              <a:chOff x="341886" y="1040645"/>
              <a:chExt cx="248786" cy="288546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9A3FA4B-D06D-7246-9D60-A87E8C4F9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50" y="121151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51" name="TextBox 286">
                <a:extLst>
                  <a:ext uri="{FF2B5EF4-FFF2-40B4-BE49-F238E27FC236}">
                    <a16:creationId xmlns:a16="http://schemas.microsoft.com/office/drawing/2014/main" id="{2FD2C796-E150-A74B-96BA-F8C6B65CB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2331" name="Group 264">
              <a:extLst>
                <a:ext uri="{FF2B5EF4-FFF2-40B4-BE49-F238E27FC236}">
                  <a16:creationId xmlns:a16="http://schemas.microsoft.com/office/drawing/2014/main" id="{FDAAA4F2-2E86-6146-87E8-F6D116BA0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3578" y="5465418"/>
              <a:ext cx="473206" cy="288546"/>
              <a:chOff x="5864183" y="5453498"/>
              <a:chExt cx="473206" cy="288546"/>
            </a:xfrm>
          </p:grpSpPr>
          <p:sp>
            <p:nvSpPr>
              <p:cNvPr id="12348" name="TextBox 283">
                <a:extLst>
                  <a:ext uri="{FF2B5EF4-FFF2-40B4-BE49-F238E27FC236}">
                    <a16:creationId xmlns:a16="http://schemas.microsoft.com/office/drawing/2014/main" id="{95BDBEE9-3E85-A548-B988-7C86FAA468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4183" y="5453498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946091A-105C-2F44-807B-F28952E0E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2222" y="562479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32" name="Group 265">
              <a:extLst>
                <a:ext uri="{FF2B5EF4-FFF2-40B4-BE49-F238E27FC236}">
                  <a16:creationId xmlns:a16="http://schemas.microsoft.com/office/drawing/2014/main" id="{C21230E9-23BB-8D48-843D-42BB409B7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4308" y="5467662"/>
              <a:ext cx="312906" cy="288546"/>
              <a:chOff x="6525751" y="6292082"/>
              <a:chExt cx="312906" cy="288546"/>
            </a:xfrm>
          </p:grpSpPr>
          <p:sp>
            <p:nvSpPr>
              <p:cNvPr id="12346" name="TextBox 280">
                <a:extLst>
                  <a:ext uri="{FF2B5EF4-FFF2-40B4-BE49-F238E27FC236}">
                    <a16:creationId xmlns:a16="http://schemas.microsoft.com/office/drawing/2014/main" id="{5BC3BA63-7278-0A4B-8B0B-9C06E0FE5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5751" y="629208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F4F9BFE-19D6-6149-A72C-740375802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252" y="646272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33" name="Group 266">
              <a:extLst>
                <a:ext uri="{FF2B5EF4-FFF2-40B4-BE49-F238E27FC236}">
                  <a16:creationId xmlns:a16="http://schemas.microsoft.com/office/drawing/2014/main" id="{24A85B68-7F7E-2C4F-A5AB-BC879BB4F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4335" y="5990464"/>
              <a:ext cx="332362" cy="246221"/>
              <a:chOff x="8553519" y="1263312"/>
              <a:chExt cx="332362" cy="246221"/>
            </a:xfrm>
          </p:grpSpPr>
          <p:sp>
            <p:nvSpPr>
              <p:cNvPr id="12344" name="TextBox 278">
                <a:extLst>
                  <a:ext uri="{FF2B5EF4-FFF2-40B4-BE49-F238E27FC236}">
                    <a16:creationId xmlns:a16="http://schemas.microsoft.com/office/drawing/2014/main" id="{620C9DFC-EB69-0B49-B518-24B4EF245C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2975" y="126331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5F28EC06-FA44-3F4F-85F2-F658724FD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2984" y="1392079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34" name="Group 267">
              <a:extLst>
                <a:ext uri="{FF2B5EF4-FFF2-40B4-BE49-F238E27FC236}">
                  <a16:creationId xmlns:a16="http://schemas.microsoft.com/office/drawing/2014/main" id="{EDE83157-D4CA-004D-B864-9EC450258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3520" y="5303158"/>
              <a:ext cx="683833" cy="385662"/>
              <a:chOff x="6334125" y="5291238"/>
              <a:chExt cx="683833" cy="385662"/>
            </a:xfrm>
          </p:grpSpPr>
          <p:grpSp>
            <p:nvGrpSpPr>
              <p:cNvPr id="12338" name="Group 272">
                <a:extLst>
                  <a:ext uri="{FF2B5EF4-FFF2-40B4-BE49-F238E27FC236}">
                    <a16:creationId xmlns:a16="http://schemas.microsoft.com/office/drawing/2014/main" id="{2DC52A7B-97C4-2142-93FA-E04F2EFF9B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4125" y="5361123"/>
                <a:ext cx="290008" cy="315777"/>
                <a:chOff x="6334125" y="5361123"/>
                <a:chExt cx="290008" cy="315777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A11ED4BB-BF96-A54E-8DF9-D1E180CF5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8350" y="5361317"/>
                  <a:ext cx="279426" cy="160309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C6E959F7-95D0-9545-9362-6885D69A8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3588" y="5521626"/>
                  <a:ext cx="290539" cy="155547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39" name="Group 273">
                <a:extLst>
                  <a:ext uri="{FF2B5EF4-FFF2-40B4-BE49-F238E27FC236}">
                    <a16:creationId xmlns:a16="http://schemas.microsoft.com/office/drawing/2014/main" id="{E2210174-DFBE-BF40-BE5B-E8CB5B2FB6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69172" y="5291238"/>
                <a:ext cx="248786" cy="288546"/>
                <a:chOff x="6769172" y="5291238"/>
                <a:chExt cx="248786" cy="288546"/>
              </a:xfrm>
            </p:grpSpPr>
            <p:sp>
              <p:nvSpPr>
                <p:cNvPr id="12340" name="TextBox 274">
                  <a:extLst>
                    <a:ext uri="{FF2B5EF4-FFF2-40B4-BE49-F238E27FC236}">
                      <a16:creationId xmlns:a16="http://schemas.microsoft.com/office/drawing/2014/main" id="{E05A3F89-8250-5C40-81D8-AF65A56E6B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9172" y="5291238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D9E4DE58-B641-8C44-ACD3-2D85539A5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7182" y="5462899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35" name="Group 268">
              <a:extLst>
                <a:ext uri="{FF2B5EF4-FFF2-40B4-BE49-F238E27FC236}">
                  <a16:creationId xmlns:a16="http://schemas.microsoft.com/office/drawing/2014/main" id="{EE56B6A5-8CAA-DF42-AD19-83315A16B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854" y="4689580"/>
              <a:ext cx="268242" cy="246221"/>
              <a:chOff x="8600006" y="1271404"/>
              <a:chExt cx="268242" cy="246221"/>
            </a:xfrm>
          </p:grpSpPr>
          <p:sp>
            <p:nvSpPr>
              <p:cNvPr id="12336" name="TextBox 270">
                <a:extLst>
                  <a:ext uri="{FF2B5EF4-FFF2-40B4-BE49-F238E27FC236}">
                    <a16:creationId xmlns:a16="http://schemas.microsoft.com/office/drawing/2014/main" id="{71A56FD8-6D08-C744-9FD6-F1C68E828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9462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D98553C-8545-1D46-9EF7-DAA41ED79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585" y="1399533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92" name="Group 404">
            <a:extLst>
              <a:ext uri="{FF2B5EF4-FFF2-40B4-BE49-F238E27FC236}">
                <a16:creationId xmlns:a16="http://schemas.microsoft.com/office/drawing/2014/main" id="{3B8CDAB0-0E09-EA47-8E9A-E7D9444063F7}"/>
              </a:ext>
            </a:extLst>
          </p:cNvPr>
          <p:cNvGrpSpPr>
            <a:grpSpLocks/>
          </p:cNvGrpSpPr>
          <p:nvPr/>
        </p:nvGrpSpPr>
        <p:grpSpPr bwMode="auto">
          <a:xfrm>
            <a:off x="7229476" y="2495551"/>
            <a:ext cx="855663" cy="754063"/>
            <a:chOff x="6315797" y="2494862"/>
            <a:chExt cx="855712" cy="754757"/>
          </a:xfrm>
        </p:grpSpPr>
        <p:sp>
          <p:nvSpPr>
            <p:cNvPr id="12293" name="TextBox 405">
              <a:extLst>
                <a:ext uri="{FF2B5EF4-FFF2-40B4-BE49-F238E27FC236}">
                  <a16:creationId xmlns:a16="http://schemas.microsoft.com/office/drawing/2014/main" id="{69822D60-03ED-8643-AB8C-6A441A043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956" y="2982901"/>
              <a:ext cx="7232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0 0 0 0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7DE2013-9530-9241-88C4-4B7BE1B49655}"/>
                </a:ext>
              </a:extLst>
            </p:cNvPr>
            <p:cNvSpPr/>
            <p:nvPr/>
          </p:nvSpPr>
          <p:spPr>
            <a:xfrm>
              <a:off x="6445979" y="3003330"/>
              <a:ext cx="601697" cy="2002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C3C63AB-315E-F24A-ABCF-165176D8E296}"/>
                </a:ext>
              </a:extLst>
            </p:cNvPr>
            <p:cNvSpPr/>
            <p:nvPr/>
          </p:nvSpPr>
          <p:spPr>
            <a:xfrm>
              <a:off x="6315797" y="2785642"/>
              <a:ext cx="855712" cy="463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96" name="TextBox 411">
              <a:extLst>
                <a:ext uri="{FF2B5EF4-FFF2-40B4-BE49-F238E27FC236}">
                  <a16:creationId xmlns:a16="http://schemas.microsoft.com/office/drawing/2014/main" id="{AC3EA09C-FD06-9749-810D-48196B470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8619" y="2494862"/>
              <a:ext cx="3401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11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5FCBF85B-7AA1-6341-9CBB-70FA1D6A0E4C}"/>
                </a:ext>
              </a:extLst>
            </p:cNvPr>
            <p:cNvCxnSpPr/>
            <p:nvPr/>
          </p:nvCxnSpPr>
          <p:spPr>
            <a:xfrm>
              <a:off x="6734921" y="2547298"/>
              <a:ext cx="0" cy="2208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8" name="TextBox 413">
              <a:extLst>
                <a:ext uri="{FF2B5EF4-FFF2-40B4-BE49-F238E27FC236}">
                  <a16:creationId xmlns:a16="http://schemas.microsoft.com/office/drawing/2014/main" id="{BCB7299E-8AB2-EA48-ACDF-D9B1ED715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797" y="2749596"/>
              <a:ext cx="8557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Flags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3BD98-1E47-AEDF-0176-D9C18D5AD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6A219EC-AD0B-0BD8-BBD8-101ED03F7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77449-2DDB-347C-B4EE-A733185A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if(x==y)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BD8E83BF-8A9B-B944-A1C6-C7D1174FC612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BRNE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CA824B-8980-5631-93AD-D9F29B4E4BEC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77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Not Equal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25A4DA30-6AF9-4E44-8B6C-CB9ED1B90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Not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!=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1683" name="Text Placeholder 2">
            <a:extLst>
              <a:ext uri="{FF2B5EF4-FFF2-40B4-BE49-F238E27FC236}">
                <a16:creationId xmlns:a16="http://schemas.microsoft.com/office/drawing/2014/main" id="{CF41B90B-A131-9A44-97CA-53EC377A5804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Not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BRE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942B336D-ACE6-784F-ACA6-A4C4E4B0A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Not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!=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2707" name="Text Placeholder 2">
            <a:extLst>
              <a:ext uri="{FF2B5EF4-FFF2-40B4-BE49-F238E27FC236}">
                <a16:creationId xmlns:a16="http://schemas.microsoft.com/office/drawing/2014/main" id="{F4626D86-6219-8343-B999-5D28CA94231B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Not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BRE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9" name="TextBox 353">
            <a:extLst>
              <a:ext uri="{FF2B5EF4-FFF2-40B4-BE49-F238E27FC236}">
                <a16:creationId xmlns:a16="http://schemas.microsoft.com/office/drawing/2014/main" id="{FD405BFF-F135-3048-8382-B3108E99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327525"/>
            <a:ext cx="1479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x != y,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x == 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8715EB-C38D-2B44-84F9-A78A89720E71}"/>
              </a:ext>
            </a:extLst>
          </p:cNvPr>
          <p:cNvSpPr/>
          <p:nvPr/>
        </p:nvSpPr>
        <p:spPr>
          <a:xfrm>
            <a:off x="5643564" y="4292600"/>
            <a:ext cx="1366837" cy="592138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Less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8F36-D8B6-5C2B-480E-1E5726420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49B88DEF-FEF5-A302-9DC4-B68F43420B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440E6-F890-CC13-CC26-82839DBC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Less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&lt;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A6E6E614-5DC8-6905-B02C-46F8DE895781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Less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75B02F-3656-86D0-044A-707725903022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58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6CD4AD25-F981-1D47-BF53-2A7E442DDF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Less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&lt;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3491" name="Text Placeholder 2">
            <a:extLst>
              <a:ext uri="{FF2B5EF4-FFF2-40B4-BE49-F238E27FC236}">
                <a16:creationId xmlns:a16="http://schemas.microsoft.com/office/drawing/2014/main" id="{5B9F2AFE-093A-2149-B6F0-7BE55E0D203C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Less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TextBox 353">
            <a:extLst>
              <a:ext uri="{FF2B5EF4-FFF2-40B4-BE49-F238E27FC236}">
                <a16:creationId xmlns:a16="http://schemas.microsoft.com/office/drawing/2014/main" id="{80846D3F-DF14-4A42-AE2B-967C161CC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4327525"/>
            <a:ext cx="2038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x &lt; y,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x &gt;= y and 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skip the z=x part if true.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B6C3A20-7DB8-614D-92D4-3EC056B00EFE}"/>
              </a:ext>
            </a:extLst>
          </p:cNvPr>
          <p:cNvSpPr/>
          <p:nvPr/>
        </p:nvSpPr>
        <p:spPr>
          <a:xfrm>
            <a:off x="5643564" y="4292600"/>
            <a:ext cx="1366837" cy="592138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Less or Equal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23F101C6-4702-9846-BF9C-C4D8E941FC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Less or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&lt;=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5539" name="Text Placeholder 2">
            <a:extLst>
              <a:ext uri="{FF2B5EF4-FFF2-40B4-BE49-F238E27FC236}">
                <a16:creationId xmlns:a16="http://schemas.microsoft.com/office/drawing/2014/main" id="{E2354B0A-18AF-ED41-A827-24D8C480A5C7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Less or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0BA6CB2B-B3AF-354B-B87C-E98483EE22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Less or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&lt;=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66563" name="Text Placeholder 2">
            <a:extLst>
              <a:ext uri="{FF2B5EF4-FFF2-40B4-BE49-F238E27FC236}">
                <a16:creationId xmlns:a16="http://schemas.microsoft.com/office/drawing/2014/main" id="{95119482-9D15-DA4F-9AD7-40058C215B44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Less or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TextBox 353">
            <a:extLst>
              <a:ext uri="{FF2B5EF4-FFF2-40B4-BE49-F238E27FC236}">
                <a16:creationId xmlns:a16="http://schemas.microsoft.com/office/drawing/2014/main" id="{B6DBB473-67CA-2148-B85C-79CD19095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4362450"/>
            <a:ext cx="1535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x &lt;= y,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x &gt; 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C07A0F-B168-4A4A-84BA-9962DE909AC6}"/>
              </a:ext>
            </a:extLst>
          </p:cNvPr>
          <p:cNvSpPr/>
          <p:nvPr/>
        </p:nvSpPr>
        <p:spPr>
          <a:xfrm>
            <a:off x="5643564" y="4292600"/>
            <a:ext cx="1366837" cy="592138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9">
            <a:extLst>
              <a:ext uri="{FF2B5EF4-FFF2-40B4-BE49-F238E27FC236}">
                <a16:creationId xmlns:a16="http://schemas.microsoft.com/office/drawing/2014/main" id="{BA084AEA-A769-D34B-AF78-593960F2A663}"/>
              </a:ext>
            </a:extLst>
          </p:cNvPr>
          <p:cNvGrpSpPr>
            <a:grpSpLocks/>
          </p:cNvGrpSpPr>
          <p:nvPr/>
        </p:nvGrpSpPr>
        <p:grpSpPr bwMode="auto">
          <a:xfrm>
            <a:off x="1093788" y="160339"/>
            <a:ext cx="8964612" cy="6702425"/>
            <a:chOff x="190667" y="143256"/>
            <a:chExt cx="8963938" cy="6702824"/>
          </a:xfrm>
        </p:grpSpPr>
        <p:grpSp>
          <p:nvGrpSpPr>
            <p:cNvPr id="14503" name="Group 49">
              <a:extLst>
                <a:ext uri="{FF2B5EF4-FFF2-40B4-BE49-F238E27FC236}">
                  <a16:creationId xmlns:a16="http://schemas.microsoft.com/office/drawing/2014/main" id="{5778C506-5D27-3542-8B2A-11CDFBC2A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487" y="2385720"/>
              <a:ext cx="1587347" cy="2315295"/>
              <a:chOff x="2379487" y="2385720"/>
              <a:chExt cx="1587347" cy="2315295"/>
            </a:xfrm>
          </p:grpSpPr>
          <p:grpSp>
            <p:nvGrpSpPr>
              <p:cNvPr id="14669" name="Group 33">
                <a:extLst>
                  <a:ext uri="{FF2B5EF4-FFF2-40B4-BE49-F238E27FC236}">
                    <a16:creationId xmlns:a16="http://schemas.microsoft.com/office/drawing/2014/main" id="{52CA01FE-6CCA-F248-819D-5B4FF3EC1E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59" y="2787061"/>
                <a:ext cx="293670" cy="304521"/>
                <a:chOff x="3407959" y="2787061"/>
                <a:chExt cx="293670" cy="304521"/>
              </a:xfrm>
            </p:grpSpPr>
            <p:sp>
              <p:nvSpPr>
                <p:cNvPr id="14711" name="TextBox 467">
                  <a:extLst>
                    <a:ext uri="{FF2B5EF4-FFF2-40B4-BE49-F238E27FC236}">
                      <a16:creationId xmlns:a16="http://schemas.microsoft.com/office/drawing/2014/main" id="{E97AA711-11AB-9947-947F-BEEEBD64BB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59" y="2787061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cxnSp>
              <p:nvCxnSpPr>
                <p:cNvPr id="469" name="Straight Arrow Connector 468">
                  <a:extLst>
                    <a:ext uri="{FF2B5EF4-FFF2-40B4-BE49-F238E27FC236}">
                      <a16:creationId xmlns:a16="http://schemas.microsoft.com/office/drawing/2014/main" id="{D8F96189-A9F3-2445-B47A-2470D7A67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6394" y="2889794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70" name="Group 34">
                <a:extLst>
                  <a:ext uri="{FF2B5EF4-FFF2-40B4-BE49-F238E27FC236}">
                    <a16:creationId xmlns:a16="http://schemas.microsoft.com/office/drawing/2014/main" id="{02E3526A-9837-3E41-9E93-352C319E2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64" y="2806288"/>
                <a:ext cx="293670" cy="334096"/>
                <a:chOff x="3673164" y="2806288"/>
                <a:chExt cx="293670" cy="334096"/>
              </a:xfrm>
            </p:grpSpPr>
            <p:sp>
              <p:nvSpPr>
                <p:cNvPr id="14709" name="TextBox 469">
                  <a:extLst>
                    <a:ext uri="{FF2B5EF4-FFF2-40B4-BE49-F238E27FC236}">
                      <a16:creationId xmlns:a16="http://schemas.microsoft.com/office/drawing/2014/main" id="{E2642425-9C77-254C-A77F-CCC6BA3B44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64" y="2806288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471" name="Straight Arrow Connector 470">
                  <a:extLst>
                    <a:ext uri="{FF2B5EF4-FFF2-40B4-BE49-F238E27FC236}">
                      <a16:creationId xmlns:a16="http://schemas.microsoft.com/office/drawing/2014/main" id="{48260F31-7EED-1044-8347-B924013F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2889794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Trapezoid 471">
                <a:extLst>
                  <a:ext uri="{FF2B5EF4-FFF2-40B4-BE49-F238E27FC236}">
                    <a16:creationId xmlns:a16="http://schemas.microsoft.com/office/drawing/2014/main" id="{63BED1D1-0FC5-034E-BB6B-B166E1B7105C}"/>
                  </a:ext>
                </a:extLst>
              </p:cNvPr>
              <p:cNvSpPr/>
              <p:nvPr/>
            </p:nvSpPr>
            <p:spPr>
              <a:xfrm rot="5400000">
                <a:off x="3343161" y="3226383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72" name="TextBox 472">
                <a:extLst>
                  <a:ext uri="{FF2B5EF4-FFF2-40B4-BE49-F238E27FC236}">
                    <a16:creationId xmlns:a16="http://schemas.microsoft.com/office/drawing/2014/main" id="{CF0893F3-2077-EA47-9413-D46306CA4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12" y="3073939"/>
                <a:ext cx="334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4673" name="Group 441">
                <a:extLst>
                  <a:ext uri="{FF2B5EF4-FFF2-40B4-BE49-F238E27FC236}">
                    <a16:creationId xmlns:a16="http://schemas.microsoft.com/office/drawing/2014/main" id="{E0F1E39D-6B43-A649-B516-422A38B599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487" y="2676271"/>
                <a:ext cx="1527811" cy="2024744"/>
                <a:chOff x="3156259" y="1690162"/>
                <a:chExt cx="1527811" cy="2024744"/>
              </a:xfrm>
            </p:grpSpPr>
            <p:grpSp>
              <p:nvGrpSpPr>
                <p:cNvPr id="14692" name="Group 450">
                  <a:extLst>
                    <a:ext uri="{FF2B5EF4-FFF2-40B4-BE49-F238E27FC236}">
                      <a16:creationId xmlns:a16="http://schemas.microsoft.com/office/drawing/2014/main" id="{5534F6B9-4A1D-A349-82C7-6902DCE8A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1995894"/>
                  <a:ext cx="1015631" cy="307777"/>
                  <a:chOff x="3156259" y="1995894"/>
                  <a:chExt cx="1015631" cy="307777"/>
                </a:xfrm>
              </p:grpSpPr>
              <p:sp>
                <p:nvSpPr>
                  <p:cNvPr id="14706" name="TextBox 464">
                    <a:extLst>
                      <a:ext uri="{FF2B5EF4-FFF2-40B4-BE49-F238E27FC236}">
                        <a16:creationId xmlns:a16="http://schemas.microsoft.com/office/drawing/2014/main" id="{121707C6-3843-A847-863A-008964C4C1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03306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3301DD07-D5ED-B849-9DCA-5C656EFCEA17}"/>
                      </a:ext>
                    </a:extLst>
                  </p:cNvPr>
                  <p:cNvSpPr/>
                  <p:nvPr/>
                </p:nvSpPr>
                <p:spPr>
                  <a:xfrm>
                    <a:off x="3431053" y="204021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708" name="TextBox 466">
                    <a:extLst>
                      <a:ext uri="{FF2B5EF4-FFF2-40B4-BE49-F238E27FC236}">
                        <a16:creationId xmlns:a16="http://schemas.microsoft.com/office/drawing/2014/main" id="{9B160117-5B65-E944-9BB2-E0DF69D329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199589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A</a:t>
                    </a:r>
                  </a:p>
                </p:txBody>
              </p:sp>
            </p:grpSp>
            <p:grpSp>
              <p:nvGrpSpPr>
                <p:cNvPr id="14693" name="Group 451">
                  <a:extLst>
                    <a:ext uri="{FF2B5EF4-FFF2-40B4-BE49-F238E27FC236}">
                      <a16:creationId xmlns:a16="http://schemas.microsoft.com/office/drawing/2014/main" id="{86D30212-BD72-AA48-A2B6-B555C9DC71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421600"/>
                  <a:ext cx="1015631" cy="307777"/>
                  <a:chOff x="3156259" y="2141034"/>
                  <a:chExt cx="1015631" cy="307777"/>
                </a:xfrm>
              </p:grpSpPr>
              <p:sp>
                <p:nvSpPr>
                  <p:cNvPr id="14703" name="TextBox 461">
                    <a:extLst>
                      <a:ext uri="{FF2B5EF4-FFF2-40B4-BE49-F238E27FC236}">
                        <a16:creationId xmlns:a16="http://schemas.microsoft.com/office/drawing/2014/main" id="{11282770-5044-4C4E-A19C-C2AC6C667B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17820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1DFA8954-4973-C641-B9B9-CF248F68B479}"/>
                      </a:ext>
                    </a:extLst>
                  </p:cNvPr>
                  <p:cNvSpPr/>
                  <p:nvPr/>
                </p:nvSpPr>
                <p:spPr>
                  <a:xfrm>
                    <a:off x="3431053" y="218512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705" name="TextBox 463">
                    <a:extLst>
                      <a:ext uri="{FF2B5EF4-FFF2-40B4-BE49-F238E27FC236}">
                        <a16:creationId xmlns:a16="http://schemas.microsoft.com/office/drawing/2014/main" id="{72BDE87E-D849-6445-B720-F7BD5EE403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14103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B</a:t>
                    </a:r>
                  </a:p>
                </p:txBody>
              </p:sp>
            </p:grpSp>
            <p:grpSp>
              <p:nvGrpSpPr>
                <p:cNvPr id="14694" name="Group 452">
                  <a:extLst>
                    <a:ext uri="{FF2B5EF4-FFF2-40B4-BE49-F238E27FC236}">
                      <a16:creationId xmlns:a16="http://schemas.microsoft.com/office/drawing/2014/main" id="{A8929F76-CE94-844E-893F-A881B92B6F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871344"/>
                  <a:ext cx="1015631" cy="307777"/>
                  <a:chOff x="3156259" y="2307387"/>
                  <a:chExt cx="1015631" cy="307777"/>
                </a:xfrm>
              </p:grpSpPr>
              <p:sp>
                <p:nvSpPr>
                  <p:cNvPr id="14700" name="TextBox 458">
                    <a:extLst>
                      <a:ext uri="{FF2B5EF4-FFF2-40B4-BE49-F238E27FC236}">
                        <a16:creationId xmlns:a16="http://schemas.microsoft.com/office/drawing/2014/main" id="{7945A46A-078D-214B-803A-C8534F964B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34455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EF7512BD-775B-6945-9C09-DE9C452E1423}"/>
                      </a:ext>
                    </a:extLst>
                  </p:cNvPr>
                  <p:cNvSpPr/>
                  <p:nvPr/>
                </p:nvSpPr>
                <p:spPr>
                  <a:xfrm>
                    <a:off x="3431053" y="2351026"/>
                    <a:ext cx="665112" cy="20162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702" name="TextBox 460">
                    <a:extLst>
                      <a:ext uri="{FF2B5EF4-FFF2-40B4-BE49-F238E27FC236}">
                        <a16:creationId xmlns:a16="http://schemas.microsoft.com/office/drawing/2014/main" id="{0347CB6C-0EAF-1541-98D5-4EE6B259E7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30738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C</a:t>
                    </a:r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54755A0-2F2A-CE48-89AD-EDD2A2603C51}"/>
                    </a:ext>
                  </a:extLst>
                </p:cNvPr>
                <p:cNvSpPr/>
                <p:nvPr/>
              </p:nvSpPr>
              <p:spPr>
                <a:xfrm>
                  <a:off x="3185009" y="1667133"/>
                  <a:ext cx="1498487" cy="20479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4696" name="Group 453">
                  <a:extLst>
                    <a:ext uri="{FF2B5EF4-FFF2-40B4-BE49-F238E27FC236}">
                      <a16:creationId xmlns:a16="http://schemas.microsoft.com/office/drawing/2014/main" id="{B6410E27-2878-F04A-B616-831EF01B1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3298170"/>
                  <a:ext cx="1015631" cy="307777"/>
                  <a:chOff x="3156259" y="2453647"/>
                  <a:chExt cx="1015631" cy="307777"/>
                </a:xfrm>
              </p:grpSpPr>
              <p:sp>
                <p:nvSpPr>
                  <p:cNvPr id="14697" name="TextBox 455">
                    <a:extLst>
                      <a:ext uri="{FF2B5EF4-FFF2-40B4-BE49-F238E27FC236}">
                        <a16:creationId xmlns:a16="http://schemas.microsoft.com/office/drawing/2014/main" id="{C5D26A49-1C96-A147-B0F2-A61D01C17D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49081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2058D84D-30E2-034D-9EF0-233177D24A2F}"/>
                      </a:ext>
                    </a:extLst>
                  </p:cNvPr>
                  <p:cNvSpPr/>
                  <p:nvPr/>
                </p:nvSpPr>
                <p:spPr>
                  <a:xfrm>
                    <a:off x="3431053" y="2497523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699" name="TextBox 457">
                    <a:extLst>
                      <a:ext uri="{FF2B5EF4-FFF2-40B4-BE49-F238E27FC236}">
                        <a16:creationId xmlns:a16="http://schemas.microsoft.com/office/drawing/2014/main" id="{A15A14CB-75F0-EF40-B18D-03ED2A5DA4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45364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D</a:t>
                    </a:r>
                  </a:p>
                </p:txBody>
              </p:sp>
            </p:grpSp>
          </p:grpSp>
          <p:grpSp>
            <p:nvGrpSpPr>
              <p:cNvPr id="14674" name="Group 44">
                <a:extLst>
                  <a:ext uri="{FF2B5EF4-FFF2-40B4-BE49-F238E27FC236}">
                    <a16:creationId xmlns:a16="http://schemas.microsoft.com/office/drawing/2014/main" id="{D3C537AA-935C-EA4D-A40D-518BFDF7DC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47" y="3691312"/>
                <a:ext cx="293670" cy="304511"/>
                <a:chOff x="3407947" y="3691312"/>
                <a:chExt cx="293670" cy="304511"/>
              </a:xfrm>
            </p:grpSpPr>
            <p:sp>
              <p:nvSpPr>
                <p:cNvPr id="14690" name="TextBox 443">
                  <a:extLst>
                    <a:ext uri="{FF2B5EF4-FFF2-40B4-BE49-F238E27FC236}">
                      <a16:creationId xmlns:a16="http://schemas.microsoft.com/office/drawing/2014/main" id="{6CED9D5C-83C1-CA4F-9DBC-954BB8F5E9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47" y="3691312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cxnSp>
              <p:nvCxnSpPr>
                <p:cNvPr id="445" name="Straight Arrow Connector 444">
                  <a:extLst>
                    <a:ext uri="{FF2B5EF4-FFF2-40B4-BE49-F238E27FC236}">
                      <a16:creationId xmlns:a16="http://schemas.microsoft.com/office/drawing/2014/main" id="{A68059FE-11BC-F44A-B1B7-153054F30F8C}"/>
                    </a:ext>
                  </a:extLst>
                </p:cNvPr>
                <p:cNvCxnSpPr/>
                <p:nvPr/>
              </p:nvCxnSpPr>
              <p:spPr>
                <a:xfrm>
                  <a:off x="3646394" y="3794723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75" name="Group 48">
                <a:extLst>
                  <a:ext uri="{FF2B5EF4-FFF2-40B4-BE49-F238E27FC236}">
                    <a16:creationId xmlns:a16="http://schemas.microsoft.com/office/drawing/2014/main" id="{38EEECA1-9E8B-344B-8DDF-14630A29A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43" y="3710530"/>
                <a:ext cx="293670" cy="333896"/>
                <a:chOff x="3673143" y="3710530"/>
                <a:chExt cx="293670" cy="333896"/>
              </a:xfrm>
            </p:grpSpPr>
            <p:sp>
              <p:nvSpPr>
                <p:cNvPr id="14688" name="TextBox 445">
                  <a:extLst>
                    <a:ext uri="{FF2B5EF4-FFF2-40B4-BE49-F238E27FC236}">
                      <a16:creationId xmlns:a16="http://schemas.microsoft.com/office/drawing/2014/main" id="{70FA531B-0C2F-794C-8064-4F7B837DEC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43" y="3710530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447" name="Straight Arrow Connector 446">
                  <a:extLst>
                    <a:ext uri="{FF2B5EF4-FFF2-40B4-BE49-F238E27FC236}">
                      <a16:creationId xmlns:a16="http://schemas.microsoft.com/office/drawing/2014/main" id="{AAC46341-3324-5B44-9B39-3A723F090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3793135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76" name="TextBox 448">
                <a:extLst>
                  <a:ext uri="{FF2B5EF4-FFF2-40B4-BE49-F238E27FC236}">
                    <a16:creationId xmlns:a16="http://schemas.microsoft.com/office/drawing/2014/main" id="{B69374AA-F4CD-334F-B26F-1CCD212149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00" y="3978180"/>
                <a:ext cx="33476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677" name="TextBox 474">
                <a:extLst>
                  <a:ext uri="{FF2B5EF4-FFF2-40B4-BE49-F238E27FC236}">
                    <a16:creationId xmlns:a16="http://schemas.microsoft.com/office/drawing/2014/main" id="{57EA5DBD-E2B6-A740-A492-87DEA5F7F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37" y="2702644"/>
                <a:ext cx="8389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Registers</a:t>
                </a:r>
              </a:p>
            </p:txBody>
          </p:sp>
          <p:grpSp>
            <p:nvGrpSpPr>
              <p:cNvPr id="14678" name="Group 475">
                <a:extLst>
                  <a:ext uri="{FF2B5EF4-FFF2-40B4-BE49-F238E27FC236}">
                    <a16:creationId xmlns:a16="http://schemas.microsoft.com/office/drawing/2014/main" id="{A32E6A4C-10DE-FE46-A2ED-0BDC9F865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754" y="2385720"/>
                <a:ext cx="340158" cy="272788"/>
                <a:chOff x="3284418" y="5102016"/>
                <a:chExt cx="340158" cy="272788"/>
              </a:xfrm>
            </p:grpSpPr>
            <p:sp>
              <p:nvSpPr>
                <p:cNvPr id="14686" name="TextBox 476">
                  <a:extLst>
                    <a:ext uri="{FF2B5EF4-FFF2-40B4-BE49-F238E27FC236}">
                      <a16:creationId xmlns:a16="http://schemas.microsoft.com/office/drawing/2014/main" id="{CFBE79F1-D21A-644A-8C00-CAED6E5D28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102016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cxnSp>
              <p:nvCxnSpPr>
                <p:cNvPr id="478" name="Straight Arrow Connector 477">
                  <a:extLst>
                    <a:ext uri="{FF2B5EF4-FFF2-40B4-BE49-F238E27FC236}">
                      <a16:creationId xmlns:a16="http://schemas.microsoft.com/office/drawing/2014/main" id="{5D109CCA-7D55-7541-A453-A8D4D33DB96F}"/>
                    </a:ext>
                  </a:extLst>
                </p:cNvPr>
                <p:cNvCxnSpPr/>
                <p:nvPr/>
              </p:nvCxnSpPr>
              <p:spPr>
                <a:xfrm>
                  <a:off x="3321218" y="5153625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79" name="Group 478">
                <a:extLst>
                  <a:ext uri="{FF2B5EF4-FFF2-40B4-BE49-F238E27FC236}">
                    <a16:creationId xmlns:a16="http://schemas.microsoft.com/office/drawing/2014/main" id="{3FB6E516-8222-5B43-A1E3-E80ED92B9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297" y="2388361"/>
                <a:ext cx="293670" cy="272788"/>
                <a:chOff x="3144219" y="5102016"/>
                <a:chExt cx="293670" cy="272788"/>
              </a:xfrm>
            </p:grpSpPr>
            <p:sp>
              <p:nvSpPr>
                <p:cNvPr id="14684" name="TextBox 482">
                  <a:extLst>
                    <a:ext uri="{FF2B5EF4-FFF2-40B4-BE49-F238E27FC236}">
                      <a16:creationId xmlns:a16="http://schemas.microsoft.com/office/drawing/2014/main" id="{63517827-35F0-894A-A788-F6FC65E80F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219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498" name="Straight Arrow Connector 497">
                  <a:extLst>
                    <a:ext uri="{FF2B5EF4-FFF2-40B4-BE49-F238E27FC236}">
                      <a16:creationId xmlns:a16="http://schemas.microsoft.com/office/drawing/2014/main" id="{F1CAE022-D485-E44F-8B41-250E141DFE59}"/>
                    </a:ext>
                  </a:extLst>
                </p:cNvPr>
                <p:cNvCxnSpPr/>
                <p:nvPr/>
              </p:nvCxnSpPr>
              <p:spPr>
                <a:xfrm>
                  <a:off x="3392295" y="515415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80" name="Group 498">
                <a:extLst>
                  <a:ext uri="{FF2B5EF4-FFF2-40B4-BE49-F238E27FC236}">
                    <a16:creationId xmlns:a16="http://schemas.microsoft.com/office/drawing/2014/main" id="{FBD288A5-A73D-9547-B372-78B9CCD617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2991" y="2388362"/>
                <a:ext cx="293670" cy="272788"/>
                <a:chOff x="3270018" y="5102016"/>
                <a:chExt cx="293670" cy="272788"/>
              </a:xfrm>
            </p:grpSpPr>
            <p:sp>
              <p:nvSpPr>
                <p:cNvPr id="14682" name="TextBox 499">
                  <a:extLst>
                    <a:ext uri="{FF2B5EF4-FFF2-40B4-BE49-F238E27FC236}">
                      <a16:creationId xmlns:a16="http://schemas.microsoft.com/office/drawing/2014/main" id="{AD15926A-6D9F-CC4C-8C0E-DFBDB99724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0018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501" name="Straight Arrow Connector 500">
                  <a:extLst>
                    <a:ext uri="{FF2B5EF4-FFF2-40B4-BE49-F238E27FC236}">
                      <a16:creationId xmlns:a16="http://schemas.microsoft.com/office/drawing/2014/main" id="{7615DD1A-56E6-B845-9E4B-D4BE3BBB64A6}"/>
                    </a:ext>
                  </a:extLst>
                </p:cNvPr>
                <p:cNvCxnSpPr/>
                <p:nvPr/>
              </p:nvCxnSpPr>
              <p:spPr>
                <a:xfrm>
                  <a:off x="3314343" y="5154158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21E2059D-723B-014E-8800-8613B2879CAB}"/>
                  </a:ext>
                </a:extLst>
              </p:cNvPr>
              <p:cNvSpPr/>
              <p:nvPr/>
            </p:nvSpPr>
            <p:spPr>
              <a:xfrm rot="5400000">
                <a:off x="3343161" y="4131312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504" name="Group 132">
              <a:extLst>
                <a:ext uri="{FF2B5EF4-FFF2-40B4-BE49-F238E27FC236}">
                  <a16:creationId xmlns:a16="http://schemas.microsoft.com/office/drawing/2014/main" id="{6DBD9F67-AED7-694D-91A8-941A1F483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62" y="4032363"/>
              <a:ext cx="342419" cy="894328"/>
              <a:chOff x="8364611" y="5087641"/>
              <a:chExt cx="342419" cy="894328"/>
            </a:xfrm>
          </p:grpSpPr>
          <p:sp>
            <p:nvSpPr>
              <p:cNvPr id="215" name="Trapezoid 109">
                <a:extLst>
                  <a:ext uri="{FF2B5EF4-FFF2-40B4-BE49-F238E27FC236}">
                    <a16:creationId xmlns:a16="http://schemas.microsoft.com/office/drawing/2014/main" id="{E6830650-7233-EB4F-919F-72A8D3D3A21F}"/>
                  </a:ext>
                </a:extLst>
              </p:cNvPr>
              <p:cNvSpPr/>
              <p:nvPr/>
            </p:nvSpPr>
            <p:spPr>
              <a:xfrm rot="5400000" flipH="1">
                <a:off x="8102102" y="5378691"/>
                <a:ext cx="893815" cy="312714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178349 w 2178349"/>
                  <a:gd name="connsiteY0" fmla="*/ 97207 h 97712"/>
                  <a:gd name="connsiteX1" fmla="*/ 1576 w 2178349"/>
                  <a:gd name="connsiteY1" fmla="*/ 97712 h 97712"/>
                  <a:gd name="connsiteX2" fmla="*/ 0 w 2178349"/>
                  <a:gd name="connsiteY2" fmla="*/ 0 h 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349" h="97712">
                    <a:moveTo>
                      <a:pt x="2178349" y="97207"/>
                    </a:move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3DF5FED-A332-3A44-844F-C12197E34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4715" y="5724766"/>
                <a:ext cx="32223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8E2FFB7-5EA0-424F-BFA4-2929386827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4079" y="5689839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505" name="Group 6">
              <a:extLst>
                <a:ext uri="{FF2B5EF4-FFF2-40B4-BE49-F238E27FC236}">
                  <a16:creationId xmlns:a16="http://schemas.microsoft.com/office/drawing/2014/main" id="{A4BFB76C-7B08-784C-B3D7-5A214D96B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752" y="772852"/>
              <a:ext cx="2978701" cy="939625"/>
              <a:chOff x="4955851" y="962686"/>
              <a:chExt cx="2978701" cy="939625"/>
            </a:xfrm>
          </p:grpSpPr>
          <p:grpSp>
            <p:nvGrpSpPr>
              <p:cNvPr id="14643" name="Group 55">
                <a:extLst>
                  <a:ext uri="{FF2B5EF4-FFF2-40B4-BE49-F238E27FC236}">
                    <a16:creationId xmlns:a16="http://schemas.microsoft.com/office/drawing/2014/main" id="{FC44AC57-7FBB-B44E-88D8-530467F03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5587" y="962686"/>
                <a:ext cx="2832797" cy="477914"/>
                <a:chOff x="2840081" y="429053"/>
                <a:chExt cx="2832797" cy="477914"/>
              </a:xfrm>
            </p:grpSpPr>
            <p:sp>
              <p:nvSpPr>
                <p:cNvPr id="14664" name="TextBox 57">
                  <a:extLst>
                    <a:ext uri="{FF2B5EF4-FFF2-40B4-BE49-F238E27FC236}">
                      <a16:creationId xmlns:a16="http://schemas.microsoft.com/office/drawing/2014/main" id="{A1370D7D-0307-FC49-B933-4268F9EC41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0831" y="429053"/>
                  <a:ext cx="28169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Control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7C6F5A3-9117-F940-8A8A-A86488324A5F}"/>
                    </a:ext>
                  </a:extLst>
                </p:cNvPr>
                <p:cNvSpPr/>
                <p:nvPr/>
              </p:nvSpPr>
              <p:spPr>
                <a:xfrm>
                  <a:off x="2840092" y="442432"/>
                  <a:ext cx="2833474" cy="465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4644" name="TextBox 59">
                <a:extLst>
                  <a:ext uri="{FF2B5EF4-FFF2-40B4-BE49-F238E27FC236}">
                    <a16:creationId xmlns:a16="http://schemas.microsoft.com/office/drawing/2014/main" id="{DEC995AE-1781-B640-B8C3-AED80D086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5851" y="1213411"/>
                <a:ext cx="29787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6021BE7-362C-9F49-9D57-68349F170EC7}"/>
                  </a:ext>
                </a:extLst>
              </p:cNvPr>
              <p:cNvCxnSpPr/>
              <p:nvPr/>
            </p:nvCxnSpPr>
            <p:spPr>
              <a:xfrm>
                <a:off x="507925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4CF5BF0-7625-3745-BC87-DFF583F55744}"/>
                  </a:ext>
                </a:extLst>
              </p:cNvPr>
              <p:cNvCxnSpPr/>
              <p:nvPr/>
            </p:nvCxnSpPr>
            <p:spPr>
              <a:xfrm>
                <a:off x="522053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0F065BF-C888-C747-B686-B87D6D9BEB8E}"/>
                  </a:ext>
                </a:extLst>
              </p:cNvPr>
              <p:cNvCxnSpPr/>
              <p:nvPr/>
            </p:nvCxnSpPr>
            <p:spPr>
              <a:xfrm>
                <a:off x="536498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6AA1762-CF1D-8B45-8528-B4D2169EB18B}"/>
                  </a:ext>
                </a:extLst>
              </p:cNvPr>
              <p:cNvCxnSpPr/>
              <p:nvPr/>
            </p:nvCxnSpPr>
            <p:spPr>
              <a:xfrm>
                <a:off x="550625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D1A525E-0E03-B341-9750-149E6B16D6B7}"/>
                  </a:ext>
                </a:extLst>
              </p:cNvPr>
              <p:cNvCxnSpPr/>
              <p:nvPr/>
            </p:nvCxnSpPr>
            <p:spPr>
              <a:xfrm>
                <a:off x="563801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D3FBA2-7CF2-1940-8B1D-553986007308}"/>
                  </a:ext>
                </a:extLst>
              </p:cNvPr>
              <p:cNvCxnSpPr/>
              <p:nvPr/>
            </p:nvCxnSpPr>
            <p:spPr>
              <a:xfrm>
                <a:off x="5779288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89DB08-DA32-6E4A-84FF-764A7A831F06}"/>
                  </a:ext>
                </a:extLst>
              </p:cNvPr>
              <p:cNvCxnSpPr/>
              <p:nvPr/>
            </p:nvCxnSpPr>
            <p:spPr>
              <a:xfrm>
                <a:off x="592373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20B9DDA-2466-994A-AE5F-6F564159EC10}"/>
                  </a:ext>
                </a:extLst>
              </p:cNvPr>
              <p:cNvCxnSpPr/>
              <p:nvPr/>
            </p:nvCxnSpPr>
            <p:spPr>
              <a:xfrm>
                <a:off x="6065017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0631C8A-3708-1F42-85FC-7C7161AA2A02}"/>
                  </a:ext>
                </a:extLst>
              </p:cNvPr>
              <p:cNvCxnSpPr/>
              <p:nvPr/>
            </p:nvCxnSpPr>
            <p:spPr>
              <a:xfrm>
                <a:off x="620629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1F4191F-7615-BC4E-ACDE-8676782C65D1}"/>
                  </a:ext>
                </a:extLst>
              </p:cNvPr>
              <p:cNvCxnSpPr/>
              <p:nvPr/>
            </p:nvCxnSpPr>
            <p:spPr>
              <a:xfrm>
                <a:off x="634757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FBD044A-503A-5441-B9D0-D8784334ED6D}"/>
                  </a:ext>
                </a:extLst>
              </p:cNvPr>
              <p:cNvCxnSpPr/>
              <p:nvPr/>
            </p:nvCxnSpPr>
            <p:spPr>
              <a:xfrm>
                <a:off x="64920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FC64F9-B4E7-224F-B15E-790E87843029}"/>
                  </a:ext>
                </a:extLst>
              </p:cNvPr>
              <p:cNvCxnSpPr/>
              <p:nvPr/>
            </p:nvCxnSpPr>
            <p:spPr>
              <a:xfrm>
                <a:off x="667139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FE8E63C-6664-B54A-BC5A-0C7D22488692}"/>
                  </a:ext>
                </a:extLst>
              </p:cNvPr>
              <p:cNvCxnSpPr/>
              <p:nvPr/>
            </p:nvCxnSpPr>
            <p:spPr>
              <a:xfrm>
                <a:off x="68317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C0B7EA0-39DB-E043-A135-9636680ACC9D}"/>
                  </a:ext>
                </a:extLst>
              </p:cNvPr>
              <p:cNvCxnSpPr/>
              <p:nvPr/>
            </p:nvCxnSpPr>
            <p:spPr>
              <a:xfrm>
                <a:off x="7011095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DB38FB-3BB7-E847-8C4A-966B4ACB1CBD}"/>
                  </a:ext>
                </a:extLst>
              </p:cNvPr>
              <p:cNvCxnSpPr/>
              <p:nvPr/>
            </p:nvCxnSpPr>
            <p:spPr>
              <a:xfrm>
                <a:off x="7195232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788FAA-CE60-DD4C-BD4B-0682977ECB57}"/>
                  </a:ext>
                </a:extLst>
              </p:cNvPr>
              <p:cNvCxnSpPr/>
              <p:nvPr/>
            </p:nvCxnSpPr>
            <p:spPr>
              <a:xfrm>
                <a:off x="736031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FD83A6-81EC-3349-A583-D39D9DC21BD0}"/>
                  </a:ext>
                </a:extLst>
              </p:cNvPr>
              <p:cNvCxnSpPr/>
              <p:nvPr/>
            </p:nvCxnSpPr>
            <p:spPr>
              <a:xfrm>
                <a:off x="753810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08BC93D1-CA31-DA45-972B-03762DABCBD5}"/>
                  </a:ext>
                </a:extLst>
              </p:cNvPr>
              <p:cNvCxnSpPr/>
              <p:nvPr/>
            </p:nvCxnSpPr>
            <p:spPr>
              <a:xfrm>
                <a:off x="770954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7D1F5B-9CB0-CA49-88E5-44653B6436ED}"/>
                  </a:ext>
                </a:extLst>
              </p:cNvPr>
              <p:cNvSpPr txBox="1"/>
              <p:nvPr/>
            </p:nvSpPr>
            <p:spPr>
              <a:xfrm>
                <a:off x="4963374" y="1625391"/>
                <a:ext cx="2911256" cy="276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0  0  0  0  0  0  0  0  0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0   0   0   0   0   0   0   0</a:t>
                </a:r>
              </a:p>
            </p:txBody>
          </p:sp>
        </p:grpSp>
        <p:grpSp>
          <p:nvGrpSpPr>
            <p:cNvPr id="14506" name="Group 17">
              <a:extLst>
                <a:ext uri="{FF2B5EF4-FFF2-40B4-BE49-F238E27FC236}">
                  <a16:creationId xmlns:a16="http://schemas.microsoft.com/office/drawing/2014/main" id="{6E85E8E6-E1A7-F848-B227-8EA02DB3B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792" y="5371346"/>
              <a:ext cx="449048" cy="937728"/>
              <a:chOff x="2645792" y="5371346"/>
              <a:chExt cx="449048" cy="937728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E0063B69-3572-EF4A-9D72-189FC4760C06}"/>
                  </a:ext>
                </a:extLst>
              </p:cNvPr>
              <p:cNvSpPr/>
              <p:nvPr/>
            </p:nvSpPr>
            <p:spPr>
              <a:xfrm rot="5400000">
                <a:off x="2458190" y="579749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4637" name="Group 16">
                <a:extLst>
                  <a:ext uri="{FF2B5EF4-FFF2-40B4-BE49-F238E27FC236}">
                    <a16:creationId xmlns:a16="http://schemas.microsoft.com/office/drawing/2014/main" id="{B68A295C-E77F-C446-8E44-C9CD1D2BA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170" y="5371346"/>
                <a:ext cx="293670" cy="272788"/>
                <a:chOff x="2801170" y="5371346"/>
                <a:chExt cx="293670" cy="272788"/>
              </a:xfrm>
            </p:grpSpPr>
            <p:sp>
              <p:nvSpPr>
                <p:cNvPr id="14641" name="TextBox 82">
                  <a:extLst>
                    <a:ext uri="{FF2B5EF4-FFF2-40B4-BE49-F238E27FC236}">
                      <a16:creationId xmlns:a16="http://schemas.microsoft.com/office/drawing/2014/main" id="{E2867D7B-0F84-B946-B336-1D606D3212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1170" y="537134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16F5F445-4A35-1B4A-B370-41F004F5C0C4}"/>
                    </a:ext>
                  </a:extLst>
                </p:cNvPr>
                <p:cNvCxnSpPr/>
                <p:nvPr/>
              </p:nvCxnSpPr>
              <p:spPr>
                <a:xfrm>
                  <a:off x="2838417" y="5423595"/>
                  <a:ext cx="0" cy="2206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38" name="TextBox 87">
                <a:extLst>
                  <a:ext uri="{FF2B5EF4-FFF2-40B4-BE49-F238E27FC236}">
                    <a16:creationId xmlns:a16="http://schemas.microsoft.com/office/drawing/2014/main" id="{4460E0FF-D623-1343-BB31-D6D592315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92" y="5610699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189982-CD27-914A-97A9-0EB88EDA9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029" y="5782392"/>
                <a:ext cx="277791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DFD5F21-54E1-764C-987D-35FCDE95806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V="1">
                <a:off x="2689204" y="5944326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07" name="Group 154">
              <a:extLst>
                <a:ext uri="{FF2B5EF4-FFF2-40B4-BE49-F238E27FC236}">
                  <a16:creationId xmlns:a16="http://schemas.microsoft.com/office/drawing/2014/main" id="{9560A593-4475-564E-B201-FCC3A2894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7906" y="3634006"/>
              <a:ext cx="495536" cy="937728"/>
              <a:chOff x="5114153" y="3529161"/>
              <a:chExt cx="495536" cy="937728"/>
            </a:xfrm>
          </p:grpSpPr>
          <p:sp>
            <p:nvSpPr>
              <p:cNvPr id="14630" name="TextBox 155">
                <a:extLst>
                  <a:ext uri="{FF2B5EF4-FFF2-40B4-BE49-F238E27FC236}">
                    <a16:creationId xmlns:a16="http://schemas.microsoft.com/office/drawing/2014/main" id="{A7F5506E-506D-5C40-B99B-3619DBEAA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57" name="Trapezoid 156">
                <a:extLst>
                  <a:ext uri="{FF2B5EF4-FFF2-40B4-BE49-F238E27FC236}">
                    <a16:creationId xmlns:a16="http://schemas.microsoft.com/office/drawing/2014/main" id="{AA0C91A4-09AB-C842-94C3-C81484F04C34}"/>
                  </a:ext>
                </a:extLst>
              </p:cNvPr>
              <p:cNvSpPr/>
              <p:nvPr/>
            </p:nvSpPr>
            <p:spPr>
              <a:xfrm rot="5400000">
                <a:off x="4926472" y="3955026"/>
                <a:ext cx="730294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4460D3E-C1D2-F040-A3BB-DF85B81F47ED}"/>
                  </a:ext>
                </a:extLst>
              </p:cNvPr>
              <p:cNvCxnSpPr/>
              <p:nvPr/>
            </p:nvCxnSpPr>
            <p:spPr>
              <a:xfrm>
                <a:off x="5305906" y="3581922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33" name="TextBox 161">
                <a:extLst>
                  <a:ext uri="{FF2B5EF4-FFF2-40B4-BE49-F238E27FC236}">
                    <a16:creationId xmlns:a16="http://schemas.microsoft.com/office/drawing/2014/main" id="{CD617A85-E5F0-414F-9F3E-67DC1C5178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348665E-3A8E-C44A-B034-AE40ECD3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517" y="3940719"/>
                <a:ext cx="277791" cy="16034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976E88A-09A4-594B-9FA4-758349D89CF8}"/>
                  </a:ext>
                </a:extLst>
              </p:cNvPr>
              <p:cNvCxnSpPr>
                <a:cxnSpLocks/>
                <a:endCxn id="157" idx="0"/>
              </p:cNvCxnSpPr>
              <p:nvPr/>
            </p:nvCxnSpPr>
            <p:spPr>
              <a:xfrm flipV="1">
                <a:off x="5156692" y="4101065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08" name="Group 138">
              <a:extLst>
                <a:ext uri="{FF2B5EF4-FFF2-40B4-BE49-F238E27FC236}">
                  <a16:creationId xmlns:a16="http://schemas.microsoft.com/office/drawing/2014/main" id="{15D91CC8-D375-AD45-AB3E-7A4E3E4BD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0334" y="3475863"/>
              <a:ext cx="2212198" cy="937728"/>
              <a:chOff x="5114153" y="3529161"/>
              <a:chExt cx="2212198" cy="937728"/>
            </a:xfrm>
          </p:grpSpPr>
          <p:sp>
            <p:nvSpPr>
              <p:cNvPr id="14623" name="TextBox 139">
                <a:extLst>
                  <a:ext uri="{FF2B5EF4-FFF2-40B4-BE49-F238E27FC236}">
                    <a16:creationId xmlns:a16="http://schemas.microsoft.com/office/drawing/2014/main" id="{552F021A-3348-4F45-A025-B429027CF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149630FA-39F2-614A-8320-0CCA07E26DB0}"/>
                  </a:ext>
                </a:extLst>
              </p:cNvPr>
              <p:cNvSpPr/>
              <p:nvPr/>
            </p:nvSpPr>
            <p:spPr>
              <a:xfrm rot="5400000">
                <a:off x="4926476" y="395520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909C641-E8A8-BC45-8A8C-AFD3F1E1C701}"/>
                  </a:ext>
                </a:extLst>
              </p:cNvPr>
              <p:cNvCxnSpPr/>
              <p:nvPr/>
            </p:nvCxnSpPr>
            <p:spPr>
              <a:xfrm>
                <a:off x="5306703" y="3581305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26" name="TextBox 145">
                <a:extLst>
                  <a:ext uri="{FF2B5EF4-FFF2-40B4-BE49-F238E27FC236}">
                    <a16:creationId xmlns:a16="http://schemas.microsoft.com/office/drawing/2014/main" id="{E42FAFC3-180F-B24E-8602-6D90703C5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6F90D32-C2DF-074C-A800-BA7EDB4A6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4314" y="3940102"/>
                <a:ext cx="277792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14F2E2-7A8C-6843-BCDB-CFFA1259AA94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V="1">
                <a:off x="5157489" y="4102036"/>
                <a:ext cx="280967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2B46FFD-11DB-4743-86FA-B8653F8DB932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 flipV="1">
                <a:off x="5438456" y="4102036"/>
                <a:ext cx="18873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Trapezoid 109">
              <a:extLst>
                <a:ext uri="{FF2B5EF4-FFF2-40B4-BE49-F238E27FC236}">
                  <a16:creationId xmlns:a16="http://schemas.microsoft.com/office/drawing/2014/main" id="{6539CC44-8092-C447-8FD2-F9642CBC080D}"/>
                </a:ext>
              </a:extLst>
            </p:cNvPr>
            <p:cNvSpPr/>
            <p:nvPr/>
          </p:nvSpPr>
          <p:spPr>
            <a:xfrm rot="5400000" flipH="1">
              <a:off x="4495506" y="-275404"/>
              <a:ext cx="2044822" cy="6924154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71845"/>
                <a:gd name="connsiteY0" fmla="*/ 51572 h 1299602"/>
                <a:gd name="connsiteX1" fmla="*/ 23640 w 2771845"/>
                <a:gd name="connsiteY1" fmla="*/ 3654 h 1299602"/>
                <a:gd name="connsiteX2" fmla="*/ 2768533 w 2771845"/>
                <a:gd name="connsiteY2" fmla="*/ 0 h 1299602"/>
                <a:gd name="connsiteX3" fmla="*/ 2771845 w 2771845"/>
                <a:gd name="connsiteY3" fmla="*/ 1299097 h 1299602"/>
                <a:gd name="connsiteX4" fmla="*/ 595072 w 2771845"/>
                <a:gd name="connsiteY4" fmla="*/ 1299602 h 1299602"/>
                <a:gd name="connsiteX5" fmla="*/ 593495 w 2771845"/>
                <a:gd name="connsiteY5" fmla="*/ 1232449 h 1299602"/>
                <a:gd name="connsiteX0" fmla="*/ 1275 w 2748204"/>
                <a:gd name="connsiteY0" fmla="*/ 48141 h 1299602"/>
                <a:gd name="connsiteX1" fmla="*/ -1 w 2748204"/>
                <a:gd name="connsiteY1" fmla="*/ 3654 h 1299602"/>
                <a:gd name="connsiteX2" fmla="*/ 2744892 w 2748204"/>
                <a:gd name="connsiteY2" fmla="*/ 0 h 1299602"/>
                <a:gd name="connsiteX3" fmla="*/ 2748204 w 2748204"/>
                <a:gd name="connsiteY3" fmla="*/ 1299097 h 1299602"/>
                <a:gd name="connsiteX4" fmla="*/ 571431 w 2748204"/>
                <a:gd name="connsiteY4" fmla="*/ 1299602 h 1299602"/>
                <a:gd name="connsiteX5" fmla="*/ 569854 w 2748204"/>
                <a:gd name="connsiteY5" fmla="*/ 1232449 h 1299602"/>
                <a:gd name="connsiteX0" fmla="*/ 1276 w 2779038"/>
                <a:gd name="connsiteY0" fmla="*/ 48141 h 1299602"/>
                <a:gd name="connsiteX1" fmla="*/ 0 w 2779038"/>
                <a:gd name="connsiteY1" fmla="*/ 3654 h 1299602"/>
                <a:gd name="connsiteX2" fmla="*/ 2744893 w 2779038"/>
                <a:gd name="connsiteY2" fmla="*/ 0 h 1299602"/>
                <a:gd name="connsiteX3" fmla="*/ 2748205 w 2779038"/>
                <a:gd name="connsiteY3" fmla="*/ 1299097 h 1299602"/>
                <a:gd name="connsiteX4" fmla="*/ 2779038 w 2779038"/>
                <a:gd name="connsiteY4" fmla="*/ 1297785 h 1299602"/>
                <a:gd name="connsiteX5" fmla="*/ 571432 w 2779038"/>
                <a:gd name="connsiteY5" fmla="*/ 1299602 h 1299602"/>
                <a:gd name="connsiteX6" fmla="*/ 569855 w 2779038"/>
                <a:gd name="connsiteY6" fmla="*/ 1232449 h 1299602"/>
                <a:gd name="connsiteX0" fmla="*/ 1276 w 2748205"/>
                <a:gd name="connsiteY0" fmla="*/ 48141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1852247 w 2748205"/>
                <a:gd name="connsiteY4" fmla="*/ 1299036 h 1299602"/>
                <a:gd name="connsiteX5" fmla="*/ 571432 w 2748205"/>
                <a:gd name="connsiteY5" fmla="*/ 1299602 h 1299602"/>
                <a:gd name="connsiteX6" fmla="*/ 569855 w 2748205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1852247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60952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300297"/>
                <a:gd name="connsiteX1" fmla="*/ 0 w 2744893"/>
                <a:gd name="connsiteY1" fmla="*/ 3654 h 1300297"/>
                <a:gd name="connsiteX2" fmla="*/ 2744893 w 2744893"/>
                <a:gd name="connsiteY2" fmla="*/ 0 h 1300297"/>
                <a:gd name="connsiteX3" fmla="*/ 2702772 w 2744893"/>
                <a:gd name="connsiteY3" fmla="*/ 1099679 h 1300297"/>
                <a:gd name="connsiteX4" fmla="*/ 2015176 w 2744893"/>
                <a:gd name="connsiteY4" fmla="*/ 1300297 h 1300297"/>
                <a:gd name="connsiteX5" fmla="*/ 571432 w 2744893"/>
                <a:gd name="connsiteY5" fmla="*/ 1299602 h 1300297"/>
                <a:gd name="connsiteX6" fmla="*/ 569855 w 2744893"/>
                <a:gd name="connsiteY6" fmla="*/ 1232449 h 1300297"/>
                <a:gd name="connsiteX0" fmla="*/ 1276 w 2736322"/>
                <a:gd name="connsiteY0" fmla="*/ 44487 h 1296643"/>
                <a:gd name="connsiteX1" fmla="*/ 0 w 2736322"/>
                <a:gd name="connsiteY1" fmla="*/ 0 h 1296643"/>
                <a:gd name="connsiteX2" fmla="*/ 2736322 w 2736322"/>
                <a:gd name="connsiteY2" fmla="*/ 1122 h 1296643"/>
                <a:gd name="connsiteX3" fmla="*/ 2702772 w 2736322"/>
                <a:gd name="connsiteY3" fmla="*/ 1096025 h 1296643"/>
                <a:gd name="connsiteX4" fmla="*/ 2015176 w 2736322"/>
                <a:gd name="connsiteY4" fmla="*/ 1296643 h 1296643"/>
                <a:gd name="connsiteX5" fmla="*/ 571432 w 2736322"/>
                <a:gd name="connsiteY5" fmla="*/ 1295948 h 1296643"/>
                <a:gd name="connsiteX6" fmla="*/ 569855 w 2736322"/>
                <a:gd name="connsiteY6" fmla="*/ 1228795 h 1296643"/>
                <a:gd name="connsiteX0" fmla="*/ 1276 w 2719181"/>
                <a:gd name="connsiteY0" fmla="*/ 48141 h 1300297"/>
                <a:gd name="connsiteX1" fmla="*/ 0 w 2719181"/>
                <a:gd name="connsiteY1" fmla="*/ 3654 h 1300297"/>
                <a:gd name="connsiteX2" fmla="*/ 2719181 w 2719181"/>
                <a:gd name="connsiteY2" fmla="*/ 0 h 1300297"/>
                <a:gd name="connsiteX3" fmla="*/ 2702772 w 2719181"/>
                <a:gd name="connsiteY3" fmla="*/ 1099679 h 1300297"/>
                <a:gd name="connsiteX4" fmla="*/ 2015176 w 2719181"/>
                <a:gd name="connsiteY4" fmla="*/ 1300297 h 1300297"/>
                <a:gd name="connsiteX5" fmla="*/ 571432 w 2719181"/>
                <a:gd name="connsiteY5" fmla="*/ 1299602 h 1300297"/>
                <a:gd name="connsiteX6" fmla="*/ 569855 w 2719181"/>
                <a:gd name="connsiteY6" fmla="*/ 1232449 h 1300297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2015176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1998697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5948"/>
                <a:gd name="connsiteX1" fmla="*/ 0 w 2702772"/>
                <a:gd name="connsiteY1" fmla="*/ 0 h 1295948"/>
                <a:gd name="connsiteX2" fmla="*/ 2702446 w 2702772"/>
                <a:gd name="connsiteY2" fmla="*/ 1084 h 1295948"/>
                <a:gd name="connsiteX3" fmla="*/ 2702772 w 2702772"/>
                <a:gd name="connsiteY3" fmla="*/ 1096025 h 1295948"/>
                <a:gd name="connsiteX4" fmla="*/ 1976725 w 2702772"/>
                <a:gd name="connsiteY4" fmla="*/ 1295865 h 1295948"/>
                <a:gd name="connsiteX5" fmla="*/ 571432 w 2702772"/>
                <a:gd name="connsiteY5" fmla="*/ 1295948 h 1295948"/>
                <a:gd name="connsiteX6" fmla="*/ 569855 w 2702772"/>
                <a:gd name="connsiteY6" fmla="*/ 1228795 h 129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772" h="1295948">
                  <a:moveTo>
                    <a:pt x="1276" y="44487"/>
                  </a:moveTo>
                  <a:cubicBezTo>
                    <a:pt x="851" y="29658"/>
                    <a:pt x="425" y="14829"/>
                    <a:pt x="0" y="0"/>
                  </a:cubicBezTo>
                  <a:lnTo>
                    <a:pt x="2702446" y="1084"/>
                  </a:lnTo>
                  <a:cubicBezTo>
                    <a:pt x="2702584" y="427309"/>
                    <a:pt x="2702634" y="669800"/>
                    <a:pt x="2702772" y="1096025"/>
                  </a:cubicBezTo>
                  <a:lnTo>
                    <a:pt x="1976725" y="1295865"/>
                  </a:lnTo>
                  <a:lnTo>
                    <a:pt x="571432" y="1295948"/>
                  </a:lnTo>
                  <a:cubicBezTo>
                    <a:pt x="570907" y="1263377"/>
                    <a:pt x="570380" y="1261366"/>
                    <a:pt x="569855" y="12287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Trapezoid 109">
              <a:extLst>
                <a:ext uri="{FF2B5EF4-FFF2-40B4-BE49-F238E27FC236}">
                  <a16:creationId xmlns:a16="http://schemas.microsoft.com/office/drawing/2014/main" id="{19E15A95-6860-C34E-A5DA-7F39B84EFC53}"/>
                </a:ext>
              </a:extLst>
            </p:cNvPr>
            <p:cNvSpPr/>
            <p:nvPr/>
          </p:nvSpPr>
          <p:spPr>
            <a:xfrm rot="5400000" flipH="1">
              <a:off x="2282571" y="-1799434"/>
              <a:ext cx="3916595" cy="7801975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569855 w 2748205"/>
                <a:gd name="connsiteY4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1850964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2204642 w 2748205"/>
                <a:gd name="connsiteY4" fmla="*/ 1246083 h 1299097"/>
                <a:gd name="connsiteX0" fmla="*/ 0 w 2748205"/>
                <a:gd name="connsiteY0" fmla="*/ 3654 h 1300381"/>
                <a:gd name="connsiteX1" fmla="*/ 2744893 w 2748205"/>
                <a:gd name="connsiteY1" fmla="*/ 0 h 1300381"/>
                <a:gd name="connsiteX2" fmla="*/ 2748205 w 2748205"/>
                <a:gd name="connsiteY2" fmla="*/ 1299097 h 1300381"/>
                <a:gd name="connsiteX3" fmla="*/ 2206218 w 2748205"/>
                <a:gd name="connsiteY3" fmla="*/ 1300381 h 1300381"/>
                <a:gd name="connsiteX4" fmla="*/ 2204642 w 2748205"/>
                <a:gd name="connsiteY4" fmla="*/ 1246083 h 1300381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04642 w 2748205"/>
                <a:gd name="connsiteY4" fmla="*/ 1246083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92047 w 2748205"/>
                <a:gd name="connsiteY4" fmla="*/ 1248366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306614 w 2748205"/>
                <a:gd name="connsiteY4" fmla="*/ 1246083 h 1299097"/>
                <a:gd name="connsiteX0" fmla="*/ 0 w 2744903"/>
                <a:gd name="connsiteY0" fmla="*/ 3654 h 1298098"/>
                <a:gd name="connsiteX1" fmla="*/ 2744893 w 2744903"/>
                <a:gd name="connsiteY1" fmla="*/ 0 h 1298098"/>
                <a:gd name="connsiteX2" fmla="*/ 2743874 w 2744903"/>
                <a:gd name="connsiteY2" fmla="*/ 1298079 h 1298098"/>
                <a:gd name="connsiteX3" fmla="*/ 2303335 w 2744903"/>
                <a:gd name="connsiteY3" fmla="*/ 1298098 h 1298098"/>
                <a:gd name="connsiteX4" fmla="*/ 2306614 w 2744903"/>
                <a:gd name="connsiteY4" fmla="*/ 1246083 h 1298098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4 w 2744903"/>
                <a:gd name="connsiteY4" fmla="*/ 1243029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4 w 2744903"/>
                <a:gd name="connsiteY4" fmla="*/ 1242270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9817 w 2744903"/>
                <a:gd name="connsiteY4" fmla="*/ 1240752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3407 w 2744903"/>
                <a:gd name="connsiteY4" fmla="*/ 1240752 h 129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903" h="1295044">
                  <a:moveTo>
                    <a:pt x="0" y="600"/>
                  </a:moveTo>
                  <a:lnTo>
                    <a:pt x="2744893" y="0"/>
                  </a:lnTo>
                  <a:cubicBezTo>
                    <a:pt x="2745031" y="426225"/>
                    <a:pt x="2743736" y="868800"/>
                    <a:pt x="2743874" y="1295025"/>
                  </a:cubicBezTo>
                  <a:lnTo>
                    <a:pt x="2303335" y="1295044"/>
                  </a:lnTo>
                  <a:cubicBezTo>
                    <a:pt x="2302810" y="1279211"/>
                    <a:pt x="2303932" y="1256585"/>
                    <a:pt x="2303407" y="12407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511" name="Group 37">
              <a:extLst>
                <a:ext uri="{FF2B5EF4-FFF2-40B4-BE49-F238E27FC236}">
                  <a16:creationId xmlns:a16="http://schemas.microsoft.com/office/drawing/2014/main" id="{4838A078-AE19-AA4C-893B-F4CFF9B04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897" y="785708"/>
              <a:ext cx="854927" cy="465384"/>
              <a:chOff x="3092603" y="442329"/>
              <a:chExt cx="854927" cy="465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CD8C4F-D528-D648-9B24-EC99DE33D1F2}"/>
                  </a:ext>
                </a:extLst>
              </p:cNvPr>
              <p:cNvSpPr/>
              <p:nvPr/>
            </p:nvSpPr>
            <p:spPr>
              <a:xfrm>
                <a:off x="3092110" y="442852"/>
                <a:ext cx="855599" cy="465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22" name="TextBox 36">
                <a:extLst>
                  <a:ext uri="{FF2B5EF4-FFF2-40B4-BE49-F238E27FC236}">
                    <a16:creationId xmlns:a16="http://schemas.microsoft.com/office/drawing/2014/main" id="{B285C71E-9AED-8843-ABED-EBBE55B20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483" y="446048"/>
                <a:ext cx="7633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OpCode</a:t>
                </a:r>
              </a:p>
              <a:p>
                <a:r>
                  <a:rPr lang="en-US" altLang="en-US" sz="1200"/>
                  <a:t>Decoder</a:t>
                </a:r>
              </a:p>
            </p:txBody>
          </p:sp>
        </p:grp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9456910-E24B-C34E-90D7-6E9B2F104EA6}"/>
                </a:ext>
              </a:extLst>
            </p:cNvPr>
            <p:cNvCxnSpPr>
              <a:cxnSpLocks/>
            </p:cNvCxnSpPr>
            <p:nvPr/>
          </p:nvCxnSpPr>
          <p:spPr>
            <a:xfrm>
              <a:off x="2520942" y="1018020"/>
              <a:ext cx="1006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D66BB8C-E7C0-0D47-B358-EA326CDDCF6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114" y="914827"/>
              <a:ext cx="7047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F212315-6C28-CC43-8DF3-E286729E9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381" y="4999707"/>
              <a:ext cx="63495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B6522F0-781E-D54B-9250-220253F6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8102" y="98468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516" name="Group 186">
              <a:extLst>
                <a:ext uri="{FF2B5EF4-FFF2-40B4-BE49-F238E27FC236}">
                  <a16:creationId xmlns:a16="http://schemas.microsoft.com/office/drawing/2014/main" id="{7A321622-66E3-5548-9AC5-6685EE930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857" y="4203386"/>
              <a:ext cx="5102058" cy="851697"/>
              <a:chOff x="671007" y="4005733"/>
              <a:chExt cx="5102058" cy="851697"/>
            </a:xfrm>
          </p:grpSpPr>
          <p:sp>
            <p:nvSpPr>
              <p:cNvPr id="213" name="Trapezoid 109">
                <a:extLst>
                  <a:ext uri="{FF2B5EF4-FFF2-40B4-BE49-F238E27FC236}">
                    <a16:creationId xmlns:a16="http://schemas.microsoft.com/office/drawing/2014/main" id="{7FA14E33-79A8-194C-A4C6-F0DE772F9CED}"/>
                  </a:ext>
                </a:extLst>
              </p:cNvPr>
              <p:cNvSpPr/>
              <p:nvPr/>
            </p:nvSpPr>
            <p:spPr>
              <a:xfrm rot="5400000">
                <a:off x="2808949" y="1866936"/>
                <a:ext cx="825549" cy="5101841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61266 w 2261266"/>
                  <a:gd name="connsiteY0" fmla="*/ 2189128 h 2189128"/>
                  <a:gd name="connsiteX1" fmla="*/ 2178349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2924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1228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3185"/>
                  <a:gd name="connsiteY0" fmla="*/ 2189128 h 2189128"/>
                  <a:gd name="connsiteX1" fmla="*/ 2263184 w 2263185"/>
                  <a:gd name="connsiteY1" fmla="*/ 99858 h 2189128"/>
                  <a:gd name="connsiteX2" fmla="*/ 1576 w 2263185"/>
                  <a:gd name="connsiteY2" fmla="*/ 97712 h 2189128"/>
                  <a:gd name="connsiteX3" fmla="*/ 0 w 2263185"/>
                  <a:gd name="connsiteY3" fmla="*/ 0 h 218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185" h="2189128">
                    <a:moveTo>
                      <a:pt x="2261266" y="2189128"/>
                    </a:moveTo>
                    <a:cubicBezTo>
                      <a:pt x="2261905" y="1492705"/>
                      <a:pt x="2262545" y="796281"/>
                      <a:pt x="2263184" y="99858"/>
                    </a:cubicBez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9C1494D-5A7F-AD4E-9DF2-6333E2FDE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1754" y="4792529"/>
                <a:ext cx="65082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3" name="Trapezoid 109">
              <a:extLst>
                <a:ext uri="{FF2B5EF4-FFF2-40B4-BE49-F238E27FC236}">
                  <a16:creationId xmlns:a16="http://schemas.microsoft.com/office/drawing/2014/main" id="{84087A0A-EE2E-074D-8AAF-A8908627A308}"/>
                </a:ext>
              </a:extLst>
            </p:cNvPr>
            <p:cNvSpPr/>
            <p:nvPr/>
          </p:nvSpPr>
          <p:spPr>
            <a:xfrm rot="5400000">
              <a:off x="-331108" y="2552546"/>
              <a:ext cx="4761196" cy="171754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5987 w 2176773"/>
                <a:gd name="connsiteY0" fmla="*/ 117093 h 1299602"/>
                <a:gd name="connsiteX1" fmla="*/ 1790603 w 2176773"/>
                <a:gd name="connsiteY1" fmla="*/ 1856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1795987"/>
                <a:gd name="connsiteY0" fmla="*/ 115237 h 1581031"/>
                <a:gd name="connsiteX1" fmla="*/ 1790603 w 1795987"/>
                <a:gd name="connsiteY1" fmla="*/ 0 h 1581031"/>
                <a:gd name="connsiteX2" fmla="*/ 542355 w 1795987"/>
                <a:gd name="connsiteY2" fmla="*/ 1581031 h 1581031"/>
                <a:gd name="connsiteX3" fmla="*/ 542662 w 1795987"/>
                <a:gd name="connsiteY3" fmla="*/ 1301092 h 1581031"/>
                <a:gd name="connsiteX4" fmla="*/ 0 w 1795987"/>
                <a:gd name="connsiteY4" fmla="*/ 1297746 h 1581031"/>
                <a:gd name="connsiteX0" fmla="*/ 1795987 w 2406399"/>
                <a:gd name="connsiteY0" fmla="*/ 0 h 1610148"/>
                <a:gd name="connsiteX1" fmla="*/ 2406399 w 2406399"/>
                <a:gd name="connsiteY1" fmla="*/ 1610148 h 1610148"/>
                <a:gd name="connsiteX2" fmla="*/ 542355 w 2406399"/>
                <a:gd name="connsiteY2" fmla="*/ 1465794 h 1610148"/>
                <a:gd name="connsiteX3" fmla="*/ 542662 w 2406399"/>
                <a:gd name="connsiteY3" fmla="*/ 1185855 h 1610148"/>
                <a:gd name="connsiteX4" fmla="*/ 0 w 2406399"/>
                <a:gd name="connsiteY4" fmla="*/ 1182509 h 1610148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542355 w 2406399"/>
                <a:gd name="connsiteY2" fmla="*/ 283285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17793 w 2417793"/>
                <a:gd name="connsiteY0" fmla="*/ 334906 h 427639"/>
                <a:gd name="connsiteX1" fmla="*/ 2406399 w 2417793"/>
                <a:gd name="connsiteY1" fmla="*/ 427639 h 427639"/>
                <a:gd name="connsiteX2" fmla="*/ 815710 w 2417793"/>
                <a:gd name="connsiteY2" fmla="*/ 423858 h 427639"/>
                <a:gd name="connsiteX3" fmla="*/ 497605 w 2417793"/>
                <a:gd name="connsiteY3" fmla="*/ 1420 h 427639"/>
                <a:gd name="connsiteX4" fmla="*/ 0 w 2417793"/>
                <a:gd name="connsiteY4" fmla="*/ 0 h 427639"/>
                <a:gd name="connsiteX0" fmla="*/ 2405777 w 2406399"/>
                <a:gd name="connsiteY0" fmla="*/ 332980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05777 w 2406399"/>
                <a:gd name="connsiteY0" fmla="*/ 335955 h 430614"/>
                <a:gd name="connsiteX1" fmla="*/ 2406399 w 2406399"/>
                <a:gd name="connsiteY1" fmla="*/ 430614 h 430614"/>
                <a:gd name="connsiteX2" fmla="*/ 815710 w 2406399"/>
                <a:gd name="connsiteY2" fmla="*/ 426833 h 430614"/>
                <a:gd name="connsiteX3" fmla="*/ 389998 w 2406399"/>
                <a:gd name="connsiteY3" fmla="*/ 0 h 430614"/>
                <a:gd name="connsiteX4" fmla="*/ 0 w 2406399"/>
                <a:gd name="connsiteY4" fmla="*/ 2975 h 430614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100394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89402 w 2406399"/>
                <a:gd name="connsiteY2" fmla="*/ 517124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57135 h 551794"/>
                <a:gd name="connsiteX1" fmla="*/ 2406399 w 2406399"/>
                <a:gd name="connsiteY1" fmla="*/ 551794 h 551794"/>
                <a:gd name="connsiteX2" fmla="*/ 889402 w 2406399"/>
                <a:gd name="connsiteY2" fmla="*/ 540885 h 551794"/>
                <a:gd name="connsiteX3" fmla="*/ 441389 w 2406399"/>
                <a:gd name="connsiteY3" fmla="*/ 0 h 551794"/>
                <a:gd name="connsiteX4" fmla="*/ 0 w 2406399"/>
                <a:gd name="connsiteY4" fmla="*/ 28950 h 551794"/>
                <a:gd name="connsiteX0" fmla="*/ 2491105 w 2491727"/>
                <a:gd name="connsiteY0" fmla="*/ 463826 h 558485"/>
                <a:gd name="connsiteX1" fmla="*/ 2491727 w 2491727"/>
                <a:gd name="connsiteY1" fmla="*/ 558485 h 558485"/>
                <a:gd name="connsiteX2" fmla="*/ 974730 w 2491727"/>
                <a:gd name="connsiteY2" fmla="*/ 547576 h 558485"/>
                <a:gd name="connsiteX3" fmla="*/ 526717 w 2491727"/>
                <a:gd name="connsiteY3" fmla="*/ 6691 h 558485"/>
                <a:gd name="connsiteX4" fmla="*/ 0 w 2491727"/>
                <a:gd name="connsiteY4" fmla="*/ 0 h 558485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66973 w 2483970"/>
                <a:gd name="connsiteY2" fmla="*/ 540885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74730 w 2483970"/>
                <a:gd name="connsiteY2" fmla="*/ 548013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5141"/>
                <a:gd name="connsiteX1" fmla="*/ 2483970 w 2483970"/>
                <a:gd name="connsiteY1" fmla="*/ 551794 h 555141"/>
                <a:gd name="connsiteX2" fmla="*/ 978609 w 2483970"/>
                <a:gd name="connsiteY2" fmla="*/ 555141 h 555141"/>
                <a:gd name="connsiteX3" fmla="*/ 518960 w 2483970"/>
                <a:gd name="connsiteY3" fmla="*/ 0 h 555141"/>
                <a:gd name="connsiteX4" fmla="*/ 0 w 2483970"/>
                <a:gd name="connsiteY4" fmla="*/ 2813 h 555141"/>
                <a:gd name="connsiteX0" fmla="*/ 2483348 w 2483970"/>
                <a:gd name="connsiteY0" fmla="*/ 454322 h 552328"/>
                <a:gd name="connsiteX1" fmla="*/ 2483970 w 2483970"/>
                <a:gd name="connsiteY1" fmla="*/ 548981 h 552328"/>
                <a:gd name="connsiteX2" fmla="*/ 978609 w 2483970"/>
                <a:gd name="connsiteY2" fmla="*/ 552328 h 552328"/>
                <a:gd name="connsiteX3" fmla="*/ 522840 w 2483970"/>
                <a:gd name="connsiteY3" fmla="*/ 1939 h 552328"/>
                <a:gd name="connsiteX4" fmla="*/ 0 w 2483970"/>
                <a:gd name="connsiteY4" fmla="*/ 0 h 552328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  <a:gd name="connsiteX0" fmla="*/ 2483348 w 2483970"/>
                <a:gd name="connsiteY0" fmla="*/ 454322 h 554303"/>
                <a:gd name="connsiteX1" fmla="*/ 2483970 w 2483970"/>
                <a:gd name="connsiteY1" fmla="*/ 548981 h 554303"/>
                <a:gd name="connsiteX2" fmla="*/ 985056 w 2483970"/>
                <a:gd name="connsiteY2" fmla="*/ 554303 h 554303"/>
                <a:gd name="connsiteX3" fmla="*/ 522840 w 2483970"/>
                <a:gd name="connsiteY3" fmla="*/ 1939 h 554303"/>
                <a:gd name="connsiteX4" fmla="*/ 0 w 2483970"/>
                <a:gd name="connsiteY4" fmla="*/ 0 h 554303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970" h="548981">
                  <a:moveTo>
                    <a:pt x="2483348" y="454322"/>
                  </a:moveTo>
                  <a:cubicBezTo>
                    <a:pt x="2483555" y="485875"/>
                    <a:pt x="2483763" y="517428"/>
                    <a:pt x="2483970" y="548981"/>
                  </a:cubicBezTo>
                  <a:lnTo>
                    <a:pt x="985056" y="548379"/>
                  </a:lnTo>
                  <a:lnTo>
                    <a:pt x="522840" y="1939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Trapezoid 109">
              <a:extLst>
                <a:ext uri="{FF2B5EF4-FFF2-40B4-BE49-F238E27FC236}">
                  <a16:creationId xmlns:a16="http://schemas.microsoft.com/office/drawing/2014/main" id="{73F95D28-B3B5-3F4C-9C97-A66F169CEB7F}"/>
                </a:ext>
              </a:extLst>
            </p:cNvPr>
            <p:cNvSpPr/>
            <p:nvPr/>
          </p:nvSpPr>
          <p:spPr>
            <a:xfrm rot="5400000">
              <a:off x="96695" y="2043883"/>
              <a:ext cx="4705630" cy="410496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2148706 w 2529492"/>
                <a:gd name="connsiteY0" fmla="*/ 117093 h 1299602"/>
                <a:gd name="connsiteX1" fmla="*/ 2143322 w 2529492"/>
                <a:gd name="connsiteY1" fmla="*/ 1856 h 1299602"/>
                <a:gd name="connsiteX2" fmla="*/ 2526180 w 2529492"/>
                <a:gd name="connsiteY2" fmla="*/ 0 h 1299602"/>
                <a:gd name="connsiteX3" fmla="*/ 2529492 w 2529492"/>
                <a:gd name="connsiteY3" fmla="*/ 1299097 h 1299602"/>
                <a:gd name="connsiteX4" fmla="*/ 0 w 2529492"/>
                <a:gd name="connsiteY4" fmla="*/ 1299602 h 1299602"/>
                <a:gd name="connsiteX5" fmla="*/ 351143 w 2529492"/>
                <a:gd name="connsiteY5" fmla="*/ 1201890 h 1299602"/>
                <a:gd name="connsiteX0" fmla="*/ 2148765 w 2529551"/>
                <a:gd name="connsiteY0" fmla="*/ 117093 h 1299602"/>
                <a:gd name="connsiteX1" fmla="*/ 2143381 w 2529551"/>
                <a:gd name="connsiteY1" fmla="*/ 1856 h 1299602"/>
                <a:gd name="connsiteX2" fmla="*/ 2526239 w 2529551"/>
                <a:gd name="connsiteY2" fmla="*/ 0 h 1299602"/>
                <a:gd name="connsiteX3" fmla="*/ 2529551 w 2529551"/>
                <a:gd name="connsiteY3" fmla="*/ 1299097 h 1299602"/>
                <a:gd name="connsiteX4" fmla="*/ 59 w 2529551"/>
                <a:gd name="connsiteY4" fmla="*/ 1299602 h 1299602"/>
                <a:gd name="connsiteX5" fmla="*/ 2120 w 2529551"/>
                <a:gd name="connsiteY5" fmla="*/ 1206243 h 1299602"/>
                <a:gd name="connsiteX0" fmla="*/ 2148726 w 2529512"/>
                <a:gd name="connsiteY0" fmla="*/ 117093 h 1299602"/>
                <a:gd name="connsiteX1" fmla="*/ 2143342 w 2529512"/>
                <a:gd name="connsiteY1" fmla="*/ 1856 h 1299602"/>
                <a:gd name="connsiteX2" fmla="*/ 2526200 w 2529512"/>
                <a:gd name="connsiteY2" fmla="*/ 0 h 1299602"/>
                <a:gd name="connsiteX3" fmla="*/ 2529512 w 2529512"/>
                <a:gd name="connsiteY3" fmla="*/ 1299097 h 1299602"/>
                <a:gd name="connsiteX4" fmla="*/ 20 w 2529512"/>
                <a:gd name="connsiteY4" fmla="*/ 1299602 h 1299602"/>
                <a:gd name="connsiteX5" fmla="*/ 9353 w 2529512"/>
                <a:gd name="connsiteY5" fmla="*/ 1228010 h 1299602"/>
                <a:gd name="connsiteX0" fmla="*/ 2164827 w 2545613"/>
                <a:gd name="connsiteY0" fmla="*/ 117093 h 1299602"/>
                <a:gd name="connsiteX1" fmla="*/ 2159443 w 2545613"/>
                <a:gd name="connsiteY1" fmla="*/ 1856 h 1299602"/>
                <a:gd name="connsiteX2" fmla="*/ 2542301 w 2545613"/>
                <a:gd name="connsiteY2" fmla="*/ 0 h 1299602"/>
                <a:gd name="connsiteX3" fmla="*/ 2545613 w 2545613"/>
                <a:gd name="connsiteY3" fmla="*/ 1299097 h 1299602"/>
                <a:gd name="connsiteX4" fmla="*/ 16121 w 2545613"/>
                <a:gd name="connsiteY4" fmla="*/ 1299602 h 1299602"/>
                <a:gd name="connsiteX5" fmla="*/ 0 w 2545613"/>
                <a:gd name="connsiteY5" fmla="*/ 1160534 h 1299602"/>
                <a:gd name="connsiteX0" fmla="*/ 2148766 w 2529552"/>
                <a:gd name="connsiteY0" fmla="*/ 117093 h 1299602"/>
                <a:gd name="connsiteX1" fmla="*/ 2143382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148766 w 2529552"/>
                <a:gd name="connsiteY0" fmla="*/ 117093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47464 w 2529552"/>
                <a:gd name="connsiteY0" fmla="*/ 108320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85369 w 2567457"/>
                <a:gd name="connsiteY0" fmla="*/ 108320 h 1299602"/>
                <a:gd name="connsiteX1" fmla="*/ 2287578 w 2567457"/>
                <a:gd name="connsiteY1" fmla="*/ 1856 h 1299602"/>
                <a:gd name="connsiteX2" fmla="*/ 2564145 w 2567457"/>
                <a:gd name="connsiteY2" fmla="*/ 0 h 1299602"/>
                <a:gd name="connsiteX3" fmla="*/ 2567457 w 2567457"/>
                <a:gd name="connsiteY3" fmla="*/ 1299097 h 1299602"/>
                <a:gd name="connsiteX4" fmla="*/ 4 w 2567457"/>
                <a:gd name="connsiteY4" fmla="*/ 1299602 h 1299602"/>
                <a:gd name="connsiteX5" fmla="*/ 40026 w 2567457"/>
                <a:gd name="connsiteY5" fmla="*/ 1225833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6781 w 2578869"/>
                <a:gd name="connsiteY0" fmla="*/ 108320 h 1299602"/>
                <a:gd name="connsiteX1" fmla="*/ 2298990 w 2578869"/>
                <a:gd name="connsiteY1" fmla="*/ 1856 h 1299602"/>
                <a:gd name="connsiteX2" fmla="*/ 2575557 w 2578869"/>
                <a:gd name="connsiteY2" fmla="*/ 0 h 1299602"/>
                <a:gd name="connsiteX3" fmla="*/ 2578869 w 2578869"/>
                <a:gd name="connsiteY3" fmla="*/ 1299097 h 1299602"/>
                <a:gd name="connsiteX4" fmla="*/ 28 w 2578869"/>
                <a:gd name="connsiteY4" fmla="*/ 1299602 h 1299602"/>
                <a:gd name="connsiteX5" fmla="*/ 5885 w 2578869"/>
                <a:gd name="connsiteY5" fmla="*/ 1223640 h 1299602"/>
                <a:gd name="connsiteX0" fmla="*/ 2298489 w 2580577"/>
                <a:gd name="connsiteY0" fmla="*/ 108320 h 1299602"/>
                <a:gd name="connsiteX1" fmla="*/ 2300698 w 2580577"/>
                <a:gd name="connsiteY1" fmla="*/ 1856 h 1299602"/>
                <a:gd name="connsiteX2" fmla="*/ 2577265 w 2580577"/>
                <a:gd name="connsiteY2" fmla="*/ 0 h 1299602"/>
                <a:gd name="connsiteX3" fmla="*/ 2580577 w 2580577"/>
                <a:gd name="connsiteY3" fmla="*/ 1299097 h 1299602"/>
                <a:gd name="connsiteX4" fmla="*/ 1736 w 2580577"/>
                <a:gd name="connsiteY4" fmla="*/ 1299602 h 1299602"/>
                <a:gd name="connsiteX5" fmla="*/ 0 w 2580577"/>
                <a:gd name="connsiteY5" fmla="*/ 1223640 h 1299602"/>
                <a:gd name="connsiteX0" fmla="*/ 2296813 w 2578901"/>
                <a:gd name="connsiteY0" fmla="*/ 108320 h 1299602"/>
                <a:gd name="connsiteX1" fmla="*/ 2299022 w 2578901"/>
                <a:gd name="connsiteY1" fmla="*/ 1856 h 1299602"/>
                <a:gd name="connsiteX2" fmla="*/ 2575589 w 2578901"/>
                <a:gd name="connsiteY2" fmla="*/ 0 h 1299602"/>
                <a:gd name="connsiteX3" fmla="*/ 2578901 w 2578901"/>
                <a:gd name="connsiteY3" fmla="*/ 1299097 h 1299602"/>
                <a:gd name="connsiteX4" fmla="*/ 60 w 2578901"/>
                <a:gd name="connsiteY4" fmla="*/ 1299602 h 1299602"/>
                <a:gd name="connsiteX5" fmla="*/ 2120 w 2578901"/>
                <a:gd name="connsiteY5" fmla="*/ 1214867 h 1299602"/>
                <a:gd name="connsiteX0" fmla="*/ 2296813 w 2578901"/>
                <a:gd name="connsiteY0" fmla="*/ 112332 h 1303614"/>
                <a:gd name="connsiteX1" fmla="*/ 2299024 w 2578901"/>
                <a:gd name="connsiteY1" fmla="*/ 0 h 1303614"/>
                <a:gd name="connsiteX2" fmla="*/ 2575589 w 2578901"/>
                <a:gd name="connsiteY2" fmla="*/ 4012 h 1303614"/>
                <a:gd name="connsiteX3" fmla="*/ 2578901 w 2578901"/>
                <a:gd name="connsiteY3" fmla="*/ 1303109 h 1303614"/>
                <a:gd name="connsiteX4" fmla="*/ 60 w 2578901"/>
                <a:gd name="connsiteY4" fmla="*/ 1303614 h 1303614"/>
                <a:gd name="connsiteX5" fmla="*/ 2120 w 2578901"/>
                <a:gd name="connsiteY5" fmla="*/ 1218879 h 1303614"/>
                <a:gd name="connsiteX0" fmla="*/ 2296813 w 2578901"/>
                <a:gd name="connsiteY0" fmla="*/ 108420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2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6814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3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7787 w 2578901"/>
                <a:gd name="connsiteY0" fmla="*/ 97953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901" h="1299702">
                  <a:moveTo>
                    <a:pt x="2297787" y="97953"/>
                  </a:moveTo>
                  <a:cubicBezTo>
                    <a:pt x="2298523" y="62465"/>
                    <a:pt x="2298290" y="35488"/>
                    <a:pt x="2299026" y="0"/>
                  </a:cubicBezTo>
                  <a:lnTo>
                    <a:pt x="2575589" y="100"/>
                  </a:lnTo>
                  <a:cubicBezTo>
                    <a:pt x="2575727" y="426325"/>
                    <a:pt x="2578763" y="872972"/>
                    <a:pt x="2578901" y="1299197"/>
                  </a:cubicBezTo>
                  <a:lnTo>
                    <a:pt x="60" y="1299702"/>
                  </a:lnTo>
                  <a:cubicBezTo>
                    <a:pt x="-465" y="1267131"/>
                    <a:pt x="2645" y="1247538"/>
                    <a:pt x="2120" y="12149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B2971EF-446A-8D4B-AC76-D09B5C16E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279" y="6025293"/>
              <a:ext cx="65082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520" name="Group 23">
              <a:extLst>
                <a:ext uri="{FF2B5EF4-FFF2-40B4-BE49-F238E27FC236}">
                  <a16:creationId xmlns:a16="http://schemas.microsoft.com/office/drawing/2014/main" id="{99D32194-ABFB-634D-835C-3E7734512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027" y="5620357"/>
              <a:ext cx="3785902" cy="646331"/>
              <a:chOff x="397027" y="5620357"/>
              <a:chExt cx="3785902" cy="646331"/>
            </a:xfrm>
          </p:grpSpPr>
          <p:grpSp>
            <p:nvGrpSpPr>
              <p:cNvPr id="14606" name="Group 43">
                <a:extLst>
                  <a:ext uri="{FF2B5EF4-FFF2-40B4-BE49-F238E27FC236}">
                    <a16:creationId xmlns:a16="http://schemas.microsoft.com/office/drawing/2014/main" id="{BACFF3EF-D4A7-3C43-8C0E-2685C8A2C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918" y="5672242"/>
                <a:ext cx="854011" cy="495934"/>
                <a:chOff x="1145106" y="4503159"/>
                <a:chExt cx="854011" cy="495934"/>
              </a:xfrm>
            </p:grpSpPr>
            <p:grpSp>
              <p:nvGrpSpPr>
                <p:cNvPr id="14614" name="Group 38">
                  <a:extLst>
                    <a:ext uri="{FF2B5EF4-FFF2-40B4-BE49-F238E27FC236}">
                      <a16:creationId xmlns:a16="http://schemas.microsoft.com/office/drawing/2014/main" id="{20869335-26B6-8340-B574-0F7EA09B60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314" y="4723379"/>
                  <a:ext cx="646283" cy="246235"/>
                  <a:chOff x="512956" y="1615016"/>
                  <a:chExt cx="646283" cy="246235"/>
                </a:xfrm>
              </p:grpSpPr>
              <p:sp>
                <p:nvSpPr>
                  <p:cNvPr id="14617" name="TextBox 39">
                    <a:extLst>
                      <a:ext uri="{FF2B5EF4-FFF2-40B4-BE49-F238E27FC236}">
                        <a16:creationId xmlns:a16="http://schemas.microsoft.com/office/drawing/2014/main" id="{6A1BD777-222C-3543-89E3-B4C98E3672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56" y="1615016"/>
                    <a:ext cx="646283" cy="2462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100000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8342043-071B-EB4E-B982-8EFCA0D0F60B}"/>
                      </a:ext>
                    </a:extLst>
                  </p:cNvPr>
                  <p:cNvSpPr/>
                  <p:nvPr/>
                </p:nvSpPr>
                <p:spPr>
                  <a:xfrm>
                    <a:off x="571772" y="1654179"/>
                    <a:ext cx="517487" cy="18098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615" name="TextBox 41">
                  <a:extLst>
                    <a:ext uri="{FF2B5EF4-FFF2-40B4-BE49-F238E27FC236}">
                      <a16:creationId xmlns:a16="http://schemas.microsoft.com/office/drawing/2014/main" id="{D8F7A7DB-D32D-0448-89FF-0C7AADF50C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416" y="4503159"/>
                  <a:ext cx="397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/>
                    <a:t>PC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59B96E-1C82-7747-B299-E441E9C2F540}"/>
                    </a:ext>
                  </a:extLst>
                </p:cNvPr>
                <p:cNvSpPr/>
                <p:nvPr/>
              </p:nvSpPr>
              <p:spPr>
                <a:xfrm>
                  <a:off x="1145105" y="4535516"/>
                  <a:ext cx="854011" cy="4635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C7AF23A-8B23-CB40-89C5-BBFFDC10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20" y="5942738"/>
                <a:ext cx="3619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004936-8AEB-6C44-9688-304EC11D3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567" y="5787154"/>
                <a:ext cx="3428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6D0B26-11AB-7A40-90FF-2A5CAF3EBC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6329" y="6099910"/>
                <a:ext cx="3412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10" name="Group 106">
                <a:extLst>
                  <a:ext uri="{FF2B5EF4-FFF2-40B4-BE49-F238E27FC236}">
                    <a16:creationId xmlns:a16="http://schemas.microsoft.com/office/drawing/2014/main" id="{F364C464-93E1-4E43-AEC7-CEF2F2541B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9726" y="5620357"/>
                <a:ext cx="854927" cy="646331"/>
                <a:chOff x="3015183" y="442329"/>
                <a:chExt cx="854927" cy="646331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EDA6531-9E74-2145-8D5C-92FCA680807E}"/>
                    </a:ext>
                  </a:extLst>
                </p:cNvPr>
                <p:cNvSpPr/>
                <p:nvPr/>
              </p:nvSpPr>
              <p:spPr>
                <a:xfrm>
                  <a:off x="3015076" y="442429"/>
                  <a:ext cx="855598" cy="642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613" name="TextBox 108">
                  <a:extLst>
                    <a:ext uri="{FF2B5EF4-FFF2-40B4-BE49-F238E27FC236}">
                      <a16:creationId xmlns:a16="http://schemas.microsoft.com/office/drawing/2014/main" id="{94B3AFE0-F8DC-4E40-B0F1-51AE457E4F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3618" y="442329"/>
                  <a:ext cx="68640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PC</a:t>
                  </a:r>
                </a:p>
                <a:p>
                  <a:pPr algn="ctr"/>
                  <a:r>
                    <a:rPr lang="en-US" altLang="en-US" sz="1200"/>
                    <a:t>Update</a:t>
                  </a:r>
                </a:p>
                <a:p>
                  <a:pPr algn="ctr"/>
                  <a:r>
                    <a:rPr lang="en-US" altLang="en-US" sz="1200"/>
                    <a:t>Logic</a:t>
                  </a:r>
                </a:p>
              </p:txBody>
            </p: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93F1A3D-DEF2-9845-A65B-C744743F8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26" y="6057045"/>
                <a:ext cx="1077831" cy="63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Trapezoid 109">
              <a:extLst>
                <a:ext uri="{FF2B5EF4-FFF2-40B4-BE49-F238E27FC236}">
                  <a16:creationId xmlns:a16="http://schemas.microsoft.com/office/drawing/2014/main" id="{577200F2-38AF-EE4A-BF5E-20B771D861B8}"/>
                </a:ext>
              </a:extLst>
            </p:cNvPr>
            <p:cNvSpPr/>
            <p:nvPr/>
          </p:nvSpPr>
          <p:spPr>
            <a:xfrm rot="5400000">
              <a:off x="5147136" y="580836"/>
              <a:ext cx="1884474" cy="2939829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1797562"/>
                <a:gd name="connsiteY0" fmla="*/ 115237 h 1297746"/>
                <a:gd name="connsiteX1" fmla="*/ 1792179 w 1797562"/>
                <a:gd name="connsiteY1" fmla="*/ 0 h 1297746"/>
                <a:gd name="connsiteX2" fmla="*/ 1793825 w 1797562"/>
                <a:gd name="connsiteY2" fmla="*/ 690967 h 1297746"/>
                <a:gd name="connsiteX3" fmla="*/ 844110 w 1797562"/>
                <a:gd name="connsiteY3" fmla="*/ 1297241 h 1297746"/>
                <a:gd name="connsiteX4" fmla="*/ 1576 w 1797562"/>
                <a:gd name="connsiteY4" fmla="*/ 1297746 h 1297746"/>
                <a:gd name="connsiteX5" fmla="*/ 0 w 1797562"/>
                <a:gd name="connsiteY5" fmla="*/ 1200034 h 1297746"/>
                <a:gd name="connsiteX0" fmla="*/ 2190690 w 2190689"/>
                <a:gd name="connsiteY0" fmla="*/ 874495 h 1297746"/>
                <a:gd name="connsiteX1" fmla="*/ 1792179 w 2190689"/>
                <a:gd name="connsiteY1" fmla="*/ 0 h 1297746"/>
                <a:gd name="connsiteX2" fmla="*/ 1793825 w 2190689"/>
                <a:gd name="connsiteY2" fmla="*/ 690967 h 1297746"/>
                <a:gd name="connsiteX3" fmla="*/ 844110 w 2190689"/>
                <a:gd name="connsiteY3" fmla="*/ 1297241 h 1297746"/>
                <a:gd name="connsiteX4" fmla="*/ 1576 w 2190689"/>
                <a:gd name="connsiteY4" fmla="*/ 1297746 h 1297746"/>
                <a:gd name="connsiteX5" fmla="*/ 0 w 2190689"/>
                <a:gd name="connsiteY5" fmla="*/ 1200034 h 1297746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32"/>
                <a:gd name="connsiteY0" fmla="*/ 191164 h 614415"/>
                <a:gd name="connsiteX1" fmla="*/ 2209132 w 2209132"/>
                <a:gd name="connsiteY1" fmla="*/ 0 h 614415"/>
                <a:gd name="connsiteX2" fmla="*/ 1793825 w 2209132"/>
                <a:gd name="connsiteY2" fmla="*/ 7636 h 614415"/>
                <a:gd name="connsiteX3" fmla="*/ 844110 w 2209132"/>
                <a:gd name="connsiteY3" fmla="*/ 613910 h 614415"/>
                <a:gd name="connsiteX4" fmla="*/ 1576 w 2209132"/>
                <a:gd name="connsiteY4" fmla="*/ 614415 h 614415"/>
                <a:gd name="connsiteX5" fmla="*/ 0 w 2209132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1793825 w 2214519"/>
                <a:gd name="connsiteY2" fmla="*/ 7636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864623 w 2214519"/>
                <a:gd name="connsiteY2" fmla="*/ 327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30979"/>
                <a:gd name="connsiteY0" fmla="*/ 128714 h 614088"/>
                <a:gd name="connsiteX1" fmla="*/ 2230979 w 2230979"/>
                <a:gd name="connsiteY1" fmla="*/ 965 h 614088"/>
                <a:gd name="connsiteX2" fmla="*/ 864623 w 2230979"/>
                <a:gd name="connsiteY2" fmla="*/ 0 h 614088"/>
                <a:gd name="connsiteX3" fmla="*/ 844110 w 2230979"/>
                <a:gd name="connsiteY3" fmla="*/ 613583 h 614088"/>
                <a:gd name="connsiteX4" fmla="*/ 1576 w 2230979"/>
                <a:gd name="connsiteY4" fmla="*/ 614088 h 614088"/>
                <a:gd name="connsiteX5" fmla="*/ 0 w 223097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44110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65957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30727 w 2230727"/>
                <a:gd name="connsiteY0" fmla="*/ 74099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0 w 2209138"/>
                <a:gd name="connsiteY0" fmla="*/ 69788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22625 w 2222625"/>
                <a:gd name="connsiteY0" fmla="*/ 69788 h 614088"/>
                <a:gd name="connsiteX1" fmla="*/ 2209138 w 2222625"/>
                <a:gd name="connsiteY1" fmla="*/ 965 h 614088"/>
                <a:gd name="connsiteX2" fmla="*/ 864623 w 2222625"/>
                <a:gd name="connsiteY2" fmla="*/ 0 h 614088"/>
                <a:gd name="connsiteX3" fmla="*/ 865957 w 2222625"/>
                <a:gd name="connsiteY3" fmla="*/ 613583 h 614088"/>
                <a:gd name="connsiteX4" fmla="*/ 1576 w 2222625"/>
                <a:gd name="connsiteY4" fmla="*/ 614088 h 614088"/>
                <a:gd name="connsiteX5" fmla="*/ 0 w 2222625"/>
                <a:gd name="connsiteY5" fmla="*/ 516376 h 614088"/>
                <a:gd name="connsiteX0" fmla="*/ 2230727 w 2230727"/>
                <a:gd name="connsiteY0" fmla="*/ 78411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3 w 2209138"/>
                <a:gd name="connsiteY0" fmla="*/ 78411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17651 w 2217651"/>
                <a:gd name="connsiteY0" fmla="*/ 77747 h 614088"/>
                <a:gd name="connsiteX1" fmla="*/ 2209138 w 2217651"/>
                <a:gd name="connsiteY1" fmla="*/ 965 h 614088"/>
                <a:gd name="connsiteX2" fmla="*/ 864623 w 2217651"/>
                <a:gd name="connsiteY2" fmla="*/ 0 h 614088"/>
                <a:gd name="connsiteX3" fmla="*/ 865957 w 2217651"/>
                <a:gd name="connsiteY3" fmla="*/ 613583 h 614088"/>
                <a:gd name="connsiteX4" fmla="*/ 1576 w 2217651"/>
                <a:gd name="connsiteY4" fmla="*/ 614088 h 614088"/>
                <a:gd name="connsiteX5" fmla="*/ 0 w 2217651"/>
                <a:gd name="connsiteY5" fmla="*/ 516376 h 614088"/>
                <a:gd name="connsiteX0" fmla="*/ 2217651 w 2220364"/>
                <a:gd name="connsiteY0" fmla="*/ 77747 h 614088"/>
                <a:gd name="connsiteX1" fmla="*/ 2220364 w 2220364"/>
                <a:gd name="connsiteY1" fmla="*/ 965 h 614088"/>
                <a:gd name="connsiteX2" fmla="*/ 864623 w 2220364"/>
                <a:gd name="connsiteY2" fmla="*/ 0 h 614088"/>
                <a:gd name="connsiteX3" fmla="*/ 865957 w 2220364"/>
                <a:gd name="connsiteY3" fmla="*/ 613583 h 614088"/>
                <a:gd name="connsiteX4" fmla="*/ 1576 w 2220364"/>
                <a:gd name="connsiteY4" fmla="*/ 614088 h 614088"/>
                <a:gd name="connsiteX5" fmla="*/ 0 w 2220364"/>
                <a:gd name="connsiteY5" fmla="*/ 516376 h 614088"/>
                <a:gd name="connsiteX0" fmla="*/ 2217651 w 2224106"/>
                <a:gd name="connsiteY0" fmla="*/ 78773 h 615114"/>
                <a:gd name="connsiteX1" fmla="*/ 2224106 w 2224106"/>
                <a:gd name="connsiteY1" fmla="*/ 0 h 615114"/>
                <a:gd name="connsiteX2" fmla="*/ 864623 w 2224106"/>
                <a:gd name="connsiteY2" fmla="*/ 1026 h 615114"/>
                <a:gd name="connsiteX3" fmla="*/ 865957 w 2224106"/>
                <a:gd name="connsiteY3" fmla="*/ 614609 h 615114"/>
                <a:gd name="connsiteX4" fmla="*/ 1576 w 2224106"/>
                <a:gd name="connsiteY4" fmla="*/ 615114 h 615114"/>
                <a:gd name="connsiteX5" fmla="*/ 0 w 2224106"/>
                <a:gd name="connsiteY5" fmla="*/ 517402 h 615114"/>
                <a:gd name="connsiteX0" fmla="*/ 2217651 w 2217831"/>
                <a:gd name="connsiteY0" fmla="*/ 77747 h 614088"/>
                <a:gd name="connsiteX1" fmla="*/ 2216625 w 2217831"/>
                <a:gd name="connsiteY1" fmla="*/ 2292 h 614088"/>
                <a:gd name="connsiteX2" fmla="*/ 864623 w 2217831"/>
                <a:gd name="connsiteY2" fmla="*/ 0 h 614088"/>
                <a:gd name="connsiteX3" fmla="*/ 865957 w 2217831"/>
                <a:gd name="connsiteY3" fmla="*/ 613583 h 614088"/>
                <a:gd name="connsiteX4" fmla="*/ 1576 w 2217831"/>
                <a:gd name="connsiteY4" fmla="*/ 614088 h 614088"/>
                <a:gd name="connsiteX5" fmla="*/ 0 w 2217831"/>
                <a:gd name="connsiteY5" fmla="*/ 516376 h 614088"/>
                <a:gd name="connsiteX0" fmla="*/ 2217651 w 2220370"/>
                <a:gd name="connsiteY0" fmla="*/ 77747 h 614088"/>
                <a:gd name="connsiteX1" fmla="*/ 2220370 w 2220370"/>
                <a:gd name="connsiteY1" fmla="*/ 301 h 614088"/>
                <a:gd name="connsiteX2" fmla="*/ 864623 w 2220370"/>
                <a:gd name="connsiteY2" fmla="*/ 0 h 614088"/>
                <a:gd name="connsiteX3" fmla="*/ 865957 w 2220370"/>
                <a:gd name="connsiteY3" fmla="*/ 613583 h 614088"/>
                <a:gd name="connsiteX4" fmla="*/ 1576 w 2220370"/>
                <a:gd name="connsiteY4" fmla="*/ 614088 h 614088"/>
                <a:gd name="connsiteX5" fmla="*/ 0 w 2220370"/>
                <a:gd name="connsiteY5" fmla="*/ 516376 h 614088"/>
                <a:gd name="connsiteX0" fmla="*/ 2217651 w 2217736"/>
                <a:gd name="connsiteY0" fmla="*/ 77747 h 614088"/>
                <a:gd name="connsiteX1" fmla="*/ 2212889 w 2217736"/>
                <a:gd name="connsiteY1" fmla="*/ 1628 h 614088"/>
                <a:gd name="connsiteX2" fmla="*/ 864623 w 2217736"/>
                <a:gd name="connsiteY2" fmla="*/ 0 h 614088"/>
                <a:gd name="connsiteX3" fmla="*/ 865957 w 2217736"/>
                <a:gd name="connsiteY3" fmla="*/ 613583 h 614088"/>
                <a:gd name="connsiteX4" fmla="*/ 1576 w 2217736"/>
                <a:gd name="connsiteY4" fmla="*/ 614088 h 614088"/>
                <a:gd name="connsiteX5" fmla="*/ 0 w 2217736"/>
                <a:gd name="connsiteY5" fmla="*/ 516376 h 614088"/>
                <a:gd name="connsiteX0" fmla="*/ 2217651 w 2220372"/>
                <a:gd name="connsiteY0" fmla="*/ 78110 h 614451"/>
                <a:gd name="connsiteX1" fmla="*/ 2220372 w 2220372"/>
                <a:gd name="connsiteY1" fmla="*/ 0 h 614451"/>
                <a:gd name="connsiteX2" fmla="*/ 864623 w 2220372"/>
                <a:gd name="connsiteY2" fmla="*/ 363 h 614451"/>
                <a:gd name="connsiteX3" fmla="*/ 865957 w 2220372"/>
                <a:gd name="connsiteY3" fmla="*/ 613946 h 614451"/>
                <a:gd name="connsiteX4" fmla="*/ 1576 w 2220372"/>
                <a:gd name="connsiteY4" fmla="*/ 614451 h 614451"/>
                <a:gd name="connsiteX5" fmla="*/ 0 w 2220372"/>
                <a:gd name="connsiteY5" fmla="*/ 516739 h 6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372" h="614451">
                  <a:moveTo>
                    <a:pt x="2217651" y="78110"/>
                  </a:moveTo>
                  <a:cubicBezTo>
                    <a:pt x="2218555" y="52516"/>
                    <a:pt x="2219468" y="25594"/>
                    <a:pt x="2220372" y="0"/>
                  </a:cubicBezTo>
                  <a:lnTo>
                    <a:pt x="864623" y="363"/>
                  </a:lnTo>
                  <a:cubicBezTo>
                    <a:pt x="865068" y="204891"/>
                    <a:pt x="865512" y="409418"/>
                    <a:pt x="865957" y="613946"/>
                  </a:cubicBezTo>
                  <a:lnTo>
                    <a:pt x="1576" y="614451"/>
                  </a:lnTo>
                  <a:cubicBezTo>
                    <a:pt x="1051" y="581880"/>
                    <a:pt x="525" y="549310"/>
                    <a:pt x="0" y="5167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522" name="Group 5">
              <a:extLst>
                <a:ext uri="{FF2B5EF4-FFF2-40B4-BE49-F238E27FC236}">
                  <a16:creationId xmlns:a16="http://schemas.microsoft.com/office/drawing/2014/main" id="{E480222E-F7D6-784B-8262-C512305F3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3684" y="5415018"/>
              <a:ext cx="293670" cy="272788"/>
              <a:chOff x="3284418" y="5102016"/>
              <a:chExt cx="293670" cy="272788"/>
            </a:xfrm>
          </p:grpSpPr>
          <p:sp>
            <p:nvSpPr>
              <p:cNvPr id="14604" name="TextBox 483">
                <a:extLst>
                  <a:ext uri="{FF2B5EF4-FFF2-40B4-BE49-F238E27FC236}">
                    <a16:creationId xmlns:a16="http://schemas.microsoft.com/office/drawing/2014/main" id="{FD995118-7E6B-9548-A921-B4E93AE5C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4418" y="5102016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AFCCB741-BBD0-CD47-B288-31E84DF95B83}"/>
                  </a:ext>
                </a:extLst>
              </p:cNvPr>
              <p:cNvCxnSpPr/>
              <p:nvPr/>
            </p:nvCxnSpPr>
            <p:spPr>
              <a:xfrm>
                <a:off x="3320468" y="5155046"/>
                <a:ext cx="0" cy="2190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7F629AC-A9F5-B247-AC8B-0CE4001E1FE0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70" y="3358134"/>
              <a:ext cx="12905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24" name="Group 32">
              <a:extLst>
                <a:ext uri="{FF2B5EF4-FFF2-40B4-BE49-F238E27FC236}">
                  <a16:creationId xmlns:a16="http://schemas.microsoft.com/office/drawing/2014/main" id="{E97CAE8E-AF36-164A-9405-CD22E0968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238" y="2865955"/>
              <a:ext cx="758347" cy="1783316"/>
              <a:chOff x="5082238" y="2865955"/>
              <a:chExt cx="758347" cy="1783316"/>
            </a:xfrm>
          </p:grpSpPr>
          <p:grpSp>
            <p:nvGrpSpPr>
              <p:cNvPr id="14596" name="Group 491">
                <a:extLst>
                  <a:ext uri="{FF2B5EF4-FFF2-40B4-BE49-F238E27FC236}">
                    <a16:creationId xmlns:a16="http://schemas.microsoft.com/office/drawing/2014/main" id="{A2DE7295-044B-3147-8968-C65BD72421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2238" y="2865955"/>
                <a:ext cx="340158" cy="322660"/>
                <a:chOff x="3112641" y="5068768"/>
                <a:chExt cx="340158" cy="322660"/>
              </a:xfrm>
            </p:grpSpPr>
            <p:sp>
              <p:nvSpPr>
                <p:cNvPr id="14602" name="TextBox 492">
                  <a:extLst>
                    <a:ext uri="{FF2B5EF4-FFF2-40B4-BE49-F238E27FC236}">
                      <a16:creationId xmlns:a16="http://schemas.microsoft.com/office/drawing/2014/main" id="{4AE4438C-EA41-A544-B8CE-92E17BD3A8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641" y="506876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494" name="Straight Arrow Connector 493">
                  <a:extLst>
                    <a:ext uri="{FF2B5EF4-FFF2-40B4-BE49-F238E27FC236}">
                      <a16:creationId xmlns:a16="http://schemas.microsoft.com/office/drawing/2014/main" id="{B03C6639-ADEA-994B-B6C2-1F8CD2DD586D}"/>
                    </a:ext>
                  </a:extLst>
                </p:cNvPr>
                <p:cNvCxnSpPr/>
                <p:nvPr/>
              </p:nvCxnSpPr>
              <p:spPr>
                <a:xfrm>
                  <a:off x="3392756" y="517039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97" name="Group 494">
                <a:extLst>
                  <a:ext uri="{FF2B5EF4-FFF2-40B4-BE49-F238E27FC236}">
                    <a16:creationId xmlns:a16="http://schemas.microsoft.com/office/drawing/2014/main" id="{E4496724-4A8A-2E41-932A-B409D4E0A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7215" y="2888718"/>
                <a:ext cx="340158" cy="345843"/>
                <a:chOff x="3284418" y="5047988"/>
                <a:chExt cx="340158" cy="345843"/>
              </a:xfrm>
            </p:grpSpPr>
            <p:sp>
              <p:nvSpPr>
                <p:cNvPr id="14600" name="TextBox 495">
                  <a:extLst>
                    <a:ext uri="{FF2B5EF4-FFF2-40B4-BE49-F238E27FC236}">
                      <a16:creationId xmlns:a16="http://schemas.microsoft.com/office/drawing/2014/main" id="{F6100343-2538-F545-A222-98BC4120AB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04798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cxnSp>
              <p:nvCxnSpPr>
                <p:cNvPr id="497" name="Straight Arrow Connector 496">
                  <a:extLst>
                    <a:ext uri="{FF2B5EF4-FFF2-40B4-BE49-F238E27FC236}">
                      <a16:creationId xmlns:a16="http://schemas.microsoft.com/office/drawing/2014/main" id="{3FD26212-7D01-7D4E-857F-40524D4AAEEF}"/>
                    </a:ext>
                  </a:extLst>
                </p:cNvPr>
                <p:cNvCxnSpPr/>
                <p:nvPr/>
              </p:nvCxnSpPr>
              <p:spPr>
                <a:xfrm>
                  <a:off x="3321308" y="5126856"/>
                  <a:ext cx="0" cy="266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98" name="TextBox 503">
                <a:extLst>
                  <a:ext uri="{FF2B5EF4-FFF2-40B4-BE49-F238E27FC236}">
                    <a16:creationId xmlns:a16="http://schemas.microsoft.com/office/drawing/2014/main" id="{5A8AB6E2-86AE-E741-977B-5FE095CD6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761" y="3751075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ALU</a:t>
                </a:r>
              </a:p>
            </p:txBody>
          </p:sp>
          <p:sp>
            <p:nvSpPr>
              <p:cNvPr id="503" name="Trapezoid 109">
                <a:extLst>
                  <a:ext uri="{FF2B5EF4-FFF2-40B4-BE49-F238E27FC236}">
                    <a16:creationId xmlns:a16="http://schemas.microsoft.com/office/drawing/2014/main" id="{992DA5A2-5A39-B844-9E49-5C79AF73F95E}"/>
                  </a:ext>
                </a:extLst>
              </p:cNvPr>
              <p:cNvSpPr/>
              <p:nvPr/>
            </p:nvSpPr>
            <p:spPr>
              <a:xfrm rot="5400000">
                <a:off x="4702693" y="3530437"/>
                <a:ext cx="1527266" cy="709559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978" h="851904">
                    <a:moveTo>
                      <a:pt x="0" y="851904"/>
                    </a:moveTo>
                    <a:lnTo>
                      <a:pt x="212976" y="0"/>
                    </a:lnTo>
                    <a:lnTo>
                      <a:pt x="1120002" y="0"/>
                    </a:lnTo>
                    <a:lnTo>
                      <a:pt x="1332978" y="851904"/>
                    </a:lnTo>
                    <a:lnTo>
                      <a:pt x="921332" y="846566"/>
                    </a:lnTo>
                    <a:lnTo>
                      <a:pt x="832448" y="544284"/>
                    </a:lnTo>
                    <a:lnTo>
                      <a:pt x="517952" y="547566"/>
                    </a:lnTo>
                    <a:lnTo>
                      <a:pt x="402336" y="851904"/>
                    </a:lnTo>
                    <a:lnTo>
                      <a:pt x="0" y="85190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A6503D1-AD44-0C41-A134-4C4B1CF9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931" y="3891566"/>
              <a:ext cx="480977" cy="63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rapezoid 109">
              <a:extLst>
                <a:ext uri="{FF2B5EF4-FFF2-40B4-BE49-F238E27FC236}">
                  <a16:creationId xmlns:a16="http://schemas.microsoft.com/office/drawing/2014/main" id="{87E59AEA-F4DC-2A48-814A-0C0BA7B11AA7}"/>
                </a:ext>
              </a:extLst>
            </p:cNvPr>
            <p:cNvSpPr/>
            <p:nvPr/>
          </p:nvSpPr>
          <p:spPr>
            <a:xfrm rot="5400000">
              <a:off x="5810753" y="2993817"/>
              <a:ext cx="528668" cy="51748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2CA96CA-CC7D-E145-8CC9-EA443A4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330" y="4018574"/>
              <a:ext cx="65083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28" name="TextBox 12">
              <a:extLst>
                <a:ext uri="{FF2B5EF4-FFF2-40B4-BE49-F238E27FC236}">
                  <a16:creationId xmlns:a16="http://schemas.microsoft.com/office/drawing/2014/main" id="{C9CA4A2D-CA60-D144-8803-840A86662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100" y="6538303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i281 CPU</a:t>
              </a:r>
            </a:p>
          </p:txBody>
        </p:sp>
        <p:grpSp>
          <p:nvGrpSpPr>
            <p:cNvPr id="14529" name="Group 317">
              <a:extLst>
                <a:ext uri="{FF2B5EF4-FFF2-40B4-BE49-F238E27FC236}">
                  <a16:creationId xmlns:a16="http://schemas.microsoft.com/office/drawing/2014/main" id="{A09BD594-5284-774D-9BFB-EF011C994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57" y="4235664"/>
              <a:ext cx="1340266" cy="2039158"/>
              <a:chOff x="4977477" y="3133066"/>
              <a:chExt cx="1340266" cy="2039158"/>
            </a:xfrm>
          </p:grpSpPr>
          <p:grpSp>
            <p:nvGrpSpPr>
              <p:cNvPr id="14579" name="Group 318">
                <a:extLst>
                  <a:ext uri="{FF2B5EF4-FFF2-40B4-BE49-F238E27FC236}">
                    <a16:creationId xmlns:a16="http://schemas.microsoft.com/office/drawing/2014/main" id="{301231D1-E856-0040-931A-78127A1DAB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477" y="3133066"/>
                <a:ext cx="1340266" cy="2039158"/>
                <a:chOff x="1478281" y="3081068"/>
                <a:chExt cx="1340266" cy="2039158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0A9CBA1-D93E-7642-8534-5C0BE53EF560}"/>
                    </a:ext>
                  </a:extLst>
                </p:cNvPr>
                <p:cNvSpPr/>
                <p:nvPr/>
              </p:nvSpPr>
              <p:spPr>
                <a:xfrm>
                  <a:off x="2050293" y="3500604"/>
                  <a:ext cx="665112" cy="124308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4588" name="Group 327">
                  <a:extLst>
                    <a:ext uri="{FF2B5EF4-FFF2-40B4-BE49-F238E27FC236}">
                      <a16:creationId xmlns:a16="http://schemas.microsoft.com/office/drawing/2014/main" id="{F583B640-4567-0846-AF58-BA8C3B4486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78281" y="3081068"/>
                  <a:ext cx="1340266" cy="2039158"/>
                  <a:chOff x="2209801" y="3163364"/>
                  <a:chExt cx="1340266" cy="2039158"/>
                </a:xfrm>
              </p:grpSpPr>
              <p:sp>
                <p:nvSpPr>
                  <p:cNvPr id="14589" name="TextBox 7">
                    <a:extLst>
                      <a:ext uri="{FF2B5EF4-FFF2-40B4-BE49-F238E27FC236}">
                        <a16:creationId xmlns:a16="http://schemas.microsoft.com/office/drawing/2014/main" id="{2921FA8F-52FF-B64A-8B21-CAC43AA2B1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1" y="3536767"/>
                    <a:ext cx="878161" cy="1346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524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0111</a:t>
                    </a: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89247F0-65B6-4B47-8592-019329989D0D}"/>
                      </a:ext>
                    </a:extLst>
                  </p:cNvPr>
                  <p:cNvSpPr/>
                  <p:nvPr/>
                </p:nvSpPr>
                <p:spPr>
                  <a:xfrm>
                    <a:off x="2464337" y="3449542"/>
                    <a:ext cx="1060370" cy="14907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591" name="TextBox 329">
                    <a:extLst>
                      <a:ext uri="{FF2B5EF4-FFF2-40B4-BE49-F238E27FC236}">
                        <a16:creationId xmlns:a16="http://schemas.microsoft.com/office/drawing/2014/main" id="{A61E1D92-C729-244E-9E4A-E283C1495D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674" y="4925523"/>
                    <a:ext cx="1106393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200"/>
                      <a:t>Data Memory</a:t>
                    </a:r>
                  </a:p>
                </p:txBody>
              </p:sp>
              <p:grpSp>
                <p:nvGrpSpPr>
                  <p:cNvPr id="14592" name="Group 330">
                    <a:extLst>
                      <a:ext uri="{FF2B5EF4-FFF2-40B4-BE49-F238E27FC236}">
                        <a16:creationId xmlns:a16="http://schemas.microsoft.com/office/drawing/2014/main" id="{D088964C-397C-1042-94F7-6D237D7903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576" y="3163364"/>
                    <a:ext cx="340158" cy="272788"/>
                    <a:chOff x="5075416" y="2587292"/>
                    <a:chExt cx="340158" cy="272788"/>
                  </a:xfrm>
                </p:grpSpPr>
                <p:sp>
                  <p:nvSpPr>
                    <p:cNvPr id="14594" name="TextBox 333">
                      <a:extLst>
                        <a:ext uri="{FF2B5EF4-FFF2-40B4-BE49-F238E27FC236}">
                          <a16:creationId xmlns:a16="http://schemas.microsoft.com/office/drawing/2014/main" id="{FF0AF5C7-F6B4-3947-91FC-E3265FA9A07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5416" y="2587292"/>
                      <a:ext cx="340158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1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</a:p>
                  </p:txBody>
                </p:sp>
                <p:cxnSp>
                  <p:nvCxnSpPr>
                    <p:cNvPr id="335" name="Straight Arrow Connector 334">
                      <a:extLst>
                        <a:ext uri="{FF2B5EF4-FFF2-40B4-BE49-F238E27FC236}">
                          <a16:creationId xmlns:a16="http://schemas.microsoft.com/office/drawing/2014/main" id="{1989190B-6CB4-E148-A214-11769E294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14" y="2640093"/>
                      <a:ext cx="0" cy="220676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593" name="TextBox 332">
                    <a:extLst>
                      <a:ext uri="{FF2B5EF4-FFF2-40B4-BE49-F238E27FC236}">
                        <a16:creationId xmlns:a16="http://schemas.microsoft.com/office/drawing/2014/main" id="{BD069366-708E-6B44-BFD4-F139501D1F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519" y="3552424"/>
                    <a:ext cx="800219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00000101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endParaRPr lang="en-US" altLang="en-US" sz="1000">
                      <a:latin typeface="Courier" pitchFamily="2" charset="0"/>
                    </a:endParaRPr>
                  </a:p>
                </p:txBody>
              </p:sp>
            </p:grp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58B5E65-8C26-ED45-97E3-64FB822C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3705011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D18EAA1-B4C7-FE40-9A73-E104B6E58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3862182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5CE64E-6963-234D-BCBC-59035B28B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664" y="4019355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8A27227-3A2E-4848-89DC-21AEA30B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4171764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1C0088D-53F9-3E41-B482-F206921A6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319409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6082B14-E0A5-C94D-9F1D-3C0C0B3EC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471818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F2CDBD7-F4A8-6F4B-90D1-481EB311F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314" y="4632166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30" name="Group 11">
              <a:extLst>
                <a:ext uri="{FF2B5EF4-FFF2-40B4-BE49-F238E27FC236}">
                  <a16:creationId xmlns:a16="http://schemas.microsoft.com/office/drawing/2014/main" id="{3B370917-73B5-9F41-AFA3-1DEBCA871A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67" y="1258500"/>
              <a:ext cx="5625997" cy="5424631"/>
              <a:chOff x="190667" y="1258500"/>
              <a:chExt cx="5625997" cy="5424631"/>
            </a:xfrm>
          </p:grpSpPr>
          <p:sp>
            <p:nvSpPr>
              <p:cNvPr id="225" name="Trapezoid 109">
                <a:extLst>
                  <a:ext uri="{FF2B5EF4-FFF2-40B4-BE49-F238E27FC236}">
                    <a16:creationId xmlns:a16="http://schemas.microsoft.com/office/drawing/2014/main" id="{90454B08-3B6C-EC42-B3DB-DBCA4651D8EC}"/>
                  </a:ext>
                </a:extLst>
              </p:cNvPr>
              <p:cNvSpPr/>
              <p:nvPr/>
            </p:nvSpPr>
            <p:spPr>
              <a:xfrm rot="5400000">
                <a:off x="274432" y="1173982"/>
                <a:ext cx="5424810" cy="5592342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45068 w 2245067"/>
                  <a:gd name="connsiteY0" fmla="*/ 1860778 h 1860778"/>
                  <a:gd name="connsiteX1" fmla="*/ 2219740 w 2245067"/>
                  <a:gd name="connsiteY1" fmla="*/ 1858001 h 1860778"/>
                  <a:gd name="connsiteX2" fmla="*/ 2178349 w 2245067"/>
                  <a:gd name="connsiteY2" fmla="*/ 97207 h 1860778"/>
                  <a:gd name="connsiteX3" fmla="*/ 1576 w 2245067"/>
                  <a:gd name="connsiteY3" fmla="*/ 97712 h 1860778"/>
                  <a:gd name="connsiteX4" fmla="*/ 0 w 2245067"/>
                  <a:gd name="connsiteY4" fmla="*/ 0 h 1860778"/>
                  <a:gd name="connsiteX0" fmla="*/ 2338730 w 2338729"/>
                  <a:gd name="connsiteY0" fmla="*/ 1860778 h 1860778"/>
                  <a:gd name="connsiteX1" fmla="*/ 0 w 2338729"/>
                  <a:gd name="connsiteY1" fmla="*/ 1841337 h 1860778"/>
                  <a:gd name="connsiteX2" fmla="*/ 2272011 w 2338729"/>
                  <a:gd name="connsiteY2" fmla="*/ 97207 h 1860778"/>
                  <a:gd name="connsiteX3" fmla="*/ 95238 w 2338729"/>
                  <a:gd name="connsiteY3" fmla="*/ 97712 h 1860778"/>
                  <a:gd name="connsiteX4" fmla="*/ 93662 w 2338729"/>
                  <a:gd name="connsiteY4" fmla="*/ 0 h 1860778"/>
                  <a:gd name="connsiteX0" fmla="*/ 2245068 w 2355824"/>
                  <a:gd name="connsiteY0" fmla="*/ 1860778 h 1860778"/>
                  <a:gd name="connsiteX1" fmla="*/ 2355823 w 2355824"/>
                  <a:gd name="connsiteY1" fmla="*/ 1777457 h 1860778"/>
                  <a:gd name="connsiteX2" fmla="*/ 2178349 w 2355824"/>
                  <a:gd name="connsiteY2" fmla="*/ 97207 h 1860778"/>
                  <a:gd name="connsiteX3" fmla="*/ 1576 w 2355824"/>
                  <a:gd name="connsiteY3" fmla="*/ 97712 h 1860778"/>
                  <a:gd name="connsiteX4" fmla="*/ 0 w 2355824"/>
                  <a:gd name="connsiteY4" fmla="*/ 0 h 1860778"/>
                  <a:gd name="connsiteX0" fmla="*/ -1 w 14263340"/>
                  <a:gd name="connsiteY0" fmla="*/ 1871887 h 1871887"/>
                  <a:gd name="connsiteX1" fmla="*/ 14263339 w 14263340"/>
                  <a:gd name="connsiteY1" fmla="*/ 1777457 h 1871887"/>
                  <a:gd name="connsiteX2" fmla="*/ 14085865 w 14263340"/>
                  <a:gd name="connsiteY2" fmla="*/ 97207 h 1871887"/>
                  <a:gd name="connsiteX3" fmla="*/ 11909092 w 14263340"/>
                  <a:gd name="connsiteY3" fmla="*/ 97712 h 1871887"/>
                  <a:gd name="connsiteX4" fmla="*/ 11907516 w 14263340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909092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094737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955893 h 1955893"/>
                  <a:gd name="connsiteX1" fmla="*/ 14217988 w 14217987"/>
                  <a:gd name="connsiteY1" fmla="*/ 1950339 h 1955893"/>
                  <a:gd name="connsiteX2" fmla="*/ 14085865 w 14217987"/>
                  <a:gd name="connsiteY2" fmla="*/ 181213 h 1955893"/>
                  <a:gd name="connsiteX3" fmla="*/ 11094737 w 14217987"/>
                  <a:gd name="connsiteY3" fmla="*/ 181718 h 1955893"/>
                  <a:gd name="connsiteX4" fmla="*/ 11093163 w 14217987"/>
                  <a:gd name="connsiteY4" fmla="*/ 0 h 1955893"/>
                  <a:gd name="connsiteX0" fmla="*/ -1 w 14217987"/>
                  <a:gd name="connsiteY0" fmla="*/ 1774680 h 1774680"/>
                  <a:gd name="connsiteX1" fmla="*/ 14217988 w 14217987"/>
                  <a:gd name="connsiteY1" fmla="*/ 1769126 h 1774680"/>
                  <a:gd name="connsiteX2" fmla="*/ 14085865 w 14217987"/>
                  <a:gd name="connsiteY2" fmla="*/ 0 h 1774680"/>
                  <a:gd name="connsiteX3" fmla="*/ 11094737 w 14217987"/>
                  <a:gd name="connsiteY3" fmla="*/ 505 h 1774680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085865 w 14217987"/>
                  <a:gd name="connsiteY2" fmla="*/ 65328 h 1840008"/>
                  <a:gd name="connsiteX3" fmla="*/ 11623525 w 14217987"/>
                  <a:gd name="connsiteY3" fmla="*/ 0 h 1840008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195273 w 14217987"/>
                  <a:gd name="connsiteY2" fmla="*/ 1846 h 1840008"/>
                  <a:gd name="connsiteX3" fmla="*/ 11623525 w 14217987"/>
                  <a:gd name="connsiteY3" fmla="*/ 0 h 1840008"/>
                  <a:gd name="connsiteX0" fmla="*/ 28529 w 14246517"/>
                  <a:gd name="connsiteY0" fmla="*/ 1840008 h 1840008"/>
                  <a:gd name="connsiteX1" fmla="*/ 0 w 14246517"/>
                  <a:gd name="connsiteY1" fmla="*/ 1838502 h 1840008"/>
                  <a:gd name="connsiteX2" fmla="*/ 14246518 w 14246517"/>
                  <a:gd name="connsiteY2" fmla="*/ 1834454 h 1840008"/>
                  <a:gd name="connsiteX3" fmla="*/ 14223803 w 14246517"/>
                  <a:gd name="connsiteY3" fmla="*/ 1846 h 1840008"/>
                  <a:gd name="connsiteX4" fmla="*/ 11652055 w 14246517"/>
                  <a:gd name="connsiteY4" fmla="*/ 0 h 1840008"/>
                  <a:gd name="connsiteX0" fmla="*/ -1 w 14217987"/>
                  <a:gd name="connsiteY0" fmla="*/ 1840008 h 1840008"/>
                  <a:gd name="connsiteX1" fmla="*/ 463782 w 14217987"/>
                  <a:gd name="connsiteY1" fmla="*/ 1744455 h 1840008"/>
                  <a:gd name="connsiteX2" fmla="*/ 14217988 w 14217987"/>
                  <a:gd name="connsiteY2" fmla="*/ 1834454 h 1840008"/>
                  <a:gd name="connsiteX3" fmla="*/ 14195273 w 14217987"/>
                  <a:gd name="connsiteY3" fmla="*/ 1846 h 1840008"/>
                  <a:gd name="connsiteX4" fmla="*/ 11623525 w 14217987"/>
                  <a:gd name="connsiteY4" fmla="*/ 0 h 1840008"/>
                  <a:gd name="connsiteX0" fmla="*/ 1 w 14236220"/>
                  <a:gd name="connsiteY0" fmla="*/ 1684830 h 1834454"/>
                  <a:gd name="connsiteX1" fmla="*/ 482015 w 14236220"/>
                  <a:gd name="connsiteY1" fmla="*/ 1744455 h 1834454"/>
                  <a:gd name="connsiteX2" fmla="*/ 14236221 w 14236220"/>
                  <a:gd name="connsiteY2" fmla="*/ 1834454 h 1834454"/>
                  <a:gd name="connsiteX3" fmla="*/ 14213506 w 14236220"/>
                  <a:gd name="connsiteY3" fmla="*/ 1846 h 1834454"/>
                  <a:gd name="connsiteX4" fmla="*/ 11641758 w 14236220"/>
                  <a:gd name="connsiteY4" fmla="*/ 0 h 1834454"/>
                  <a:gd name="connsiteX0" fmla="*/ 1 w 14236220"/>
                  <a:gd name="connsiteY0" fmla="*/ 1684830 h 1857312"/>
                  <a:gd name="connsiteX1" fmla="*/ 26169 w 14236220"/>
                  <a:gd name="connsiteY1" fmla="*/ 1857312 h 1857312"/>
                  <a:gd name="connsiteX2" fmla="*/ 14236221 w 14236220"/>
                  <a:gd name="connsiteY2" fmla="*/ 1834454 h 1857312"/>
                  <a:gd name="connsiteX3" fmla="*/ 14213506 w 14236220"/>
                  <a:gd name="connsiteY3" fmla="*/ 1846 h 1857312"/>
                  <a:gd name="connsiteX4" fmla="*/ 11641758 w 14236220"/>
                  <a:gd name="connsiteY4" fmla="*/ 0 h 1857312"/>
                  <a:gd name="connsiteX0" fmla="*/ 1 w 14236220"/>
                  <a:gd name="connsiteY0" fmla="*/ 1684830 h 1845556"/>
                  <a:gd name="connsiteX1" fmla="*/ 62635 w 14236220"/>
                  <a:gd name="connsiteY1" fmla="*/ 1845556 h 1845556"/>
                  <a:gd name="connsiteX2" fmla="*/ 14236221 w 14236220"/>
                  <a:gd name="connsiteY2" fmla="*/ 1834454 h 1845556"/>
                  <a:gd name="connsiteX3" fmla="*/ 14213506 w 14236220"/>
                  <a:gd name="connsiteY3" fmla="*/ 1846 h 1845556"/>
                  <a:gd name="connsiteX4" fmla="*/ 11641758 w 14236220"/>
                  <a:gd name="connsiteY4" fmla="*/ 0 h 1845556"/>
                  <a:gd name="connsiteX0" fmla="*/ 10298 w 14246517"/>
                  <a:gd name="connsiteY0" fmla="*/ 1684830 h 1843205"/>
                  <a:gd name="connsiteX1" fmla="*/ -1 w 14246517"/>
                  <a:gd name="connsiteY1" fmla="*/ 1843205 h 1843205"/>
                  <a:gd name="connsiteX2" fmla="*/ 14246518 w 14246517"/>
                  <a:gd name="connsiteY2" fmla="*/ 1834454 h 1843205"/>
                  <a:gd name="connsiteX3" fmla="*/ 14223803 w 14246517"/>
                  <a:gd name="connsiteY3" fmla="*/ 1846 h 1843205"/>
                  <a:gd name="connsiteX4" fmla="*/ 11652055 w 14246517"/>
                  <a:gd name="connsiteY4" fmla="*/ 0 h 1843205"/>
                  <a:gd name="connsiteX0" fmla="*/ 10298 w 14266087"/>
                  <a:gd name="connsiteY0" fmla="*/ 1684830 h 1843205"/>
                  <a:gd name="connsiteX1" fmla="*/ -1 w 14266087"/>
                  <a:gd name="connsiteY1" fmla="*/ 1843205 h 1843205"/>
                  <a:gd name="connsiteX2" fmla="*/ 14266087 w 14266087"/>
                  <a:gd name="connsiteY2" fmla="*/ 1842024 h 1843205"/>
                  <a:gd name="connsiteX3" fmla="*/ 14223803 w 14266087"/>
                  <a:gd name="connsiteY3" fmla="*/ 1846 h 1843205"/>
                  <a:gd name="connsiteX4" fmla="*/ 11652055 w 14266087"/>
                  <a:gd name="connsiteY4" fmla="*/ 0 h 1843205"/>
                  <a:gd name="connsiteX0" fmla="*/ 10298 w 14266087"/>
                  <a:gd name="connsiteY0" fmla="*/ 1687178 h 1845553"/>
                  <a:gd name="connsiteX1" fmla="*/ -1 w 14266087"/>
                  <a:gd name="connsiteY1" fmla="*/ 1845553 h 1845553"/>
                  <a:gd name="connsiteX2" fmla="*/ 14266087 w 14266087"/>
                  <a:gd name="connsiteY2" fmla="*/ 1844372 h 1845553"/>
                  <a:gd name="connsiteX3" fmla="*/ 14223810 w 14266087"/>
                  <a:gd name="connsiteY3" fmla="*/ 0 h 1845553"/>
                  <a:gd name="connsiteX4" fmla="*/ 11652055 w 14266087"/>
                  <a:gd name="connsiteY4" fmla="*/ 2348 h 1845553"/>
                  <a:gd name="connsiteX0" fmla="*/ 10298 w 14288866"/>
                  <a:gd name="connsiteY0" fmla="*/ 1684830 h 1843205"/>
                  <a:gd name="connsiteX1" fmla="*/ -1 w 14288866"/>
                  <a:gd name="connsiteY1" fmla="*/ 1843205 h 1843205"/>
                  <a:gd name="connsiteX2" fmla="*/ 14266087 w 14288866"/>
                  <a:gd name="connsiteY2" fmla="*/ 1842024 h 1843205"/>
                  <a:gd name="connsiteX3" fmla="*/ 14288867 w 14288866"/>
                  <a:gd name="connsiteY3" fmla="*/ 8137 h 1843205"/>
                  <a:gd name="connsiteX4" fmla="*/ 11652055 w 14288866"/>
                  <a:gd name="connsiteY4" fmla="*/ 0 h 1843205"/>
                  <a:gd name="connsiteX0" fmla="*/ 10298 w 14272615"/>
                  <a:gd name="connsiteY0" fmla="*/ 1684830 h 1843205"/>
                  <a:gd name="connsiteX1" fmla="*/ -1 w 14272615"/>
                  <a:gd name="connsiteY1" fmla="*/ 1843205 h 1843205"/>
                  <a:gd name="connsiteX2" fmla="*/ 14266087 w 14272615"/>
                  <a:gd name="connsiteY2" fmla="*/ 1842024 h 1843205"/>
                  <a:gd name="connsiteX3" fmla="*/ 14272614 w 14272615"/>
                  <a:gd name="connsiteY3" fmla="*/ 1846 h 1843205"/>
                  <a:gd name="connsiteX4" fmla="*/ 11652055 w 14272615"/>
                  <a:gd name="connsiteY4" fmla="*/ 0 h 1843205"/>
                  <a:gd name="connsiteX0" fmla="*/ 10298 w 14288887"/>
                  <a:gd name="connsiteY0" fmla="*/ 1687178 h 1845553"/>
                  <a:gd name="connsiteX1" fmla="*/ -1 w 14288887"/>
                  <a:gd name="connsiteY1" fmla="*/ 1845553 h 1845553"/>
                  <a:gd name="connsiteX2" fmla="*/ 14266087 w 14288887"/>
                  <a:gd name="connsiteY2" fmla="*/ 1844372 h 1845553"/>
                  <a:gd name="connsiteX3" fmla="*/ 14288886 w 14288887"/>
                  <a:gd name="connsiteY3" fmla="*/ 0 h 1845553"/>
                  <a:gd name="connsiteX4" fmla="*/ 11652055 w 14288887"/>
                  <a:gd name="connsiteY4" fmla="*/ 2348 h 1845553"/>
                  <a:gd name="connsiteX0" fmla="*/ 10298 w 14305159"/>
                  <a:gd name="connsiteY0" fmla="*/ 1684830 h 1843205"/>
                  <a:gd name="connsiteX1" fmla="*/ -1 w 14305159"/>
                  <a:gd name="connsiteY1" fmla="*/ 1843205 h 1843205"/>
                  <a:gd name="connsiteX2" fmla="*/ 14266087 w 14305159"/>
                  <a:gd name="connsiteY2" fmla="*/ 1842024 h 1843205"/>
                  <a:gd name="connsiteX3" fmla="*/ 14305158 w 14305159"/>
                  <a:gd name="connsiteY3" fmla="*/ 1846 h 1843205"/>
                  <a:gd name="connsiteX4" fmla="*/ 11652055 w 14305159"/>
                  <a:gd name="connsiteY4" fmla="*/ 0 h 1843205"/>
                  <a:gd name="connsiteX0" fmla="*/ 10298 w 14272641"/>
                  <a:gd name="connsiteY0" fmla="*/ 1685081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94867"/>
                  <a:gd name="connsiteY0" fmla="*/ 1682984 h 1843456"/>
                  <a:gd name="connsiteX1" fmla="*/ 22225 w 14294867"/>
                  <a:gd name="connsiteY1" fmla="*/ 1843456 h 1843456"/>
                  <a:gd name="connsiteX2" fmla="*/ 14288313 w 14294867"/>
                  <a:gd name="connsiteY2" fmla="*/ 1842275 h 1843456"/>
                  <a:gd name="connsiteX3" fmla="*/ 14294866 w 14294867"/>
                  <a:gd name="connsiteY3" fmla="*/ 0 h 1843456"/>
                  <a:gd name="connsiteX4" fmla="*/ 11674281 w 14294867"/>
                  <a:gd name="connsiteY4" fmla="*/ 251 h 1843456"/>
                  <a:gd name="connsiteX0" fmla="*/ 26563 w 14272641"/>
                  <a:gd name="connsiteY0" fmla="*/ 1682984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78603"/>
                  <a:gd name="connsiteY0" fmla="*/ 1687178 h 1843456"/>
                  <a:gd name="connsiteX1" fmla="*/ 5961 w 14278603"/>
                  <a:gd name="connsiteY1" fmla="*/ 1843456 h 1843456"/>
                  <a:gd name="connsiteX2" fmla="*/ 14272049 w 14278603"/>
                  <a:gd name="connsiteY2" fmla="*/ 1842275 h 1843456"/>
                  <a:gd name="connsiteX3" fmla="*/ 14278602 w 14278603"/>
                  <a:gd name="connsiteY3" fmla="*/ 0 h 1843456"/>
                  <a:gd name="connsiteX4" fmla="*/ 11658017 w 14278603"/>
                  <a:gd name="connsiteY4" fmla="*/ 251 h 184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8603" h="1843456">
                    <a:moveTo>
                      <a:pt x="1" y="1687178"/>
                    </a:moveTo>
                    <a:lnTo>
                      <a:pt x="5961" y="1843456"/>
                    </a:lnTo>
                    <a:lnTo>
                      <a:pt x="14272049" y="1842275"/>
                    </a:lnTo>
                    <a:cubicBezTo>
                      <a:pt x="14274225" y="1228882"/>
                      <a:pt x="14276426" y="613393"/>
                      <a:pt x="14278602" y="0"/>
                    </a:cubicBezTo>
                    <a:lnTo>
                      <a:pt x="11658017" y="25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85DADB0-10AF-5F46-9480-382765343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2849" y="5644270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AF86FA9-83C7-1F4C-ADAB-62B324C90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522" y="401381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Trapezoid 109">
              <a:extLst>
                <a:ext uri="{FF2B5EF4-FFF2-40B4-BE49-F238E27FC236}">
                  <a16:creationId xmlns:a16="http://schemas.microsoft.com/office/drawing/2014/main" id="{D60BBADB-B18E-664D-AD6F-402F6E949EC4}"/>
                </a:ext>
              </a:extLst>
            </p:cNvPr>
            <p:cNvSpPr/>
            <p:nvPr/>
          </p:nvSpPr>
          <p:spPr>
            <a:xfrm rot="5400000">
              <a:off x="7913216" y="4658392"/>
              <a:ext cx="857301" cy="260330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2AD22CD-364C-644A-8FD6-B61101F86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909" y="4245600"/>
              <a:ext cx="65083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Trapezoid 109">
              <a:extLst>
                <a:ext uri="{FF2B5EF4-FFF2-40B4-BE49-F238E27FC236}">
                  <a16:creationId xmlns:a16="http://schemas.microsoft.com/office/drawing/2014/main" id="{74370B17-DC2E-AA48-8C15-B20CC93DBED3}"/>
                </a:ext>
              </a:extLst>
            </p:cNvPr>
            <p:cNvSpPr/>
            <p:nvPr/>
          </p:nvSpPr>
          <p:spPr>
            <a:xfrm rot="5400000">
              <a:off x="4680498" y="3740099"/>
              <a:ext cx="1108141" cy="2176298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245068 w 2245067"/>
                <a:gd name="connsiteY0" fmla="*/ 1860778 h 1860778"/>
                <a:gd name="connsiteX1" fmla="*/ 2178349 w 2245067"/>
                <a:gd name="connsiteY1" fmla="*/ 97207 h 1860778"/>
                <a:gd name="connsiteX2" fmla="*/ 1576 w 2245067"/>
                <a:gd name="connsiteY2" fmla="*/ 97712 h 1860778"/>
                <a:gd name="connsiteX3" fmla="*/ 0 w 2245067"/>
                <a:gd name="connsiteY3" fmla="*/ 0 h 1860778"/>
                <a:gd name="connsiteX0" fmla="*/ 2245068 w 2245067"/>
                <a:gd name="connsiteY0" fmla="*/ 1860778 h 1860778"/>
                <a:gd name="connsiteX1" fmla="*/ 2219740 w 2245067"/>
                <a:gd name="connsiteY1" fmla="*/ 1858001 h 1860778"/>
                <a:gd name="connsiteX2" fmla="*/ 2178349 w 2245067"/>
                <a:gd name="connsiteY2" fmla="*/ 97207 h 1860778"/>
                <a:gd name="connsiteX3" fmla="*/ 1576 w 2245067"/>
                <a:gd name="connsiteY3" fmla="*/ 97712 h 1860778"/>
                <a:gd name="connsiteX4" fmla="*/ 0 w 2245067"/>
                <a:gd name="connsiteY4" fmla="*/ 0 h 1860778"/>
                <a:gd name="connsiteX0" fmla="*/ 2338730 w 2338729"/>
                <a:gd name="connsiteY0" fmla="*/ 1860778 h 1860778"/>
                <a:gd name="connsiteX1" fmla="*/ 0 w 2338729"/>
                <a:gd name="connsiteY1" fmla="*/ 1841337 h 1860778"/>
                <a:gd name="connsiteX2" fmla="*/ 2272011 w 2338729"/>
                <a:gd name="connsiteY2" fmla="*/ 97207 h 1860778"/>
                <a:gd name="connsiteX3" fmla="*/ 95238 w 2338729"/>
                <a:gd name="connsiteY3" fmla="*/ 97712 h 1860778"/>
                <a:gd name="connsiteX4" fmla="*/ 93662 w 2338729"/>
                <a:gd name="connsiteY4" fmla="*/ 0 h 1860778"/>
                <a:gd name="connsiteX0" fmla="*/ 2245068 w 2355824"/>
                <a:gd name="connsiteY0" fmla="*/ 1860778 h 1860778"/>
                <a:gd name="connsiteX1" fmla="*/ 2355823 w 2355824"/>
                <a:gd name="connsiteY1" fmla="*/ 1777457 h 1860778"/>
                <a:gd name="connsiteX2" fmla="*/ 2178349 w 2355824"/>
                <a:gd name="connsiteY2" fmla="*/ 97207 h 1860778"/>
                <a:gd name="connsiteX3" fmla="*/ 1576 w 2355824"/>
                <a:gd name="connsiteY3" fmla="*/ 97712 h 1860778"/>
                <a:gd name="connsiteX4" fmla="*/ 0 w 2355824"/>
                <a:gd name="connsiteY4" fmla="*/ 0 h 1860778"/>
                <a:gd name="connsiteX0" fmla="*/ -1 w 14263340"/>
                <a:gd name="connsiteY0" fmla="*/ 1871887 h 1871887"/>
                <a:gd name="connsiteX1" fmla="*/ 14263339 w 14263340"/>
                <a:gd name="connsiteY1" fmla="*/ 1777457 h 1871887"/>
                <a:gd name="connsiteX2" fmla="*/ 14085865 w 14263340"/>
                <a:gd name="connsiteY2" fmla="*/ 97207 h 1871887"/>
                <a:gd name="connsiteX3" fmla="*/ 11909092 w 14263340"/>
                <a:gd name="connsiteY3" fmla="*/ 97712 h 1871887"/>
                <a:gd name="connsiteX4" fmla="*/ 11907516 w 14263340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9092 w 14217987"/>
                <a:gd name="connsiteY3" fmla="*/ 97712 h 1871887"/>
                <a:gd name="connsiteX4" fmla="*/ 11907516 w 14217987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7516 w 14217987"/>
                <a:gd name="connsiteY3" fmla="*/ 0 h 1871887"/>
                <a:gd name="connsiteX0" fmla="*/ -1 w 14217987"/>
                <a:gd name="connsiteY0" fmla="*/ 1774680 h 1774680"/>
                <a:gd name="connsiteX1" fmla="*/ 14217988 w 14217987"/>
                <a:gd name="connsiteY1" fmla="*/ 1769126 h 1774680"/>
                <a:gd name="connsiteX2" fmla="*/ 14085865 w 14217987"/>
                <a:gd name="connsiteY2" fmla="*/ 0 h 1774680"/>
                <a:gd name="connsiteX0" fmla="*/ 0 w 14138032"/>
                <a:gd name="connsiteY0" fmla="*/ 1759094 h 1769126"/>
                <a:gd name="connsiteX1" fmla="*/ 14138033 w 14138032"/>
                <a:gd name="connsiteY1" fmla="*/ 1769126 h 1769126"/>
                <a:gd name="connsiteX2" fmla="*/ 14005910 w 14138032"/>
                <a:gd name="connsiteY2" fmla="*/ 0 h 1769126"/>
                <a:gd name="connsiteX0" fmla="*/ -6 w 14058039"/>
                <a:gd name="connsiteY0" fmla="*/ 1774679 h 1774679"/>
                <a:gd name="connsiteX1" fmla="*/ 14058040 w 14058039"/>
                <a:gd name="connsiteY1" fmla="*/ 1769126 h 1774679"/>
                <a:gd name="connsiteX2" fmla="*/ 13925917 w 14058039"/>
                <a:gd name="connsiteY2" fmla="*/ 0 h 1774679"/>
                <a:gd name="connsiteX0" fmla="*/ -6 w 14137994"/>
                <a:gd name="connsiteY0" fmla="*/ 1774679 h 1774679"/>
                <a:gd name="connsiteX1" fmla="*/ 14137994 w 14137994"/>
                <a:gd name="connsiteY1" fmla="*/ 1774322 h 1774679"/>
                <a:gd name="connsiteX2" fmla="*/ 13925917 w 14137994"/>
                <a:gd name="connsiteY2" fmla="*/ 0 h 177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994" h="1774679">
                  <a:moveTo>
                    <a:pt x="-6" y="1774679"/>
                  </a:moveTo>
                  <a:lnTo>
                    <a:pt x="14137994" y="1774322"/>
                  </a:lnTo>
                  <a:lnTo>
                    <a:pt x="13925917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535" name="Group 60">
              <a:extLst>
                <a:ext uri="{FF2B5EF4-FFF2-40B4-BE49-F238E27FC236}">
                  <a16:creationId xmlns:a16="http://schemas.microsoft.com/office/drawing/2014/main" id="{1728530B-17D6-4C44-A02F-48512EE1C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111" y="3854059"/>
              <a:ext cx="1316780" cy="937728"/>
              <a:chOff x="3808111" y="3854059"/>
              <a:chExt cx="1316780" cy="93772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645FC-6803-A146-86EC-5C119D3A6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308" y="4426586"/>
                <a:ext cx="33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68" name="Group 53">
                <a:extLst>
                  <a:ext uri="{FF2B5EF4-FFF2-40B4-BE49-F238E27FC236}">
                    <a16:creationId xmlns:a16="http://schemas.microsoft.com/office/drawing/2014/main" id="{9D98E46F-93D2-E34C-A6B2-4C4CE17383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3461" y="3854059"/>
                <a:ext cx="495536" cy="937728"/>
                <a:chOff x="4483461" y="3854059"/>
                <a:chExt cx="495536" cy="937728"/>
              </a:xfrm>
            </p:grpSpPr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AAE45C37-1C34-4E4D-8003-C2FD0CEE6D45}"/>
                    </a:ext>
                  </a:extLst>
                </p:cNvPr>
                <p:cNvSpPr/>
                <p:nvPr/>
              </p:nvSpPr>
              <p:spPr>
                <a:xfrm rot="5400000">
                  <a:off x="4294790" y="427975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4571" name="Group 52">
                  <a:extLst>
                    <a:ext uri="{FF2B5EF4-FFF2-40B4-BE49-F238E27FC236}">
                      <a16:creationId xmlns:a16="http://schemas.microsoft.com/office/drawing/2014/main" id="{5BE442F8-070B-084F-B246-BD38EA343F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8839" y="3854059"/>
                  <a:ext cx="340158" cy="272788"/>
                  <a:chOff x="4638839" y="3854059"/>
                  <a:chExt cx="340158" cy="272788"/>
                </a:xfrm>
              </p:grpSpPr>
              <p:sp>
                <p:nvSpPr>
                  <p:cNvPr id="14575" name="TextBox 122">
                    <a:extLst>
                      <a:ext uri="{FF2B5EF4-FFF2-40B4-BE49-F238E27FC236}">
                        <a16:creationId xmlns:a16="http://schemas.microsoft.com/office/drawing/2014/main" id="{0674201E-5683-F34B-874D-3036F33B99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839" y="385405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1400248-6D0C-DF4E-BA73-91C8774CE13E}"/>
                      </a:ext>
                    </a:extLst>
                  </p:cNvPr>
                  <p:cNvCxnSpPr/>
                  <p:nvPr/>
                </p:nvCxnSpPr>
                <p:spPr>
                  <a:xfrm>
                    <a:off x="4675016" y="390585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72" name="TextBox 128">
                  <a:extLst>
                    <a:ext uri="{FF2B5EF4-FFF2-40B4-BE49-F238E27FC236}">
                      <a16:creationId xmlns:a16="http://schemas.microsoft.com/office/drawing/2014/main" id="{20E893F7-141B-6F45-A8E9-07074BD0CC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461" y="409341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504F164-08C6-9D4F-84E8-53334B13F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2628" y="4264652"/>
                  <a:ext cx="277792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47B06B-1A7A-D04F-BB08-41951B9AD06A}"/>
                    </a:ext>
                  </a:extLst>
                </p:cNvPr>
                <p:cNvCxnSpPr>
                  <a:cxnSpLocks/>
                  <a:endCxn id="124" idx="0"/>
                </p:cNvCxnSpPr>
                <p:nvPr/>
              </p:nvCxnSpPr>
              <p:spPr>
                <a:xfrm flipV="1">
                  <a:off x="4525803" y="4426586"/>
                  <a:ext cx="280967" cy="155584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EC5F81-1068-E943-A7CD-823EE6DAA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307" y="4269414"/>
                <a:ext cx="715909" cy="4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36" name="TextBox 359">
              <a:extLst>
                <a:ext uri="{FF2B5EF4-FFF2-40B4-BE49-F238E27FC236}">
                  <a16:creationId xmlns:a16="http://schemas.microsoft.com/office/drawing/2014/main" id="{6C3ED52B-89BE-864C-8E85-8E3C8D2C3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370" y="5540213"/>
              <a:ext cx="804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/>
                <a:t>Switches</a:t>
              </a:r>
            </a:p>
          </p:txBody>
        </p:sp>
        <p:grpSp>
          <p:nvGrpSpPr>
            <p:cNvPr id="14537" name="Group 31">
              <a:extLst>
                <a:ext uri="{FF2B5EF4-FFF2-40B4-BE49-F238E27FC236}">
                  <a16:creationId xmlns:a16="http://schemas.microsoft.com/office/drawing/2014/main" id="{C90BF81A-DC16-2A45-BD1A-597EE5ADE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208" y="4949419"/>
              <a:ext cx="864173" cy="937728"/>
              <a:chOff x="6300208" y="4949419"/>
              <a:chExt cx="864173" cy="937728"/>
            </a:xfrm>
          </p:grpSpPr>
          <p:grpSp>
            <p:nvGrpSpPr>
              <p:cNvPr id="14558" name="Group 28">
                <a:extLst>
                  <a:ext uri="{FF2B5EF4-FFF2-40B4-BE49-F238E27FC236}">
                    <a16:creationId xmlns:a16="http://schemas.microsoft.com/office/drawing/2014/main" id="{F6C89BB1-2E14-B64B-A0A5-6509156C64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0208" y="4949419"/>
                <a:ext cx="495536" cy="937728"/>
                <a:chOff x="6300208" y="4949419"/>
                <a:chExt cx="495536" cy="937728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8B867103-C65C-FB4B-8BEE-889DCBB89CBE}"/>
                    </a:ext>
                  </a:extLst>
                </p:cNvPr>
                <p:cNvSpPr/>
                <p:nvPr/>
              </p:nvSpPr>
              <p:spPr>
                <a:xfrm rot="5400000">
                  <a:off x="6112341" y="537519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4561" name="Group 24">
                  <a:extLst>
                    <a:ext uri="{FF2B5EF4-FFF2-40B4-BE49-F238E27FC236}">
                      <a16:creationId xmlns:a16="http://schemas.microsoft.com/office/drawing/2014/main" id="{43A5DEF5-23E7-C942-802C-6870EE0CCB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55586" y="4949419"/>
                  <a:ext cx="340158" cy="272788"/>
                  <a:chOff x="6455586" y="4949419"/>
                  <a:chExt cx="340158" cy="272788"/>
                </a:xfrm>
              </p:grpSpPr>
              <p:sp>
                <p:nvSpPr>
                  <p:cNvPr id="14565" name="TextBox 171">
                    <a:extLst>
                      <a:ext uri="{FF2B5EF4-FFF2-40B4-BE49-F238E27FC236}">
                        <a16:creationId xmlns:a16="http://schemas.microsoft.com/office/drawing/2014/main" id="{0F98F07A-E813-7141-9B87-1E3D2FAC97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5586" y="494941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129C6A80-A788-4B46-9BC1-34F5F4D187F4}"/>
                      </a:ext>
                    </a:extLst>
                  </p:cNvPr>
                  <p:cNvCxnSpPr/>
                  <p:nvPr/>
                </p:nvCxnSpPr>
                <p:spPr>
                  <a:xfrm>
                    <a:off x="6492568" y="500129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62" name="TextBox 177">
                  <a:extLst>
                    <a:ext uri="{FF2B5EF4-FFF2-40B4-BE49-F238E27FC236}">
                      <a16:creationId xmlns:a16="http://schemas.microsoft.com/office/drawing/2014/main" id="{4B99DE4E-8202-C942-9C7B-8A1E1D331B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0208" y="518877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B3B98A3E-A4B5-8848-954F-7E2F68580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180" y="5360092"/>
                  <a:ext cx="277791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D0C0341-C1E0-6B48-A8A9-90E0F3E4DDC4}"/>
                    </a:ext>
                  </a:extLst>
                </p:cNvPr>
                <p:cNvCxnSpPr>
                  <a:cxnSpLocks/>
                  <a:endCxn id="173" idx="0"/>
                </p:cNvCxnSpPr>
                <p:nvPr/>
              </p:nvCxnSpPr>
              <p:spPr>
                <a:xfrm flipV="1">
                  <a:off x="6333830" y="5522026"/>
                  <a:ext cx="290490" cy="153996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7C0FD2-C6CF-FF42-8B40-9E62E2C2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796" y="5522026"/>
                <a:ext cx="5492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8" name="Trapezoid 109">
              <a:extLst>
                <a:ext uri="{FF2B5EF4-FFF2-40B4-BE49-F238E27FC236}">
                  <a16:creationId xmlns:a16="http://schemas.microsoft.com/office/drawing/2014/main" id="{0C143620-E05A-0B41-A64C-8E32DFFE8FA0}"/>
                </a:ext>
              </a:extLst>
            </p:cNvPr>
            <p:cNvSpPr/>
            <p:nvPr/>
          </p:nvSpPr>
          <p:spPr>
            <a:xfrm rot="5400000">
              <a:off x="4232901" y="4735383"/>
              <a:ext cx="441351" cy="141277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178349 w 2178349"/>
                <a:gd name="connsiteY0" fmla="*/ 97207 h 97712"/>
                <a:gd name="connsiteX1" fmla="*/ 1576 w 2178349"/>
                <a:gd name="connsiteY1" fmla="*/ 97712 h 97712"/>
                <a:gd name="connsiteX2" fmla="*/ 0 w 2178349"/>
                <a:gd name="connsiteY2" fmla="*/ 0 h 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8349" h="97712">
                  <a:moveTo>
                    <a:pt x="2178349" y="97207"/>
                  </a:move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539" name="Group 358">
              <a:extLst>
                <a:ext uri="{FF2B5EF4-FFF2-40B4-BE49-F238E27FC236}">
                  <a16:creationId xmlns:a16="http://schemas.microsoft.com/office/drawing/2014/main" id="{A2F0592D-A3DB-E842-BB2B-E0B45E0F0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41" y="173799"/>
              <a:ext cx="2153005" cy="2198275"/>
              <a:chOff x="449771" y="230947"/>
              <a:chExt cx="2153005" cy="2198275"/>
            </a:xfrm>
          </p:grpSpPr>
          <p:grpSp>
            <p:nvGrpSpPr>
              <p:cNvPr id="14540" name="Group 377">
                <a:extLst>
                  <a:ext uri="{FF2B5EF4-FFF2-40B4-BE49-F238E27FC236}">
                    <a16:creationId xmlns:a16="http://schemas.microsoft.com/office/drawing/2014/main" id="{B1CE8F6A-2082-5149-AE90-F38C984220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771" y="555647"/>
                <a:ext cx="2153005" cy="1579920"/>
                <a:chOff x="449771" y="555647"/>
                <a:chExt cx="2153005" cy="1579920"/>
              </a:xfrm>
            </p:grpSpPr>
            <p:sp>
              <p:nvSpPr>
                <p:cNvPr id="14545" name="TextBox 7">
                  <a:extLst>
                    <a:ext uri="{FF2B5EF4-FFF2-40B4-BE49-F238E27FC236}">
                      <a16:creationId xmlns:a16="http://schemas.microsoft.com/office/drawing/2014/main" id="{E40A18D0-CC08-A246-86C5-A7C4EB96D3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771" y="586621"/>
                  <a:ext cx="878161" cy="1508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524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101000</a:t>
                  </a:r>
                </a:p>
              </p:txBody>
            </p:sp>
            <p:grpSp>
              <p:nvGrpSpPr>
                <p:cNvPr id="14546" name="Group 390">
                  <a:extLst>
                    <a:ext uri="{FF2B5EF4-FFF2-40B4-BE49-F238E27FC236}">
                      <a16:creationId xmlns:a16="http://schemas.microsoft.com/office/drawing/2014/main" id="{F4456A1B-9FDD-8241-BAA9-45457897D9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0060" y="555647"/>
                  <a:ext cx="1492716" cy="1579920"/>
                  <a:chOff x="1110060" y="555647"/>
                  <a:chExt cx="1492716" cy="1579920"/>
                </a:xfrm>
              </p:grpSpPr>
              <p:sp>
                <p:nvSpPr>
                  <p:cNvPr id="14547" name="TextBox 391">
                    <a:extLst>
                      <a:ext uri="{FF2B5EF4-FFF2-40B4-BE49-F238E27FC236}">
                        <a16:creationId xmlns:a16="http://schemas.microsoft.com/office/drawing/2014/main" id="{273E490D-B677-5D43-BA4B-CDF7D443878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060" y="555647"/>
                    <a:ext cx="1492716" cy="1579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10001100 00000000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11010011 00000000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11110010 00000011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01000100 00000000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11100000 11111011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10100100 00000010</a:t>
                    </a: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A2FB9D10-3A2F-D14A-925E-95C5EFEDBE64}"/>
                      </a:ext>
                    </a:extLst>
                  </p:cNvPr>
                  <p:cNvSpPr/>
                  <p:nvPr/>
                </p:nvSpPr>
                <p:spPr>
                  <a:xfrm>
                    <a:off x="1142905" y="581427"/>
                    <a:ext cx="1387371" cy="15129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6544DA8B-3207-2349-BC80-A109C4E7499B}"/>
                      </a:ext>
                    </a:extLst>
                  </p:cNvPr>
                  <p:cNvCxnSpPr>
                    <a:cxnSpLocks/>
                    <a:stCxn id="399" idx="0"/>
                    <a:endCxn id="399" idx="2"/>
                  </p:cNvCxnSpPr>
                  <p:nvPr/>
                </p:nvCxnSpPr>
                <p:spPr>
                  <a:xfrm>
                    <a:off x="1836589" y="581427"/>
                    <a:ext cx="0" cy="15129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CE121A1-FD0C-BD48-8967-3301CCABE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756062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C557E176-2212-A049-B255-CD0C7E8DA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93069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47F777D7-D356-CE41-9D54-FA6B0F287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10533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A76D2A9F-DD45-BB43-A537-439E5D35E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26091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5746298-5A7D-BA4C-9521-53F1B20AD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426027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D462F3AF-4809-F44E-A906-582C0F113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587961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8BF94E47-FD5E-8347-9D9B-A1A43D22F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756246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9F79E132-1990-9941-ACD7-426F8DABC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4491" y="191659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541" name="TextBox 381">
                <a:extLst>
                  <a:ext uri="{FF2B5EF4-FFF2-40B4-BE49-F238E27FC236}">
                    <a16:creationId xmlns:a16="http://schemas.microsoft.com/office/drawing/2014/main" id="{C57A4EC2-7CD4-5C44-BD18-05181910B0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61" y="2152223"/>
                <a:ext cx="11899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Code Memory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D50E27E0-F5B2-3941-A40D-244B2F29040C}"/>
                  </a:ext>
                </a:extLst>
              </p:cNvPr>
              <p:cNvSpPr/>
              <p:nvPr/>
            </p:nvSpPr>
            <p:spPr>
              <a:xfrm>
                <a:off x="720662" y="500459"/>
                <a:ext cx="1857235" cy="1663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43" name="TextBox 384">
                <a:extLst>
                  <a:ext uri="{FF2B5EF4-FFF2-40B4-BE49-F238E27FC236}">
                    <a16:creationId xmlns:a16="http://schemas.microsoft.com/office/drawing/2014/main" id="{90A71E1E-5D21-484F-A539-5367594A4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4" y="230947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3FBA5FA9-E6DA-5F4E-A2E5-80EDF0472584}"/>
                  </a:ext>
                </a:extLst>
              </p:cNvPr>
              <p:cNvCxnSpPr/>
              <p:nvPr/>
            </p:nvCxnSpPr>
            <p:spPr>
              <a:xfrm>
                <a:off x="1828653" y="295660"/>
                <a:ext cx="0" cy="20162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18CE437-EB90-4D41-9971-058254AC3A30}"/>
              </a:ext>
            </a:extLst>
          </p:cNvPr>
          <p:cNvCxnSpPr>
            <a:cxnSpLocks/>
          </p:cNvCxnSpPr>
          <p:nvPr/>
        </p:nvCxnSpPr>
        <p:spPr>
          <a:xfrm>
            <a:off x="6321426" y="5686425"/>
            <a:ext cx="925513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Group 223">
            <a:extLst>
              <a:ext uri="{FF2B5EF4-FFF2-40B4-BE49-F238E27FC236}">
                <a16:creationId xmlns:a16="http://schemas.microsoft.com/office/drawing/2014/main" id="{2BD8735C-E2F9-934D-AFC0-2EA3FEB7884C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555626"/>
            <a:ext cx="8729662" cy="5681663"/>
            <a:chOff x="293097" y="556018"/>
            <a:chExt cx="8730474" cy="5680667"/>
          </a:xfrm>
        </p:grpSpPr>
        <p:grpSp>
          <p:nvGrpSpPr>
            <p:cNvPr id="14378" name="Group 225">
              <a:extLst>
                <a:ext uri="{FF2B5EF4-FFF2-40B4-BE49-F238E27FC236}">
                  <a16:creationId xmlns:a16="http://schemas.microsoft.com/office/drawing/2014/main" id="{1EC43AAE-8052-754C-96F2-12F8F501B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699" y="5242652"/>
              <a:ext cx="492662" cy="246221"/>
              <a:chOff x="8545253" y="1271404"/>
              <a:chExt cx="492662" cy="246221"/>
            </a:xfrm>
          </p:grpSpPr>
          <p:sp>
            <p:nvSpPr>
              <p:cNvPr id="14501" name="TextBox 380">
                <a:extLst>
                  <a:ext uri="{FF2B5EF4-FFF2-40B4-BE49-F238E27FC236}">
                    <a16:creationId xmlns:a16="http://schemas.microsoft.com/office/drawing/2014/main" id="{0100F42F-75A3-724D-9D3D-A4DC87D4A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BD8834F7-0982-D84D-8FB7-75CC067F8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89" y="1400400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79" name="Group 226">
              <a:extLst>
                <a:ext uri="{FF2B5EF4-FFF2-40B4-BE49-F238E27FC236}">
                  <a16:creationId xmlns:a16="http://schemas.microsoft.com/office/drawing/2014/main" id="{7A1CC58B-8ED9-3C4F-BB11-BED851017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79" y="556018"/>
              <a:ext cx="248786" cy="288546"/>
              <a:chOff x="341886" y="1040645"/>
              <a:chExt cx="248786" cy="288546"/>
            </a:xfrm>
          </p:grpSpPr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78057887-0935-304B-9806-E86B2784E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328" y="121206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00" name="TextBox 379">
                <a:extLst>
                  <a:ext uri="{FF2B5EF4-FFF2-40B4-BE49-F238E27FC236}">
                    <a16:creationId xmlns:a16="http://schemas.microsoft.com/office/drawing/2014/main" id="{7C43A5F2-4E25-DD4F-A5B6-ECCAB5199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4380" name="Group 227">
              <a:extLst>
                <a:ext uri="{FF2B5EF4-FFF2-40B4-BE49-F238E27FC236}">
                  <a16:creationId xmlns:a16="http://schemas.microsoft.com/office/drawing/2014/main" id="{242EF5BF-B53D-9A44-9DA2-0CBF7F451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43" y="1524784"/>
              <a:ext cx="248786" cy="288546"/>
              <a:chOff x="341886" y="1040645"/>
              <a:chExt cx="248786" cy="288546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984B15EA-4510-0246-9C65-E31BFDAEE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043" y="121150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98" name="TextBox 376">
                <a:extLst>
                  <a:ext uri="{FF2B5EF4-FFF2-40B4-BE49-F238E27FC236}">
                    <a16:creationId xmlns:a16="http://schemas.microsoft.com/office/drawing/2014/main" id="{7248A166-1E71-454B-8136-FABE4B007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4381" name="Group 228">
              <a:extLst>
                <a:ext uri="{FF2B5EF4-FFF2-40B4-BE49-F238E27FC236}">
                  <a16:creationId xmlns:a16="http://schemas.microsoft.com/office/drawing/2014/main" id="{B68CE35A-B023-B042-8C82-1A5004506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97" y="1038605"/>
              <a:ext cx="312906" cy="288546"/>
              <a:chOff x="341886" y="1040645"/>
              <a:chExt cx="312906" cy="288546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112586EB-D8E9-3F40-9BBF-76AF0EFCC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4" y="121199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96" name="TextBox 374">
                <a:extLst>
                  <a:ext uri="{FF2B5EF4-FFF2-40B4-BE49-F238E27FC236}">
                    <a16:creationId xmlns:a16="http://schemas.microsoft.com/office/drawing/2014/main" id="{D4636A92-C4B1-D14A-898B-0191411F5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14382" name="Group 229">
              <a:extLst>
                <a:ext uri="{FF2B5EF4-FFF2-40B4-BE49-F238E27FC236}">
                  <a16:creationId xmlns:a16="http://schemas.microsoft.com/office/drawing/2014/main" id="{51604980-228A-7944-9E26-4E32DAF4E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4996" y="801335"/>
              <a:ext cx="312906" cy="288546"/>
              <a:chOff x="2665390" y="769728"/>
              <a:chExt cx="312906" cy="288546"/>
            </a:xfrm>
          </p:grpSpPr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FE54D3F-3512-0848-8078-7E09EBBD3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3992" y="94026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94" name="TextBox 372">
                <a:extLst>
                  <a:ext uri="{FF2B5EF4-FFF2-40B4-BE49-F238E27FC236}">
                    <a16:creationId xmlns:a16="http://schemas.microsoft.com/office/drawing/2014/main" id="{CB6ACB1C-A2A7-2140-B10C-EFC7B39E5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14383" name="Group 230">
              <a:extLst>
                <a:ext uri="{FF2B5EF4-FFF2-40B4-BE49-F238E27FC236}">
                  <a16:creationId xmlns:a16="http://schemas.microsoft.com/office/drawing/2014/main" id="{80757DFA-482E-B643-B5BA-908EE971E6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326" y="797618"/>
              <a:ext cx="508473" cy="288546"/>
              <a:chOff x="2665390" y="769728"/>
              <a:chExt cx="508473" cy="288546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4053D714-AF01-9E4E-A7D7-118F96ED4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4616" y="94080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92" name="TextBox 370">
                <a:extLst>
                  <a:ext uri="{FF2B5EF4-FFF2-40B4-BE49-F238E27FC236}">
                    <a16:creationId xmlns:a16="http://schemas.microsoft.com/office/drawing/2014/main" id="{9B93BB7E-D3B7-1C4D-BB9F-80EB583E7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high</a:t>
                </a:r>
              </a:p>
            </p:txBody>
          </p:sp>
        </p:grpSp>
        <p:grpSp>
          <p:nvGrpSpPr>
            <p:cNvPr id="14384" name="Group 232">
              <a:extLst>
                <a:ext uri="{FF2B5EF4-FFF2-40B4-BE49-F238E27FC236}">
                  <a16:creationId xmlns:a16="http://schemas.microsoft.com/office/drawing/2014/main" id="{F6D6EE1C-266B-2145-8812-7D0699FCB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9681" y="1218553"/>
              <a:ext cx="492662" cy="246221"/>
              <a:chOff x="8545253" y="1271404"/>
              <a:chExt cx="492662" cy="246221"/>
            </a:xfrm>
          </p:grpSpPr>
          <p:sp>
            <p:nvSpPr>
              <p:cNvPr id="14489" name="TextBox 367">
                <a:extLst>
                  <a:ext uri="{FF2B5EF4-FFF2-40B4-BE49-F238E27FC236}">
                    <a16:creationId xmlns:a16="http://schemas.microsoft.com/office/drawing/2014/main" id="{244B15A3-AB44-A94A-848E-FCC69D8025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88F34348-1DFD-A744-8BDB-1F0A6C08D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730" y="1400893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85" name="Group 233">
              <a:extLst>
                <a:ext uri="{FF2B5EF4-FFF2-40B4-BE49-F238E27FC236}">
                  <a16:creationId xmlns:a16="http://schemas.microsoft.com/office/drawing/2014/main" id="{77B89856-5B3B-9748-BD91-DB23B0CC2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115" y="897370"/>
              <a:ext cx="248786" cy="288546"/>
              <a:chOff x="4470539" y="846684"/>
              <a:chExt cx="248786" cy="288546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E57DDE4C-7133-5C4A-81CD-6DAA0807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677" y="101800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88" name="TextBox 366">
                <a:extLst>
                  <a:ext uri="{FF2B5EF4-FFF2-40B4-BE49-F238E27FC236}">
                    <a16:creationId xmlns:a16="http://schemas.microsoft.com/office/drawing/2014/main" id="{E16A1FEB-27EF-BA43-BC18-B0DC2FB6B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4386" name="Group 234">
              <a:extLst>
                <a:ext uri="{FF2B5EF4-FFF2-40B4-BE49-F238E27FC236}">
                  <a16:creationId xmlns:a16="http://schemas.microsoft.com/office/drawing/2014/main" id="{583F857A-0D5B-0346-9FF1-A9B32FCC7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934" y="696479"/>
              <a:ext cx="312906" cy="288546"/>
              <a:chOff x="4470539" y="846684"/>
              <a:chExt cx="312906" cy="288546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B9380ED-EFF4-C641-8605-B9AF2B74D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855" y="1017318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86" name="TextBox 364">
                <a:extLst>
                  <a:ext uri="{FF2B5EF4-FFF2-40B4-BE49-F238E27FC236}">
                    <a16:creationId xmlns:a16="http://schemas.microsoft.com/office/drawing/2014/main" id="{2B03815F-13E2-5D40-A54A-D598D0D347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27</a:t>
                </a:r>
              </a:p>
            </p:txBody>
          </p:sp>
        </p:grpSp>
        <p:grpSp>
          <p:nvGrpSpPr>
            <p:cNvPr id="14387" name="Group 236">
              <a:extLst>
                <a:ext uri="{FF2B5EF4-FFF2-40B4-BE49-F238E27FC236}">
                  <a16:creationId xmlns:a16="http://schemas.microsoft.com/office/drawing/2014/main" id="{BAD236F0-0DC2-5E45-A49F-F29051F8D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03" y="4446666"/>
              <a:ext cx="248786" cy="552433"/>
              <a:chOff x="8451857" y="5490024"/>
              <a:chExt cx="248786" cy="552433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1C5B4D38-738F-7E46-9B1A-8118A4817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6610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82" name="TextBox 360">
                <a:extLst>
                  <a:ext uri="{FF2B5EF4-FFF2-40B4-BE49-F238E27FC236}">
                    <a16:creationId xmlns:a16="http://schemas.microsoft.com/office/drawing/2014/main" id="{E5395CFF-7B20-E943-9795-C7EF9042E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4900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3A71FDB9-52EF-764C-8DA0-7302E5AE9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92455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84" name="TextBox 362">
                <a:extLst>
                  <a:ext uri="{FF2B5EF4-FFF2-40B4-BE49-F238E27FC236}">
                    <a16:creationId xmlns:a16="http://schemas.microsoft.com/office/drawing/2014/main" id="{A11E1F4C-078A-124F-9E3F-11494C539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753911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4388" name="TextBox 237">
              <a:extLst>
                <a:ext uri="{FF2B5EF4-FFF2-40B4-BE49-F238E27FC236}">
                  <a16:creationId xmlns:a16="http://schemas.microsoft.com/office/drawing/2014/main" id="{EF5E9FD1-60F4-5646-8FFF-75C0A21BC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919" y="4153824"/>
              <a:ext cx="5052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Times New Roman" panose="02020603050405020304" pitchFamily="18" charset="0"/>
                </a:rPr>
                <a:t> 4 low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C28E0F5-0E89-284E-89C4-EF640A2F80CA}"/>
                </a:ext>
              </a:extLst>
            </p:cNvPr>
            <p:cNvCxnSpPr>
              <a:cxnSpLocks/>
            </p:cNvCxnSpPr>
            <p:nvPr/>
          </p:nvCxnSpPr>
          <p:spPr>
            <a:xfrm>
              <a:off x="6792927" y="4325670"/>
              <a:ext cx="117486" cy="745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90" name="Group 239">
              <a:extLst>
                <a:ext uri="{FF2B5EF4-FFF2-40B4-BE49-F238E27FC236}">
                  <a16:creationId xmlns:a16="http://schemas.microsoft.com/office/drawing/2014/main" id="{A4181C6E-8FE0-944D-AB10-0431E5B0B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6092" y="3832032"/>
              <a:ext cx="827479" cy="541995"/>
              <a:chOff x="4892944" y="3715267"/>
              <a:chExt cx="827479" cy="541995"/>
            </a:xfrm>
          </p:grpSpPr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186E6044-49D7-354B-B9DD-370AA2191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633" y="3940664"/>
                <a:ext cx="277838" cy="160310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1CC0D3FD-841F-CB42-BB30-FD55D54CF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6809" y="4100974"/>
                <a:ext cx="281013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1828AD3-E44A-7B49-B06F-56BC2924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9740" y="404224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78" name="TextBox 353">
                <a:extLst>
                  <a:ext uri="{FF2B5EF4-FFF2-40B4-BE49-F238E27FC236}">
                    <a16:creationId xmlns:a16="http://schemas.microsoft.com/office/drawing/2014/main" id="{8EA03ED5-F63E-8642-BCA8-31053B064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163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FB93D38F-8F8F-2F40-9D0D-0598E93B1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1837" y="388669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80" name="TextBox 356">
                <a:extLst>
                  <a:ext uri="{FF2B5EF4-FFF2-40B4-BE49-F238E27FC236}">
                    <a16:creationId xmlns:a16="http://schemas.microsoft.com/office/drawing/2014/main" id="{301FB6E3-8D5A-B34D-9E29-15D417283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2944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391" name="Group 240">
              <a:extLst>
                <a:ext uri="{FF2B5EF4-FFF2-40B4-BE49-F238E27FC236}">
                  <a16:creationId xmlns:a16="http://schemas.microsoft.com/office/drawing/2014/main" id="{AD72BE5F-D230-414C-B9AF-429D80956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3888" y="3673889"/>
              <a:ext cx="907751" cy="541995"/>
              <a:chOff x="4848312" y="3715267"/>
              <a:chExt cx="907751" cy="541995"/>
            </a:xfrm>
          </p:grpSpPr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9EB8713-B797-D945-B4AA-2DD0EBAF2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2478" y="3940085"/>
                <a:ext cx="277838" cy="16189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EEF7C63-D45A-B544-8024-D82F1361D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5653" y="4101981"/>
                <a:ext cx="282601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9BAC254D-F73F-B141-B7C6-28682997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5101" y="404166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72" name="TextBox 347">
                <a:extLst>
                  <a:ext uri="{FF2B5EF4-FFF2-40B4-BE49-F238E27FC236}">
                    <a16:creationId xmlns:a16="http://schemas.microsoft.com/office/drawing/2014/main" id="{F18BEA96-B892-5240-BCEC-54E984B3D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27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880B775A-4FBB-684B-8091-C75E5E976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6228" y="388611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74" name="TextBox 349">
                <a:extLst>
                  <a:ext uri="{FF2B5EF4-FFF2-40B4-BE49-F238E27FC236}">
                    <a16:creationId xmlns:a16="http://schemas.microsoft.com/office/drawing/2014/main" id="{AB7C304F-3A13-E949-B951-6A79FE75E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312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392" name="Group 241">
              <a:extLst>
                <a:ext uri="{FF2B5EF4-FFF2-40B4-BE49-F238E27FC236}">
                  <a16:creationId xmlns:a16="http://schemas.microsoft.com/office/drawing/2014/main" id="{9B09F750-A486-B943-871E-AB951D0CC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187" y="4814097"/>
              <a:ext cx="248786" cy="288546"/>
              <a:chOff x="1177726" y="4604524"/>
              <a:chExt cx="248786" cy="288546"/>
            </a:xfrm>
          </p:grpSpPr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C2E4D73F-E9F4-D143-906E-1AA908959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6536" y="477638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68" name="TextBox 343">
                <a:extLst>
                  <a:ext uri="{FF2B5EF4-FFF2-40B4-BE49-F238E27FC236}">
                    <a16:creationId xmlns:a16="http://schemas.microsoft.com/office/drawing/2014/main" id="{FEA515FD-F833-0042-A018-E6ECBF6ED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726" y="46045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393" name="Group 243">
              <a:extLst>
                <a:ext uri="{FF2B5EF4-FFF2-40B4-BE49-F238E27FC236}">
                  <a16:creationId xmlns:a16="http://schemas.microsoft.com/office/drawing/2014/main" id="{28064843-04C4-B048-98C0-100944063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980" y="5725085"/>
              <a:ext cx="248786" cy="288546"/>
              <a:chOff x="3057585" y="5713165"/>
              <a:chExt cx="248786" cy="288546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2752AA74-F38F-AF40-8125-A7D4C30C2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848" y="588351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66" name="TextBox 341">
                <a:extLst>
                  <a:ext uri="{FF2B5EF4-FFF2-40B4-BE49-F238E27FC236}">
                    <a16:creationId xmlns:a16="http://schemas.microsoft.com/office/drawing/2014/main" id="{E29B2342-E4FA-704A-B0F1-0BA17120C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85" y="5713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4394" name="Group 244">
              <a:extLst>
                <a:ext uri="{FF2B5EF4-FFF2-40B4-BE49-F238E27FC236}">
                  <a16:creationId xmlns:a16="http://schemas.microsoft.com/office/drawing/2014/main" id="{FAE2F991-CFE9-1C42-91A4-6DDAA3AC7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346" y="5569372"/>
              <a:ext cx="248786" cy="288546"/>
              <a:chOff x="2379951" y="5557452"/>
              <a:chExt cx="248786" cy="288546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47CF95C4-2328-2C4E-88F4-7D0F0C1CC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8923" y="572796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64" name="TextBox 339">
                <a:extLst>
                  <a:ext uri="{FF2B5EF4-FFF2-40B4-BE49-F238E27FC236}">
                    <a16:creationId xmlns:a16="http://schemas.microsoft.com/office/drawing/2014/main" id="{D210D105-F40A-9E46-AC60-661EE3CA22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951" y="5557452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4395" name="Group 245">
              <a:extLst>
                <a:ext uri="{FF2B5EF4-FFF2-40B4-BE49-F238E27FC236}">
                  <a16:creationId xmlns:a16="http://schemas.microsoft.com/office/drawing/2014/main" id="{F1A0C4DE-9A51-ED46-8066-4438308A4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23" y="5887345"/>
              <a:ext cx="248786" cy="288546"/>
              <a:chOff x="2383328" y="5875425"/>
              <a:chExt cx="248786" cy="288546"/>
            </a:xfrm>
          </p:grpSpPr>
          <p:sp>
            <p:nvSpPr>
              <p:cNvPr id="14461" name="TextBox 335">
                <a:extLst>
                  <a:ext uri="{FF2B5EF4-FFF2-40B4-BE49-F238E27FC236}">
                    <a16:creationId xmlns:a16="http://schemas.microsoft.com/office/drawing/2014/main" id="{7AC4C53B-3068-0046-B83A-15944EFEF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328" y="587542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1573FA9-1BD7-7C41-8A1C-55CC3A847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2098" y="604699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96" name="Group 249">
              <a:extLst>
                <a:ext uri="{FF2B5EF4-FFF2-40B4-BE49-F238E27FC236}">
                  <a16:creationId xmlns:a16="http://schemas.microsoft.com/office/drawing/2014/main" id="{73A4523B-2329-6A43-B34D-4554FD168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71" y="5843408"/>
              <a:ext cx="248786" cy="288546"/>
              <a:chOff x="906576" y="5831488"/>
              <a:chExt cx="248786" cy="288546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3897F5F-D3F2-2B47-AB61-95DC43BCD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586" y="600255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60" name="TextBox 316">
                <a:extLst>
                  <a:ext uri="{FF2B5EF4-FFF2-40B4-BE49-F238E27FC236}">
                    <a16:creationId xmlns:a16="http://schemas.microsoft.com/office/drawing/2014/main" id="{B43C8DC2-97FE-AC4F-91B4-B58CFA9A6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576" y="583148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4397" name="Group 251">
              <a:extLst>
                <a:ext uri="{FF2B5EF4-FFF2-40B4-BE49-F238E27FC236}">
                  <a16:creationId xmlns:a16="http://schemas.microsoft.com/office/drawing/2014/main" id="{BB669F62-F52E-4648-8F13-14534594C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931" y="5717134"/>
              <a:ext cx="248786" cy="288546"/>
              <a:chOff x="4295536" y="5705214"/>
              <a:chExt cx="248786" cy="288546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EDD38C6-62B4-754A-8DD2-273DD2D9C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3626" y="587557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58" name="TextBox 314">
                <a:extLst>
                  <a:ext uri="{FF2B5EF4-FFF2-40B4-BE49-F238E27FC236}">
                    <a16:creationId xmlns:a16="http://schemas.microsoft.com/office/drawing/2014/main" id="{722B7401-7BB3-5D42-BECA-A23D20560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536" y="570521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4398" name="Group 252">
              <a:extLst>
                <a:ext uri="{FF2B5EF4-FFF2-40B4-BE49-F238E27FC236}">
                  <a16:creationId xmlns:a16="http://schemas.microsoft.com/office/drawing/2014/main" id="{EAB78647-59F3-8540-A38A-34096907A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623" y="3145687"/>
              <a:ext cx="248786" cy="288546"/>
              <a:chOff x="4862978" y="3133767"/>
              <a:chExt cx="248786" cy="288546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2B8F385-30A3-0A49-AECF-6B1B26017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15" y="33042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56" name="TextBox 312">
                <a:extLst>
                  <a:ext uri="{FF2B5EF4-FFF2-40B4-BE49-F238E27FC236}">
                    <a16:creationId xmlns:a16="http://schemas.microsoft.com/office/drawing/2014/main" id="{6E49ED7F-1CD0-4640-9429-D0CDD35F5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978" y="31337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399" name="Group 253">
              <a:extLst>
                <a:ext uri="{FF2B5EF4-FFF2-40B4-BE49-F238E27FC236}">
                  <a16:creationId xmlns:a16="http://schemas.microsoft.com/office/drawing/2014/main" id="{3BC57A17-FD3F-8B4D-B3CE-A5A0B78A2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0684" y="2772001"/>
              <a:ext cx="248786" cy="288546"/>
              <a:chOff x="4738672" y="846684"/>
              <a:chExt cx="248786" cy="288546"/>
            </a:xfrm>
          </p:grpSpPr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EA98934B-DB7F-2548-AB66-FD6FEFF92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6900" y="101788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54" name="TextBox 310">
                <a:extLst>
                  <a:ext uri="{FF2B5EF4-FFF2-40B4-BE49-F238E27FC236}">
                    <a16:creationId xmlns:a16="http://schemas.microsoft.com/office/drawing/2014/main" id="{66D47F3E-FDE8-D74A-A34B-18FDD8E98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672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4400" name="Group 254">
              <a:extLst>
                <a:ext uri="{FF2B5EF4-FFF2-40B4-BE49-F238E27FC236}">
                  <a16:creationId xmlns:a16="http://schemas.microsoft.com/office/drawing/2014/main" id="{D20B00DE-98FF-1A4C-BF99-04BE4C524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116" y="3558470"/>
              <a:ext cx="248786" cy="288546"/>
              <a:chOff x="9236261" y="4837086"/>
              <a:chExt cx="248786" cy="288546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C684259-EE88-9947-A29C-27C1F8C65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914" y="500749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52" name="TextBox 308">
                <a:extLst>
                  <a:ext uri="{FF2B5EF4-FFF2-40B4-BE49-F238E27FC236}">
                    <a16:creationId xmlns:a16="http://schemas.microsoft.com/office/drawing/2014/main" id="{0084D176-1B57-F84D-93C2-AA6BA2CB1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6261" y="4837086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401" name="Group 255">
              <a:extLst>
                <a:ext uri="{FF2B5EF4-FFF2-40B4-BE49-F238E27FC236}">
                  <a16:creationId xmlns:a16="http://schemas.microsoft.com/office/drawing/2014/main" id="{A06D304B-D659-9042-9751-433C8DC82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9661" y="4729707"/>
              <a:ext cx="280846" cy="246221"/>
              <a:chOff x="8554586" y="1108955"/>
              <a:chExt cx="280846" cy="246221"/>
            </a:xfrm>
          </p:grpSpPr>
          <p:sp>
            <p:nvSpPr>
              <p:cNvPr id="14449" name="TextBox 305">
                <a:extLst>
                  <a:ext uri="{FF2B5EF4-FFF2-40B4-BE49-F238E27FC236}">
                    <a16:creationId xmlns:a16="http://schemas.microsoft.com/office/drawing/2014/main" id="{6754132A-366B-984E-9F4D-66649444A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4586" y="1108955"/>
                <a:ext cx="2808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 8</a:t>
                </a:r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A9B8485-4FAB-B845-8E06-CE1CD31CC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7065" y="1281079"/>
                <a:ext cx="115898" cy="74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2" name="Group 256">
              <a:extLst>
                <a:ext uri="{FF2B5EF4-FFF2-40B4-BE49-F238E27FC236}">
                  <a16:creationId xmlns:a16="http://schemas.microsoft.com/office/drawing/2014/main" id="{24697D99-B92A-D947-9D53-4B3EBF53E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6235" y="3389468"/>
              <a:ext cx="492662" cy="246221"/>
              <a:chOff x="8545253" y="1271404"/>
              <a:chExt cx="492662" cy="246221"/>
            </a:xfrm>
          </p:grpSpPr>
          <p:sp>
            <p:nvSpPr>
              <p:cNvPr id="14447" name="TextBox 303">
                <a:extLst>
                  <a:ext uri="{FF2B5EF4-FFF2-40B4-BE49-F238E27FC236}">
                    <a16:creationId xmlns:a16="http://schemas.microsoft.com/office/drawing/2014/main" id="{B54987BC-5847-C34C-B75D-016D18E36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C5A2152C-6F82-C249-B2CF-89F723060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38" y="139971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3" name="Group 257">
              <a:extLst>
                <a:ext uri="{FF2B5EF4-FFF2-40B4-BE49-F238E27FC236}">
                  <a16:creationId xmlns:a16="http://schemas.microsoft.com/office/drawing/2014/main" id="{93C061DA-4CCD-A042-BAB2-36242C73B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3941" y="3153388"/>
              <a:ext cx="268242" cy="246221"/>
              <a:chOff x="8545253" y="1271404"/>
              <a:chExt cx="268242" cy="246221"/>
            </a:xfrm>
          </p:grpSpPr>
          <p:sp>
            <p:nvSpPr>
              <p:cNvPr id="14445" name="TextBox 301">
                <a:extLst>
                  <a:ext uri="{FF2B5EF4-FFF2-40B4-BE49-F238E27FC236}">
                    <a16:creationId xmlns:a16="http://schemas.microsoft.com/office/drawing/2014/main" id="{89DF700F-51DB-6146-A7D8-27A116415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28089E2-B803-B44B-BC2D-D73E6BFE7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817" y="1400881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4" name="Group 258">
              <a:extLst>
                <a:ext uri="{FF2B5EF4-FFF2-40B4-BE49-F238E27FC236}">
                  <a16:creationId xmlns:a16="http://schemas.microsoft.com/office/drawing/2014/main" id="{4E69B9E1-836F-8544-A2D8-55677B862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067" y="4489324"/>
              <a:ext cx="2191481" cy="946667"/>
              <a:chOff x="4091672" y="4477404"/>
              <a:chExt cx="2191481" cy="946667"/>
            </a:xfrm>
          </p:grpSpPr>
          <p:grpSp>
            <p:nvGrpSpPr>
              <p:cNvPr id="14439" name="Group 295">
                <a:extLst>
                  <a:ext uri="{FF2B5EF4-FFF2-40B4-BE49-F238E27FC236}">
                    <a16:creationId xmlns:a16="http://schemas.microsoft.com/office/drawing/2014/main" id="{B157EB1E-C3B8-254D-BDB2-F2A86FBEB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4367" y="5135525"/>
                <a:ext cx="248786" cy="288546"/>
                <a:chOff x="6034367" y="5135525"/>
                <a:chExt cx="248786" cy="288546"/>
              </a:xfrm>
            </p:grpSpPr>
            <p:sp>
              <p:nvSpPr>
                <p:cNvPr id="14443" name="TextBox 299">
                  <a:extLst>
                    <a:ext uri="{FF2B5EF4-FFF2-40B4-BE49-F238E27FC236}">
                      <a16:creationId xmlns:a16="http://schemas.microsoft.com/office/drawing/2014/main" id="{B966FAAA-BF1A-2F41-87CF-13B31CC2D8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4367" y="5135525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562B87A5-7E12-C94F-9489-C80668D86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2100" y="5307351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40" name="Group 296">
                <a:extLst>
                  <a:ext uri="{FF2B5EF4-FFF2-40B4-BE49-F238E27FC236}">
                    <a16:creationId xmlns:a16="http://schemas.microsoft.com/office/drawing/2014/main" id="{2DDE2887-603E-7C47-8CC0-BF9B197D8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1672" y="4477404"/>
                <a:ext cx="268242" cy="246221"/>
                <a:chOff x="8545253" y="1271404"/>
                <a:chExt cx="268242" cy="246221"/>
              </a:xfrm>
            </p:grpSpPr>
            <p:sp>
              <p:nvSpPr>
                <p:cNvPr id="14441" name="TextBox 297">
                  <a:extLst>
                    <a:ext uri="{FF2B5EF4-FFF2-40B4-BE49-F238E27FC236}">
                      <a16:creationId xmlns:a16="http://schemas.microsoft.com/office/drawing/2014/main" id="{1A822904-BBB2-FA45-96A3-0756CE231F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4709" y="1271404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E378E829-6850-FA41-AF49-03C1F7BF92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5410" y="1399799"/>
                  <a:ext cx="128599" cy="11110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05" name="Group 259">
              <a:extLst>
                <a:ext uri="{FF2B5EF4-FFF2-40B4-BE49-F238E27FC236}">
                  <a16:creationId xmlns:a16="http://schemas.microsoft.com/office/drawing/2014/main" id="{CB426519-6612-BD4C-8213-181E399CF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722" y="3829945"/>
              <a:ext cx="248786" cy="288546"/>
              <a:chOff x="341886" y="1040645"/>
              <a:chExt cx="248786" cy="288546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6015EBD-1A37-5649-99E2-E0775D71B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9" y="121098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38" name="TextBox 294">
                <a:extLst>
                  <a:ext uri="{FF2B5EF4-FFF2-40B4-BE49-F238E27FC236}">
                    <a16:creationId xmlns:a16="http://schemas.microsoft.com/office/drawing/2014/main" id="{946D9A73-7B54-024F-B1C8-4C480568B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406" name="Group 260">
              <a:extLst>
                <a:ext uri="{FF2B5EF4-FFF2-40B4-BE49-F238E27FC236}">
                  <a16:creationId xmlns:a16="http://schemas.microsoft.com/office/drawing/2014/main" id="{B7D871CC-BF07-4949-B735-C4B5D3CA9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9601" y="4473171"/>
              <a:ext cx="268242" cy="246221"/>
              <a:chOff x="8545253" y="1271404"/>
              <a:chExt cx="268242" cy="246221"/>
            </a:xfrm>
          </p:grpSpPr>
          <p:sp>
            <p:nvSpPr>
              <p:cNvPr id="14435" name="TextBox 291">
                <a:extLst>
                  <a:ext uri="{FF2B5EF4-FFF2-40B4-BE49-F238E27FC236}">
                    <a16:creationId xmlns:a16="http://schemas.microsoft.com/office/drawing/2014/main" id="{57C24409-A387-DA40-90B4-032243947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A1BFBCC7-0DAD-A743-8FFE-9B14431E2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4755" y="140008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7" name="Group 261">
              <a:extLst>
                <a:ext uri="{FF2B5EF4-FFF2-40B4-BE49-F238E27FC236}">
                  <a16:creationId xmlns:a16="http://schemas.microsoft.com/office/drawing/2014/main" id="{E829FE93-F06A-5746-991D-CD694128C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5125" y="4052085"/>
              <a:ext cx="248786" cy="288546"/>
              <a:chOff x="4245730" y="4040165"/>
              <a:chExt cx="248786" cy="288546"/>
            </a:xfrm>
          </p:grpSpPr>
          <p:sp>
            <p:nvSpPr>
              <p:cNvPr id="14433" name="TextBox 289">
                <a:extLst>
                  <a:ext uri="{FF2B5EF4-FFF2-40B4-BE49-F238E27FC236}">
                    <a16:creationId xmlns:a16="http://schemas.microsoft.com/office/drawing/2014/main" id="{9E7BBF01-89F4-984C-960C-77C5197CF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730" y="4040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94E4969-5725-734E-8620-555137B79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409" y="421058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8" name="Group 262">
              <a:extLst>
                <a:ext uri="{FF2B5EF4-FFF2-40B4-BE49-F238E27FC236}">
                  <a16:creationId xmlns:a16="http://schemas.microsoft.com/office/drawing/2014/main" id="{F48A48EB-6089-8B46-A785-C35DE615A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226" y="4212118"/>
              <a:ext cx="248786" cy="288546"/>
              <a:chOff x="4874831" y="4200198"/>
              <a:chExt cx="248786" cy="288546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3B1550D-750E-834A-AC23-C81425721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117" y="437089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32" name="TextBox 288">
                <a:extLst>
                  <a:ext uri="{FF2B5EF4-FFF2-40B4-BE49-F238E27FC236}">
                    <a16:creationId xmlns:a16="http://schemas.microsoft.com/office/drawing/2014/main" id="{C6C53D64-02F2-8740-82C8-8982C73BC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4831" y="420019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409" name="Group 263">
              <a:extLst>
                <a:ext uri="{FF2B5EF4-FFF2-40B4-BE49-F238E27FC236}">
                  <a16:creationId xmlns:a16="http://schemas.microsoft.com/office/drawing/2014/main" id="{00799D38-B303-764D-BCF1-DB20008DF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8998" y="4057979"/>
              <a:ext cx="248786" cy="288546"/>
              <a:chOff x="341886" y="1040645"/>
              <a:chExt cx="248786" cy="288546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9A3FA4B-D06D-7246-9D60-A87E8C4F9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50" y="121151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30" name="TextBox 286">
                <a:extLst>
                  <a:ext uri="{FF2B5EF4-FFF2-40B4-BE49-F238E27FC236}">
                    <a16:creationId xmlns:a16="http://schemas.microsoft.com/office/drawing/2014/main" id="{5C9E152C-A5E0-384B-842A-55F8FF546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4410" name="Group 264">
              <a:extLst>
                <a:ext uri="{FF2B5EF4-FFF2-40B4-BE49-F238E27FC236}">
                  <a16:creationId xmlns:a16="http://schemas.microsoft.com/office/drawing/2014/main" id="{4C62956B-D1B4-0940-8B40-242A28751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3578" y="5465418"/>
              <a:ext cx="473206" cy="288546"/>
              <a:chOff x="5864183" y="5453498"/>
              <a:chExt cx="473206" cy="288546"/>
            </a:xfrm>
          </p:grpSpPr>
          <p:sp>
            <p:nvSpPr>
              <p:cNvPr id="14427" name="TextBox 283">
                <a:extLst>
                  <a:ext uri="{FF2B5EF4-FFF2-40B4-BE49-F238E27FC236}">
                    <a16:creationId xmlns:a16="http://schemas.microsoft.com/office/drawing/2014/main" id="{B0C1D3A0-82CA-DF46-9730-0AE57E322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4183" y="5453498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946091A-105C-2F44-807B-F28952E0E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2222" y="562479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11" name="Group 265">
              <a:extLst>
                <a:ext uri="{FF2B5EF4-FFF2-40B4-BE49-F238E27FC236}">
                  <a16:creationId xmlns:a16="http://schemas.microsoft.com/office/drawing/2014/main" id="{F181F662-29CF-E04B-871A-7521A0E28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4308" y="5467662"/>
              <a:ext cx="312906" cy="288546"/>
              <a:chOff x="6525751" y="6292082"/>
              <a:chExt cx="312906" cy="288546"/>
            </a:xfrm>
          </p:grpSpPr>
          <p:sp>
            <p:nvSpPr>
              <p:cNvPr id="14425" name="TextBox 280">
                <a:extLst>
                  <a:ext uri="{FF2B5EF4-FFF2-40B4-BE49-F238E27FC236}">
                    <a16:creationId xmlns:a16="http://schemas.microsoft.com/office/drawing/2014/main" id="{FEEC0129-4416-F048-A55B-61ABA5427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5751" y="629208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F4F9BFE-19D6-6149-A72C-740375802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252" y="646272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12" name="Group 266">
              <a:extLst>
                <a:ext uri="{FF2B5EF4-FFF2-40B4-BE49-F238E27FC236}">
                  <a16:creationId xmlns:a16="http://schemas.microsoft.com/office/drawing/2014/main" id="{5E16E3A2-D718-CF48-97C0-3C9FF81B4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4335" y="5990464"/>
              <a:ext cx="332362" cy="246221"/>
              <a:chOff x="8553519" y="1263312"/>
              <a:chExt cx="332362" cy="246221"/>
            </a:xfrm>
          </p:grpSpPr>
          <p:sp>
            <p:nvSpPr>
              <p:cNvPr id="14423" name="TextBox 278">
                <a:extLst>
                  <a:ext uri="{FF2B5EF4-FFF2-40B4-BE49-F238E27FC236}">
                    <a16:creationId xmlns:a16="http://schemas.microsoft.com/office/drawing/2014/main" id="{305E04F8-1B09-2641-81F8-4CC730FE6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2975" y="126331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5F28EC06-FA44-3F4F-85F2-F658724FD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2984" y="1392079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13" name="Group 267">
              <a:extLst>
                <a:ext uri="{FF2B5EF4-FFF2-40B4-BE49-F238E27FC236}">
                  <a16:creationId xmlns:a16="http://schemas.microsoft.com/office/drawing/2014/main" id="{885F5E92-C2BB-1C4F-AD7F-B6C6100F2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3520" y="5303158"/>
              <a:ext cx="683833" cy="385662"/>
              <a:chOff x="6334125" y="5291238"/>
              <a:chExt cx="683833" cy="385662"/>
            </a:xfrm>
          </p:grpSpPr>
          <p:grpSp>
            <p:nvGrpSpPr>
              <p:cNvPr id="14417" name="Group 272">
                <a:extLst>
                  <a:ext uri="{FF2B5EF4-FFF2-40B4-BE49-F238E27FC236}">
                    <a16:creationId xmlns:a16="http://schemas.microsoft.com/office/drawing/2014/main" id="{F26C51A6-D58B-2246-93C8-DDCB23F0A1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4125" y="5361123"/>
                <a:ext cx="290008" cy="315777"/>
                <a:chOff x="6334125" y="5361123"/>
                <a:chExt cx="290008" cy="315777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A11ED4BB-BF96-A54E-8DF9-D1E180CF5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8350" y="5361317"/>
                  <a:ext cx="279426" cy="160309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C6E959F7-95D0-9545-9362-6885D69A8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3588" y="5521626"/>
                  <a:ext cx="290539" cy="155547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18" name="Group 273">
                <a:extLst>
                  <a:ext uri="{FF2B5EF4-FFF2-40B4-BE49-F238E27FC236}">
                    <a16:creationId xmlns:a16="http://schemas.microsoft.com/office/drawing/2014/main" id="{2E564B76-F60B-2446-B218-355F1A5BDC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69172" y="5291238"/>
                <a:ext cx="248786" cy="288546"/>
                <a:chOff x="6769172" y="5291238"/>
                <a:chExt cx="248786" cy="288546"/>
              </a:xfrm>
            </p:grpSpPr>
            <p:sp>
              <p:nvSpPr>
                <p:cNvPr id="14419" name="TextBox 274">
                  <a:extLst>
                    <a:ext uri="{FF2B5EF4-FFF2-40B4-BE49-F238E27FC236}">
                      <a16:creationId xmlns:a16="http://schemas.microsoft.com/office/drawing/2014/main" id="{E814740B-6C9F-6143-B06B-C9E356F96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9172" y="5291238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D9E4DE58-B641-8C44-ACD3-2D85539A5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7182" y="5462899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14" name="Group 268">
              <a:extLst>
                <a:ext uri="{FF2B5EF4-FFF2-40B4-BE49-F238E27FC236}">
                  <a16:creationId xmlns:a16="http://schemas.microsoft.com/office/drawing/2014/main" id="{67FA1E4C-BA7E-CA42-A735-47803639D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854" y="4689580"/>
              <a:ext cx="268242" cy="246221"/>
              <a:chOff x="8600006" y="1271404"/>
              <a:chExt cx="268242" cy="246221"/>
            </a:xfrm>
          </p:grpSpPr>
          <p:sp>
            <p:nvSpPr>
              <p:cNvPr id="14415" name="TextBox 270">
                <a:extLst>
                  <a:ext uri="{FF2B5EF4-FFF2-40B4-BE49-F238E27FC236}">
                    <a16:creationId xmlns:a16="http://schemas.microsoft.com/office/drawing/2014/main" id="{FA232698-13C2-D84B-A07F-BAE4E655B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9462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D98553C-8545-1D46-9EF7-DAA41ED79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585" y="1399533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40" name="Group 404">
            <a:extLst>
              <a:ext uri="{FF2B5EF4-FFF2-40B4-BE49-F238E27FC236}">
                <a16:creationId xmlns:a16="http://schemas.microsoft.com/office/drawing/2014/main" id="{5D0F2608-930A-1A46-8418-3F8C5ADDE273}"/>
              </a:ext>
            </a:extLst>
          </p:cNvPr>
          <p:cNvGrpSpPr>
            <a:grpSpLocks/>
          </p:cNvGrpSpPr>
          <p:nvPr/>
        </p:nvGrpSpPr>
        <p:grpSpPr bwMode="auto">
          <a:xfrm>
            <a:off x="7229476" y="2495551"/>
            <a:ext cx="855663" cy="754063"/>
            <a:chOff x="6315797" y="2494862"/>
            <a:chExt cx="855712" cy="754757"/>
          </a:xfrm>
        </p:grpSpPr>
        <p:sp>
          <p:nvSpPr>
            <p:cNvPr id="14372" name="TextBox 405">
              <a:extLst>
                <a:ext uri="{FF2B5EF4-FFF2-40B4-BE49-F238E27FC236}">
                  <a16:creationId xmlns:a16="http://schemas.microsoft.com/office/drawing/2014/main" id="{E970E33C-ECB4-FF48-82E6-4ACF3BADF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956" y="2982901"/>
              <a:ext cx="7232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0 0 0 0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7DE2013-9530-9241-88C4-4B7BE1B49655}"/>
                </a:ext>
              </a:extLst>
            </p:cNvPr>
            <p:cNvSpPr/>
            <p:nvPr/>
          </p:nvSpPr>
          <p:spPr>
            <a:xfrm>
              <a:off x="6445979" y="3003330"/>
              <a:ext cx="601697" cy="2002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C3C63AB-315E-F24A-ABCF-165176D8E296}"/>
                </a:ext>
              </a:extLst>
            </p:cNvPr>
            <p:cNvSpPr/>
            <p:nvPr/>
          </p:nvSpPr>
          <p:spPr>
            <a:xfrm>
              <a:off x="6315797" y="2785642"/>
              <a:ext cx="855712" cy="463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75" name="TextBox 411">
              <a:extLst>
                <a:ext uri="{FF2B5EF4-FFF2-40B4-BE49-F238E27FC236}">
                  <a16:creationId xmlns:a16="http://schemas.microsoft.com/office/drawing/2014/main" id="{3C1759C8-AF72-DA41-80BA-116D3929B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8619" y="2494862"/>
              <a:ext cx="3401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11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5FCBF85B-7AA1-6341-9CBB-70FA1D6A0E4C}"/>
                </a:ext>
              </a:extLst>
            </p:cNvPr>
            <p:cNvCxnSpPr/>
            <p:nvPr/>
          </p:nvCxnSpPr>
          <p:spPr>
            <a:xfrm>
              <a:off x="6734921" y="2547298"/>
              <a:ext cx="0" cy="2208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7" name="TextBox 413">
              <a:extLst>
                <a:ext uri="{FF2B5EF4-FFF2-40B4-BE49-F238E27FC236}">
                  <a16:creationId xmlns:a16="http://schemas.microsoft.com/office/drawing/2014/main" id="{E6F339A9-A576-3347-A210-0BB65F3A7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797" y="2749596"/>
              <a:ext cx="8557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Flags</a:t>
              </a:r>
            </a:p>
          </p:txBody>
        </p:sp>
      </p:grpSp>
      <p:grpSp>
        <p:nvGrpSpPr>
          <p:cNvPr id="14341" name="Group 2">
            <a:extLst>
              <a:ext uri="{FF2B5EF4-FFF2-40B4-BE49-F238E27FC236}">
                <a16:creationId xmlns:a16="http://schemas.microsoft.com/office/drawing/2014/main" id="{142A6B18-2E8B-714C-BBF6-485941FA11E9}"/>
              </a:ext>
            </a:extLst>
          </p:cNvPr>
          <p:cNvGrpSpPr>
            <a:grpSpLocks/>
          </p:cNvGrpSpPr>
          <p:nvPr/>
        </p:nvGrpSpPr>
        <p:grpSpPr bwMode="auto">
          <a:xfrm>
            <a:off x="1052513" y="114300"/>
            <a:ext cx="9004300" cy="5684838"/>
            <a:chOff x="138731" y="114536"/>
            <a:chExt cx="9003200" cy="5684722"/>
          </a:xfrm>
        </p:grpSpPr>
        <p:grpSp>
          <p:nvGrpSpPr>
            <p:cNvPr id="14342" name="Group 1">
              <a:extLst>
                <a:ext uri="{FF2B5EF4-FFF2-40B4-BE49-F238E27FC236}">
                  <a16:creationId xmlns:a16="http://schemas.microsoft.com/office/drawing/2014/main" id="{99ACA7C0-9D98-DC4F-A976-240020575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731" y="114536"/>
              <a:ext cx="9003200" cy="5684722"/>
              <a:chOff x="138731" y="114536"/>
              <a:chExt cx="9003200" cy="5684722"/>
            </a:xfrm>
          </p:grpSpPr>
          <p:grpSp>
            <p:nvGrpSpPr>
              <p:cNvPr id="14344" name="Group 347">
                <a:extLst>
                  <a:ext uri="{FF2B5EF4-FFF2-40B4-BE49-F238E27FC236}">
                    <a16:creationId xmlns:a16="http://schemas.microsoft.com/office/drawing/2014/main" id="{E625B11E-4786-8449-8040-FA8AC82D1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731" y="114536"/>
                <a:ext cx="9003200" cy="5455203"/>
                <a:chOff x="138731" y="114536"/>
                <a:chExt cx="9003200" cy="5455203"/>
              </a:xfrm>
            </p:grpSpPr>
            <p:grpSp>
              <p:nvGrpSpPr>
                <p:cNvPr id="14346" name="Group 404">
                  <a:extLst>
                    <a:ext uri="{FF2B5EF4-FFF2-40B4-BE49-F238E27FC236}">
                      <a16:creationId xmlns:a16="http://schemas.microsoft.com/office/drawing/2014/main" id="{6BE048AD-2E34-694A-B525-7A6BB49E3B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15075" y="2495550"/>
                  <a:ext cx="855663" cy="754063"/>
                  <a:chOff x="6315797" y="2494862"/>
                  <a:chExt cx="855712" cy="754757"/>
                </a:xfrm>
              </p:grpSpPr>
              <p:sp>
                <p:nvSpPr>
                  <p:cNvPr id="14366" name="TextBox 405">
                    <a:extLst>
                      <a:ext uri="{FF2B5EF4-FFF2-40B4-BE49-F238E27FC236}">
                        <a16:creationId xmlns:a16="http://schemas.microsoft.com/office/drawing/2014/main" id="{41A48A4B-AE7D-3C42-9DC0-36ACFE8D20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89956" y="2982901"/>
                    <a:ext cx="723275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tx1"/>
                        </a:solidFill>
                        <a:latin typeface="Courier" pitchFamily="2" charset="0"/>
                      </a:rPr>
                      <a:t>0 0 0 0</a:t>
                    </a: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7CDCFD61-BD60-174C-897D-244F7E048E25}"/>
                      </a:ext>
                    </a:extLst>
                  </p:cNvPr>
                  <p:cNvSpPr/>
                  <p:nvPr/>
                </p:nvSpPr>
                <p:spPr>
                  <a:xfrm>
                    <a:off x="6445826" y="3003508"/>
                    <a:ext cx="601624" cy="20020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4B4DA7D0-3AC1-A44F-A9CF-D6B67CA14127}"/>
                      </a:ext>
                    </a:extLst>
                  </p:cNvPr>
                  <p:cNvSpPr/>
                  <p:nvPr/>
                </p:nvSpPr>
                <p:spPr>
                  <a:xfrm>
                    <a:off x="6315660" y="2785825"/>
                    <a:ext cx="855607" cy="46396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369" name="TextBox 411">
                    <a:extLst>
                      <a:ext uri="{FF2B5EF4-FFF2-40B4-BE49-F238E27FC236}">
                        <a16:creationId xmlns:a16="http://schemas.microsoft.com/office/drawing/2014/main" id="{BA680364-1DF3-6348-AB97-B6D5F64D6C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8619" y="2494862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14</a:t>
                    </a:r>
                  </a:p>
                </p:txBody>
              </p:sp>
              <p:cxnSp>
                <p:nvCxnSpPr>
                  <p:cNvPr id="394" name="Straight Arrow Connector 393">
                    <a:extLst>
                      <a:ext uri="{FF2B5EF4-FFF2-40B4-BE49-F238E27FC236}">
                        <a16:creationId xmlns:a16="http://schemas.microsoft.com/office/drawing/2014/main" id="{BC607852-0519-0841-8552-B83673B45DD2}"/>
                      </a:ext>
                    </a:extLst>
                  </p:cNvPr>
                  <p:cNvCxnSpPr/>
                  <p:nvPr/>
                </p:nvCxnSpPr>
                <p:spPr>
                  <a:xfrm>
                    <a:off x="6734733" y="2547485"/>
                    <a:ext cx="0" cy="220861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71" name="TextBox 413">
                    <a:extLst>
                      <a:ext uri="{FF2B5EF4-FFF2-40B4-BE49-F238E27FC236}">
                        <a16:creationId xmlns:a16="http://schemas.microsoft.com/office/drawing/2014/main" id="{97F771A7-DAB3-7744-8946-CE59AEE9D7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15797" y="2749596"/>
                    <a:ext cx="85570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1200"/>
                      <a:t>Flags</a:t>
                    </a:r>
                  </a:p>
                </p:txBody>
              </p:sp>
            </p:grpSp>
            <p:sp>
              <p:nvSpPr>
                <p:cNvPr id="14347" name="TextBox 353">
                  <a:extLst>
                    <a:ext uri="{FF2B5EF4-FFF2-40B4-BE49-F238E27FC236}">
                      <a16:creationId xmlns:a16="http://schemas.microsoft.com/office/drawing/2014/main" id="{392E458C-763C-BD47-9EAA-40ADA27E37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73768" y="4932946"/>
                  <a:ext cx="53893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</a:t>
                  </a:r>
                </a:p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Select</a:t>
                  </a:r>
                </a:p>
              </p:txBody>
            </p:sp>
            <p:sp>
              <p:nvSpPr>
                <p:cNvPr id="14348" name="TextBox 356">
                  <a:extLst>
                    <a:ext uri="{FF2B5EF4-FFF2-40B4-BE49-F238E27FC236}">
                      <a16:creationId xmlns:a16="http://schemas.microsoft.com/office/drawing/2014/main" id="{6ABE9ADF-A948-8A49-9CD5-463BFAD9CB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72889" y="4337117"/>
                  <a:ext cx="53893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Read </a:t>
                  </a:r>
                </a:p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Select</a:t>
                  </a:r>
                </a:p>
              </p:txBody>
            </p:sp>
            <p:sp>
              <p:nvSpPr>
                <p:cNvPr id="14349" name="TextBox 358">
                  <a:extLst>
                    <a:ext uri="{FF2B5EF4-FFF2-40B4-BE49-F238E27FC236}">
                      <a16:creationId xmlns:a16="http://schemas.microsoft.com/office/drawing/2014/main" id="{EBC2A281-B3C9-0A4A-9766-39C2D8BF2A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9578" y="2084248"/>
                  <a:ext cx="53893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Read </a:t>
                  </a:r>
                </a:p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Select</a:t>
                  </a:r>
                </a:p>
              </p:txBody>
            </p:sp>
            <p:sp>
              <p:nvSpPr>
                <p:cNvPr id="14350" name="TextBox 359">
                  <a:extLst>
                    <a:ext uri="{FF2B5EF4-FFF2-40B4-BE49-F238E27FC236}">
                      <a16:creationId xmlns:a16="http://schemas.microsoft.com/office/drawing/2014/main" id="{5008553C-593E-2342-AD55-2B0C62391E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839" y="114536"/>
                  <a:ext cx="53893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</a:t>
                  </a:r>
                </a:p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Select</a:t>
                  </a:r>
                </a:p>
              </p:txBody>
            </p:sp>
            <p:sp>
              <p:nvSpPr>
                <p:cNvPr id="14351" name="TextBox 360">
                  <a:extLst>
                    <a:ext uri="{FF2B5EF4-FFF2-40B4-BE49-F238E27FC236}">
                      <a16:creationId xmlns:a16="http://schemas.microsoft.com/office/drawing/2014/main" id="{C173DED0-A352-2843-B542-12B491F0C0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7231" y="188301"/>
                  <a:ext cx="99654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Enable</a:t>
                  </a:r>
                </a:p>
              </p:txBody>
            </p:sp>
            <p:sp>
              <p:nvSpPr>
                <p:cNvPr id="14352" name="TextBox 362">
                  <a:extLst>
                    <a:ext uri="{FF2B5EF4-FFF2-40B4-BE49-F238E27FC236}">
                      <a16:creationId xmlns:a16="http://schemas.microsoft.com/office/drawing/2014/main" id="{68AF2BEC-0DBB-614C-9531-F3164A142A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3503" y="2242449"/>
                  <a:ext cx="99654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Enable</a:t>
                  </a:r>
                </a:p>
              </p:txBody>
            </p:sp>
            <p:sp>
              <p:nvSpPr>
                <p:cNvPr id="14353" name="TextBox 364">
                  <a:extLst>
                    <a:ext uri="{FF2B5EF4-FFF2-40B4-BE49-F238E27FC236}">
                      <a16:creationId xmlns:a16="http://schemas.microsoft.com/office/drawing/2014/main" id="{D787A0B5-BEED-F14F-8D1D-5A952E85D5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6832" y="2341780"/>
                  <a:ext cx="99654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Enable</a:t>
                  </a:r>
                </a:p>
              </p:txBody>
            </p:sp>
            <p:sp>
              <p:nvSpPr>
                <p:cNvPr id="14354" name="TextBox 366">
                  <a:extLst>
                    <a:ext uri="{FF2B5EF4-FFF2-40B4-BE49-F238E27FC236}">
                      <a16:creationId xmlns:a16="http://schemas.microsoft.com/office/drawing/2014/main" id="{81DF7F0E-4B66-7A4A-BD1B-BE51B03827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17737" y="4124197"/>
                  <a:ext cx="99654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Enable</a:t>
                  </a:r>
                </a:p>
              </p:txBody>
            </p:sp>
            <p:sp>
              <p:nvSpPr>
                <p:cNvPr id="14355" name="TextBox 367">
                  <a:extLst>
                    <a:ext uri="{FF2B5EF4-FFF2-40B4-BE49-F238E27FC236}">
                      <a16:creationId xmlns:a16="http://schemas.microsoft.com/office/drawing/2014/main" id="{C16FE2C3-798B-C543-A68C-03144043FD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8224" y="5323518"/>
                  <a:ext cx="99654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Enable</a:t>
                  </a:r>
                </a:p>
              </p:txBody>
            </p:sp>
            <p:sp>
              <p:nvSpPr>
                <p:cNvPr id="14356" name="TextBox 370">
                  <a:extLst>
                    <a:ext uri="{FF2B5EF4-FFF2-40B4-BE49-F238E27FC236}">
                      <a16:creationId xmlns:a16="http://schemas.microsoft.com/office/drawing/2014/main" id="{DAD173E2-B189-B646-A2E9-8E7FEADF34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4985" y="2122240"/>
                  <a:ext cx="53893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Write </a:t>
                  </a:r>
                </a:p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Select</a:t>
                  </a:r>
                </a:p>
              </p:txBody>
            </p:sp>
            <p:sp>
              <p:nvSpPr>
                <p:cNvPr id="14357" name="TextBox 372">
                  <a:extLst>
                    <a:ext uri="{FF2B5EF4-FFF2-40B4-BE49-F238E27FC236}">
                      <a16:creationId xmlns:a16="http://schemas.microsoft.com/office/drawing/2014/main" id="{349AEFC7-166B-514A-A5D3-792B5BF39A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0397" y="2699632"/>
                  <a:ext cx="12195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Port0 Read Select</a:t>
                  </a:r>
                </a:p>
              </p:txBody>
            </p:sp>
            <p:sp>
              <p:nvSpPr>
                <p:cNvPr id="14358" name="TextBox 374">
                  <a:extLst>
                    <a:ext uri="{FF2B5EF4-FFF2-40B4-BE49-F238E27FC236}">
                      <a16:creationId xmlns:a16="http://schemas.microsoft.com/office/drawing/2014/main" id="{75BF62AF-5C67-6B44-8CF3-01089EC387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0397" y="3614032"/>
                  <a:ext cx="12195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Port1 Read Select</a:t>
                  </a:r>
                </a:p>
              </p:txBody>
            </p:sp>
            <p:sp>
              <p:nvSpPr>
                <p:cNvPr id="14359" name="TextBox 376">
                  <a:extLst>
                    <a:ext uri="{FF2B5EF4-FFF2-40B4-BE49-F238E27FC236}">
                      <a16:creationId xmlns:a16="http://schemas.microsoft.com/office/drawing/2014/main" id="{5C45680D-9CA8-294A-81CF-00B023EF42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1997" y="2746014"/>
                  <a:ext cx="12195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ALU Select</a:t>
                  </a:r>
                </a:p>
              </p:txBody>
            </p:sp>
            <p:sp>
              <p:nvSpPr>
                <p:cNvPr id="14360" name="TextBox 377">
                  <a:extLst>
                    <a:ext uri="{FF2B5EF4-FFF2-40B4-BE49-F238E27FC236}">
                      <a16:creationId xmlns:a16="http://schemas.microsoft.com/office/drawing/2014/main" id="{9FF02327-46F7-434A-9BD9-B78A27B0F7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4189" y="5217501"/>
                  <a:ext cx="99654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PC Mux</a:t>
                  </a:r>
                </a:p>
              </p:txBody>
            </p:sp>
            <p:sp>
              <p:nvSpPr>
                <p:cNvPr id="14361" name="TextBox 379">
                  <a:extLst>
                    <a:ext uri="{FF2B5EF4-FFF2-40B4-BE49-F238E27FC236}">
                      <a16:creationId xmlns:a16="http://schemas.microsoft.com/office/drawing/2014/main" id="{A7072025-DAA3-DF46-92A4-FE31F10174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8903" y="4654283"/>
                  <a:ext cx="99654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DMEM Input  Mux</a:t>
                  </a:r>
                </a:p>
              </p:txBody>
            </p:sp>
            <p:sp>
              <p:nvSpPr>
                <p:cNvPr id="14362" name="TextBox 380">
                  <a:extLst>
                    <a:ext uri="{FF2B5EF4-FFF2-40B4-BE49-F238E27FC236}">
                      <a16:creationId xmlns:a16="http://schemas.microsoft.com/office/drawing/2014/main" id="{F760482A-7F40-8843-829C-74F733618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10938" y="3294691"/>
                  <a:ext cx="1130993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REG Writeback  Mux</a:t>
                  </a:r>
                </a:p>
              </p:txBody>
            </p:sp>
            <p:sp>
              <p:nvSpPr>
                <p:cNvPr id="14363" name="TextBox 381">
                  <a:extLst>
                    <a:ext uri="{FF2B5EF4-FFF2-40B4-BE49-F238E27FC236}">
                      <a16:creationId xmlns:a16="http://schemas.microsoft.com/office/drawing/2014/main" id="{3A2DEC1E-4F1F-DD45-8C19-4B3B6A8531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3459" y="3322439"/>
                  <a:ext cx="99654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ALU Result  Mux</a:t>
                  </a:r>
                </a:p>
              </p:txBody>
            </p:sp>
            <p:sp>
              <p:nvSpPr>
                <p:cNvPr id="14364" name="TextBox 384">
                  <a:extLst>
                    <a:ext uri="{FF2B5EF4-FFF2-40B4-BE49-F238E27FC236}">
                      <a16:creationId xmlns:a16="http://schemas.microsoft.com/office/drawing/2014/main" id="{999ABBF2-941B-684B-8E63-200D6FDCE9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7789" y="3733256"/>
                  <a:ext cx="99654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ALU Source  Mux</a:t>
                  </a:r>
                </a:p>
              </p:txBody>
            </p:sp>
            <p:sp>
              <p:nvSpPr>
                <p:cNvPr id="14365" name="TextBox 388">
                  <a:extLst>
                    <a:ext uri="{FF2B5EF4-FFF2-40B4-BE49-F238E27FC236}">
                      <a16:creationId xmlns:a16="http://schemas.microsoft.com/office/drawing/2014/main" id="{F9D6A15A-BFD7-9C44-91C7-5AEDDD758C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731" y="921197"/>
                  <a:ext cx="502061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000">
                      <a:solidFill>
                        <a:srgbClr val="FF0000"/>
                      </a:solidFill>
                    </a:rPr>
                    <a:t>Input </a:t>
                  </a:r>
                </a:p>
              </p:txBody>
            </p:sp>
          </p:grpSp>
          <p:sp>
            <p:nvSpPr>
              <p:cNvPr id="14345" name="TextBox 395">
                <a:extLst>
                  <a:ext uri="{FF2B5EF4-FFF2-40B4-BE49-F238E27FC236}">
                    <a16:creationId xmlns:a16="http://schemas.microsoft.com/office/drawing/2014/main" id="{6E4522BB-6826-DE4A-8587-118689F60C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1517" y="5553037"/>
                <a:ext cx="50206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00">
                    <a:solidFill>
                      <a:srgbClr val="FF0000"/>
                    </a:solidFill>
                  </a:rPr>
                  <a:t>Input </a:t>
                </a:r>
              </a:p>
            </p:txBody>
          </p:sp>
        </p:grpSp>
        <p:sp>
          <p:nvSpPr>
            <p:cNvPr id="14343" name="TextBox 396">
              <a:extLst>
                <a:ext uri="{FF2B5EF4-FFF2-40B4-BE49-F238E27FC236}">
                  <a16:creationId xmlns:a16="http://schemas.microsoft.com/office/drawing/2014/main" id="{9E0604F7-D070-9848-855C-3D1045A2C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308" y="3777580"/>
              <a:ext cx="502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>
                  <a:solidFill>
                    <a:srgbClr val="FF0000"/>
                  </a:solidFill>
                </a:rPr>
                <a:t>Input 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AEF2963C-656F-4647-8FAF-692641F21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Common Comparisons</a:t>
            </a:r>
          </a:p>
        </p:txBody>
      </p:sp>
      <p:sp>
        <p:nvSpPr>
          <p:cNvPr id="57346" name="TextBox 3">
            <a:extLst>
              <a:ext uri="{FF2B5EF4-FFF2-40B4-BE49-F238E27FC236}">
                <a16:creationId xmlns:a16="http://schemas.microsoft.com/office/drawing/2014/main" id="{3573C83F-DF1D-D645-8EFB-62EC2478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4" y="2605089"/>
            <a:ext cx="906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(x &lt; y)     (x &lt;= y)      (x == y)     (x!= y)     (x &gt;= y)     (x &gt; y) </a:t>
            </a: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23E2B3F3-712F-9641-A9A9-F894828C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676650"/>
            <a:ext cx="890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BRGE End     BRG End      BRNE End     BRE End     BRL End     BRLE End</a:t>
            </a:r>
          </a:p>
        </p:txBody>
      </p:sp>
      <p:sp>
        <p:nvSpPr>
          <p:cNvPr id="57348" name="TextBox 5">
            <a:extLst>
              <a:ext uri="{FF2B5EF4-FFF2-40B4-BE49-F238E27FC236}">
                <a16:creationId xmlns:a16="http://schemas.microsoft.com/office/drawing/2014/main" id="{BA605D3B-03E8-6C49-84DE-73FBB83D9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86139"/>
            <a:ext cx="890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CMP x,y      CMP x,y      CMP x,y      CMP x,y     CMP x,y     CMP x,y </a:t>
            </a:r>
          </a:p>
        </p:txBody>
      </p:sp>
      <p:sp>
        <p:nvSpPr>
          <p:cNvPr id="57349" name="TextBox 2">
            <a:extLst>
              <a:ext uri="{FF2B5EF4-FFF2-40B4-BE49-F238E27FC236}">
                <a16:creationId xmlns:a16="http://schemas.microsoft.com/office/drawing/2014/main" id="{BA6B9349-EF30-E94B-89B8-65E72A27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6049964"/>
            <a:ext cx="4133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Where x and y are two registers.</a:t>
            </a:r>
          </a:p>
        </p:txBody>
      </p:sp>
    </p:spTree>
    <p:extLst>
      <p:ext uri="{BB962C8B-B14F-4D97-AF65-F5344CB8AC3E}">
        <p14:creationId xmlns:p14="http://schemas.microsoft.com/office/powerpoint/2010/main" val="3995091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62849E1-7712-1042-B060-7A752536FA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Common Comparisons</a:t>
            </a:r>
          </a:p>
        </p:txBody>
      </p:sp>
      <p:sp>
        <p:nvSpPr>
          <p:cNvPr id="58370" name="TextBox 3">
            <a:extLst>
              <a:ext uri="{FF2B5EF4-FFF2-40B4-BE49-F238E27FC236}">
                <a16:creationId xmlns:a16="http://schemas.microsoft.com/office/drawing/2014/main" id="{D9969FC5-51E2-3C48-BFA2-2287D77F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4" y="2605089"/>
            <a:ext cx="906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(x &lt; y)     (x &lt;= y)      (x == y)     (x!= y)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(x &gt;= y)     (x &gt; y) </a:t>
            </a:r>
          </a:p>
        </p:txBody>
      </p:sp>
      <p:sp>
        <p:nvSpPr>
          <p:cNvPr id="58371" name="TextBox 4">
            <a:extLst>
              <a:ext uri="{FF2B5EF4-FFF2-40B4-BE49-F238E27FC236}">
                <a16:creationId xmlns:a16="http://schemas.microsoft.com/office/drawing/2014/main" id="{9254E5F5-4172-D646-A860-516096879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676650"/>
            <a:ext cx="890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BRGE End     BRG End      BRNE End     BRE End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BRL End     BRLE End</a:t>
            </a:r>
          </a:p>
        </p:txBody>
      </p:sp>
      <p:sp>
        <p:nvSpPr>
          <p:cNvPr id="58372" name="TextBox 5">
            <a:extLst>
              <a:ext uri="{FF2B5EF4-FFF2-40B4-BE49-F238E27FC236}">
                <a16:creationId xmlns:a16="http://schemas.microsoft.com/office/drawing/2014/main" id="{719F313D-BE1C-6445-ADB4-294FA69C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86139"/>
            <a:ext cx="890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CMP x,y      CMP x,y      CMP x,y      CMP x,y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CMP x,y     CMP x,y </a:t>
            </a:r>
          </a:p>
        </p:txBody>
      </p:sp>
      <p:sp>
        <p:nvSpPr>
          <p:cNvPr id="58373" name="TextBox 6">
            <a:extLst>
              <a:ext uri="{FF2B5EF4-FFF2-40B4-BE49-F238E27FC236}">
                <a16:creationId xmlns:a16="http://schemas.microsoft.com/office/drawing/2014/main" id="{490B0AAE-0598-A144-8990-93A393E1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4" y="4973639"/>
            <a:ext cx="2181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</a:rPr>
              <a:t>These two instructions </a:t>
            </a:r>
          </a:p>
          <a:p>
            <a:pPr algn="ctr"/>
            <a:r>
              <a:rPr lang="en-US" altLang="en-US" b="1">
                <a:solidFill>
                  <a:srgbClr val="0070C0"/>
                </a:solidFill>
              </a:rPr>
              <a:t>are NOT supported</a:t>
            </a:r>
          </a:p>
          <a:p>
            <a:pPr algn="ctr"/>
            <a:r>
              <a:rPr lang="en-US" altLang="en-US" b="1">
                <a:solidFill>
                  <a:srgbClr val="0070C0"/>
                </a:solidFill>
              </a:rPr>
              <a:t> by this CPU.</a:t>
            </a:r>
          </a:p>
          <a:p>
            <a:pPr algn="ctr"/>
            <a:endParaRPr lang="en-US" alt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3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546CBC4E-6277-B84D-AD2F-281D11C6D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Common Comparisons</a:t>
            </a:r>
          </a:p>
        </p:txBody>
      </p:sp>
      <p:sp>
        <p:nvSpPr>
          <p:cNvPr id="59394" name="TextBox 3">
            <a:extLst>
              <a:ext uri="{FF2B5EF4-FFF2-40B4-BE49-F238E27FC236}">
                <a16:creationId xmlns:a16="http://schemas.microsoft.com/office/drawing/2014/main" id="{C105405B-F83A-D745-BFB7-D0283B02E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4" y="2605089"/>
            <a:ext cx="906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(x &lt; y)     (x &lt;= y)      (x == y)     (x!= y)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(x &gt;= y)     (x &gt; y) </a:t>
            </a:r>
          </a:p>
        </p:txBody>
      </p:sp>
      <p:sp>
        <p:nvSpPr>
          <p:cNvPr id="59395" name="TextBox 4">
            <a:extLst>
              <a:ext uri="{FF2B5EF4-FFF2-40B4-BE49-F238E27FC236}">
                <a16:creationId xmlns:a16="http://schemas.microsoft.com/office/drawing/2014/main" id="{E8AF5AA3-F269-2D4C-9632-C99F945C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676650"/>
            <a:ext cx="890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BRGE End     BRG End      BRNE End     BRE End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BRL End     BRLE End</a:t>
            </a:r>
          </a:p>
        </p:txBody>
      </p:sp>
      <p:sp>
        <p:nvSpPr>
          <p:cNvPr id="59396" name="TextBox 5">
            <a:extLst>
              <a:ext uri="{FF2B5EF4-FFF2-40B4-BE49-F238E27FC236}">
                <a16:creationId xmlns:a16="http://schemas.microsoft.com/office/drawing/2014/main" id="{6BA67FCA-816C-3E43-A875-883422AF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86139"/>
            <a:ext cx="890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CMP x,y      CMP x,y      CMP x,y      CMP x,y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CMP x,y     CMP x,y </a:t>
            </a:r>
          </a:p>
        </p:txBody>
      </p:sp>
      <p:sp>
        <p:nvSpPr>
          <p:cNvPr id="59397" name="TextBox 6">
            <a:extLst>
              <a:ext uri="{FF2B5EF4-FFF2-40B4-BE49-F238E27FC236}">
                <a16:creationId xmlns:a16="http://schemas.microsoft.com/office/drawing/2014/main" id="{11DFA952-9F44-2F46-994A-C82B1544D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1611314"/>
            <a:ext cx="2462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Therefore, invert the order.</a:t>
            </a:r>
          </a:p>
        </p:txBody>
      </p:sp>
      <p:sp>
        <p:nvSpPr>
          <p:cNvPr id="59398" name="TextBox 7">
            <a:extLst>
              <a:ext uri="{FF2B5EF4-FFF2-40B4-BE49-F238E27FC236}">
                <a16:creationId xmlns:a16="http://schemas.microsoft.com/office/drawing/2014/main" id="{43BBEE04-A1C9-1F43-9C8A-D5A860C3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151064"/>
            <a:ext cx="267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  <a:latin typeface="Courier" pitchFamily="2" charset="0"/>
              </a:rPr>
              <a:t>(y &lt;= x)     (y &lt; x)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4C2290-E171-F644-B358-E8A5DCBBCA07}"/>
              </a:ext>
            </a:extLst>
          </p:cNvPr>
          <p:cNvCxnSpPr/>
          <p:nvPr/>
        </p:nvCxnSpPr>
        <p:spPr>
          <a:xfrm flipV="1">
            <a:off x="7346951" y="2605089"/>
            <a:ext cx="2384425" cy="477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F96AE8-95E7-A346-979B-83F06D0EA59E}"/>
              </a:ext>
            </a:extLst>
          </p:cNvPr>
          <p:cNvCxnSpPr>
            <a:cxnSpLocks/>
          </p:cNvCxnSpPr>
          <p:nvPr/>
        </p:nvCxnSpPr>
        <p:spPr>
          <a:xfrm>
            <a:off x="7367589" y="2573339"/>
            <a:ext cx="2363787" cy="509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41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7115020-04C5-BD4A-8CEA-D1663979EF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Common Comparisons</a:t>
            </a:r>
          </a:p>
        </p:txBody>
      </p:sp>
      <p:sp>
        <p:nvSpPr>
          <p:cNvPr id="60418" name="TextBox 3">
            <a:extLst>
              <a:ext uri="{FF2B5EF4-FFF2-40B4-BE49-F238E27FC236}">
                <a16:creationId xmlns:a16="http://schemas.microsoft.com/office/drawing/2014/main" id="{831BF649-74F6-4D4E-A61C-64DAD6457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4" y="2605089"/>
            <a:ext cx="906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(x &lt; y)     (x &lt;= y)      (x == y)     (x!= y)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(x &gt;= y)     (x &gt; y) </a:t>
            </a:r>
          </a:p>
        </p:txBody>
      </p:sp>
      <p:sp>
        <p:nvSpPr>
          <p:cNvPr id="60419" name="TextBox 4">
            <a:extLst>
              <a:ext uri="{FF2B5EF4-FFF2-40B4-BE49-F238E27FC236}">
                <a16:creationId xmlns:a16="http://schemas.microsoft.com/office/drawing/2014/main" id="{7CAD5D35-6EC5-D341-A8AF-1D295F4B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676650"/>
            <a:ext cx="890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BRGE End     BRG End      BRNE End     BRE End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BRL End     BRLE End</a:t>
            </a:r>
          </a:p>
        </p:txBody>
      </p:sp>
      <p:sp>
        <p:nvSpPr>
          <p:cNvPr id="60420" name="TextBox 5">
            <a:extLst>
              <a:ext uri="{FF2B5EF4-FFF2-40B4-BE49-F238E27FC236}">
                <a16:creationId xmlns:a16="http://schemas.microsoft.com/office/drawing/2014/main" id="{A8C2EFA3-A23D-4342-A6DB-4FBCBBD4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86139"/>
            <a:ext cx="890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CMP x,y      CMP x,y      CMP x,y      CMP x,y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CMP x,y     CMP x,y </a:t>
            </a:r>
          </a:p>
        </p:txBody>
      </p:sp>
      <p:sp>
        <p:nvSpPr>
          <p:cNvPr id="60421" name="TextBox 7">
            <a:extLst>
              <a:ext uri="{FF2B5EF4-FFF2-40B4-BE49-F238E27FC236}">
                <a16:creationId xmlns:a16="http://schemas.microsoft.com/office/drawing/2014/main" id="{3D6D3C49-1A62-6643-8315-18010548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151064"/>
            <a:ext cx="267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  <a:latin typeface="Courier" pitchFamily="2" charset="0"/>
              </a:rPr>
              <a:t>(y &lt;= x)     (y &lt; x)</a:t>
            </a:r>
          </a:p>
        </p:txBody>
      </p:sp>
      <p:sp>
        <p:nvSpPr>
          <p:cNvPr id="60422" name="TextBox 8">
            <a:extLst>
              <a:ext uri="{FF2B5EF4-FFF2-40B4-BE49-F238E27FC236}">
                <a16:creationId xmlns:a16="http://schemas.microsoft.com/office/drawing/2014/main" id="{3ECBCD22-86E3-3F46-980E-2D76789E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4594226"/>
            <a:ext cx="276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  <a:latin typeface="Courier" pitchFamily="2" charset="0"/>
              </a:rPr>
              <a:t>BRG End     BRGE End</a:t>
            </a:r>
          </a:p>
        </p:txBody>
      </p:sp>
      <p:sp>
        <p:nvSpPr>
          <p:cNvPr id="60423" name="TextBox 9">
            <a:extLst>
              <a:ext uri="{FF2B5EF4-FFF2-40B4-BE49-F238E27FC236}">
                <a16:creationId xmlns:a16="http://schemas.microsoft.com/office/drawing/2014/main" id="{C3E5B1C6-DC42-F848-9648-BAAD58C62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1" y="4303714"/>
            <a:ext cx="2582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  <a:latin typeface="Courier" pitchFamily="2" charset="0"/>
              </a:rPr>
              <a:t>CMP y,x     CMP y,x </a:t>
            </a:r>
          </a:p>
        </p:txBody>
      </p:sp>
      <p:sp>
        <p:nvSpPr>
          <p:cNvPr id="60424" name="TextBox 10">
            <a:extLst>
              <a:ext uri="{FF2B5EF4-FFF2-40B4-BE49-F238E27FC236}">
                <a16:creationId xmlns:a16="http://schemas.microsoft.com/office/drawing/2014/main" id="{341A2C04-7CCB-4A49-B85A-A412649F6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1611314"/>
            <a:ext cx="2462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Therefore, invert the order.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51975-72D7-6E49-A025-BFAD6848B967}"/>
              </a:ext>
            </a:extLst>
          </p:cNvPr>
          <p:cNvCxnSpPr/>
          <p:nvPr/>
        </p:nvCxnSpPr>
        <p:spPr>
          <a:xfrm flipV="1">
            <a:off x="7346951" y="2605089"/>
            <a:ext cx="2384425" cy="477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0FFFE5-AF12-5143-B628-50EB00BD3769}"/>
              </a:ext>
            </a:extLst>
          </p:cNvPr>
          <p:cNvCxnSpPr>
            <a:cxnSpLocks/>
          </p:cNvCxnSpPr>
          <p:nvPr/>
        </p:nvCxnSpPr>
        <p:spPr>
          <a:xfrm>
            <a:off x="7367589" y="2573339"/>
            <a:ext cx="2363787" cy="509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A9E511-014A-2548-8434-1D848F2D949D}"/>
              </a:ext>
            </a:extLst>
          </p:cNvPr>
          <p:cNvCxnSpPr/>
          <p:nvPr/>
        </p:nvCxnSpPr>
        <p:spPr>
          <a:xfrm flipV="1">
            <a:off x="7367589" y="3554414"/>
            <a:ext cx="2384425" cy="479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B27BC-BC68-7A4E-B775-A298A7FEC5FC}"/>
              </a:ext>
            </a:extLst>
          </p:cNvPr>
          <p:cNvCxnSpPr>
            <a:cxnSpLocks/>
          </p:cNvCxnSpPr>
          <p:nvPr/>
        </p:nvCxnSpPr>
        <p:spPr>
          <a:xfrm>
            <a:off x="7389813" y="3522664"/>
            <a:ext cx="2362200" cy="511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110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Greater or Equal</a:t>
            </a: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5AA25DBE-4FEF-C94B-8A06-54EBBFF39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Greater or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&gt;=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4755" name="Text Placeholder 2">
            <a:extLst>
              <a:ext uri="{FF2B5EF4-FFF2-40B4-BE49-F238E27FC236}">
                <a16:creationId xmlns:a16="http://schemas.microsoft.com/office/drawing/2014/main" id="{9ACCC2AB-6B28-DF42-B7D9-62BE7EBF62D0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Greater or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these are swapped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8AD569A0-A472-1147-87C1-C8C67347AE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Greater or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x &gt;= y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5779" name="Text Placeholder 2">
            <a:extLst>
              <a:ext uri="{FF2B5EF4-FFF2-40B4-BE49-F238E27FC236}">
                <a16:creationId xmlns:a16="http://schemas.microsoft.com/office/drawing/2014/main" id="{62D4C93F-FEEA-5A4B-80A4-DDBF4C8411FB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Greater or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these are swapped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1" name="TextBox 1">
            <a:extLst>
              <a:ext uri="{FF2B5EF4-FFF2-40B4-BE49-F238E27FC236}">
                <a16:creationId xmlns:a16="http://schemas.microsoft.com/office/drawing/2014/main" id="{DE7A2DF6-AFA0-E54A-B494-9D2FFDDB2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821364"/>
            <a:ext cx="227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need to swap the direction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846E21FE-3AA3-284E-83E4-92235F484F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Greater or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y &lt;= x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6803" name="Text Placeholder 2">
            <a:extLst>
              <a:ext uri="{FF2B5EF4-FFF2-40B4-BE49-F238E27FC236}">
                <a16:creationId xmlns:a16="http://schemas.microsoft.com/office/drawing/2014/main" id="{980808DA-BFE2-A74B-A032-8BF62E4DA7B8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Greater or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B, A        ; these are swapped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      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; B,A instead of A,B 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1454AED7-CB68-C642-8A5D-586A59A9B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Greater or Equal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if(y &lt;= x)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7827" name="Text Placeholder 2">
            <a:extLst>
              <a:ext uri="{FF2B5EF4-FFF2-40B4-BE49-F238E27FC236}">
                <a16:creationId xmlns:a16="http://schemas.microsoft.com/office/drawing/2014/main" id="{A3ADB76A-2440-3D45-B40B-63E5007D4CFA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Greater or Equal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these are swapped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 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9" name="TextBox 353">
            <a:extLst>
              <a:ext uri="{FF2B5EF4-FFF2-40B4-BE49-F238E27FC236}">
                <a16:creationId xmlns:a16="http://schemas.microsoft.com/office/drawing/2014/main" id="{802DA033-9CD2-FF47-B244-B40616A0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6" y="5546726"/>
            <a:ext cx="1546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y &lt;= x,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y &gt; 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F263A92-5D89-4345-B092-274E38B426E3}"/>
              </a:ext>
            </a:extLst>
          </p:cNvPr>
          <p:cNvSpPr/>
          <p:nvPr/>
        </p:nvSpPr>
        <p:spPr>
          <a:xfrm>
            <a:off x="5643564" y="4292600"/>
            <a:ext cx="1366837" cy="592138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 Greater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9">
            <a:extLst>
              <a:ext uri="{FF2B5EF4-FFF2-40B4-BE49-F238E27FC236}">
                <a16:creationId xmlns:a16="http://schemas.microsoft.com/office/drawing/2014/main" id="{F545B4CC-3CA7-8E4F-85D3-80D2334046CB}"/>
              </a:ext>
            </a:extLst>
          </p:cNvPr>
          <p:cNvGrpSpPr>
            <a:grpSpLocks/>
          </p:cNvGrpSpPr>
          <p:nvPr/>
        </p:nvGrpSpPr>
        <p:grpSpPr bwMode="auto">
          <a:xfrm>
            <a:off x="1093788" y="160339"/>
            <a:ext cx="8964612" cy="6702425"/>
            <a:chOff x="190667" y="143256"/>
            <a:chExt cx="8963938" cy="6702824"/>
          </a:xfrm>
        </p:grpSpPr>
        <p:grpSp>
          <p:nvGrpSpPr>
            <p:cNvPr id="16394" name="Group 49">
              <a:extLst>
                <a:ext uri="{FF2B5EF4-FFF2-40B4-BE49-F238E27FC236}">
                  <a16:creationId xmlns:a16="http://schemas.microsoft.com/office/drawing/2014/main" id="{9448FB25-53FF-EB4D-9ABD-CF0CF7DA3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487" y="2385720"/>
              <a:ext cx="1587347" cy="2315295"/>
              <a:chOff x="2379487" y="2385720"/>
              <a:chExt cx="1587347" cy="2315295"/>
            </a:xfrm>
          </p:grpSpPr>
          <p:grpSp>
            <p:nvGrpSpPr>
              <p:cNvPr id="16560" name="Group 33">
                <a:extLst>
                  <a:ext uri="{FF2B5EF4-FFF2-40B4-BE49-F238E27FC236}">
                    <a16:creationId xmlns:a16="http://schemas.microsoft.com/office/drawing/2014/main" id="{FDE1CA37-EDEC-2248-8033-3C34968FC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59" y="2787061"/>
                <a:ext cx="293670" cy="304521"/>
                <a:chOff x="3407959" y="2787061"/>
                <a:chExt cx="293670" cy="304521"/>
              </a:xfrm>
            </p:grpSpPr>
            <p:sp>
              <p:nvSpPr>
                <p:cNvPr id="16602" name="TextBox 467">
                  <a:extLst>
                    <a:ext uri="{FF2B5EF4-FFF2-40B4-BE49-F238E27FC236}">
                      <a16:creationId xmlns:a16="http://schemas.microsoft.com/office/drawing/2014/main" id="{9CB596F7-DAC5-5C4E-AFEF-CBBFFCFAD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59" y="2787061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cxnSp>
              <p:nvCxnSpPr>
                <p:cNvPr id="469" name="Straight Arrow Connector 468">
                  <a:extLst>
                    <a:ext uri="{FF2B5EF4-FFF2-40B4-BE49-F238E27FC236}">
                      <a16:creationId xmlns:a16="http://schemas.microsoft.com/office/drawing/2014/main" id="{D8F96189-A9F3-2445-B47A-2470D7A67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6394" y="2889794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61" name="Group 34">
                <a:extLst>
                  <a:ext uri="{FF2B5EF4-FFF2-40B4-BE49-F238E27FC236}">
                    <a16:creationId xmlns:a16="http://schemas.microsoft.com/office/drawing/2014/main" id="{B6991CB3-2C0B-3043-B9C3-C03C73060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64" y="2806288"/>
                <a:ext cx="293670" cy="334096"/>
                <a:chOff x="3673164" y="2806288"/>
                <a:chExt cx="293670" cy="334096"/>
              </a:xfrm>
            </p:grpSpPr>
            <p:sp>
              <p:nvSpPr>
                <p:cNvPr id="16600" name="TextBox 469">
                  <a:extLst>
                    <a:ext uri="{FF2B5EF4-FFF2-40B4-BE49-F238E27FC236}">
                      <a16:creationId xmlns:a16="http://schemas.microsoft.com/office/drawing/2014/main" id="{1FDEC348-8F4D-0946-8D07-47100B0CC2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64" y="2806288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471" name="Straight Arrow Connector 470">
                  <a:extLst>
                    <a:ext uri="{FF2B5EF4-FFF2-40B4-BE49-F238E27FC236}">
                      <a16:creationId xmlns:a16="http://schemas.microsoft.com/office/drawing/2014/main" id="{48260F31-7EED-1044-8347-B924013F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2889794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Trapezoid 471">
                <a:extLst>
                  <a:ext uri="{FF2B5EF4-FFF2-40B4-BE49-F238E27FC236}">
                    <a16:creationId xmlns:a16="http://schemas.microsoft.com/office/drawing/2014/main" id="{63BED1D1-0FC5-034E-BB6B-B166E1B7105C}"/>
                  </a:ext>
                </a:extLst>
              </p:cNvPr>
              <p:cNvSpPr/>
              <p:nvPr/>
            </p:nvSpPr>
            <p:spPr>
              <a:xfrm rot="5400000">
                <a:off x="3343161" y="3226383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63" name="TextBox 472">
                <a:extLst>
                  <a:ext uri="{FF2B5EF4-FFF2-40B4-BE49-F238E27FC236}">
                    <a16:creationId xmlns:a16="http://schemas.microsoft.com/office/drawing/2014/main" id="{94BD2DA0-D393-134E-BD05-29933B606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12" y="3073939"/>
                <a:ext cx="334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6564" name="Group 441">
                <a:extLst>
                  <a:ext uri="{FF2B5EF4-FFF2-40B4-BE49-F238E27FC236}">
                    <a16:creationId xmlns:a16="http://schemas.microsoft.com/office/drawing/2014/main" id="{105B8093-BD95-7F48-9ECE-D209B44C0B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487" y="2676271"/>
                <a:ext cx="1527811" cy="2024744"/>
                <a:chOff x="3156259" y="1690162"/>
                <a:chExt cx="1527811" cy="2024744"/>
              </a:xfrm>
            </p:grpSpPr>
            <p:grpSp>
              <p:nvGrpSpPr>
                <p:cNvPr id="16583" name="Group 450">
                  <a:extLst>
                    <a:ext uri="{FF2B5EF4-FFF2-40B4-BE49-F238E27FC236}">
                      <a16:creationId xmlns:a16="http://schemas.microsoft.com/office/drawing/2014/main" id="{649D349B-3172-2145-9AC6-BE3D2339CE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1995894"/>
                  <a:ext cx="1015631" cy="307777"/>
                  <a:chOff x="3156259" y="1995894"/>
                  <a:chExt cx="1015631" cy="307777"/>
                </a:xfrm>
              </p:grpSpPr>
              <p:sp>
                <p:nvSpPr>
                  <p:cNvPr id="16597" name="TextBox 464">
                    <a:extLst>
                      <a:ext uri="{FF2B5EF4-FFF2-40B4-BE49-F238E27FC236}">
                        <a16:creationId xmlns:a16="http://schemas.microsoft.com/office/drawing/2014/main" id="{D541E563-048D-7645-BA29-0C80DBC3F7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03306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3301DD07-D5ED-B849-9DCA-5C656EFCEA17}"/>
                      </a:ext>
                    </a:extLst>
                  </p:cNvPr>
                  <p:cNvSpPr/>
                  <p:nvPr/>
                </p:nvSpPr>
                <p:spPr>
                  <a:xfrm>
                    <a:off x="3431053" y="204021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599" name="TextBox 466">
                    <a:extLst>
                      <a:ext uri="{FF2B5EF4-FFF2-40B4-BE49-F238E27FC236}">
                        <a16:creationId xmlns:a16="http://schemas.microsoft.com/office/drawing/2014/main" id="{949C1282-B7C7-4743-A66D-F0CA05FBDB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199589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A</a:t>
                    </a:r>
                  </a:p>
                </p:txBody>
              </p:sp>
            </p:grpSp>
            <p:grpSp>
              <p:nvGrpSpPr>
                <p:cNvPr id="16584" name="Group 451">
                  <a:extLst>
                    <a:ext uri="{FF2B5EF4-FFF2-40B4-BE49-F238E27FC236}">
                      <a16:creationId xmlns:a16="http://schemas.microsoft.com/office/drawing/2014/main" id="{2515BEAD-57EA-4841-8BF6-B19EDDF564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421600"/>
                  <a:ext cx="1015631" cy="307777"/>
                  <a:chOff x="3156259" y="2141034"/>
                  <a:chExt cx="1015631" cy="307777"/>
                </a:xfrm>
              </p:grpSpPr>
              <p:sp>
                <p:nvSpPr>
                  <p:cNvPr id="16594" name="TextBox 461">
                    <a:extLst>
                      <a:ext uri="{FF2B5EF4-FFF2-40B4-BE49-F238E27FC236}">
                        <a16:creationId xmlns:a16="http://schemas.microsoft.com/office/drawing/2014/main" id="{D84976CC-D812-5D47-907A-F643538D7A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17820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1DFA8954-4973-C641-B9B9-CF248F68B479}"/>
                      </a:ext>
                    </a:extLst>
                  </p:cNvPr>
                  <p:cNvSpPr/>
                  <p:nvPr/>
                </p:nvSpPr>
                <p:spPr>
                  <a:xfrm>
                    <a:off x="3431053" y="218512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596" name="TextBox 463">
                    <a:extLst>
                      <a:ext uri="{FF2B5EF4-FFF2-40B4-BE49-F238E27FC236}">
                        <a16:creationId xmlns:a16="http://schemas.microsoft.com/office/drawing/2014/main" id="{2D778AA1-2E9E-5B4D-9DDB-05B4C5016D8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14103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B</a:t>
                    </a:r>
                  </a:p>
                </p:txBody>
              </p:sp>
            </p:grpSp>
            <p:grpSp>
              <p:nvGrpSpPr>
                <p:cNvPr id="16585" name="Group 452">
                  <a:extLst>
                    <a:ext uri="{FF2B5EF4-FFF2-40B4-BE49-F238E27FC236}">
                      <a16:creationId xmlns:a16="http://schemas.microsoft.com/office/drawing/2014/main" id="{C08FF0E2-DC50-D745-AF12-C9B6B70369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871344"/>
                  <a:ext cx="1015631" cy="307777"/>
                  <a:chOff x="3156259" y="2307387"/>
                  <a:chExt cx="1015631" cy="307777"/>
                </a:xfrm>
              </p:grpSpPr>
              <p:sp>
                <p:nvSpPr>
                  <p:cNvPr id="16591" name="TextBox 458">
                    <a:extLst>
                      <a:ext uri="{FF2B5EF4-FFF2-40B4-BE49-F238E27FC236}">
                        <a16:creationId xmlns:a16="http://schemas.microsoft.com/office/drawing/2014/main" id="{16063CF0-27BE-E94E-ACC8-C6794EC979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34455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EF7512BD-775B-6945-9C09-DE9C452E1423}"/>
                      </a:ext>
                    </a:extLst>
                  </p:cNvPr>
                  <p:cNvSpPr/>
                  <p:nvPr/>
                </p:nvSpPr>
                <p:spPr>
                  <a:xfrm>
                    <a:off x="3431053" y="2351026"/>
                    <a:ext cx="665112" cy="20162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593" name="TextBox 460">
                    <a:extLst>
                      <a:ext uri="{FF2B5EF4-FFF2-40B4-BE49-F238E27FC236}">
                        <a16:creationId xmlns:a16="http://schemas.microsoft.com/office/drawing/2014/main" id="{3AA3B8A9-9B07-0C41-975F-32AF84FF51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30738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C</a:t>
                    </a:r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54755A0-2F2A-CE48-89AD-EDD2A2603C51}"/>
                    </a:ext>
                  </a:extLst>
                </p:cNvPr>
                <p:cNvSpPr/>
                <p:nvPr/>
              </p:nvSpPr>
              <p:spPr>
                <a:xfrm>
                  <a:off x="3185009" y="1668721"/>
                  <a:ext cx="1498487" cy="20464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587" name="Group 453">
                  <a:extLst>
                    <a:ext uri="{FF2B5EF4-FFF2-40B4-BE49-F238E27FC236}">
                      <a16:creationId xmlns:a16="http://schemas.microsoft.com/office/drawing/2014/main" id="{E8082EAD-592D-044F-9F73-E3183147A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3298170"/>
                  <a:ext cx="1015631" cy="307777"/>
                  <a:chOff x="3156259" y="2453647"/>
                  <a:chExt cx="1015631" cy="307777"/>
                </a:xfrm>
              </p:grpSpPr>
              <p:sp>
                <p:nvSpPr>
                  <p:cNvPr id="16588" name="TextBox 455">
                    <a:extLst>
                      <a:ext uri="{FF2B5EF4-FFF2-40B4-BE49-F238E27FC236}">
                        <a16:creationId xmlns:a16="http://schemas.microsoft.com/office/drawing/2014/main" id="{7AEC215B-492B-624F-889F-074C7537F0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49081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2058D84D-30E2-034D-9EF0-233177D24A2F}"/>
                      </a:ext>
                    </a:extLst>
                  </p:cNvPr>
                  <p:cNvSpPr/>
                  <p:nvPr/>
                </p:nvSpPr>
                <p:spPr>
                  <a:xfrm>
                    <a:off x="3431053" y="2497523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590" name="TextBox 457">
                    <a:extLst>
                      <a:ext uri="{FF2B5EF4-FFF2-40B4-BE49-F238E27FC236}">
                        <a16:creationId xmlns:a16="http://schemas.microsoft.com/office/drawing/2014/main" id="{7798828E-908C-D644-B76B-04512922A0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45364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D</a:t>
                    </a:r>
                  </a:p>
                </p:txBody>
              </p:sp>
            </p:grpSp>
          </p:grpSp>
          <p:grpSp>
            <p:nvGrpSpPr>
              <p:cNvPr id="16565" name="Group 44">
                <a:extLst>
                  <a:ext uri="{FF2B5EF4-FFF2-40B4-BE49-F238E27FC236}">
                    <a16:creationId xmlns:a16="http://schemas.microsoft.com/office/drawing/2014/main" id="{230167A4-FA3E-CB43-8FDA-3AAC228F09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47" y="3691312"/>
                <a:ext cx="293670" cy="304511"/>
                <a:chOff x="3407947" y="3691312"/>
                <a:chExt cx="293670" cy="304511"/>
              </a:xfrm>
            </p:grpSpPr>
            <p:sp>
              <p:nvSpPr>
                <p:cNvPr id="16581" name="TextBox 443">
                  <a:extLst>
                    <a:ext uri="{FF2B5EF4-FFF2-40B4-BE49-F238E27FC236}">
                      <a16:creationId xmlns:a16="http://schemas.microsoft.com/office/drawing/2014/main" id="{277BF1F2-B965-0348-B653-B4ABD459DF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47" y="3691312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cxnSp>
              <p:nvCxnSpPr>
                <p:cNvPr id="445" name="Straight Arrow Connector 444">
                  <a:extLst>
                    <a:ext uri="{FF2B5EF4-FFF2-40B4-BE49-F238E27FC236}">
                      <a16:creationId xmlns:a16="http://schemas.microsoft.com/office/drawing/2014/main" id="{A68059FE-11BC-F44A-B1B7-153054F30F8C}"/>
                    </a:ext>
                  </a:extLst>
                </p:cNvPr>
                <p:cNvCxnSpPr/>
                <p:nvPr/>
              </p:nvCxnSpPr>
              <p:spPr>
                <a:xfrm>
                  <a:off x="3646394" y="3794723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66" name="Group 48">
                <a:extLst>
                  <a:ext uri="{FF2B5EF4-FFF2-40B4-BE49-F238E27FC236}">
                    <a16:creationId xmlns:a16="http://schemas.microsoft.com/office/drawing/2014/main" id="{4B3B424C-CEF9-E145-86E9-D5C07526C3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43" y="3710530"/>
                <a:ext cx="293670" cy="333896"/>
                <a:chOff x="3673143" y="3710530"/>
                <a:chExt cx="293670" cy="333896"/>
              </a:xfrm>
            </p:grpSpPr>
            <p:sp>
              <p:nvSpPr>
                <p:cNvPr id="16579" name="TextBox 445">
                  <a:extLst>
                    <a:ext uri="{FF2B5EF4-FFF2-40B4-BE49-F238E27FC236}">
                      <a16:creationId xmlns:a16="http://schemas.microsoft.com/office/drawing/2014/main" id="{EF563501-353D-534E-B359-29205FBB6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43" y="3710530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447" name="Straight Arrow Connector 446">
                  <a:extLst>
                    <a:ext uri="{FF2B5EF4-FFF2-40B4-BE49-F238E27FC236}">
                      <a16:creationId xmlns:a16="http://schemas.microsoft.com/office/drawing/2014/main" id="{AAC46341-3324-5B44-9B39-3A723F090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3793135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67" name="TextBox 448">
                <a:extLst>
                  <a:ext uri="{FF2B5EF4-FFF2-40B4-BE49-F238E27FC236}">
                    <a16:creationId xmlns:a16="http://schemas.microsoft.com/office/drawing/2014/main" id="{194B2E71-82BA-BB47-99B8-70CEFFFD4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00" y="3978180"/>
                <a:ext cx="33476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6568" name="TextBox 474">
                <a:extLst>
                  <a:ext uri="{FF2B5EF4-FFF2-40B4-BE49-F238E27FC236}">
                    <a16:creationId xmlns:a16="http://schemas.microsoft.com/office/drawing/2014/main" id="{62C72BC2-D28C-F54D-B6DC-689EF3402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37" y="2702644"/>
                <a:ext cx="8389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Registers</a:t>
                </a:r>
              </a:p>
            </p:txBody>
          </p:sp>
          <p:grpSp>
            <p:nvGrpSpPr>
              <p:cNvPr id="16569" name="Group 475">
                <a:extLst>
                  <a:ext uri="{FF2B5EF4-FFF2-40B4-BE49-F238E27FC236}">
                    <a16:creationId xmlns:a16="http://schemas.microsoft.com/office/drawing/2014/main" id="{A50E636B-E241-A34F-B2A0-EE575D4C69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754" y="2385720"/>
                <a:ext cx="340158" cy="272788"/>
                <a:chOff x="3284418" y="5102016"/>
                <a:chExt cx="340158" cy="272788"/>
              </a:xfrm>
            </p:grpSpPr>
            <p:sp>
              <p:nvSpPr>
                <p:cNvPr id="16577" name="TextBox 476">
                  <a:extLst>
                    <a:ext uri="{FF2B5EF4-FFF2-40B4-BE49-F238E27FC236}">
                      <a16:creationId xmlns:a16="http://schemas.microsoft.com/office/drawing/2014/main" id="{B94D7814-4432-9146-A1AB-81CD63C2CB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102016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cxnSp>
              <p:nvCxnSpPr>
                <p:cNvPr id="478" name="Straight Arrow Connector 477">
                  <a:extLst>
                    <a:ext uri="{FF2B5EF4-FFF2-40B4-BE49-F238E27FC236}">
                      <a16:creationId xmlns:a16="http://schemas.microsoft.com/office/drawing/2014/main" id="{5D109CCA-7D55-7541-A453-A8D4D33DB96F}"/>
                    </a:ext>
                  </a:extLst>
                </p:cNvPr>
                <p:cNvCxnSpPr/>
                <p:nvPr/>
              </p:nvCxnSpPr>
              <p:spPr>
                <a:xfrm>
                  <a:off x="3321218" y="5153625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70" name="Group 478">
                <a:extLst>
                  <a:ext uri="{FF2B5EF4-FFF2-40B4-BE49-F238E27FC236}">
                    <a16:creationId xmlns:a16="http://schemas.microsoft.com/office/drawing/2014/main" id="{58AEE4D7-4052-7F4B-8178-417C3877D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297" y="2388361"/>
                <a:ext cx="293670" cy="272788"/>
                <a:chOff x="3144219" y="5102016"/>
                <a:chExt cx="293670" cy="272788"/>
              </a:xfrm>
            </p:grpSpPr>
            <p:sp>
              <p:nvSpPr>
                <p:cNvPr id="16575" name="TextBox 482">
                  <a:extLst>
                    <a:ext uri="{FF2B5EF4-FFF2-40B4-BE49-F238E27FC236}">
                      <a16:creationId xmlns:a16="http://schemas.microsoft.com/office/drawing/2014/main" id="{8AEB77C5-AB74-FF4A-9661-513C57E051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219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498" name="Straight Arrow Connector 497">
                  <a:extLst>
                    <a:ext uri="{FF2B5EF4-FFF2-40B4-BE49-F238E27FC236}">
                      <a16:creationId xmlns:a16="http://schemas.microsoft.com/office/drawing/2014/main" id="{F1CAE022-D485-E44F-8B41-250E141DFE59}"/>
                    </a:ext>
                  </a:extLst>
                </p:cNvPr>
                <p:cNvCxnSpPr/>
                <p:nvPr/>
              </p:nvCxnSpPr>
              <p:spPr>
                <a:xfrm>
                  <a:off x="3392295" y="515415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71" name="Group 498">
                <a:extLst>
                  <a:ext uri="{FF2B5EF4-FFF2-40B4-BE49-F238E27FC236}">
                    <a16:creationId xmlns:a16="http://schemas.microsoft.com/office/drawing/2014/main" id="{8F0DDE3E-7F41-5846-BF44-D96416BC45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2991" y="2388362"/>
                <a:ext cx="293670" cy="272788"/>
                <a:chOff x="3270018" y="5102016"/>
                <a:chExt cx="293670" cy="272788"/>
              </a:xfrm>
            </p:grpSpPr>
            <p:sp>
              <p:nvSpPr>
                <p:cNvPr id="16573" name="TextBox 499">
                  <a:extLst>
                    <a:ext uri="{FF2B5EF4-FFF2-40B4-BE49-F238E27FC236}">
                      <a16:creationId xmlns:a16="http://schemas.microsoft.com/office/drawing/2014/main" id="{BC4F0A8E-5659-0A44-88EF-FD9ABCAA27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0018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501" name="Straight Arrow Connector 500">
                  <a:extLst>
                    <a:ext uri="{FF2B5EF4-FFF2-40B4-BE49-F238E27FC236}">
                      <a16:creationId xmlns:a16="http://schemas.microsoft.com/office/drawing/2014/main" id="{7615DD1A-56E6-B845-9E4B-D4BE3BBB64A6}"/>
                    </a:ext>
                  </a:extLst>
                </p:cNvPr>
                <p:cNvCxnSpPr/>
                <p:nvPr/>
              </p:nvCxnSpPr>
              <p:spPr>
                <a:xfrm>
                  <a:off x="3314343" y="5154158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21E2059D-723B-014E-8800-8613B2879CAB}"/>
                  </a:ext>
                </a:extLst>
              </p:cNvPr>
              <p:cNvSpPr/>
              <p:nvPr/>
            </p:nvSpPr>
            <p:spPr>
              <a:xfrm rot="5400000">
                <a:off x="3343161" y="4131312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395" name="Group 132">
              <a:extLst>
                <a:ext uri="{FF2B5EF4-FFF2-40B4-BE49-F238E27FC236}">
                  <a16:creationId xmlns:a16="http://schemas.microsoft.com/office/drawing/2014/main" id="{7C5DCA87-6D7E-EA46-9460-78758E11A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62" y="4032363"/>
              <a:ext cx="342419" cy="894328"/>
              <a:chOff x="8364611" y="5087641"/>
              <a:chExt cx="342419" cy="894328"/>
            </a:xfrm>
          </p:grpSpPr>
          <p:sp>
            <p:nvSpPr>
              <p:cNvPr id="215" name="Trapezoid 109">
                <a:extLst>
                  <a:ext uri="{FF2B5EF4-FFF2-40B4-BE49-F238E27FC236}">
                    <a16:creationId xmlns:a16="http://schemas.microsoft.com/office/drawing/2014/main" id="{E6830650-7233-EB4F-919F-72A8D3D3A21F}"/>
                  </a:ext>
                </a:extLst>
              </p:cNvPr>
              <p:cNvSpPr/>
              <p:nvPr/>
            </p:nvSpPr>
            <p:spPr>
              <a:xfrm rot="5400000" flipH="1">
                <a:off x="8102102" y="5378691"/>
                <a:ext cx="893815" cy="312714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178349 w 2178349"/>
                  <a:gd name="connsiteY0" fmla="*/ 97207 h 97712"/>
                  <a:gd name="connsiteX1" fmla="*/ 1576 w 2178349"/>
                  <a:gd name="connsiteY1" fmla="*/ 97712 h 97712"/>
                  <a:gd name="connsiteX2" fmla="*/ 0 w 2178349"/>
                  <a:gd name="connsiteY2" fmla="*/ 0 h 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349" h="97712">
                    <a:moveTo>
                      <a:pt x="2178349" y="97207"/>
                    </a:move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3DF5FED-A332-3A44-844F-C12197E34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4715" y="5724766"/>
                <a:ext cx="32223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8E2FFB7-5EA0-424F-BFA4-2929386827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4079" y="5689839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396" name="Group 6">
              <a:extLst>
                <a:ext uri="{FF2B5EF4-FFF2-40B4-BE49-F238E27FC236}">
                  <a16:creationId xmlns:a16="http://schemas.microsoft.com/office/drawing/2014/main" id="{1A26F22C-C37E-CB4B-9DB3-ECC13329D5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752" y="772852"/>
              <a:ext cx="2978701" cy="939625"/>
              <a:chOff x="4955851" y="962686"/>
              <a:chExt cx="2978701" cy="939625"/>
            </a:xfrm>
          </p:grpSpPr>
          <p:grpSp>
            <p:nvGrpSpPr>
              <p:cNvPr id="16534" name="Group 55">
                <a:extLst>
                  <a:ext uri="{FF2B5EF4-FFF2-40B4-BE49-F238E27FC236}">
                    <a16:creationId xmlns:a16="http://schemas.microsoft.com/office/drawing/2014/main" id="{19282895-237B-AF45-939C-87292FFF58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5587" y="962686"/>
                <a:ext cx="2832797" cy="477914"/>
                <a:chOff x="2840081" y="429053"/>
                <a:chExt cx="2832797" cy="477914"/>
              </a:xfrm>
            </p:grpSpPr>
            <p:sp>
              <p:nvSpPr>
                <p:cNvPr id="16555" name="TextBox 57">
                  <a:extLst>
                    <a:ext uri="{FF2B5EF4-FFF2-40B4-BE49-F238E27FC236}">
                      <a16:creationId xmlns:a16="http://schemas.microsoft.com/office/drawing/2014/main" id="{6011C388-FC3D-B846-90D1-F664CB8631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0831" y="429053"/>
                  <a:ext cx="28169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Control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7C6F5A3-9117-F940-8A8A-A86488324A5F}"/>
                    </a:ext>
                  </a:extLst>
                </p:cNvPr>
                <p:cNvSpPr/>
                <p:nvPr/>
              </p:nvSpPr>
              <p:spPr>
                <a:xfrm>
                  <a:off x="2840092" y="442432"/>
                  <a:ext cx="2833474" cy="465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6535" name="TextBox 59">
                <a:extLst>
                  <a:ext uri="{FF2B5EF4-FFF2-40B4-BE49-F238E27FC236}">
                    <a16:creationId xmlns:a16="http://schemas.microsoft.com/office/drawing/2014/main" id="{38C9943E-D9B2-F14F-AE5C-FF0F21D12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5851" y="1213411"/>
                <a:ext cx="29787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6021BE7-362C-9F49-9D57-68349F170EC7}"/>
                  </a:ext>
                </a:extLst>
              </p:cNvPr>
              <p:cNvCxnSpPr/>
              <p:nvPr/>
            </p:nvCxnSpPr>
            <p:spPr>
              <a:xfrm>
                <a:off x="507925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4CF5BF0-7625-3745-BC87-DFF583F55744}"/>
                  </a:ext>
                </a:extLst>
              </p:cNvPr>
              <p:cNvCxnSpPr/>
              <p:nvPr/>
            </p:nvCxnSpPr>
            <p:spPr>
              <a:xfrm>
                <a:off x="522053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0F065BF-C888-C747-B686-B87D6D9BEB8E}"/>
                  </a:ext>
                </a:extLst>
              </p:cNvPr>
              <p:cNvCxnSpPr/>
              <p:nvPr/>
            </p:nvCxnSpPr>
            <p:spPr>
              <a:xfrm>
                <a:off x="536498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6AA1762-CF1D-8B45-8528-B4D2169EB18B}"/>
                  </a:ext>
                </a:extLst>
              </p:cNvPr>
              <p:cNvCxnSpPr/>
              <p:nvPr/>
            </p:nvCxnSpPr>
            <p:spPr>
              <a:xfrm>
                <a:off x="550625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D1A525E-0E03-B341-9750-149E6B16D6B7}"/>
                  </a:ext>
                </a:extLst>
              </p:cNvPr>
              <p:cNvCxnSpPr/>
              <p:nvPr/>
            </p:nvCxnSpPr>
            <p:spPr>
              <a:xfrm>
                <a:off x="563801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D3FBA2-7CF2-1940-8B1D-553986007308}"/>
                  </a:ext>
                </a:extLst>
              </p:cNvPr>
              <p:cNvCxnSpPr/>
              <p:nvPr/>
            </p:nvCxnSpPr>
            <p:spPr>
              <a:xfrm>
                <a:off x="5779288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89DB08-DA32-6E4A-84FF-764A7A831F06}"/>
                  </a:ext>
                </a:extLst>
              </p:cNvPr>
              <p:cNvCxnSpPr/>
              <p:nvPr/>
            </p:nvCxnSpPr>
            <p:spPr>
              <a:xfrm>
                <a:off x="592373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20B9DDA-2466-994A-AE5F-6F564159EC10}"/>
                  </a:ext>
                </a:extLst>
              </p:cNvPr>
              <p:cNvCxnSpPr/>
              <p:nvPr/>
            </p:nvCxnSpPr>
            <p:spPr>
              <a:xfrm>
                <a:off x="6065017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0631C8A-3708-1F42-85FC-7C7161AA2A02}"/>
                  </a:ext>
                </a:extLst>
              </p:cNvPr>
              <p:cNvCxnSpPr/>
              <p:nvPr/>
            </p:nvCxnSpPr>
            <p:spPr>
              <a:xfrm>
                <a:off x="620629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1F4191F-7615-BC4E-ACDE-8676782C65D1}"/>
                  </a:ext>
                </a:extLst>
              </p:cNvPr>
              <p:cNvCxnSpPr/>
              <p:nvPr/>
            </p:nvCxnSpPr>
            <p:spPr>
              <a:xfrm>
                <a:off x="634757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FBD044A-503A-5441-B9D0-D8784334ED6D}"/>
                  </a:ext>
                </a:extLst>
              </p:cNvPr>
              <p:cNvCxnSpPr/>
              <p:nvPr/>
            </p:nvCxnSpPr>
            <p:spPr>
              <a:xfrm>
                <a:off x="64920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FC64F9-B4E7-224F-B15E-790E87843029}"/>
                  </a:ext>
                </a:extLst>
              </p:cNvPr>
              <p:cNvCxnSpPr/>
              <p:nvPr/>
            </p:nvCxnSpPr>
            <p:spPr>
              <a:xfrm>
                <a:off x="667139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FE8E63C-6664-B54A-BC5A-0C7D22488692}"/>
                  </a:ext>
                </a:extLst>
              </p:cNvPr>
              <p:cNvCxnSpPr/>
              <p:nvPr/>
            </p:nvCxnSpPr>
            <p:spPr>
              <a:xfrm>
                <a:off x="68317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C0B7EA0-39DB-E043-A135-9636680ACC9D}"/>
                  </a:ext>
                </a:extLst>
              </p:cNvPr>
              <p:cNvCxnSpPr/>
              <p:nvPr/>
            </p:nvCxnSpPr>
            <p:spPr>
              <a:xfrm>
                <a:off x="7011095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DB38FB-3BB7-E847-8C4A-966B4ACB1CBD}"/>
                  </a:ext>
                </a:extLst>
              </p:cNvPr>
              <p:cNvCxnSpPr/>
              <p:nvPr/>
            </p:nvCxnSpPr>
            <p:spPr>
              <a:xfrm>
                <a:off x="7195232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788FAA-CE60-DD4C-BD4B-0682977ECB57}"/>
                  </a:ext>
                </a:extLst>
              </p:cNvPr>
              <p:cNvCxnSpPr/>
              <p:nvPr/>
            </p:nvCxnSpPr>
            <p:spPr>
              <a:xfrm>
                <a:off x="736031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FD83A6-81EC-3349-A583-D39D9DC21BD0}"/>
                  </a:ext>
                </a:extLst>
              </p:cNvPr>
              <p:cNvCxnSpPr/>
              <p:nvPr/>
            </p:nvCxnSpPr>
            <p:spPr>
              <a:xfrm>
                <a:off x="753810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08BC93D1-CA31-DA45-972B-03762DABCBD5}"/>
                  </a:ext>
                </a:extLst>
              </p:cNvPr>
              <p:cNvCxnSpPr/>
              <p:nvPr/>
            </p:nvCxnSpPr>
            <p:spPr>
              <a:xfrm>
                <a:off x="770954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7D1F5B-9CB0-CA49-88E5-44653B6436ED}"/>
                  </a:ext>
                </a:extLst>
              </p:cNvPr>
              <p:cNvSpPr txBox="1"/>
              <p:nvPr/>
            </p:nvSpPr>
            <p:spPr>
              <a:xfrm>
                <a:off x="4963374" y="1625391"/>
                <a:ext cx="2911256" cy="276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0  0  0  0  0  0  0  0  0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0   0   0   0   0   0   0   0</a:t>
                </a:r>
              </a:p>
            </p:txBody>
          </p:sp>
        </p:grpSp>
        <p:grpSp>
          <p:nvGrpSpPr>
            <p:cNvPr id="16397" name="Group 17">
              <a:extLst>
                <a:ext uri="{FF2B5EF4-FFF2-40B4-BE49-F238E27FC236}">
                  <a16:creationId xmlns:a16="http://schemas.microsoft.com/office/drawing/2014/main" id="{DFBBB47A-2B5A-B242-B47F-197C79096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792" y="5371346"/>
              <a:ext cx="449048" cy="937728"/>
              <a:chOff x="2645792" y="5371346"/>
              <a:chExt cx="449048" cy="937728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E0063B69-3572-EF4A-9D72-189FC4760C06}"/>
                  </a:ext>
                </a:extLst>
              </p:cNvPr>
              <p:cNvSpPr/>
              <p:nvPr/>
            </p:nvSpPr>
            <p:spPr>
              <a:xfrm rot="5400000">
                <a:off x="2458190" y="579749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6528" name="Group 16">
                <a:extLst>
                  <a:ext uri="{FF2B5EF4-FFF2-40B4-BE49-F238E27FC236}">
                    <a16:creationId xmlns:a16="http://schemas.microsoft.com/office/drawing/2014/main" id="{EB794781-2351-7045-8950-4CA313921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170" y="5371346"/>
                <a:ext cx="293670" cy="272788"/>
                <a:chOff x="2801170" y="5371346"/>
                <a:chExt cx="293670" cy="272788"/>
              </a:xfrm>
            </p:grpSpPr>
            <p:sp>
              <p:nvSpPr>
                <p:cNvPr id="16532" name="TextBox 82">
                  <a:extLst>
                    <a:ext uri="{FF2B5EF4-FFF2-40B4-BE49-F238E27FC236}">
                      <a16:creationId xmlns:a16="http://schemas.microsoft.com/office/drawing/2014/main" id="{0D9D6E6A-4666-9840-A323-C22011888E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1170" y="537134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16F5F445-4A35-1B4A-B370-41F004F5C0C4}"/>
                    </a:ext>
                  </a:extLst>
                </p:cNvPr>
                <p:cNvCxnSpPr/>
                <p:nvPr/>
              </p:nvCxnSpPr>
              <p:spPr>
                <a:xfrm>
                  <a:off x="2838417" y="5423595"/>
                  <a:ext cx="0" cy="2206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29" name="TextBox 87">
                <a:extLst>
                  <a:ext uri="{FF2B5EF4-FFF2-40B4-BE49-F238E27FC236}">
                    <a16:creationId xmlns:a16="http://schemas.microsoft.com/office/drawing/2014/main" id="{C1495E73-42EF-0048-8A3C-7F0E9CEAA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92" y="5610699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189982-CD27-914A-97A9-0EB88EDA9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029" y="5782392"/>
                <a:ext cx="277791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DFD5F21-54E1-764C-987D-35FCDE95806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V="1">
                <a:off x="2689204" y="5944326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98" name="Group 154">
              <a:extLst>
                <a:ext uri="{FF2B5EF4-FFF2-40B4-BE49-F238E27FC236}">
                  <a16:creationId xmlns:a16="http://schemas.microsoft.com/office/drawing/2014/main" id="{53A4684E-496E-F644-892A-3A23AF29A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7906" y="3634006"/>
              <a:ext cx="495536" cy="937728"/>
              <a:chOff x="5114153" y="3529161"/>
              <a:chExt cx="495536" cy="937728"/>
            </a:xfrm>
          </p:grpSpPr>
          <p:sp>
            <p:nvSpPr>
              <p:cNvPr id="16521" name="TextBox 155">
                <a:extLst>
                  <a:ext uri="{FF2B5EF4-FFF2-40B4-BE49-F238E27FC236}">
                    <a16:creationId xmlns:a16="http://schemas.microsoft.com/office/drawing/2014/main" id="{5107E3F5-31D7-0941-97A9-014797E7B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57" name="Trapezoid 156">
                <a:extLst>
                  <a:ext uri="{FF2B5EF4-FFF2-40B4-BE49-F238E27FC236}">
                    <a16:creationId xmlns:a16="http://schemas.microsoft.com/office/drawing/2014/main" id="{AA0C91A4-09AB-C842-94C3-C81484F04C34}"/>
                  </a:ext>
                </a:extLst>
              </p:cNvPr>
              <p:cNvSpPr/>
              <p:nvPr/>
            </p:nvSpPr>
            <p:spPr>
              <a:xfrm rot="5400000">
                <a:off x="4926472" y="3955026"/>
                <a:ext cx="730294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4460D3E-C1D2-F040-A3BB-DF85B81F47ED}"/>
                  </a:ext>
                </a:extLst>
              </p:cNvPr>
              <p:cNvCxnSpPr/>
              <p:nvPr/>
            </p:nvCxnSpPr>
            <p:spPr>
              <a:xfrm>
                <a:off x="5305906" y="3581922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24" name="TextBox 161">
                <a:extLst>
                  <a:ext uri="{FF2B5EF4-FFF2-40B4-BE49-F238E27FC236}">
                    <a16:creationId xmlns:a16="http://schemas.microsoft.com/office/drawing/2014/main" id="{062DB24F-8287-3A47-B485-EFA12BC130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348665E-3A8E-C44A-B034-AE40ECD3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517" y="3940719"/>
                <a:ext cx="277791" cy="16034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976E88A-09A4-594B-9FA4-758349D89CF8}"/>
                  </a:ext>
                </a:extLst>
              </p:cNvPr>
              <p:cNvCxnSpPr>
                <a:cxnSpLocks/>
                <a:endCxn id="157" idx="0"/>
              </p:cNvCxnSpPr>
              <p:nvPr/>
            </p:nvCxnSpPr>
            <p:spPr>
              <a:xfrm flipV="1">
                <a:off x="5156692" y="4101065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99" name="Group 138">
              <a:extLst>
                <a:ext uri="{FF2B5EF4-FFF2-40B4-BE49-F238E27FC236}">
                  <a16:creationId xmlns:a16="http://schemas.microsoft.com/office/drawing/2014/main" id="{DF33AB70-559E-9848-9B55-C9E48EB5D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0334" y="3475863"/>
              <a:ext cx="2212198" cy="937728"/>
              <a:chOff x="5114153" y="3529161"/>
              <a:chExt cx="2212198" cy="937728"/>
            </a:xfrm>
          </p:grpSpPr>
          <p:sp>
            <p:nvSpPr>
              <p:cNvPr id="16514" name="TextBox 139">
                <a:extLst>
                  <a:ext uri="{FF2B5EF4-FFF2-40B4-BE49-F238E27FC236}">
                    <a16:creationId xmlns:a16="http://schemas.microsoft.com/office/drawing/2014/main" id="{9CA5558E-DF2E-6942-AC22-93EF4BF93E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149630FA-39F2-614A-8320-0CCA07E26DB0}"/>
                  </a:ext>
                </a:extLst>
              </p:cNvPr>
              <p:cNvSpPr/>
              <p:nvPr/>
            </p:nvSpPr>
            <p:spPr>
              <a:xfrm rot="5400000">
                <a:off x="4926476" y="395520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909C641-E8A8-BC45-8A8C-AFD3F1E1C701}"/>
                  </a:ext>
                </a:extLst>
              </p:cNvPr>
              <p:cNvCxnSpPr/>
              <p:nvPr/>
            </p:nvCxnSpPr>
            <p:spPr>
              <a:xfrm>
                <a:off x="5306703" y="3581305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17" name="TextBox 145">
                <a:extLst>
                  <a:ext uri="{FF2B5EF4-FFF2-40B4-BE49-F238E27FC236}">
                    <a16:creationId xmlns:a16="http://schemas.microsoft.com/office/drawing/2014/main" id="{AFD6967F-03D9-7E48-9AD6-5AA53B862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6F90D32-C2DF-074C-A800-BA7EDB4A6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4314" y="3940102"/>
                <a:ext cx="277792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14F2E2-7A8C-6843-BCDB-CFFA1259AA94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V="1">
                <a:off x="5157489" y="4102036"/>
                <a:ext cx="280967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2B46FFD-11DB-4743-86FA-B8653F8DB932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 flipV="1">
                <a:off x="5438456" y="4102036"/>
                <a:ext cx="18873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Trapezoid 109">
              <a:extLst>
                <a:ext uri="{FF2B5EF4-FFF2-40B4-BE49-F238E27FC236}">
                  <a16:creationId xmlns:a16="http://schemas.microsoft.com/office/drawing/2014/main" id="{6539CC44-8092-C447-8FD2-F9642CBC080D}"/>
                </a:ext>
              </a:extLst>
            </p:cNvPr>
            <p:cNvSpPr/>
            <p:nvPr/>
          </p:nvSpPr>
          <p:spPr>
            <a:xfrm rot="5400000" flipH="1">
              <a:off x="4495506" y="-275404"/>
              <a:ext cx="2044822" cy="6924154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71845"/>
                <a:gd name="connsiteY0" fmla="*/ 51572 h 1299602"/>
                <a:gd name="connsiteX1" fmla="*/ 23640 w 2771845"/>
                <a:gd name="connsiteY1" fmla="*/ 3654 h 1299602"/>
                <a:gd name="connsiteX2" fmla="*/ 2768533 w 2771845"/>
                <a:gd name="connsiteY2" fmla="*/ 0 h 1299602"/>
                <a:gd name="connsiteX3" fmla="*/ 2771845 w 2771845"/>
                <a:gd name="connsiteY3" fmla="*/ 1299097 h 1299602"/>
                <a:gd name="connsiteX4" fmla="*/ 595072 w 2771845"/>
                <a:gd name="connsiteY4" fmla="*/ 1299602 h 1299602"/>
                <a:gd name="connsiteX5" fmla="*/ 593495 w 2771845"/>
                <a:gd name="connsiteY5" fmla="*/ 1232449 h 1299602"/>
                <a:gd name="connsiteX0" fmla="*/ 1275 w 2748204"/>
                <a:gd name="connsiteY0" fmla="*/ 48141 h 1299602"/>
                <a:gd name="connsiteX1" fmla="*/ -1 w 2748204"/>
                <a:gd name="connsiteY1" fmla="*/ 3654 h 1299602"/>
                <a:gd name="connsiteX2" fmla="*/ 2744892 w 2748204"/>
                <a:gd name="connsiteY2" fmla="*/ 0 h 1299602"/>
                <a:gd name="connsiteX3" fmla="*/ 2748204 w 2748204"/>
                <a:gd name="connsiteY3" fmla="*/ 1299097 h 1299602"/>
                <a:gd name="connsiteX4" fmla="*/ 571431 w 2748204"/>
                <a:gd name="connsiteY4" fmla="*/ 1299602 h 1299602"/>
                <a:gd name="connsiteX5" fmla="*/ 569854 w 2748204"/>
                <a:gd name="connsiteY5" fmla="*/ 1232449 h 1299602"/>
                <a:gd name="connsiteX0" fmla="*/ 1276 w 2779038"/>
                <a:gd name="connsiteY0" fmla="*/ 48141 h 1299602"/>
                <a:gd name="connsiteX1" fmla="*/ 0 w 2779038"/>
                <a:gd name="connsiteY1" fmla="*/ 3654 h 1299602"/>
                <a:gd name="connsiteX2" fmla="*/ 2744893 w 2779038"/>
                <a:gd name="connsiteY2" fmla="*/ 0 h 1299602"/>
                <a:gd name="connsiteX3" fmla="*/ 2748205 w 2779038"/>
                <a:gd name="connsiteY3" fmla="*/ 1299097 h 1299602"/>
                <a:gd name="connsiteX4" fmla="*/ 2779038 w 2779038"/>
                <a:gd name="connsiteY4" fmla="*/ 1297785 h 1299602"/>
                <a:gd name="connsiteX5" fmla="*/ 571432 w 2779038"/>
                <a:gd name="connsiteY5" fmla="*/ 1299602 h 1299602"/>
                <a:gd name="connsiteX6" fmla="*/ 569855 w 2779038"/>
                <a:gd name="connsiteY6" fmla="*/ 1232449 h 1299602"/>
                <a:gd name="connsiteX0" fmla="*/ 1276 w 2748205"/>
                <a:gd name="connsiteY0" fmla="*/ 48141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1852247 w 2748205"/>
                <a:gd name="connsiteY4" fmla="*/ 1299036 h 1299602"/>
                <a:gd name="connsiteX5" fmla="*/ 571432 w 2748205"/>
                <a:gd name="connsiteY5" fmla="*/ 1299602 h 1299602"/>
                <a:gd name="connsiteX6" fmla="*/ 569855 w 2748205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1852247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60952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300297"/>
                <a:gd name="connsiteX1" fmla="*/ 0 w 2744893"/>
                <a:gd name="connsiteY1" fmla="*/ 3654 h 1300297"/>
                <a:gd name="connsiteX2" fmla="*/ 2744893 w 2744893"/>
                <a:gd name="connsiteY2" fmla="*/ 0 h 1300297"/>
                <a:gd name="connsiteX3" fmla="*/ 2702772 w 2744893"/>
                <a:gd name="connsiteY3" fmla="*/ 1099679 h 1300297"/>
                <a:gd name="connsiteX4" fmla="*/ 2015176 w 2744893"/>
                <a:gd name="connsiteY4" fmla="*/ 1300297 h 1300297"/>
                <a:gd name="connsiteX5" fmla="*/ 571432 w 2744893"/>
                <a:gd name="connsiteY5" fmla="*/ 1299602 h 1300297"/>
                <a:gd name="connsiteX6" fmla="*/ 569855 w 2744893"/>
                <a:gd name="connsiteY6" fmla="*/ 1232449 h 1300297"/>
                <a:gd name="connsiteX0" fmla="*/ 1276 w 2736322"/>
                <a:gd name="connsiteY0" fmla="*/ 44487 h 1296643"/>
                <a:gd name="connsiteX1" fmla="*/ 0 w 2736322"/>
                <a:gd name="connsiteY1" fmla="*/ 0 h 1296643"/>
                <a:gd name="connsiteX2" fmla="*/ 2736322 w 2736322"/>
                <a:gd name="connsiteY2" fmla="*/ 1122 h 1296643"/>
                <a:gd name="connsiteX3" fmla="*/ 2702772 w 2736322"/>
                <a:gd name="connsiteY3" fmla="*/ 1096025 h 1296643"/>
                <a:gd name="connsiteX4" fmla="*/ 2015176 w 2736322"/>
                <a:gd name="connsiteY4" fmla="*/ 1296643 h 1296643"/>
                <a:gd name="connsiteX5" fmla="*/ 571432 w 2736322"/>
                <a:gd name="connsiteY5" fmla="*/ 1295948 h 1296643"/>
                <a:gd name="connsiteX6" fmla="*/ 569855 w 2736322"/>
                <a:gd name="connsiteY6" fmla="*/ 1228795 h 1296643"/>
                <a:gd name="connsiteX0" fmla="*/ 1276 w 2719181"/>
                <a:gd name="connsiteY0" fmla="*/ 48141 h 1300297"/>
                <a:gd name="connsiteX1" fmla="*/ 0 w 2719181"/>
                <a:gd name="connsiteY1" fmla="*/ 3654 h 1300297"/>
                <a:gd name="connsiteX2" fmla="*/ 2719181 w 2719181"/>
                <a:gd name="connsiteY2" fmla="*/ 0 h 1300297"/>
                <a:gd name="connsiteX3" fmla="*/ 2702772 w 2719181"/>
                <a:gd name="connsiteY3" fmla="*/ 1099679 h 1300297"/>
                <a:gd name="connsiteX4" fmla="*/ 2015176 w 2719181"/>
                <a:gd name="connsiteY4" fmla="*/ 1300297 h 1300297"/>
                <a:gd name="connsiteX5" fmla="*/ 571432 w 2719181"/>
                <a:gd name="connsiteY5" fmla="*/ 1299602 h 1300297"/>
                <a:gd name="connsiteX6" fmla="*/ 569855 w 2719181"/>
                <a:gd name="connsiteY6" fmla="*/ 1232449 h 1300297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2015176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1998697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5948"/>
                <a:gd name="connsiteX1" fmla="*/ 0 w 2702772"/>
                <a:gd name="connsiteY1" fmla="*/ 0 h 1295948"/>
                <a:gd name="connsiteX2" fmla="*/ 2702446 w 2702772"/>
                <a:gd name="connsiteY2" fmla="*/ 1084 h 1295948"/>
                <a:gd name="connsiteX3" fmla="*/ 2702772 w 2702772"/>
                <a:gd name="connsiteY3" fmla="*/ 1096025 h 1295948"/>
                <a:gd name="connsiteX4" fmla="*/ 1976725 w 2702772"/>
                <a:gd name="connsiteY4" fmla="*/ 1295865 h 1295948"/>
                <a:gd name="connsiteX5" fmla="*/ 571432 w 2702772"/>
                <a:gd name="connsiteY5" fmla="*/ 1295948 h 1295948"/>
                <a:gd name="connsiteX6" fmla="*/ 569855 w 2702772"/>
                <a:gd name="connsiteY6" fmla="*/ 1228795 h 129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772" h="1295948">
                  <a:moveTo>
                    <a:pt x="1276" y="44487"/>
                  </a:moveTo>
                  <a:cubicBezTo>
                    <a:pt x="851" y="29658"/>
                    <a:pt x="425" y="14829"/>
                    <a:pt x="0" y="0"/>
                  </a:cubicBezTo>
                  <a:lnTo>
                    <a:pt x="2702446" y="1084"/>
                  </a:lnTo>
                  <a:cubicBezTo>
                    <a:pt x="2702584" y="427309"/>
                    <a:pt x="2702634" y="669800"/>
                    <a:pt x="2702772" y="1096025"/>
                  </a:cubicBezTo>
                  <a:lnTo>
                    <a:pt x="1976725" y="1295865"/>
                  </a:lnTo>
                  <a:lnTo>
                    <a:pt x="571432" y="1295948"/>
                  </a:lnTo>
                  <a:cubicBezTo>
                    <a:pt x="570907" y="1263377"/>
                    <a:pt x="570380" y="1261366"/>
                    <a:pt x="569855" y="12287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Trapezoid 109">
              <a:extLst>
                <a:ext uri="{FF2B5EF4-FFF2-40B4-BE49-F238E27FC236}">
                  <a16:creationId xmlns:a16="http://schemas.microsoft.com/office/drawing/2014/main" id="{19E15A95-6860-C34E-A5DA-7F39B84EFC53}"/>
                </a:ext>
              </a:extLst>
            </p:cNvPr>
            <p:cNvSpPr/>
            <p:nvPr/>
          </p:nvSpPr>
          <p:spPr>
            <a:xfrm rot="5400000" flipH="1">
              <a:off x="2282571" y="-1799434"/>
              <a:ext cx="3916595" cy="7801975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569855 w 2748205"/>
                <a:gd name="connsiteY4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1850964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2204642 w 2748205"/>
                <a:gd name="connsiteY4" fmla="*/ 1246083 h 1299097"/>
                <a:gd name="connsiteX0" fmla="*/ 0 w 2748205"/>
                <a:gd name="connsiteY0" fmla="*/ 3654 h 1300381"/>
                <a:gd name="connsiteX1" fmla="*/ 2744893 w 2748205"/>
                <a:gd name="connsiteY1" fmla="*/ 0 h 1300381"/>
                <a:gd name="connsiteX2" fmla="*/ 2748205 w 2748205"/>
                <a:gd name="connsiteY2" fmla="*/ 1299097 h 1300381"/>
                <a:gd name="connsiteX3" fmla="*/ 2206218 w 2748205"/>
                <a:gd name="connsiteY3" fmla="*/ 1300381 h 1300381"/>
                <a:gd name="connsiteX4" fmla="*/ 2204642 w 2748205"/>
                <a:gd name="connsiteY4" fmla="*/ 1246083 h 1300381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04642 w 2748205"/>
                <a:gd name="connsiteY4" fmla="*/ 1246083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92047 w 2748205"/>
                <a:gd name="connsiteY4" fmla="*/ 1248366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306614 w 2748205"/>
                <a:gd name="connsiteY4" fmla="*/ 1246083 h 1299097"/>
                <a:gd name="connsiteX0" fmla="*/ 0 w 2744903"/>
                <a:gd name="connsiteY0" fmla="*/ 3654 h 1298098"/>
                <a:gd name="connsiteX1" fmla="*/ 2744893 w 2744903"/>
                <a:gd name="connsiteY1" fmla="*/ 0 h 1298098"/>
                <a:gd name="connsiteX2" fmla="*/ 2743874 w 2744903"/>
                <a:gd name="connsiteY2" fmla="*/ 1298079 h 1298098"/>
                <a:gd name="connsiteX3" fmla="*/ 2303335 w 2744903"/>
                <a:gd name="connsiteY3" fmla="*/ 1298098 h 1298098"/>
                <a:gd name="connsiteX4" fmla="*/ 2306614 w 2744903"/>
                <a:gd name="connsiteY4" fmla="*/ 1246083 h 1298098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4 w 2744903"/>
                <a:gd name="connsiteY4" fmla="*/ 1243029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4 w 2744903"/>
                <a:gd name="connsiteY4" fmla="*/ 1242270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9817 w 2744903"/>
                <a:gd name="connsiteY4" fmla="*/ 1240752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3407 w 2744903"/>
                <a:gd name="connsiteY4" fmla="*/ 1240752 h 129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903" h="1295044">
                  <a:moveTo>
                    <a:pt x="0" y="600"/>
                  </a:moveTo>
                  <a:lnTo>
                    <a:pt x="2744893" y="0"/>
                  </a:lnTo>
                  <a:cubicBezTo>
                    <a:pt x="2745031" y="426225"/>
                    <a:pt x="2743736" y="868800"/>
                    <a:pt x="2743874" y="1295025"/>
                  </a:cubicBezTo>
                  <a:lnTo>
                    <a:pt x="2303335" y="1295044"/>
                  </a:lnTo>
                  <a:cubicBezTo>
                    <a:pt x="2302810" y="1279211"/>
                    <a:pt x="2303932" y="1256585"/>
                    <a:pt x="2303407" y="12407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02" name="Group 37">
              <a:extLst>
                <a:ext uri="{FF2B5EF4-FFF2-40B4-BE49-F238E27FC236}">
                  <a16:creationId xmlns:a16="http://schemas.microsoft.com/office/drawing/2014/main" id="{E3A64518-91EB-9042-9991-04F27B604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897" y="785708"/>
              <a:ext cx="854927" cy="465384"/>
              <a:chOff x="3092603" y="442329"/>
              <a:chExt cx="854927" cy="465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CD8C4F-D528-D648-9B24-EC99DE33D1F2}"/>
                  </a:ext>
                </a:extLst>
              </p:cNvPr>
              <p:cNvSpPr/>
              <p:nvPr/>
            </p:nvSpPr>
            <p:spPr>
              <a:xfrm>
                <a:off x="3092110" y="442852"/>
                <a:ext cx="855599" cy="465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13" name="TextBox 36">
                <a:extLst>
                  <a:ext uri="{FF2B5EF4-FFF2-40B4-BE49-F238E27FC236}">
                    <a16:creationId xmlns:a16="http://schemas.microsoft.com/office/drawing/2014/main" id="{0A5FB457-95AB-B446-97A8-40DD7CB08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483" y="446048"/>
                <a:ext cx="7633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OpCode</a:t>
                </a:r>
              </a:p>
              <a:p>
                <a:r>
                  <a:rPr lang="en-US" altLang="en-US" sz="1200"/>
                  <a:t>Decoder</a:t>
                </a:r>
              </a:p>
            </p:txBody>
          </p:sp>
        </p:grp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9456910-E24B-C34E-90D7-6E9B2F104EA6}"/>
                </a:ext>
              </a:extLst>
            </p:cNvPr>
            <p:cNvCxnSpPr>
              <a:cxnSpLocks/>
            </p:cNvCxnSpPr>
            <p:nvPr/>
          </p:nvCxnSpPr>
          <p:spPr>
            <a:xfrm>
              <a:off x="2520942" y="1018020"/>
              <a:ext cx="1006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D66BB8C-E7C0-0D47-B358-EA326CDDCF6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114" y="914827"/>
              <a:ext cx="7047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F212315-6C28-CC43-8DF3-E286729E9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381" y="4999707"/>
              <a:ext cx="63495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B6522F0-781E-D54B-9250-220253F6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8102" y="98468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07" name="Group 186">
              <a:extLst>
                <a:ext uri="{FF2B5EF4-FFF2-40B4-BE49-F238E27FC236}">
                  <a16:creationId xmlns:a16="http://schemas.microsoft.com/office/drawing/2014/main" id="{A9508B43-F4BE-1A4E-A421-5A64BC456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857" y="4203386"/>
              <a:ext cx="5102058" cy="851697"/>
              <a:chOff x="671007" y="4005733"/>
              <a:chExt cx="5102058" cy="851697"/>
            </a:xfrm>
          </p:grpSpPr>
          <p:sp>
            <p:nvSpPr>
              <p:cNvPr id="213" name="Trapezoid 109">
                <a:extLst>
                  <a:ext uri="{FF2B5EF4-FFF2-40B4-BE49-F238E27FC236}">
                    <a16:creationId xmlns:a16="http://schemas.microsoft.com/office/drawing/2014/main" id="{7FA14E33-79A8-194C-A4C6-F0DE772F9CED}"/>
                  </a:ext>
                </a:extLst>
              </p:cNvPr>
              <p:cNvSpPr/>
              <p:nvPr/>
            </p:nvSpPr>
            <p:spPr>
              <a:xfrm rot="5400000">
                <a:off x="2808949" y="1866936"/>
                <a:ext cx="825549" cy="5101841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61266 w 2261266"/>
                  <a:gd name="connsiteY0" fmla="*/ 2189128 h 2189128"/>
                  <a:gd name="connsiteX1" fmla="*/ 2178349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2924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1228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3185"/>
                  <a:gd name="connsiteY0" fmla="*/ 2189128 h 2189128"/>
                  <a:gd name="connsiteX1" fmla="*/ 2263184 w 2263185"/>
                  <a:gd name="connsiteY1" fmla="*/ 99858 h 2189128"/>
                  <a:gd name="connsiteX2" fmla="*/ 1576 w 2263185"/>
                  <a:gd name="connsiteY2" fmla="*/ 97712 h 2189128"/>
                  <a:gd name="connsiteX3" fmla="*/ 0 w 2263185"/>
                  <a:gd name="connsiteY3" fmla="*/ 0 h 218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185" h="2189128">
                    <a:moveTo>
                      <a:pt x="2261266" y="2189128"/>
                    </a:moveTo>
                    <a:cubicBezTo>
                      <a:pt x="2261905" y="1492705"/>
                      <a:pt x="2262545" y="796281"/>
                      <a:pt x="2263184" y="99858"/>
                    </a:cubicBez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9C1494D-5A7F-AD4E-9DF2-6333E2FDE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1754" y="4792529"/>
                <a:ext cx="65082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3" name="Trapezoid 109">
              <a:extLst>
                <a:ext uri="{FF2B5EF4-FFF2-40B4-BE49-F238E27FC236}">
                  <a16:creationId xmlns:a16="http://schemas.microsoft.com/office/drawing/2014/main" id="{84087A0A-EE2E-074D-8AAF-A8908627A308}"/>
                </a:ext>
              </a:extLst>
            </p:cNvPr>
            <p:cNvSpPr/>
            <p:nvPr/>
          </p:nvSpPr>
          <p:spPr>
            <a:xfrm rot="5400000">
              <a:off x="-331108" y="2552546"/>
              <a:ext cx="4761196" cy="171754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5987 w 2176773"/>
                <a:gd name="connsiteY0" fmla="*/ 117093 h 1299602"/>
                <a:gd name="connsiteX1" fmla="*/ 1790603 w 2176773"/>
                <a:gd name="connsiteY1" fmla="*/ 1856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1795987"/>
                <a:gd name="connsiteY0" fmla="*/ 115237 h 1581031"/>
                <a:gd name="connsiteX1" fmla="*/ 1790603 w 1795987"/>
                <a:gd name="connsiteY1" fmla="*/ 0 h 1581031"/>
                <a:gd name="connsiteX2" fmla="*/ 542355 w 1795987"/>
                <a:gd name="connsiteY2" fmla="*/ 1581031 h 1581031"/>
                <a:gd name="connsiteX3" fmla="*/ 542662 w 1795987"/>
                <a:gd name="connsiteY3" fmla="*/ 1301092 h 1581031"/>
                <a:gd name="connsiteX4" fmla="*/ 0 w 1795987"/>
                <a:gd name="connsiteY4" fmla="*/ 1297746 h 1581031"/>
                <a:gd name="connsiteX0" fmla="*/ 1795987 w 2406399"/>
                <a:gd name="connsiteY0" fmla="*/ 0 h 1610148"/>
                <a:gd name="connsiteX1" fmla="*/ 2406399 w 2406399"/>
                <a:gd name="connsiteY1" fmla="*/ 1610148 h 1610148"/>
                <a:gd name="connsiteX2" fmla="*/ 542355 w 2406399"/>
                <a:gd name="connsiteY2" fmla="*/ 1465794 h 1610148"/>
                <a:gd name="connsiteX3" fmla="*/ 542662 w 2406399"/>
                <a:gd name="connsiteY3" fmla="*/ 1185855 h 1610148"/>
                <a:gd name="connsiteX4" fmla="*/ 0 w 2406399"/>
                <a:gd name="connsiteY4" fmla="*/ 1182509 h 1610148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542355 w 2406399"/>
                <a:gd name="connsiteY2" fmla="*/ 283285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17793 w 2417793"/>
                <a:gd name="connsiteY0" fmla="*/ 334906 h 427639"/>
                <a:gd name="connsiteX1" fmla="*/ 2406399 w 2417793"/>
                <a:gd name="connsiteY1" fmla="*/ 427639 h 427639"/>
                <a:gd name="connsiteX2" fmla="*/ 815710 w 2417793"/>
                <a:gd name="connsiteY2" fmla="*/ 423858 h 427639"/>
                <a:gd name="connsiteX3" fmla="*/ 497605 w 2417793"/>
                <a:gd name="connsiteY3" fmla="*/ 1420 h 427639"/>
                <a:gd name="connsiteX4" fmla="*/ 0 w 2417793"/>
                <a:gd name="connsiteY4" fmla="*/ 0 h 427639"/>
                <a:gd name="connsiteX0" fmla="*/ 2405777 w 2406399"/>
                <a:gd name="connsiteY0" fmla="*/ 332980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05777 w 2406399"/>
                <a:gd name="connsiteY0" fmla="*/ 335955 h 430614"/>
                <a:gd name="connsiteX1" fmla="*/ 2406399 w 2406399"/>
                <a:gd name="connsiteY1" fmla="*/ 430614 h 430614"/>
                <a:gd name="connsiteX2" fmla="*/ 815710 w 2406399"/>
                <a:gd name="connsiteY2" fmla="*/ 426833 h 430614"/>
                <a:gd name="connsiteX3" fmla="*/ 389998 w 2406399"/>
                <a:gd name="connsiteY3" fmla="*/ 0 h 430614"/>
                <a:gd name="connsiteX4" fmla="*/ 0 w 2406399"/>
                <a:gd name="connsiteY4" fmla="*/ 2975 h 430614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100394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89402 w 2406399"/>
                <a:gd name="connsiteY2" fmla="*/ 517124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57135 h 551794"/>
                <a:gd name="connsiteX1" fmla="*/ 2406399 w 2406399"/>
                <a:gd name="connsiteY1" fmla="*/ 551794 h 551794"/>
                <a:gd name="connsiteX2" fmla="*/ 889402 w 2406399"/>
                <a:gd name="connsiteY2" fmla="*/ 540885 h 551794"/>
                <a:gd name="connsiteX3" fmla="*/ 441389 w 2406399"/>
                <a:gd name="connsiteY3" fmla="*/ 0 h 551794"/>
                <a:gd name="connsiteX4" fmla="*/ 0 w 2406399"/>
                <a:gd name="connsiteY4" fmla="*/ 28950 h 551794"/>
                <a:gd name="connsiteX0" fmla="*/ 2491105 w 2491727"/>
                <a:gd name="connsiteY0" fmla="*/ 463826 h 558485"/>
                <a:gd name="connsiteX1" fmla="*/ 2491727 w 2491727"/>
                <a:gd name="connsiteY1" fmla="*/ 558485 h 558485"/>
                <a:gd name="connsiteX2" fmla="*/ 974730 w 2491727"/>
                <a:gd name="connsiteY2" fmla="*/ 547576 h 558485"/>
                <a:gd name="connsiteX3" fmla="*/ 526717 w 2491727"/>
                <a:gd name="connsiteY3" fmla="*/ 6691 h 558485"/>
                <a:gd name="connsiteX4" fmla="*/ 0 w 2491727"/>
                <a:gd name="connsiteY4" fmla="*/ 0 h 558485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66973 w 2483970"/>
                <a:gd name="connsiteY2" fmla="*/ 540885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74730 w 2483970"/>
                <a:gd name="connsiteY2" fmla="*/ 548013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5141"/>
                <a:gd name="connsiteX1" fmla="*/ 2483970 w 2483970"/>
                <a:gd name="connsiteY1" fmla="*/ 551794 h 555141"/>
                <a:gd name="connsiteX2" fmla="*/ 978609 w 2483970"/>
                <a:gd name="connsiteY2" fmla="*/ 555141 h 555141"/>
                <a:gd name="connsiteX3" fmla="*/ 518960 w 2483970"/>
                <a:gd name="connsiteY3" fmla="*/ 0 h 555141"/>
                <a:gd name="connsiteX4" fmla="*/ 0 w 2483970"/>
                <a:gd name="connsiteY4" fmla="*/ 2813 h 555141"/>
                <a:gd name="connsiteX0" fmla="*/ 2483348 w 2483970"/>
                <a:gd name="connsiteY0" fmla="*/ 454322 h 552328"/>
                <a:gd name="connsiteX1" fmla="*/ 2483970 w 2483970"/>
                <a:gd name="connsiteY1" fmla="*/ 548981 h 552328"/>
                <a:gd name="connsiteX2" fmla="*/ 978609 w 2483970"/>
                <a:gd name="connsiteY2" fmla="*/ 552328 h 552328"/>
                <a:gd name="connsiteX3" fmla="*/ 522840 w 2483970"/>
                <a:gd name="connsiteY3" fmla="*/ 1939 h 552328"/>
                <a:gd name="connsiteX4" fmla="*/ 0 w 2483970"/>
                <a:gd name="connsiteY4" fmla="*/ 0 h 552328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  <a:gd name="connsiteX0" fmla="*/ 2483348 w 2483970"/>
                <a:gd name="connsiteY0" fmla="*/ 454322 h 554303"/>
                <a:gd name="connsiteX1" fmla="*/ 2483970 w 2483970"/>
                <a:gd name="connsiteY1" fmla="*/ 548981 h 554303"/>
                <a:gd name="connsiteX2" fmla="*/ 985056 w 2483970"/>
                <a:gd name="connsiteY2" fmla="*/ 554303 h 554303"/>
                <a:gd name="connsiteX3" fmla="*/ 522840 w 2483970"/>
                <a:gd name="connsiteY3" fmla="*/ 1939 h 554303"/>
                <a:gd name="connsiteX4" fmla="*/ 0 w 2483970"/>
                <a:gd name="connsiteY4" fmla="*/ 0 h 554303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970" h="548981">
                  <a:moveTo>
                    <a:pt x="2483348" y="454322"/>
                  </a:moveTo>
                  <a:cubicBezTo>
                    <a:pt x="2483555" y="485875"/>
                    <a:pt x="2483763" y="517428"/>
                    <a:pt x="2483970" y="548981"/>
                  </a:cubicBezTo>
                  <a:lnTo>
                    <a:pt x="985056" y="548379"/>
                  </a:lnTo>
                  <a:lnTo>
                    <a:pt x="522840" y="1939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Trapezoid 109">
              <a:extLst>
                <a:ext uri="{FF2B5EF4-FFF2-40B4-BE49-F238E27FC236}">
                  <a16:creationId xmlns:a16="http://schemas.microsoft.com/office/drawing/2014/main" id="{73F95D28-B3B5-3F4C-9C97-A66F169CEB7F}"/>
                </a:ext>
              </a:extLst>
            </p:cNvPr>
            <p:cNvSpPr/>
            <p:nvPr/>
          </p:nvSpPr>
          <p:spPr>
            <a:xfrm rot="5400000">
              <a:off x="96695" y="2043883"/>
              <a:ext cx="4705630" cy="410496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2148706 w 2529492"/>
                <a:gd name="connsiteY0" fmla="*/ 117093 h 1299602"/>
                <a:gd name="connsiteX1" fmla="*/ 2143322 w 2529492"/>
                <a:gd name="connsiteY1" fmla="*/ 1856 h 1299602"/>
                <a:gd name="connsiteX2" fmla="*/ 2526180 w 2529492"/>
                <a:gd name="connsiteY2" fmla="*/ 0 h 1299602"/>
                <a:gd name="connsiteX3" fmla="*/ 2529492 w 2529492"/>
                <a:gd name="connsiteY3" fmla="*/ 1299097 h 1299602"/>
                <a:gd name="connsiteX4" fmla="*/ 0 w 2529492"/>
                <a:gd name="connsiteY4" fmla="*/ 1299602 h 1299602"/>
                <a:gd name="connsiteX5" fmla="*/ 351143 w 2529492"/>
                <a:gd name="connsiteY5" fmla="*/ 1201890 h 1299602"/>
                <a:gd name="connsiteX0" fmla="*/ 2148765 w 2529551"/>
                <a:gd name="connsiteY0" fmla="*/ 117093 h 1299602"/>
                <a:gd name="connsiteX1" fmla="*/ 2143381 w 2529551"/>
                <a:gd name="connsiteY1" fmla="*/ 1856 h 1299602"/>
                <a:gd name="connsiteX2" fmla="*/ 2526239 w 2529551"/>
                <a:gd name="connsiteY2" fmla="*/ 0 h 1299602"/>
                <a:gd name="connsiteX3" fmla="*/ 2529551 w 2529551"/>
                <a:gd name="connsiteY3" fmla="*/ 1299097 h 1299602"/>
                <a:gd name="connsiteX4" fmla="*/ 59 w 2529551"/>
                <a:gd name="connsiteY4" fmla="*/ 1299602 h 1299602"/>
                <a:gd name="connsiteX5" fmla="*/ 2120 w 2529551"/>
                <a:gd name="connsiteY5" fmla="*/ 1206243 h 1299602"/>
                <a:gd name="connsiteX0" fmla="*/ 2148726 w 2529512"/>
                <a:gd name="connsiteY0" fmla="*/ 117093 h 1299602"/>
                <a:gd name="connsiteX1" fmla="*/ 2143342 w 2529512"/>
                <a:gd name="connsiteY1" fmla="*/ 1856 h 1299602"/>
                <a:gd name="connsiteX2" fmla="*/ 2526200 w 2529512"/>
                <a:gd name="connsiteY2" fmla="*/ 0 h 1299602"/>
                <a:gd name="connsiteX3" fmla="*/ 2529512 w 2529512"/>
                <a:gd name="connsiteY3" fmla="*/ 1299097 h 1299602"/>
                <a:gd name="connsiteX4" fmla="*/ 20 w 2529512"/>
                <a:gd name="connsiteY4" fmla="*/ 1299602 h 1299602"/>
                <a:gd name="connsiteX5" fmla="*/ 9353 w 2529512"/>
                <a:gd name="connsiteY5" fmla="*/ 1228010 h 1299602"/>
                <a:gd name="connsiteX0" fmla="*/ 2164827 w 2545613"/>
                <a:gd name="connsiteY0" fmla="*/ 117093 h 1299602"/>
                <a:gd name="connsiteX1" fmla="*/ 2159443 w 2545613"/>
                <a:gd name="connsiteY1" fmla="*/ 1856 h 1299602"/>
                <a:gd name="connsiteX2" fmla="*/ 2542301 w 2545613"/>
                <a:gd name="connsiteY2" fmla="*/ 0 h 1299602"/>
                <a:gd name="connsiteX3" fmla="*/ 2545613 w 2545613"/>
                <a:gd name="connsiteY3" fmla="*/ 1299097 h 1299602"/>
                <a:gd name="connsiteX4" fmla="*/ 16121 w 2545613"/>
                <a:gd name="connsiteY4" fmla="*/ 1299602 h 1299602"/>
                <a:gd name="connsiteX5" fmla="*/ 0 w 2545613"/>
                <a:gd name="connsiteY5" fmla="*/ 1160534 h 1299602"/>
                <a:gd name="connsiteX0" fmla="*/ 2148766 w 2529552"/>
                <a:gd name="connsiteY0" fmla="*/ 117093 h 1299602"/>
                <a:gd name="connsiteX1" fmla="*/ 2143382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148766 w 2529552"/>
                <a:gd name="connsiteY0" fmla="*/ 117093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47464 w 2529552"/>
                <a:gd name="connsiteY0" fmla="*/ 108320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85369 w 2567457"/>
                <a:gd name="connsiteY0" fmla="*/ 108320 h 1299602"/>
                <a:gd name="connsiteX1" fmla="*/ 2287578 w 2567457"/>
                <a:gd name="connsiteY1" fmla="*/ 1856 h 1299602"/>
                <a:gd name="connsiteX2" fmla="*/ 2564145 w 2567457"/>
                <a:gd name="connsiteY2" fmla="*/ 0 h 1299602"/>
                <a:gd name="connsiteX3" fmla="*/ 2567457 w 2567457"/>
                <a:gd name="connsiteY3" fmla="*/ 1299097 h 1299602"/>
                <a:gd name="connsiteX4" fmla="*/ 4 w 2567457"/>
                <a:gd name="connsiteY4" fmla="*/ 1299602 h 1299602"/>
                <a:gd name="connsiteX5" fmla="*/ 40026 w 2567457"/>
                <a:gd name="connsiteY5" fmla="*/ 1225833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6781 w 2578869"/>
                <a:gd name="connsiteY0" fmla="*/ 108320 h 1299602"/>
                <a:gd name="connsiteX1" fmla="*/ 2298990 w 2578869"/>
                <a:gd name="connsiteY1" fmla="*/ 1856 h 1299602"/>
                <a:gd name="connsiteX2" fmla="*/ 2575557 w 2578869"/>
                <a:gd name="connsiteY2" fmla="*/ 0 h 1299602"/>
                <a:gd name="connsiteX3" fmla="*/ 2578869 w 2578869"/>
                <a:gd name="connsiteY3" fmla="*/ 1299097 h 1299602"/>
                <a:gd name="connsiteX4" fmla="*/ 28 w 2578869"/>
                <a:gd name="connsiteY4" fmla="*/ 1299602 h 1299602"/>
                <a:gd name="connsiteX5" fmla="*/ 5885 w 2578869"/>
                <a:gd name="connsiteY5" fmla="*/ 1223640 h 1299602"/>
                <a:gd name="connsiteX0" fmla="*/ 2298489 w 2580577"/>
                <a:gd name="connsiteY0" fmla="*/ 108320 h 1299602"/>
                <a:gd name="connsiteX1" fmla="*/ 2300698 w 2580577"/>
                <a:gd name="connsiteY1" fmla="*/ 1856 h 1299602"/>
                <a:gd name="connsiteX2" fmla="*/ 2577265 w 2580577"/>
                <a:gd name="connsiteY2" fmla="*/ 0 h 1299602"/>
                <a:gd name="connsiteX3" fmla="*/ 2580577 w 2580577"/>
                <a:gd name="connsiteY3" fmla="*/ 1299097 h 1299602"/>
                <a:gd name="connsiteX4" fmla="*/ 1736 w 2580577"/>
                <a:gd name="connsiteY4" fmla="*/ 1299602 h 1299602"/>
                <a:gd name="connsiteX5" fmla="*/ 0 w 2580577"/>
                <a:gd name="connsiteY5" fmla="*/ 1223640 h 1299602"/>
                <a:gd name="connsiteX0" fmla="*/ 2296813 w 2578901"/>
                <a:gd name="connsiteY0" fmla="*/ 108320 h 1299602"/>
                <a:gd name="connsiteX1" fmla="*/ 2299022 w 2578901"/>
                <a:gd name="connsiteY1" fmla="*/ 1856 h 1299602"/>
                <a:gd name="connsiteX2" fmla="*/ 2575589 w 2578901"/>
                <a:gd name="connsiteY2" fmla="*/ 0 h 1299602"/>
                <a:gd name="connsiteX3" fmla="*/ 2578901 w 2578901"/>
                <a:gd name="connsiteY3" fmla="*/ 1299097 h 1299602"/>
                <a:gd name="connsiteX4" fmla="*/ 60 w 2578901"/>
                <a:gd name="connsiteY4" fmla="*/ 1299602 h 1299602"/>
                <a:gd name="connsiteX5" fmla="*/ 2120 w 2578901"/>
                <a:gd name="connsiteY5" fmla="*/ 1214867 h 1299602"/>
                <a:gd name="connsiteX0" fmla="*/ 2296813 w 2578901"/>
                <a:gd name="connsiteY0" fmla="*/ 112332 h 1303614"/>
                <a:gd name="connsiteX1" fmla="*/ 2299024 w 2578901"/>
                <a:gd name="connsiteY1" fmla="*/ 0 h 1303614"/>
                <a:gd name="connsiteX2" fmla="*/ 2575589 w 2578901"/>
                <a:gd name="connsiteY2" fmla="*/ 4012 h 1303614"/>
                <a:gd name="connsiteX3" fmla="*/ 2578901 w 2578901"/>
                <a:gd name="connsiteY3" fmla="*/ 1303109 h 1303614"/>
                <a:gd name="connsiteX4" fmla="*/ 60 w 2578901"/>
                <a:gd name="connsiteY4" fmla="*/ 1303614 h 1303614"/>
                <a:gd name="connsiteX5" fmla="*/ 2120 w 2578901"/>
                <a:gd name="connsiteY5" fmla="*/ 1218879 h 1303614"/>
                <a:gd name="connsiteX0" fmla="*/ 2296813 w 2578901"/>
                <a:gd name="connsiteY0" fmla="*/ 108420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2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6814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3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7787 w 2578901"/>
                <a:gd name="connsiteY0" fmla="*/ 97953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901" h="1299702">
                  <a:moveTo>
                    <a:pt x="2297787" y="97953"/>
                  </a:moveTo>
                  <a:cubicBezTo>
                    <a:pt x="2298523" y="62465"/>
                    <a:pt x="2298290" y="35488"/>
                    <a:pt x="2299026" y="0"/>
                  </a:cubicBezTo>
                  <a:lnTo>
                    <a:pt x="2575589" y="100"/>
                  </a:lnTo>
                  <a:cubicBezTo>
                    <a:pt x="2575727" y="426325"/>
                    <a:pt x="2578763" y="872972"/>
                    <a:pt x="2578901" y="1299197"/>
                  </a:cubicBezTo>
                  <a:lnTo>
                    <a:pt x="60" y="1299702"/>
                  </a:lnTo>
                  <a:cubicBezTo>
                    <a:pt x="-465" y="1267131"/>
                    <a:pt x="2645" y="1247538"/>
                    <a:pt x="2120" y="12149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B2971EF-446A-8D4B-AC76-D09B5C16E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279" y="6025293"/>
              <a:ext cx="65082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11" name="Group 23">
              <a:extLst>
                <a:ext uri="{FF2B5EF4-FFF2-40B4-BE49-F238E27FC236}">
                  <a16:creationId xmlns:a16="http://schemas.microsoft.com/office/drawing/2014/main" id="{ABA25C85-C2D4-3942-9EBD-2634CE005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761" y="5620357"/>
              <a:ext cx="3786599" cy="646331"/>
              <a:chOff x="396761" y="5620357"/>
              <a:chExt cx="3786599" cy="646331"/>
            </a:xfrm>
          </p:grpSpPr>
          <p:grpSp>
            <p:nvGrpSpPr>
              <p:cNvPr id="16497" name="Group 43">
                <a:extLst>
                  <a:ext uri="{FF2B5EF4-FFF2-40B4-BE49-F238E27FC236}">
                    <a16:creationId xmlns:a16="http://schemas.microsoft.com/office/drawing/2014/main" id="{E41A03B3-64B0-BD4A-B9A4-915AA63C3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433" y="5672242"/>
                <a:ext cx="854927" cy="496305"/>
                <a:chOff x="1144621" y="4503159"/>
                <a:chExt cx="854927" cy="496305"/>
              </a:xfrm>
            </p:grpSpPr>
            <p:grpSp>
              <p:nvGrpSpPr>
                <p:cNvPr id="16505" name="Group 38">
                  <a:extLst>
                    <a:ext uri="{FF2B5EF4-FFF2-40B4-BE49-F238E27FC236}">
                      <a16:creationId xmlns:a16="http://schemas.microsoft.com/office/drawing/2014/main" id="{A2437FA9-B331-C44B-B369-B6DAB6710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314" y="4723379"/>
                  <a:ext cx="646331" cy="246221"/>
                  <a:chOff x="512956" y="1615016"/>
                  <a:chExt cx="646331" cy="246221"/>
                </a:xfrm>
              </p:grpSpPr>
              <p:sp>
                <p:nvSpPr>
                  <p:cNvPr id="16508" name="TextBox 39">
                    <a:extLst>
                      <a:ext uri="{FF2B5EF4-FFF2-40B4-BE49-F238E27FC236}">
                        <a16:creationId xmlns:a16="http://schemas.microsoft.com/office/drawing/2014/main" id="{69DB3152-47E3-6349-9726-C9F07BE065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56" y="1615016"/>
                    <a:ext cx="646331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8342043-071B-EB4E-B982-8EFCA0D0F60B}"/>
                      </a:ext>
                    </a:extLst>
                  </p:cNvPr>
                  <p:cNvSpPr/>
                  <p:nvPr/>
                </p:nvSpPr>
                <p:spPr>
                  <a:xfrm>
                    <a:off x="571773" y="1635128"/>
                    <a:ext cx="517487" cy="200036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6506" name="TextBox 41">
                  <a:extLst>
                    <a:ext uri="{FF2B5EF4-FFF2-40B4-BE49-F238E27FC236}">
                      <a16:creationId xmlns:a16="http://schemas.microsoft.com/office/drawing/2014/main" id="{8DDFD284-0F67-2140-A8F7-87A99085E8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416" y="4503159"/>
                  <a:ext cx="397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/>
                    <a:t>PC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59B96E-1C82-7747-B299-E441E9C2F540}"/>
                    </a:ext>
                  </a:extLst>
                </p:cNvPr>
                <p:cNvSpPr/>
                <p:nvPr/>
              </p:nvSpPr>
              <p:spPr>
                <a:xfrm>
                  <a:off x="1145106" y="4535516"/>
                  <a:ext cx="854011" cy="4635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C7AF23A-8B23-CB40-89C5-BBFFDC10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21" y="5942738"/>
                <a:ext cx="3619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004936-8AEB-6C44-9688-304EC11D3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568" y="5787154"/>
                <a:ext cx="3428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6D0B26-11AB-7A40-90FF-2A5CAF3EBC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6330" y="6099910"/>
                <a:ext cx="3412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01" name="Group 106">
                <a:extLst>
                  <a:ext uri="{FF2B5EF4-FFF2-40B4-BE49-F238E27FC236}">
                    <a16:creationId xmlns:a16="http://schemas.microsoft.com/office/drawing/2014/main" id="{635DD198-0732-5D46-B607-1864D16BB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9726" y="5620357"/>
                <a:ext cx="854927" cy="646331"/>
                <a:chOff x="3015183" y="442329"/>
                <a:chExt cx="854927" cy="646331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EDA6531-9E74-2145-8D5C-92FCA680807E}"/>
                    </a:ext>
                  </a:extLst>
                </p:cNvPr>
                <p:cNvSpPr/>
                <p:nvPr/>
              </p:nvSpPr>
              <p:spPr>
                <a:xfrm>
                  <a:off x="3015077" y="442429"/>
                  <a:ext cx="855598" cy="642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504" name="TextBox 108">
                  <a:extLst>
                    <a:ext uri="{FF2B5EF4-FFF2-40B4-BE49-F238E27FC236}">
                      <a16:creationId xmlns:a16="http://schemas.microsoft.com/office/drawing/2014/main" id="{5AF01589-1289-804A-8F9B-6EC258EEAB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3618" y="442329"/>
                  <a:ext cx="68640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PC</a:t>
                  </a:r>
                </a:p>
                <a:p>
                  <a:pPr algn="ctr"/>
                  <a:r>
                    <a:rPr lang="en-US" altLang="en-US" sz="1200"/>
                    <a:t>Update</a:t>
                  </a:r>
                </a:p>
                <a:p>
                  <a:pPr algn="ctr"/>
                  <a:r>
                    <a:rPr lang="en-US" altLang="en-US" sz="1200"/>
                    <a:t>Logic</a:t>
                  </a:r>
                </a:p>
              </p:txBody>
            </p: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93F1A3D-DEF2-9845-A65B-C744743F8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27" y="6057045"/>
                <a:ext cx="1077831" cy="63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Trapezoid 109">
              <a:extLst>
                <a:ext uri="{FF2B5EF4-FFF2-40B4-BE49-F238E27FC236}">
                  <a16:creationId xmlns:a16="http://schemas.microsoft.com/office/drawing/2014/main" id="{577200F2-38AF-EE4A-BF5E-20B771D861B8}"/>
                </a:ext>
              </a:extLst>
            </p:cNvPr>
            <p:cNvSpPr/>
            <p:nvPr/>
          </p:nvSpPr>
          <p:spPr>
            <a:xfrm rot="5400000">
              <a:off x="5147136" y="580836"/>
              <a:ext cx="1884474" cy="2939829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1797562"/>
                <a:gd name="connsiteY0" fmla="*/ 115237 h 1297746"/>
                <a:gd name="connsiteX1" fmla="*/ 1792179 w 1797562"/>
                <a:gd name="connsiteY1" fmla="*/ 0 h 1297746"/>
                <a:gd name="connsiteX2" fmla="*/ 1793825 w 1797562"/>
                <a:gd name="connsiteY2" fmla="*/ 690967 h 1297746"/>
                <a:gd name="connsiteX3" fmla="*/ 844110 w 1797562"/>
                <a:gd name="connsiteY3" fmla="*/ 1297241 h 1297746"/>
                <a:gd name="connsiteX4" fmla="*/ 1576 w 1797562"/>
                <a:gd name="connsiteY4" fmla="*/ 1297746 h 1297746"/>
                <a:gd name="connsiteX5" fmla="*/ 0 w 1797562"/>
                <a:gd name="connsiteY5" fmla="*/ 1200034 h 1297746"/>
                <a:gd name="connsiteX0" fmla="*/ 2190690 w 2190689"/>
                <a:gd name="connsiteY0" fmla="*/ 874495 h 1297746"/>
                <a:gd name="connsiteX1" fmla="*/ 1792179 w 2190689"/>
                <a:gd name="connsiteY1" fmla="*/ 0 h 1297746"/>
                <a:gd name="connsiteX2" fmla="*/ 1793825 w 2190689"/>
                <a:gd name="connsiteY2" fmla="*/ 690967 h 1297746"/>
                <a:gd name="connsiteX3" fmla="*/ 844110 w 2190689"/>
                <a:gd name="connsiteY3" fmla="*/ 1297241 h 1297746"/>
                <a:gd name="connsiteX4" fmla="*/ 1576 w 2190689"/>
                <a:gd name="connsiteY4" fmla="*/ 1297746 h 1297746"/>
                <a:gd name="connsiteX5" fmla="*/ 0 w 2190689"/>
                <a:gd name="connsiteY5" fmla="*/ 1200034 h 1297746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32"/>
                <a:gd name="connsiteY0" fmla="*/ 191164 h 614415"/>
                <a:gd name="connsiteX1" fmla="*/ 2209132 w 2209132"/>
                <a:gd name="connsiteY1" fmla="*/ 0 h 614415"/>
                <a:gd name="connsiteX2" fmla="*/ 1793825 w 2209132"/>
                <a:gd name="connsiteY2" fmla="*/ 7636 h 614415"/>
                <a:gd name="connsiteX3" fmla="*/ 844110 w 2209132"/>
                <a:gd name="connsiteY3" fmla="*/ 613910 h 614415"/>
                <a:gd name="connsiteX4" fmla="*/ 1576 w 2209132"/>
                <a:gd name="connsiteY4" fmla="*/ 614415 h 614415"/>
                <a:gd name="connsiteX5" fmla="*/ 0 w 2209132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1793825 w 2214519"/>
                <a:gd name="connsiteY2" fmla="*/ 7636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864623 w 2214519"/>
                <a:gd name="connsiteY2" fmla="*/ 327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30979"/>
                <a:gd name="connsiteY0" fmla="*/ 128714 h 614088"/>
                <a:gd name="connsiteX1" fmla="*/ 2230979 w 2230979"/>
                <a:gd name="connsiteY1" fmla="*/ 965 h 614088"/>
                <a:gd name="connsiteX2" fmla="*/ 864623 w 2230979"/>
                <a:gd name="connsiteY2" fmla="*/ 0 h 614088"/>
                <a:gd name="connsiteX3" fmla="*/ 844110 w 2230979"/>
                <a:gd name="connsiteY3" fmla="*/ 613583 h 614088"/>
                <a:gd name="connsiteX4" fmla="*/ 1576 w 2230979"/>
                <a:gd name="connsiteY4" fmla="*/ 614088 h 614088"/>
                <a:gd name="connsiteX5" fmla="*/ 0 w 223097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44110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65957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30727 w 2230727"/>
                <a:gd name="connsiteY0" fmla="*/ 74099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0 w 2209138"/>
                <a:gd name="connsiteY0" fmla="*/ 69788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22625 w 2222625"/>
                <a:gd name="connsiteY0" fmla="*/ 69788 h 614088"/>
                <a:gd name="connsiteX1" fmla="*/ 2209138 w 2222625"/>
                <a:gd name="connsiteY1" fmla="*/ 965 h 614088"/>
                <a:gd name="connsiteX2" fmla="*/ 864623 w 2222625"/>
                <a:gd name="connsiteY2" fmla="*/ 0 h 614088"/>
                <a:gd name="connsiteX3" fmla="*/ 865957 w 2222625"/>
                <a:gd name="connsiteY3" fmla="*/ 613583 h 614088"/>
                <a:gd name="connsiteX4" fmla="*/ 1576 w 2222625"/>
                <a:gd name="connsiteY4" fmla="*/ 614088 h 614088"/>
                <a:gd name="connsiteX5" fmla="*/ 0 w 2222625"/>
                <a:gd name="connsiteY5" fmla="*/ 516376 h 614088"/>
                <a:gd name="connsiteX0" fmla="*/ 2230727 w 2230727"/>
                <a:gd name="connsiteY0" fmla="*/ 78411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3 w 2209138"/>
                <a:gd name="connsiteY0" fmla="*/ 78411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17651 w 2217651"/>
                <a:gd name="connsiteY0" fmla="*/ 77747 h 614088"/>
                <a:gd name="connsiteX1" fmla="*/ 2209138 w 2217651"/>
                <a:gd name="connsiteY1" fmla="*/ 965 h 614088"/>
                <a:gd name="connsiteX2" fmla="*/ 864623 w 2217651"/>
                <a:gd name="connsiteY2" fmla="*/ 0 h 614088"/>
                <a:gd name="connsiteX3" fmla="*/ 865957 w 2217651"/>
                <a:gd name="connsiteY3" fmla="*/ 613583 h 614088"/>
                <a:gd name="connsiteX4" fmla="*/ 1576 w 2217651"/>
                <a:gd name="connsiteY4" fmla="*/ 614088 h 614088"/>
                <a:gd name="connsiteX5" fmla="*/ 0 w 2217651"/>
                <a:gd name="connsiteY5" fmla="*/ 516376 h 614088"/>
                <a:gd name="connsiteX0" fmla="*/ 2217651 w 2220364"/>
                <a:gd name="connsiteY0" fmla="*/ 77747 h 614088"/>
                <a:gd name="connsiteX1" fmla="*/ 2220364 w 2220364"/>
                <a:gd name="connsiteY1" fmla="*/ 965 h 614088"/>
                <a:gd name="connsiteX2" fmla="*/ 864623 w 2220364"/>
                <a:gd name="connsiteY2" fmla="*/ 0 h 614088"/>
                <a:gd name="connsiteX3" fmla="*/ 865957 w 2220364"/>
                <a:gd name="connsiteY3" fmla="*/ 613583 h 614088"/>
                <a:gd name="connsiteX4" fmla="*/ 1576 w 2220364"/>
                <a:gd name="connsiteY4" fmla="*/ 614088 h 614088"/>
                <a:gd name="connsiteX5" fmla="*/ 0 w 2220364"/>
                <a:gd name="connsiteY5" fmla="*/ 516376 h 614088"/>
                <a:gd name="connsiteX0" fmla="*/ 2217651 w 2224106"/>
                <a:gd name="connsiteY0" fmla="*/ 78773 h 615114"/>
                <a:gd name="connsiteX1" fmla="*/ 2224106 w 2224106"/>
                <a:gd name="connsiteY1" fmla="*/ 0 h 615114"/>
                <a:gd name="connsiteX2" fmla="*/ 864623 w 2224106"/>
                <a:gd name="connsiteY2" fmla="*/ 1026 h 615114"/>
                <a:gd name="connsiteX3" fmla="*/ 865957 w 2224106"/>
                <a:gd name="connsiteY3" fmla="*/ 614609 h 615114"/>
                <a:gd name="connsiteX4" fmla="*/ 1576 w 2224106"/>
                <a:gd name="connsiteY4" fmla="*/ 615114 h 615114"/>
                <a:gd name="connsiteX5" fmla="*/ 0 w 2224106"/>
                <a:gd name="connsiteY5" fmla="*/ 517402 h 615114"/>
                <a:gd name="connsiteX0" fmla="*/ 2217651 w 2217831"/>
                <a:gd name="connsiteY0" fmla="*/ 77747 h 614088"/>
                <a:gd name="connsiteX1" fmla="*/ 2216625 w 2217831"/>
                <a:gd name="connsiteY1" fmla="*/ 2292 h 614088"/>
                <a:gd name="connsiteX2" fmla="*/ 864623 w 2217831"/>
                <a:gd name="connsiteY2" fmla="*/ 0 h 614088"/>
                <a:gd name="connsiteX3" fmla="*/ 865957 w 2217831"/>
                <a:gd name="connsiteY3" fmla="*/ 613583 h 614088"/>
                <a:gd name="connsiteX4" fmla="*/ 1576 w 2217831"/>
                <a:gd name="connsiteY4" fmla="*/ 614088 h 614088"/>
                <a:gd name="connsiteX5" fmla="*/ 0 w 2217831"/>
                <a:gd name="connsiteY5" fmla="*/ 516376 h 614088"/>
                <a:gd name="connsiteX0" fmla="*/ 2217651 w 2220370"/>
                <a:gd name="connsiteY0" fmla="*/ 77747 h 614088"/>
                <a:gd name="connsiteX1" fmla="*/ 2220370 w 2220370"/>
                <a:gd name="connsiteY1" fmla="*/ 301 h 614088"/>
                <a:gd name="connsiteX2" fmla="*/ 864623 w 2220370"/>
                <a:gd name="connsiteY2" fmla="*/ 0 h 614088"/>
                <a:gd name="connsiteX3" fmla="*/ 865957 w 2220370"/>
                <a:gd name="connsiteY3" fmla="*/ 613583 h 614088"/>
                <a:gd name="connsiteX4" fmla="*/ 1576 w 2220370"/>
                <a:gd name="connsiteY4" fmla="*/ 614088 h 614088"/>
                <a:gd name="connsiteX5" fmla="*/ 0 w 2220370"/>
                <a:gd name="connsiteY5" fmla="*/ 516376 h 614088"/>
                <a:gd name="connsiteX0" fmla="*/ 2217651 w 2217736"/>
                <a:gd name="connsiteY0" fmla="*/ 77747 h 614088"/>
                <a:gd name="connsiteX1" fmla="*/ 2212889 w 2217736"/>
                <a:gd name="connsiteY1" fmla="*/ 1628 h 614088"/>
                <a:gd name="connsiteX2" fmla="*/ 864623 w 2217736"/>
                <a:gd name="connsiteY2" fmla="*/ 0 h 614088"/>
                <a:gd name="connsiteX3" fmla="*/ 865957 w 2217736"/>
                <a:gd name="connsiteY3" fmla="*/ 613583 h 614088"/>
                <a:gd name="connsiteX4" fmla="*/ 1576 w 2217736"/>
                <a:gd name="connsiteY4" fmla="*/ 614088 h 614088"/>
                <a:gd name="connsiteX5" fmla="*/ 0 w 2217736"/>
                <a:gd name="connsiteY5" fmla="*/ 516376 h 614088"/>
                <a:gd name="connsiteX0" fmla="*/ 2217651 w 2220372"/>
                <a:gd name="connsiteY0" fmla="*/ 78110 h 614451"/>
                <a:gd name="connsiteX1" fmla="*/ 2220372 w 2220372"/>
                <a:gd name="connsiteY1" fmla="*/ 0 h 614451"/>
                <a:gd name="connsiteX2" fmla="*/ 864623 w 2220372"/>
                <a:gd name="connsiteY2" fmla="*/ 363 h 614451"/>
                <a:gd name="connsiteX3" fmla="*/ 865957 w 2220372"/>
                <a:gd name="connsiteY3" fmla="*/ 613946 h 614451"/>
                <a:gd name="connsiteX4" fmla="*/ 1576 w 2220372"/>
                <a:gd name="connsiteY4" fmla="*/ 614451 h 614451"/>
                <a:gd name="connsiteX5" fmla="*/ 0 w 2220372"/>
                <a:gd name="connsiteY5" fmla="*/ 516739 h 6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372" h="614451">
                  <a:moveTo>
                    <a:pt x="2217651" y="78110"/>
                  </a:moveTo>
                  <a:cubicBezTo>
                    <a:pt x="2218555" y="52516"/>
                    <a:pt x="2219468" y="25594"/>
                    <a:pt x="2220372" y="0"/>
                  </a:cubicBezTo>
                  <a:lnTo>
                    <a:pt x="864623" y="363"/>
                  </a:lnTo>
                  <a:cubicBezTo>
                    <a:pt x="865068" y="204891"/>
                    <a:pt x="865512" y="409418"/>
                    <a:pt x="865957" y="613946"/>
                  </a:cubicBezTo>
                  <a:lnTo>
                    <a:pt x="1576" y="614451"/>
                  </a:lnTo>
                  <a:cubicBezTo>
                    <a:pt x="1051" y="581880"/>
                    <a:pt x="525" y="549310"/>
                    <a:pt x="0" y="5167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13" name="Group 5">
              <a:extLst>
                <a:ext uri="{FF2B5EF4-FFF2-40B4-BE49-F238E27FC236}">
                  <a16:creationId xmlns:a16="http://schemas.microsoft.com/office/drawing/2014/main" id="{54EE9A37-9D8C-5843-A556-0B9D2CD361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3684" y="5415018"/>
              <a:ext cx="293670" cy="272788"/>
              <a:chOff x="3284418" y="5102016"/>
              <a:chExt cx="293670" cy="272788"/>
            </a:xfrm>
          </p:grpSpPr>
          <p:sp>
            <p:nvSpPr>
              <p:cNvPr id="16495" name="TextBox 483">
                <a:extLst>
                  <a:ext uri="{FF2B5EF4-FFF2-40B4-BE49-F238E27FC236}">
                    <a16:creationId xmlns:a16="http://schemas.microsoft.com/office/drawing/2014/main" id="{D51C97D0-F113-2540-AE24-85D0E7938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4418" y="5102016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AFCCB741-BBD0-CD47-B288-31E84DF95B83}"/>
                  </a:ext>
                </a:extLst>
              </p:cNvPr>
              <p:cNvCxnSpPr/>
              <p:nvPr/>
            </p:nvCxnSpPr>
            <p:spPr>
              <a:xfrm>
                <a:off x="3320468" y="5155046"/>
                <a:ext cx="0" cy="2190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7F629AC-A9F5-B247-AC8B-0CE4001E1FE0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70" y="3358134"/>
              <a:ext cx="12905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15" name="Group 32">
              <a:extLst>
                <a:ext uri="{FF2B5EF4-FFF2-40B4-BE49-F238E27FC236}">
                  <a16:creationId xmlns:a16="http://schemas.microsoft.com/office/drawing/2014/main" id="{45EAE72D-529C-8741-A0BA-6F6E54B63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238" y="2865955"/>
              <a:ext cx="758347" cy="1783316"/>
              <a:chOff x="5082238" y="2865955"/>
              <a:chExt cx="758347" cy="1783316"/>
            </a:xfrm>
          </p:grpSpPr>
          <p:grpSp>
            <p:nvGrpSpPr>
              <p:cNvPr id="16487" name="Group 491">
                <a:extLst>
                  <a:ext uri="{FF2B5EF4-FFF2-40B4-BE49-F238E27FC236}">
                    <a16:creationId xmlns:a16="http://schemas.microsoft.com/office/drawing/2014/main" id="{BDBACE4D-11D0-D949-A04C-FD62DAB6A0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2238" y="2865955"/>
                <a:ext cx="340158" cy="322660"/>
                <a:chOff x="3112641" y="5068768"/>
                <a:chExt cx="340158" cy="322660"/>
              </a:xfrm>
            </p:grpSpPr>
            <p:sp>
              <p:nvSpPr>
                <p:cNvPr id="16493" name="TextBox 492">
                  <a:extLst>
                    <a:ext uri="{FF2B5EF4-FFF2-40B4-BE49-F238E27FC236}">
                      <a16:creationId xmlns:a16="http://schemas.microsoft.com/office/drawing/2014/main" id="{A1AF8DFA-DC20-5F44-A4D9-D3B4B361C8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641" y="506876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494" name="Straight Arrow Connector 493">
                  <a:extLst>
                    <a:ext uri="{FF2B5EF4-FFF2-40B4-BE49-F238E27FC236}">
                      <a16:creationId xmlns:a16="http://schemas.microsoft.com/office/drawing/2014/main" id="{B03C6639-ADEA-994B-B6C2-1F8CD2DD586D}"/>
                    </a:ext>
                  </a:extLst>
                </p:cNvPr>
                <p:cNvCxnSpPr/>
                <p:nvPr/>
              </p:nvCxnSpPr>
              <p:spPr>
                <a:xfrm>
                  <a:off x="3392756" y="517039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8" name="Group 494">
                <a:extLst>
                  <a:ext uri="{FF2B5EF4-FFF2-40B4-BE49-F238E27FC236}">
                    <a16:creationId xmlns:a16="http://schemas.microsoft.com/office/drawing/2014/main" id="{064B5C80-C12B-8B4B-8502-3E542B9DE6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7215" y="2888718"/>
                <a:ext cx="340158" cy="345843"/>
                <a:chOff x="3284418" y="5047988"/>
                <a:chExt cx="340158" cy="345843"/>
              </a:xfrm>
            </p:grpSpPr>
            <p:sp>
              <p:nvSpPr>
                <p:cNvPr id="16491" name="TextBox 495">
                  <a:extLst>
                    <a:ext uri="{FF2B5EF4-FFF2-40B4-BE49-F238E27FC236}">
                      <a16:creationId xmlns:a16="http://schemas.microsoft.com/office/drawing/2014/main" id="{B8EA24D5-2988-DE43-9521-CC2477619D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04798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cxnSp>
              <p:nvCxnSpPr>
                <p:cNvPr id="497" name="Straight Arrow Connector 496">
                  <a:extLst>
                    <a:ext uri="{FF2B5EF4-FFF2-40B4-BE49-F238E27FC236}">
                      <a16:creationId xmlns:a16="http://schemas.microsoft.com/office/drawing/2014/main" id="{3FD26212-7D01-7D4E-857F-40524D4AAEEF}"/>
                    </a:ext>
                  </a:extLst>
                </p:cNvPr>
                <p:cNvCxnSpPr/>
                <p:nvPr/>
              </p:nvCxnSpPr>
              <p:spPr>
                <a:xfrm>
                  <a:off x="3321308" y="5126856"/>
                  <a:ext cx="0" cy="266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89" name="TextBox 503">
                <a:extLst>
                  <a:ext uri="{FF2B5EF4-FFF2-40B4-BE49-F238E27FC236}">
                    <a16:creationId xmlns:a16="http://schemas.microsoft.com/office/drawing/2014/main" id="{A4FEEA1A-A582-B64F-9F58-F41403907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761" y="3751075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ALU</a:t>
                </a:r>
              </a:p>
            </p:txBody>
          </p:sp>
          <p:sp>
            <p:nvSpPr>
              <p:cNvPr id="503" name="Trapezoid 109">
                <a:extLst>
                  <a:ext uri="{FF2B5EF4-FFF2-40B4-BE49-F238E27FC236}">
                    <a16:creationId xmlns:a16="http://schemas.microsoft.com/office/drawing/2014/main" id="{992DA5A2-5A39-B844-9E49-5C79AF73F95E}"/>
                  </a:ext>
                </a:extLst>
              </p:cNvPr>
              <p:cNvSpPr/>
              <p:nvPr/>
            </p:nvSpPr>
            <p:spPr>
              <a:xfrm rot="5400000">
                <a:off x="4702693" y="3530437"/>
                <a:ext cx="1527266" cy="709559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978" h="851904">
                    <a:moveTo>
                      <a:pt x="0" y="851904"/>
                    </a:moveTo>
                    <a:lnTo>
                      <a:pt x="212976" y="0"/>
                    </a:lnTo>
                    <a:lnTo>
                      <a:pt x="1120002" y="0"/>
                    </a:lnTo>
                    <a:lnTo>
                      <a:pt x="1332978" y="851904"/>
                    </a:lnTo>
                    <a:lnTo>
                      <a:pt x="921332" y="846566"/>
                    </a:lnTo>
                    <a:lnTo>
                      <a:pt x="832448" y="544284"/>
                    </a:lnTo>
                    <a:lnTo>
                      <a:pt x="517952" y="547566"/>
                    </a:lnTo>
                    <a:lnTo>
                      <a:pt x="402336" y="851904"/>
                    </a:lnTo>
                    <a:lnTo>
                      <a:pt x="0" y="85190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A6503D1-AD44-0C41-A134-4C4B1CF9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931" y="3891566"/>
              <a:ext cx="480977" cy="63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rapezoid 109">
              <a:extLst>
                <a:ext uri="{FF2B5EF4-FFF2-40B4-BE49-F238E27FC236}">
                  <a16:creationId xmlns:a16="http://schemas.microsoft.com/office/drawing/2014/main" id="{87E59AEA-F4DC-2A48-814A-0C0BA7B11AA7}"/>
                </a:ext>
              </a:extLst>
            </p:cNvPr>
            <p:cNvSpPr/>
            <p:nvPr/>
          </p:nvSpPr>
          <p:spPr>
            <a:xfrm rot="5400000">
              <a:off x="5810753" y="2993817"/>
              <a:ext cx="528668" cy="51748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2CA96CA-CC7D-E145-8CC9-EA443A4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330" y="4018574"/>
              <a:ext cx="65083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9" name="TextBox 12">
              <a:extLst>
                <a:ext uri="{FF2B5EF4-FFF2-40B4-BE49-F238E27FC236}">
                  <a16:creationId xmlns:a16="http://schemas.microsoft.com/office/drawing/2014/main" id="{0CFBE4B7-6B44-7B4C-BFA7-6887100CC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100" y="6538303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i281 CPU</a:t>
              </a:r>
            </a:p>
          </p:txBody>
        </p:sp>
        <p:grpSp>
          <p:nvGrpSpPr>
            <p:cNvPr id="16420" name="Group 317">
              <a:extLst>
                <a:ext uri="{FF2B5EF4-FFF2-40B4-BE49-F238E27FC236}">
                  <a16:creationId xmlns:a16="http://schemas.microsoft.com/office/drawing/2014/main" id="{BAAF2022-C729-FF4D-A08D-C50A50247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57" y="4235664"/>
              <a:ext cx="1340266" cy="2039158"/>
              <a:chOff x="4977477" y="3133066"/>
              <a:chExt cx="1340266" cy="2039158"/>
            </a:xfrm>
          </p:grpSpPr>
          <p:grpSp>
            <p:nvGrpSpPr>
              <p:cNvPr id="16470" name="Group 318">
                <a:extLst>
                  <a:ext uri="{FF2B5EF4-FFF2-40B4-BE49-F238E27FC236}">
                    <a16:creationId xmlns:a16="http://schemas.microsoft.com/office/drawing/2014/main" id="{59BC1377-8B5A-E743-8C09-B85A35BC7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477" y="3133066"/>
                <a:ext cx="1340266" cy="2039158"/>
                <a:chOff x="1478281" y="3081068"/>
                <a:chExt cx="1340266" cy="2039158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0A9CBA1-D93E-7642-8534-5C0BE53EF560}"/>
                    </a:ext>
                  </a:extLst>
                </p:cNvPr>
                <p:cNvSpPr/>
                <p:nvPr/>
              </p:nvSpPr>
              <p:spPr>
                <a:xfrm>
                  <a:off x="2050293" y="3500604"/>
                  <a:ext cx="665112" cy="124308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479" name="Group 327">
                  <a:extLst>
                    <a:ext uri="{FF2B5EF4-FFF2-40B4-BE49-F238E27FC236}">
                      <a16:creationId xmlns:a16="http://schemas.microsoft.com/office/drawing/2014/main" id="{B393AEC9-EA6A-C947-A9AE-3F857B9A40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78281" y="3081068"/>
                  <a:ext cx="1340266" cy="2039158"/>
                  <a:chOff x="2209801" y="3163364"/>
                  <a:chExt cx="1340266" cy="2039158"/>
                </a:xfrm>
              </p:grpSpPr>
              <p:sp>
                <p:nvSpPr>
                  <p:cNvPr id="16480" name="TextBox 7">
                    <a:extLst>
                      <a:ext uri="{FF2B5EF4-FFF2-40B4-BE49-F238E27FC236}">
                        <a16:creationId xmlns:a16="http://schemas.microsoft.com/office/drawing/2014/main" id="{1879ACF1-9568-2340-90CA-D0B6AF05DF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1" y="3536767"/>
                    <a:ext cx="878161" cy="1346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524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0111</a:t>
                    </a: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89247F0-65B6-4B47-8592-019329989D0D}"/>
                      </a:ext>
                    </a:extLst>
                  </p:cNvPr>
                  <p:cNvSpPr/>
                  <p:nvPr/>
                </p:nvSpPr>
                <p:spPr>
                  <a:xfrm>
                    <a:off x="2464337" y="3449542"/>
                    <a:ext cx="1060370" cy="14907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482" name="TextBox 329">
                    <a:extLst>
                      <a:ext uri="{FF2B5EF4-FFF2-40B4-BE49-F238E27FC236}">
                        <a16:creationId xmlns:a16="http://schemas.microsoft.com/office/drawing/2014/main" id="{4559970E-58D2-CC43-B4CE-6432E04498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674" y="4925523"/>
                    <a:ext cx="1106393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200"/>
                      <a:t>Data Memory</a:t>
                    </a:r>
                  </a:p>
                </p:txBody>
              </p:sp>
              <p:grpSp>
                <p:nvGrpSpPr>
                  <p:cNvPr id="16483" name="Group 330">
                    <a:extLst>
                      <a:ext uri="{FF2B5EF4-FFF2-40B4-BE49-F238E27FC236}">
                        <a16:creationId xmlns:a16="http://schemas.microsoft.com/office/drawing/2014/main" id="{44A3C0C7-DC71-124E-B21F-97B2213FB8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576" y="3163364"/>
                    <a:ext cx="340158" cy="272788"/>
                    <a:chOff x="5075416" y="2587292"/>
                    <a:chExt cx="340158" cy="272788"/>
                  </a:xfrm>
                </p:grpSpPr>
                <p:sp>
                  <p:nvSpPr>
                    <p:cNvPr id="16485" name="TextBox 333">
                      <a:extLst>
                        <a:ext uri="{FF2B5EF4-FFF2-40B4-BE49-F238E27FC236}">
                          <a16:creationId xmlns:a16="http://schemas.microsoft.com/office/drawing/2014/main" id="{CD71F325-210D-9C44-9A96-906A2102B2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5416" y="2587292"/>
                      <a:ext cx="340158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1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</a:p>
                  </p:txBody>
                </p:sp>
                <p:cxnSp>
                  <p:nvCxnSpPr>
                    <p:cNvPr id="335" name="Straight Arrow Connector 334">
                      <a:extLst>
                        <a:ext uri="{FF2B5EF4-FFF2-40B4-BE49-F238E27FC236}">
                          <a16:creationId xmlns:a16="http://schemas.microsoft.com/office/drawing/2014/main" id="{1989190B-6CB4-E148-A214-11769E294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14" y="2640093"/>
                      <a:ext cx="0" cy="220676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484" name="TextBox 332">
                    <a:extLst>
                      <a:ext uri="{FF2B5EF4-FFF2-40B4-BE49-F238E27FC236}">
                        <a16:creationId xmlns:a16="http://schemas.microsoft.com/office/drawing/2014/main" id="{E5DEA543-2823-1445-BF2A-1A62B9EE0E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519" y="3552424"/>
                    <a:ext cx="800219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00000101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endParaRPr lang="en-US" altLang="en-US" sz="1000">
                      <a:latin typeface="Courier" pitchFamily="2" charset="0"/>
                    </a:endParaRPr>
                  </a:p>
                </p:txBody>
              </p:sp>
            </p:grp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58B5E65-8C26-ED45-97E3-64FB822C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3705011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D18EAA1-B4C7-FE40-9A73-E104B6E58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3862182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5CE64E-6963-234D-BCBC-59035B28B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664" y="4019355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8A27227-3A2E-4848-89DC-21AEA30B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4171764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1C0088D-53F9-3E41-B482-F206921A6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319409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6082B14-E0A5-C94D-9F1D-3C0C0B3EC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471818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F2CDBD7-F4A8-6F4B-90D1-481EB311F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314" y="4632166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21" name="Group 11">
              <a:extLst>
                <a:ext uri="{FF2B5EF4-FFF2-40B4-BE49-F238E27FC236}">
                  <a16:creationId xmlns:a16="http://schemas.microsoft.com/office/drawing/2014/main" id="{D8976511-A0EA-C643-95C4-CAD8C284A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67" y="1258500"/>
              <a:ext cx="5625997" cy="5424631"/>
              <a:chOff x="190667" y="1258500"/>
              <a:chExt cx="5625997" cy="5424631"/>
            </a:xfrm>
          </p:grpSpPr>
          <p:sp>
            <p:nvSpPr>
              <p:cNvPr id="225" name="Trapezoid 109">
                <a:extLst>
                  <a:ext uri="{FF2B5EF4-FFF2-40B4-BE49-F238E27FC236}">
                    <a16:creationId xmlns:a16="http://schemas.microsoft.com/office/drawing/2014/main" id="{90454B08-3B6C-EC42-B3DB-DBCA4651D8EC}"/>
                  </a:ext>
                </a:extLst>
              </p:cNvPr>
              <p:cNvSpPr/>
              <p:nvPr/>
            </p:nvSpPr>
            <p:spPr>
              <a:xfrm rot="5400000">
                <a:off x="274432" y="1173982"/>
                <a:ext cx="5424810" cy="5592342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45068 w 2245067"/>
                  <a:gd name="connsiteY0" fmla="*/ 1860778 h 1860778"/>
                  <a:gd name="connsiteX1" fmla="*/ 2219740 w 2245067"/>
                  <a:gd name="connsiteY1" fmla="*/ 1858001 h 1860778"/>
                  <a:gd name="connsiteX2" fmla="*/ 2178349 w 2245067"/>
                  <a:gd name="connsiteY2" fmla="*/ 97207 h 1860778"/>
                  <a:gd name="connsiteX3" fmla="*/ 1576 w 2245067"/>
                  <a:gd name="connsiteY3" fmla="*/ 97712 h 1860778"/>
                  <a:gd name="connsiteX4" fmla="*/ 0 w 2245067"/>
                  <a:gd name="connsiteY4" fmla="*/ 0 h 1860778"/>
                  <a:gd name="connsiteX0" fmla="*/ 2338730 w 2338729"/>
                  <a:gd name="connsiteY0" fmla="*/ 1860778 h 1860778"/>
                  <a:gd name="connsiteX1" fmla="*/ 0 w 2338729"/>
                  <a:gd name="connsiteY1" fmla="*/ 1841337 h 1860778"/>
                  <a:gd name="connsiteX2" fmla="*/ 2272011 w 2338729"/>
                  <a:gd name="connsiteY2" fmla="*/ 97207 h 1860778"/>
                  <a:gd name="connsiteX3" fmla="*/ 95238 w 2338729"/>
                  <a:gd name="connsiteY3" fmla="*/ 97712 h 1860778"/>
                  <a:gd name="connsiteX4" fmla="*/ 93662 w 2338729"/>
                  <a:gd name="connsiteY4" fmla="*/ 0 h 1860778"/>
                  <a:gd name="connsiteX0" fmla="*/ 2245068 w 2355824"/>
                  <a:gd name="connsiteY0" fmla="*/ 1860778 h 1860778"/>
                  <a:gd name="connsiteX1" fmla="*/ 2355823 w 2355824"/>
                  <a:gd name="connsiteY1" fmla="*/ 1777457 h 1860778"/>
                  <a:gd name="connsiteX2" fmla="*/ 2178349 w 2355824"/>
                  <a:gd name="connsiteY2" fmla="*/ 97207 h 1860778"/>
                  <a:gd name="connsiteX3" fmla="*/ 1576 w 2355824"/>
                  <a:gd name="connsiteY3" fmla="*/ 97712 h 1860778"/>
                  <a:gd name="connsiteX4" fmla="*/ 0 w 2355824"/>
                  <a:gd name="connsiteY4" fmla="*/ 0 h 1860778"/>
                  <a:gd name="connsiteX0" fmla="*/ -1 w 14263340"/>
                  <a:gd name="connsiteY0" fmla="*/ 1871887 h 1871887"/>
                  <a:gd name="connsiteX1" fmla="*/ 14263339 w 14263340"/>
                  <a:gd name="connsiteY1" fmla="*/ 1777457 h 1871887"/>
                  <a:gd name="connsiteX2" fmla="*/ 14085865 w 14263340"/>
                  <a:gd name="connsiteY2" fmla="*/ 97207 h 1871887"/>
                  <a:gd name="connsiteX3" fmla="*/ 11909092 w 14263340"/>
                  <a:gd name="connsiteY3" fmla="*/ 97712 h 1871887"/>
                  <a:gd name="connsiteX4" fmla="*/ 11907516 w 14263340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909092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094737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955893 h 1955893"/>
                  <a:gd name="connsiteX1" fmla="*/ 14217988 w 14217987"/>
                  <a:gd name="connsiteY1" fmla="*/ 1950339 h 1955893"/>
                  <a:gd name="connsiteX2" fmla="*/ 14085865 w 14217987"/>
                  <a:gd name="connsiteY2" fmla="*/ 181213 h 1955893"/>
                  <a:gd name="connsiteX3" fmla="*/ 11094737 w 14217987"/>
                  <a:gd name="connsiteY3" fmla="*/ 181718 h 1955893"/>
                  <a:gd name="connsiteX4" fmla="*/ 11093163 w 14217987"/>
                  <a:gd name="connsiteY4" fmla="*/ 0 h 1955893"/>
                  <a:gd name="connsiteX0" fmla="*/ -1 w 14217987"/>
                  <a:gd name="connsiteY0" fmla="*/ 1774680 h 1774680"/>
                  <a:gd name="connsiteX1" fmla="*/ 14217988 w 14217987"/>
                  <a:gd name="connsiteY1" fmla="*/ 1769126 h 1774680"/>
                  <a:gd name="connsiteX2" fmla="*/ 14085865 w 14217987"/>
                  <a:gd name="connsiteY2" fmla="*/ 0 h 1774680"/>
                  <a:gd name="connsiteX3" fmla="*/ 11094737 w 14217987"/>
                  <a:gd name="connsiteY3" fmla="*/ 505 h 1774680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085865 w 14217987"/>
                  <a:gd name="connsiteY2" fmla="*/ 65328 h 1840008"/>
                  <a:gd name="connsiteX3" fmla="*/ 11623525 w 14217987"/>
                  <a:gd name="connsiteY3" fmla="*/ 0 h 1840008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195273 w 14217987"/>
                  <a:gd name="connsiteY2" fmla="*/ 1846 h 1840008"/>
                  <a:gd name="connsiteX3" fmla="*/ 11623525 w 14217987"/>
                  <a:gd name="connsiteY3" fmla="*/ 0 h 1840008"/>
                  <a:gd name="connsiteX0" fmla="*/ 28529 w 14246517"/>
                  <a:gd name="connsiteY0" fmla="*/ 1840008 h 1840008"/>
                  <a:gd name="connsiteX1" fmla="*/ 0 w 14246517"/>
                  <a:gd name="connsiteY1" fmla="*/ 1838502 h 1840008"/>
                  <a:gd name="connsiteX2" fmla="*/ 14246518 w 14246517"/>
                  <a:gd name="connsiteY2" fmla="*/ 1834454 h 1840008"/>
                  <a:gd name="connsiteX3" fmla="*/ 14223803 w 14246517"/>
                  <a:gd name="connsiteY3" fmla="*/ 1846 h 1840008"/>
                  <a:gd name="connsiteX4" fmla="*/ 11652055 w 14246517"/>
                  <a:gd name="connsiteY4" fmla="*/ 0 h 1840008"/>
                  <a:gd name="connsiteX0" fmla="*/ -1 w 14217987"/>
                  <a:gd name="connsiteY0" fmla="*/ 1840008 h 1840008"/>
                  <a:gd name="connsiteX1" fmla="*/ 463782 w 14217987"/>
                  <a:gd name="connsiteY1" fmla="*/ 1744455 h 1840008"/>
                  <a:gd name="connsiteX2" fmla="*/ 14217988 w 14217987"/>
                  <a:gd name="connsiteY2" fmla="*/ 1834454 h 1840008"/>
                  <a:gd name="connsiteX3" fmla="*/ 14195273 w 14217987"/>
                  <a:gd name="connsiteY3" fmla="*/ 1846 h 1840008"/>
                  <a:gd name="connsiteX4" fmla="*/ 11623525 w 14217987"/>
                  <a:gd name="connsiteY4" fmla="*/ 0 h 1840008"/>
                  <a:gd name="connsiteX0" fmla="*/ 1 w 14236220"/>
                  <a:gd name="connsiteY0" fmla="*/ 1684830 h 1834454"/>
                  <a:gd name="connsiteX1" fmla="*/ 482015 w 14236220"/>
                  <a:gd name="connsiteY1" fmla="*/ 1744455 h 1834454"/>
                  <a:gd name="connsiteX2" fmla="*/ 14236221 w 14236220"/>
                  <a:gd name="connsiteY2" fmla="*/ 1834454 h 1834454"/>
                  <a:gd name="connsiteX3" fmla="*/ 14213506 w 14236220"/>
                  <a:gd name="connsiteY3" fmla="*/ 1846 h 1834454"/>
                  <a:gd name="connsiteX4" fmla="*/ 11641758 w 14236220"/>
                  <a:gd name="connsiteY4" fmla="*/ 0 h 1834454"/>
                  <a:gd name="connsiteX0" fmla="*/ 1 w 14236220"/>
                  <a:gd name="connsiteY0" fmla="*/ 1684830 h 1857312"/>
                  <a:gd name="connsiteX1" fmla="*/ 26169 w 14236220"/>
                  <a:gd name="connsiteY1" fmla="*/ 1857312 h 1857312"/>
                  <a:gd name="connsiteX2" fmla="*/ 14236221 w 14236220"/>
                  <a:gd name="connsiteY2" fmla="*/ 1834454 h 1857312"/>
                  <a:gd name="connsiteX3" fmla="*/ 14213506 w 14236220"/>
                  <a:gd name="connsiteY3" fmla="*/ 1846 h 1857312"/>
                  <a:gd name="connsiteX4" fmla="*/ 11641758 w 14236220"/>
                  <a:gd name="connsiteY4" fmla="*/ 0 h 1857312"/>
                  <a:gd name="connsiteX0" fmla="*/ 1 w 14236220"/>
                  <a:gd name="connsiteY0" fmla="*/ 1684830 h 1845556"/>
                  <a:gd name="connsiteX1" fmla="*/ 62635 w 14236220"/>
                  <a:gd name="connsiteY1" fmla="*/ 1845556 h 1845556"/>
                  <a:gd name="connsiteX2" fmla="*/ 14236221 w 14236220"/>
                  <a:gd name="connsiteY2" fmla="*/ 1834454 h 1845556"/>
                  <a:gd name="connsiteX3" fmla="*/ 14213506 w 14236220"/>
                  <a:gd name="connsiteY3" fmla="*/ 1846 h 1845556"/>
                  <a:gd name="connsiteX4" fmla="*/ 11641758 w 14236220"/>
                  <a:gd name="connsiteY4" fmla="*/ 0 h 1845556"/>
                  <a:gd name="connsiteX0" fmla="*/ 10298 w 14246517"/>
                  <a:gd name="connsiteY0" fmla="*/ 1684830 h 1843205"/>
                  <a:gd name="connsiteX1" fmla="*/ -1 w 14246517"/>
                  <a:gd name="connsiteY1" fmla="*/ 1843205 h 1843205"/>
                  <a:gd name="connsiteX2" fmla="*/ 14246518 w 14246517"/>
                  <a:gd name="connsiteY2" fmla="*/ 1834454 h 1843205"/>
                  <a:gd name="connsiteX3" fmla="*/ 14223803 w 14246517"/>
                  <a:gd name="connsiteY3" fmla="*/ 1846 h 1843205"/>
                  <a:gd name="connsiteX4" fmla="*/ 11652055 w 14246517"/>
                  <a:gd name="connsiteY4" fmla="*/ 0 h 1843205"/>
                  <a:gd name="connsiteX0" fmla="*/ 10298 w 14266087"/>
                  <a:gd name="connsiteY0" fmla="*/ 1684830 h 1843205"/>
                  <a:gd name="connsiteX1" fmla="*/ -1 w 14266087"/>
                  <a:gd name="connsiteY1" fmla="*/ 1843205 h 1843205"/>
                  <a:gd name="connsiteX2" fmla="*/ 14266087 w 14266087"/>
                  <a:gd name="connsiteY2" fmla="*/ 1842024 h 1843205"/>
                  <a:gd name="connsiteX3" fmla="*/ 14223803 w 14266087"/>
                  <a:gd name="connsiteY3" fmla="*/ 1846 h 1843205"/>
                  <a:gd name="connsiteX4" fmla="*/ 11652055 w 14266087"/>
                  <a:gd name="connsiteY4" fmla="*/ 0 h 1843205"/>
                  <a:gd name="connsiteX0" fmla="*/ 10298 w 14266087"/>
                  <a:gd name="connsiteY0" fmla="*/ 1687178 h 1845553"/>
                  <a:gd name="connsiteX1" fmla="*/ -1 w 14266087"/>
                  <a:gd name="connsiteY1" fmla="*/ 1845553 h 1845553"/>
                  <a:gd name="connsiteX2" fmla="*/ 14266087 w 14266087"/>
                  <a:gd name="connsiteY2" fmla="*/ 1844372 h 1845553"/>
                  <a:gd name="connsiteX3" fmla="*/ 14223810 w 14266087"/>
                  <a:gd name="connsiteY3" fmla="*/ 0 h 1845553"/>
                  <a:gd name="connsiteX4" fmla="*/ 11652055 w 14266087"/>
                  <a:gd name="connsiteY4" fmla="*/ 2348 h 1845553"/>
                  <a:gd name="connsiteX0" fmla="*/ 10298 w 14288866"/>
                  <a:gd name="connsiteY0" fmla="*/ 1684830 h 1843205"/>
                  <a:gd name="connsiteX1" fmla="*/ -1 w 14288866"/>
                  <a:gd name="connsiteY1" fmla="*/ 1843205 h 1843205"/>
                  <a:gd name="connsiteX2" fmla="*/ 14266087 w 14288866"/>
                  <a:gd name="connsiteY2" fmla="*/ 1842024 h 1843205"/>
                  <a:gd name="connsiteX3" fmla="*/ 14288867 w 14288866"/>
                  <a:gd name="connsiteY3" fmla="*/ 8137 h 1843205"/>
                  <a:gd name="connsiteX4" fmla="*/ 11652055 w 14288866"/>
                  <a:gd name="connsiteY4" fmla="*/ 0 h 1843205"/>
                  <a:gd name="connsiteX0" fmla="*/ 10298 w 14272615"/>
                  <a:gd name="connsiteY0" fmla="*/ 1684830 h 1843205"/>
                  <a:gd name="connsiteX1" fmla="*/ -1 w 14272615"/>
                  <a:gd name="connsiteY1" fmla="*/ 1843205 h 1843205"/>
                  <a:gd name="connsiteX2" fmla="*/ 14266087 w 14272615"/>
                  <a:gd name="connsiteY2" fmla="*/ 1842024 h 1843205"/>
                  <a:gd name="connsiteX3" fmla="*/ 14272614 w 14272615"/>
                  <a:gd name="connsiteY3" fmla="*/ 1846 h 1843205"/>
                  <a:gd name="connsiteX4" fmla="*/ 11652055 w 14272615"/>
                  <a:gd name="connsiteY4" fmla="*/ 0 h 1843205"/>
                  <a:gd name="connsiteX0" fmla="*/ 10298 w 14288887"/>
                  <a:gd name="connsiteY0" fmla="*/ 1687178 h 1845553"/>
                  <a:gd name="connsiteX1" fmla="*/ -1 w 14288887"/>
                  <a:gd name="connsiteY1" fmla="*/ 1845553 h 1845553"/>
                  <a:gd name="connsiteX2" fmla="*/ 14266087 w 14288887"/>
                  <a:gd name="connsiteY2" fmla="*/ 1844372 h 1845553"/>
                  <a:gd name="connsiteX3" fmla="*/ 14288886 w 14288887"/>
                  <a:gd name="connsiteY3" fmla="*/ 0 h 1845553"/>
                  <a:gd name="connsiteX4" fmla="*/ 11652055 w 14288887"/>
                  <a:gd name="connsiteY4" fmla="*/ 2348 h 1845553"/>
                  <a:gd name="connsiteX0" fmla="*/ 10298 w 14305159"/>
                  <a:gd name="connsiteY0" fmla="*/ 1684830 h 1843205"/>
                  <a:gd name="connsiteX1" fmla="*/ -1 w 14305159"/>
                  <a:gd name="connsiteY1" fmla="*/ 1843205 h 1843205"/>
                  <a:gd name="connsiteX2" fmla="*/ 14266087 w 14305159"/>
                  <a:gd name="connsiteY2" fmla="*/ 1842024 h 1843205"/>
                  <a:gd name="connsiteX3" fmla="*/ 14305158 w 14305159"/>
                  <a:gd name="connsiteY3" fmla="*/ 1846 h 1843205"/>
                  <a:gd name="connsiteX4" fmla="*/ 11652055 w 14305159"/>
                  <a:gd name="connsiteY4" fmla="*/ 0 h 1843205"/>
                  <a:gd name="connsiteX0" fmla="*/ 10298 w 14272641"/>
                  <a:gd name="connsiteY0" fmla="*/ 1685081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94867"/>
                  <a:gd name="connsiteY0" fmla="*/ 1682984 h 1843456"/>
                  <a:gd name="connsiteX1" fmla="*/ 22225 w 14294867"/>
                  <a:gd name="connsiteY1" fmla="*/ 1843456 h 1843456"/>
                  <a:gd name="connsiteX2" fmla="*/ 14288313 w 14294867"/>
                  <a:gd name="connsiteY2" fmla="*/ 1842275 h 1843456"/>
                  <a:gd name="connsiteX3" fmla="*/ 14294866 w 14294867"/>
                  <a:gd name="connsiteY3" fmla="*/ 0 h 1843456"/>
                  <a:gd name="connsiteX4" fmla="*/ 11674281 w 14294867"/>
                  <a:gd name="connsiteY4" fmla="*/ 251 h 1843456"/>
                  <a:gd name="connsiteX0" fmla="*/ 26563 w 14272641"/>
                  <a:gd name="connsiteY0" fmla="*/ 1682984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78603"/>
                  <a:gd name="connsiteY0" fmla="*/ 1687178 h 1843456"/>
                  <a:gd name="connsiteX1" fmla="*/ 5961 w 14278603"/>
                  <a:gd name="connsiteY1" fmla="*/ 1843456 h 1843456"/>
                  <a:gd name="connsiteX2" fmla="*/ 14272049 w 14278603"/>
                  <a:gd name="connsiteY2" fmla="*/ 1842275 h 1843456"/>
                  <a:gd name="connsiteX3" fmla="*/ 14278602 w 14278603"/>
                  <a:gd name="connsiteY3" fmla="*/ 0 h 1843456"/>
                  <a:gd name="connsiteX4" fmla="*/ 11658017 w 14278603"/>
                  <a:gd name="connsiteY4" fmla="*/ 251 h 184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8603" h="1843456">
                    <a:moveTo>
                      <a:pt x="1" y="1687178"/>
                    </a:moveTo>
                    <a:lnTo>
                      <a:pt x="5961" y="1843456"/>
                    </a:lnTo>
                    <a:lnTo>
                      <a:pt x="14272049" y="1842275"/>
                    </a:lnTo>
                    <a:cubicBezTo>
                      <a:pt x="14274225" y="1228882"/>
                      <a:pt x="14276426" y="613393"/>
                      <a:pt x="14278602" y="0"/>
                    </a:cubicBezTo>
                    <a:lnTo>
                      <a:pt x="11658017" y="25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85DADB0-10AF-5F46-9480-382765343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2849" y="5644270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AF86FA9-83C7-1F4C-ADAB-62B324C90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522" y="401381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Trapezoid 109">
              <a:extLst>
                <a:ext uri="{FF2B5EF4-FFF2-40B4-BE49-F238E27FC236}">
                  <a16:creationId xmlns:a16="http://schemas.microsoft.com/office/drawing/2014/main" id="{D60BBADB-B18E-664D-AD6F-402F6E949EC4}"/>
                </a:ext>
              </a:extLst>
            </p:cNvPr>
            <p:cNvSpPr/>
            <p:nvPr/>
          </p:nvSpPr>
          <p:spPr>
            <a:xfrm rot="5400000">
              <a:off x="7913216" y="4658392"/>
              <a:ext cx="857301" cy="260330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2AD22CD-364C-644A-8FD6-B61101F86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909" y="4245600"/>
              <a:ext cx="65083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Trapezoid 109">
              <a:extLst>
                <a:ext uri="{FF2B5EF4-FFF2-40B4-BE49-F238E27FC236}">
                  <a16:creationId xmlns:a16="http://schemas.microsoft.com/office/drawing/2014/main" id="{74370B17-DC2E-AA48-8C15-B20CC93DBED3}"/>
                </a:ext>
              </a:extLst>
            </p:cNvPr>
            <p:cNvSpPr/>
            <p:nvPr/>
          </p:nvSpPr>
          <p:spPr>
            <a:xfrm rot="5400000">
              <a:off x="4680498" y="3740099"/>
              <a:ext cx="1108141" cy="2176298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245068 w 2245067"/>
                <a:gd name="connsiteY0" fmla="*/ 1860778 h 1860778"/>
                <a:gd name="connsiteX1" fmla="*/ 2178349 w 2245067"/>
                <a:gd name="connsiteY1" fmla="*/ 97207 h 1860778"/>
                <a:gd name="connsiteX2" fmla="*/ 1576 w 2245067"/>
                <a:gd name="connsiteY2" fmla="*/ 97712 h 1860778"/>
                <a:gd name="connsiteX3" fmla="*/ 0 w 2245067"/>
                <a:gd name="connsiteY3" fmla="*/ 0 h 1860778"/>
                <a:gd name="connsiteX0" fmla="*/ 2245068 w 2245067"/>
                <a:gd name="connsiteY0" fmla="*/ 1860778 h 1860778"/>
                <a:gd name="connsiteX1" fmla="*/ 2219740 w 2245067"/>
                <a:gd name="connsiteY1" fmla="*/ 1858001 h 1860778"/>
                <a:gd name="connsiteX2" fmla="*/ 2178349 w 2245067"/>
                <a:gd name="connsiteY2" fmla="*/ 97207 h 1860778"/>
                <a:gd name="connsiteX3" fmla="*/ 1576 w 2245067"/>
                <a:gd name="connsiteY3" fmla="*/ 97712 h 1860778"/>
                <a:gd name="connsiteX4" fmla="*/ 0 w 2245067"/>
                <a:gd name="connsiteY4" fmla="*/ 0 h 1860778"/>
                <a:gd name="connsiteX0" fmla="*/ 2338730 w 2338729"/>
                <a:gd name="connsiteY0" fmla="*/ 1860778 h 1860778"/>
                <a:gd name="connsiteX1" fmla="*/ 0 w 2338729"/>
                <a:gd name="connsiteY1" fmla="*/ 1841337 h 1860778"/>
                <a:gd name="connsiteX2" fmla="*/ 2272011 w 2338729"/>
                <a:gd name="connsiteY2" fmla="*/ 97207 h 1860778"/>
                <a:gd name="connsiteX3" fmla="*/ 95238 w 2338729"/>
                <a:gd name="connsiteY3" fmla="*/ 97712 h 1860778"/>
                <a:gd name="connsiteX4" fmla="*/ 93662 w 2338729"/>
                <a:gd name="connsiteY4" fmla="*/ 0 h 1860778"/>
                <a:gd name="connsiteX0" fmla="*/ 2245068 w 2355824"/>
                <a:gd name="connsiteY0" fmla="*/ 1860778 h 1860778"/>
                <a:gd name="connsiteX1" fmla="*/ 2355823 w 2355824"/>
                <a:gd name="connsiteY1" fmla="*/ 1777457 h 1860778"/>
                <a:gd name="connsiteX2" fmla="*/ 2178349 w 2355824"/>
                <a:gd name="connsiteY2" fmla="*/ 97207 h 1860778"/>
                <a:gd name="connsiteX3" fmla="*/ 1576 w 2355824"/>
                <a:gd name="connsiteY3" fmla="*/ 97712 h 1860778"/>
                <a:gd name="connsiteX4" fmla="*/ 0 w 2355824"/>
                <a:gd name="connsiteY4" fmla="*/ 0 h 1860778"/>
                <a:gd name="connsiteX0" fmla="*/ -1 w 14263340"/>
                <a:gd name="connsiteY0" fmla="*/ 1871887 h 1871887"/>
                <a:gd name="connsiteX1" fmla="*/ 14263339 w 14263340"/>
                <a:gd name="connsiteY1" fmla="*/ 1777457 h 1871887"/>
                <a:gd name="connsiteX2" fmla="*/ 14085865 w 14263340"/>
                <a:gd name="connsiteY2" fmla="*/ 97207 h 1871887"/>
                <a:gd name="connsiteX3" fmla="*/ 11909092 w 14263340"/>
                <a:gd name="connsiteY3" fmla="*/ 97712 h 1871887"/>
                <a:gd name="connsiteX4" fmla="*/ 11907516 w 14263340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9092 w 14217987"/>
                <a:gd name="connsiteY3" fmla="*/ 97712 h 1871887"/>
                <a:gd name="connsiteX4" fmla="*/ 11907516 w 14217987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7516 w 14217987"/>
                <a:gd name="connsiteY3" fmla="*/ 0 h 1871887"/>
                <a:gd name="connsiteX0" fmla="*/ -1 w 14217987"/>
                <a:gd name="connsiteY0" fmla="*/ 1774680 h 1774680"/>
                <a:gd name="connsiteX1" fmla="*/ 14217988 w 14217987"/>
                <a:gd name="connsiteY1" fmla="*/ 1769126 h 1774680"/>
                <a:gd name="connsiteX2" fmla="*/ 14085865 w 14217987"/>
                <a:gd name="connsiteY2" fmla="*/ 0 h 1774680"/>
                <a:gd name="connsiteX0" fmla="*/ 0 w 14138032"/>
                <a:gd name="connsiteY0" fmla="*/ 1759094 h 1769126"/>
                <a:gd name="connsiteX1" fmla="*/ 14138033 w 14138032"/>
                <a:gd name="connsiteY1" fmla="*/ 1769126 h 1769126"/>
                <a:gd name="connsiteX2" fmla="*/ 14005910 w 14138032"/>
                <a:gd name="connsiteY2" fmla="*/ 0 h 1769126"/>
                <a:gd name="connsiteX0" fmla="*/ -6 w 14058039"/>
                <a:gd name="connsiteY0" fmla="*/ 1774679 h 1774679"/>
                <a:gd name="connsiteX1" fmla="*/ 14058040 w 14058039"/>
                <a:gd name="connsiteY1" fmla="*/ 1769126 h 1774679"/>
                <a:gd name="connsiteX2" fmla="*/ 13925917 w 14058039"/>
                <a:gd name="connsiteY2" fmla="*/ 0 h 1774679"/>
                <a:gd name="connsiteX0" fmla="*/ -6 w 14137994"/>
                <a:gd name="connsiteY0" fmla="*/ 1774679 h 1774679"/>
                <a:gd name="connsiteX1" fmla="*/ 14137994 w 14137994"/>
                <a:gd name="connsiteY1" fmla="*/ 1774322 h 1774679"/>
                <a:gd name="connsiteX2" fmla="*/ 13925917 w 14137994"/>
                <a:gd name="connsiteY2" fmla="*/ 0 h 177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994" h="1774679">
                  <a:moveTo>
                    <a:pt x="-6" y="1774679"/>
                  </a:moveTo>
                  <a:lnTo>
                    <a:pt x="14137994" y="1774322"/>
                  </a:lnTo>
                  <a:lnTo>
                    <a:pt x="13925917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26" name="Group 60">
              <a:extLst>
                <a:ext uri="{FF2B5EF4-FFF2-40B4-BE49-F238E27FC236}">
                  <a16:creationId xmlns:a16="http://schemas.microsoft.com/office/drawing/2014/main" id="{79F1E55D-9FCF-CC49-BF86-318D9094A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111" y="3854059"/>
              <a:ext cx="1316780" cy="937728"/>
              <a:chOff x="3808111" y="3854059"/>
              <a:chExt cx="1316780" cy="93772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645FC-6803-A146-86EC-5C119D3A6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308" y="4426586"/>
                <a:ext cx="33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59" name="Group 53">
                <a:extLst>
                  <a:ext uri="{FF2B5EF4-FFF2-40B4-BE49-F238E27FC236}">
                    <a16:creationId xmlns:a16="http://schemas.microsoft.com/office/drawing/2014/main" id="{6CF0E510-F309-D84A-A250-4C8233F24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3461" y="3854059"/>
                <a:ext cx="495536" cy="937728"/>
                <a:chOff x="4483461" y="3854059"/>
                <a:chExt cx="495536" cy="937728"/>
              </a:xfrm>
            </p:grpSpPr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AAE45C37-1C34-4E4D-8003-C2FD0CEE6D45}"/>
                    </a:ext>
                  </a:extLst>
                </p:cNvPr>
                <p:cNvSpPr/>
                <p:nvPr/>
              </p:nvSpPr>
              <p:spPr>
                <a:xfrm rot="5400000">
                  <a:off x="4294790" y="427975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462" name="Group 52">
                  <a:extLst>
                    <a:ext uri="{FF2B5EF4-FFF2-40B4-BE49-F238E27FC236}">
                      <a16:creationId xmlns:a16="http://schemas.microsoft.com/office/drawing/2014/main" id="{21100FA9-ACD5-5E4C-A757-7963A4283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8839" y="3854059"/>
                  <a:ext cx="340158" cy="272788"/>
                  <a:chOff x="4638839" y="3854059"/>
                  <a:chExt cx="340158" cy="272788"/>
                </a:xfrm>
              </p:grpSpPr>
              <p:sp>
                <p:nvSpPr>
                  <p:cNvPr id="16466" name="TextBox 122">
                    <a:extLst>
                      <a:ext uri="{FF2B5EF4-FFF2-40B4-BE49-F238E27FC236}">
                        <a16:creationId xmlns:a16="http://schemas.microsoft.com/office/drawing/2014/main" id="{149EA439-55BA-D047-A48F-E6CBDA242C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839" y="385405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1400248-6D0C-DF4E-BA73-91C8774CE13E}"/>
                      </a:ext>
                    </a:extLst>
                  </p:cNvPr>
                  <p:cNvCxnSpPr/>
                  <p:nvPr/>
                </p:nvCxnSpPr>
                <p:spPr>
                  <a:xfrm>
                    <a:off x="4675016" y="390585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63" name="TextBox 128">
                  <a:extLst>
                    <a:ext uri="{FF2B5EF4-FFF2-40B4-BE49-F238E27FC236}">
                      <a16:creationId xmlns:a16="http://schemas.microsoft.com/office/drawing/2014/main" id="{DE89AA3B-2933-5948-9999-F5A9906093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461" y="409341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504F164-08C6-9D4F-84E8-53334B13F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2628" y="4264652"/>
                  <a:ext cx="277792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47B06B-1A7A-D04F-BB08-41951B9AD06A}"/>
                    </a:ext>
                  </a:extLst>
                </p:cNvPr>
                <p:cNvCxnSpPr>
                  <a:cxnSpLocks/>
                  <a:endCxn id="124" idx="0"/>
                </p:cNvCxnSpPr>
                <p:nvPr/>
              </p:nvCxnSpPr>
              <p:spPr>
                <a:xfrm flipV="1">
                  <a:off x="4525803" y="4426586"/>
                  <a:ext cx="280967" cy="155584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EC5F81-1068-E943-A7CD-823EE6DAA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307" y="4269414"/>
                <a:ext cx="715909" cy="4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27" name="TextBox 359">
              <a:extLst>
                <a:ext uri="{FF2B5EF4-FFF2-40B4-BE49-F238E27FC236}">
                  <a16:creationId xmlns:a16="http://schemas.microsoft.com/office/drawing/2014/main" id="{7628A735-60CB-B243-9DC3-8423B878E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370" y="5540213"/>
              <a:ext cx="804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/>
                <a:t>Switches</a:t>
              </a:r>
            </a:p>
          </p:txBody>
        </p:sp>
        <p:grpSp>
          <p:nvGrpSpPr>
            <p:cNvPr id="16428" name="Group 31">
              <a:extLst>
                <a:ext uri="{FF2B5EF4-FFF2-40B4-BE49-F238E27FC236}">
                  <a16:creationId xmlns:a16="http://schemas.microsoft.com/office/drawing/2014/main" id="{CBA404C0-8093-6843-BC71-DFF36C3EB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208" y="4949419"/>
              <a:ext cx="864173" cy="937728"/>
              <a:chOff x="6300208" y="4949419"/>
              <a:chExt cx="864173" cy="937728"/>
            </a:xfrm>
          </p:grpSpPr>
          <p:grpSp>
            <p:nvGrpSpPr>
              <p:cNvPr id="16449" name="Group 28">
                <a:extLst>
                  <a:ext uri="{FF2B5EF4-FFF2-40B4-BE49-F238E27FC236}">
                    <a16:creationId xmlns:a16="http://schemas.microsoft.com/office/drawing/2014/main" id="{E414F265-4411-AB49-A124-629D86796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0208" y="4949419"/>
                <a:ext cx="495536" cy="937728"/>
                <a:chOff x="6300208" y="4949419"/>
                <a:chExt cx="495536" cy="937728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8B867103-C65C-FB4B-8BEE-889DCBB89CBE}"/>
                    </a:ext>
                  </a:extLst>
                </p:cNvPr>
                <p:cNvSpPr/>
                <p:nvPr/>
              </p:nvSpPr>
              <p:spPr>
                <a:xfrm rot="5400000">
                  <a:off x="6112341" y="537519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452" name="Group 24">
                  <a:extLst>
                    <a:ext uri="{FF2B5EF4-FFF2-40B4-BE49-F238E27FC236}">
                      <a16:creationId xmlns:a16="http://schemas.microsoft.com/office/drawing/2014/main" id="{7602B231-7BD2-CD4D-B586-7FB4E55DF5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55586" y="4949419"/>
                  <a:ext cx="340158" cy="272788"/>
                  <a:chOff x="6455586" y="4949419"/>
                  <a:chExt cx="340158" cy="272788"/>
                </a:xfrm>
              </p:grpSpPr>
              <p:sp>
                <p:nvSpPr>
                  <p:cNvPr id="16456" name="TextBox 171">
                    <a:extLst>
                      <a:ext uri="{FF2B5EF4-FFF2-40B4-BE49-F238E27FC236}">
                        <a16:creationId xmlns:a16="http://schemas.microsoft.com/office/drawing/2014/main" id="{69C3EA57-48F0-2F4A-B42F-1D06E62FF7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5586" y="494941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129C6A80-A788-4B46-9BC1-34F5F4D187F4}"/>
                      </a:ext>
                    </a:extLst>
                  </p:cNvPr>
                  <p:cNvCxnSpPr/>
                  <p:nvPr/>
                </p:nvCxnSpPr>
                <p:spPr>
                  <a:xfrm>
                    <a:off x="6492568" y="500129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53" name="TextBox 177">
                  <a:extLst>
                    <a:ext uri="{FF2B5EF4-FFF2-40B4-BE49-F238E27FC236}">
                      <a16:creationId xmlns:a16="http://schemas.microsoft.com/office/drawing/2014/main" id="{7B9BD379-D28E-094C-860D-1753483D79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0208" y="518877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B3B98A3E-A4B5-8848-954F-7E2F68580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180" y="5360092"/>
                  <a:ext cx="277791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D0C0341-C1E0-6B48-A8A9-90E0F3E4DDC4}"/>
                    </a:ext>
                  </a:extLst>
                </p:cNvPr>
                <p:cNvCxnSpPr>
                  <a:cxnSpLocks/>
                  <a:endCxn id="173" idx="0"/>
                </p:cNvCxnSpPr>
                <p:nvPr/>
              </p:nvCxnSpPr>
              <p:spPr>
                <a:xfrm flipV="1">
                  <a:off x="6333830" y="5522026"/>
                  <a:ext cx="290490" cy="153996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7C0FD2-C6CF-FF42-8B40-9E62E2C2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796" y="5522026"/>
                <a:ext cx="5492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8" name="Trapezoid 109">
              <a:extLst>
                <a:ext uri="{FF2B5EF4-FFF2-40B4-BE49-F238E27FC236}">
                  <a16:creationId xmlns:a16="http://schemas.microsoft.com/office/drawing/2014/main" id="{0C143620-E05A-0B41-A64C-8E32DFFE8FA0}"/>
                </a:ext>
              </a:extLst>
            </p:cNvPr>
            <p:cNvSpPr/>
            <p:nvPr/>
          </p:nvSpPr>
          <p:spPr>
            <a:xfrm rot="5400000">
              <a:off x="4232901" y="4735383"/>
              <a:ext cx="441351" cy="141277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178349 w 2178349"/>
                <a:gd name="connsiteY0" fmla="*/ 97207 h 97712"/>
                <a:gd name="connsiteX1" fmla="*/ 1576 w 2178349"/>
                <a:gd name="connsiteY1" fmla="*/ 97712 h 97712"/>
                <a:gd name="connsiteX2" fmla="*/ 0 w 2178349"/>
                <a:gd name="connsiteY2" fmla="*/ 0 h 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8349" h="97712">
                  <a:moveTo>
                    <a:pt x="2178349" y="97207"/>
                  </a:move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30" name="Group 358">
              <a:extLst>
                <a:ext uri="{FF2B5EF4-FFF2-40B4-BE49-F238E27FC236}">
                  <a16:creationId xmlns:a16="http://schemas.microsoft.com/office/drawing/2014/main" id="{8EBEA3FA-1634-D149-9A69-824D01381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41" y="173799"/>
              <a:ext cx="2153005" cy="2198275"/>
              <a:chOff x="449771" y="230947"/>
              <a:chExt cx="2153005" cy="2198275"/>
            </a:xfrm>
          </p:grpSpPr>
          <p:grpSp>
            <p:nvGrpSpPr>
              <p:cNvPr id="16431" name="Group 377">
                <a:extLst>
                  <a:ext uri="{FF2B5EF4-FFF2-40B4-BE49-F238E27FC236}">
                    <a16:creationId xmlns:a16="http://schemas.microsoft.com/office/drawing/2014/main" id="{B87DEB3A-DEF4-434D-AE15-690F6D42B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771" y="555647"/>
                <a:ext cx="2153005" cy="1579920"/>
                <a:chOff x="449771" y="555647"/>
                <a:chExt cx="2153005" cy="1579920"/>
              </a:xfrm>
            </p:grpSpPr>
            <p:sp>
              <p:nvSpPr>
                <p:cNvPr id="16436" name="TextBox 7">
                  <a:extLst>
                    <a:ext uri="{FF2B5EF4-FFF2-40B4-BE49-F238E27FC236}">
                      <a16:creationId xmlns:a16="http://schemas.microsoft.com/office/drawing/2014/main" id="{208AED60-E7C1-D449-9787-04893F58B4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771" y="586621"/>
                  <a:ext cx="878161" cy="1508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524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101000</a:t>
                  </a:r>
                </a:p>
              </p:txBody>
            </p:sp>
            <p:grpSp>
              <p:nvGrpSpPr>
                <p:cNvPr id="16437" name="Group 390">
                  <a:extLst>
                    <a:ext uri="{FF2B5EF4-FFF2-40B4-BE49-F238E27FC236}">
                      <a16:creationId xmlns:a16="http://schemas.microsoft.com/office/drawing/2014/main" id="{32B55804-B57C-204D-AD14-DC7D41D4C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0060" y="555647"/>
                  <a:ext cx="1492716" cy="1579920"/>
                  <a:chOff x="1110060" y="555647"/>
                  <a:chExt cx="1492716" cy="1579920"/>
                </a:xfrm>
              </p:grpSpPr>
              <p:sp>
                <p:nvSpPr>
                  <p:cNvPr id="16438" name="TextBox 391">
                    <a:extLst>
                      <a:ext uri="{FF2B5EF4-FFF2-40B4-BE49-F238E27FC236}">
                        <a16:creationId xmlns:a16="http://schemas.microsoft.com/office/drawing/2014/main" id="{A0847253-849D-0840-8C5F-73F619F4A6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060" y="555647"/>
                    <a:ext cx="1492716" cy="1579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10001100 00000000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11010011 00000000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11110010 00000011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01000100 00000000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11100000 11111011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10100100 00000010</a:t>
                    </a: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A2FB9D10-3A2F-D14A-925E-95C5EFEDBE64}"/>
                      </a:ext>
                    </a:extLst>
                  </p:cNvPr>
                  <p:cNvSpPr/>
                  <p:nvPr/>
                </p:nvSpPr>
                <p:spPr>
                  <a:xfrm>
                    <a:off x="1142905" y="581427"/>
                    <a:ext cx="1387371" cy="15129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6544DA8B-3207-2349-BC80-A109C4E7499B}"/>
                      </a:ext>
                    </a:extLst>
                  </p:cNvPr>
                  <p:cNvCxnSpPr>
                    <a:cxnSpLocks/>
                    <a:stCxn id="399" idx="0"/>
                    <a:endCxn id="399" idx="2"/>
                  </p:cNvCxnSpPr>
                  <p:nvPr/>
                </p:nvCxnSpPr>
                <p:spPr>
                  <a:xfrm>
                    <a:off x="1836589" y="581427"/>
                    <a:ext cx="0" cy="15129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CE121A1-FD0C-BD48-8967-3301CCABE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756062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C557E176-2212-A049-B255-CD0C7E8DA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93069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47F777D7-D356-CE41-9D54-FA6B0F287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10533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A76D2A9F-DD45-BB43-A537-439E5D35E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26091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5746298-5A7D-BA4C-9521-53F1B20AD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426027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D462F3AF-4809-F44E-A906-582C0F113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587961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8BF94E47-FD5E-8347-9D9B-A1A43D22F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756246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9F79E132-1990-9941-ACD7-426F8DABC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4491" y="191659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432" name="TextBox 381">
                <a:extLst>
                  <a:ext uri="{FF2B5EF4-FFF2-40B4-BE49-F238E27FC236}">
                    <a16:creationId xmlns:a16="http://schemas.microsoft.com/office/drawing/2014/main" id="{2B4DF3EC-7C1F-1140-8C4E-F48B3494F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61" y="2152223"/>
                <a:ext cx="11899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Code Memory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D50E27E0-F5B2-3941-A40D-244B2F29040C}"/>
                  </a:ext>
                </a:extLst>
              </p:cNvPr>
              <p:cNvSpPr/>
              <p:nvPr/>
            </p:nvSpPr>
            <p:spPr>
              <a:xfrm>
                <a:off x="720662" y="500459"/>
                <a:ext cx="1857235" cy="1663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34" name="TextBox 384">
                <a:extLst>
                  <a:ext uri="{FF2B5EF4-FFF2-40B4-BE49-F238E27FC236}">
                    <a16:creationId xmlns:a16="http://schemas.microsoft.com/office/drawing/2014/main" id="{A8EAE721-2532-1246-9E20-271D58657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4" y="230947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3FBA5FA9-E6DA-5F4E-A2E5-80EDF0472584}"/>
                  </a:ext>
                </a:extLst>
              </p:cNvPr>
              <p:cNvCxnSpPr/>
              <p:nvPr/>
            </p:nvCxnSpPr>
            <p:spPr>
              <a:xfrm>
                <a:off x="1828653" y="295660"/>
                <a:ext cx="0" cy="20162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18CE437-EB90-4D41-9971-058254AC3A30}"/>
              </a:ext>
            </a:extLst>
          </p:cNvPr>
          <p:cNvCxnSpPr>
            <a:cxnSpLocks/>
          </p:cNvCxnSpPr>
          <p:nvPr/>
        </p:nvCxnSpPr>
        <p:spPr>
          <a:xfrm>
            <a:off x="6321426" y="5686425"/>
            <a:ext cx="925513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Group 404">
            <a:extLst>
              <a:ext uri="{FF2B5EF4-FFF2-40B4-BE49-F238E27FC236}">
                <a16:creationId xmlns:a16="http://schemas.microsoft.com/office/drawing/2014/main" id="{F876FFA3-9ED0-5D43-AA51-08EEE8CA2212}"/>
              </a:ext>
            </a:extLst>
          </p:cNvPr>
          <p:cNvGrpSpPr>
            <a:grpSpLocks/>
          </p:cNvGrpSpPr>
          <p:nvPr/>
        </p:nvGrpSpPr>
        <p:grpSpPr bwMode="auto">
          <a:xfrm>
            <a:off x="7229476" y="2495551"/>
            <a:ext cx="855663" cy="754063"/>
            <a:chOff x="6315797" y="2494862"/>
            <a:chExt cx="855712" cy="754757"/>
          </a:xfrm>
        </p:grpSpPr>
        <p:sp>
          <p:nvSpPr>
            <p:cNvPr id="16388" name="TextBox 405">
              <a:extLst>
                <a:ext uri="{FF2B5EF4-FFF2-40B4-BE49-F238E27FC236}">
                  <a16:creationId xmlns:a16="http://schemas.microsoft.com/office/drawing/2014/main" id="{0376E3C9-F938-7C4D-B7D0-846315410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956" y="2982901"/>
              <a:ext cx="7232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0 0 0 0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7DE2013-9530-9241-88C4-4B7BE1B49655}"/>
                </a:ext>
              </a:extLst>
            </p:cNvPr>
            <p:cNvSpPr/>
            <p:nvPr/>
          </p:nvSpPr>
          <p:spPr>
            <a:xfrm>
              <a:off x="6445979" y="3003330"/>
              <a:ext cx="601697" cy="2002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C3C63AB-315E-F24A-ABCF-165176D8E296}"/>
                </a:ext>
              </a:extLst>
            </p:cNvPr>
            <p:cNvSpPr/>
            <p:nvPr/>
          </p:nvSpPr>
          <p:spPr>
            <a:xfrm>
              <a:off x="6315797" y="2785642"/>
              <a:ext cx="855712" cy="463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1" name="TextBox 411">
              <a:extLst>
                <a:ext uri="{FF2B5EF4-FFF2-40B4-BE49-F238E27FC236}">
                  <a16:creationId xmlns:a16="http://schemas.microsoft.com/office/drawing/2014/main" id="{8A4E06FF-D548-574B-AA4B-909DFD59F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8619" y="2494862"/>
              <a:ext cx="3401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11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5FCBF85B-7AA1-6341-9CBB-70FA1D6A0E4C}"/>
                </a:ext>
              </a:extLst>
            </p:cNvPr>
            <p:cNvCxnSpPr/>
            <p:nvPr/>
          </p:nvCxnSpPr>
          <p:spPr>
            <a:xfrm>
              <a:off x="6734921" y="2547298"/>
              <a:ext cx="0" cy="2208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3" name="TextBox 413">
              <a:extLst>
                <a:ext uri="{FF2B5EF4-FFF2-40B4-BE49-F238E27FC236}">
                  <a16:creationId xmlns:a16="http://schemas.microsoft.com/office/drawing/2014/main" id="{322F9044-0A31-FA44-A4CC-0A9DA5D54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797" y="2749596"/>
              <a:ext cx="8557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Flags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9549FF79-D222-BF41-BAFE-493803EDC6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Greater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if(x &gt; 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9875" name="Text Placeholder 2">
            <a:extLst>
              <a:ext uri="{FF2B5EF4-FFF2-40B4-BE49-F238E27FC236}">
                <a16:creationId xmlns:a16="http://schemas.microsoft.com/office/drawing/2014/main" id="{32324BFF-C3C9-584A-B76B-9A7FA6ADA7BF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Greater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these are swapped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307C7248-8CFD-DB4E-890B-BFE24E65B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Greater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y &lt; x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80899" name="Text Placeholder 2">
            <a:extLst>
              <a:ext uri="{FF2B5EF4-FFF2-40B4-BE49-F238E27FC236}">
                <a16:creationId xmlns:a16="http://schemas.microsoft.com/office/drawing/2014/main" id="{01BB4DD0-DC6C-314B-8FD6-D9BE9B4F0590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Greater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</a:t>
            </a:r>
            <a:r>
              <a:rPr lang="en-US" altLang="en-US" b="1">
                <a:solidFill>
                  <a:srgbClr val="FF0000"/>
                </a:solidFill>
                <a:latin typeface="Courier" pitchFamily="2" charset="0"/>
              </a:rPr>
              <a:t>B, A      ; these are swapped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F3C1F58A-D84B-DF41-BACA-24C04C6BA6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 Greater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z=0;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if(y &lt; x)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81923" name="Text Placeholder 2">
            <a:extLst>
              <a:ext uri="{FF2B5EF4-FFF2-40B4-BE49-F238E27FC236}">
                <a16:creationId xmlns:a16="http://schemas.microsoft.com/office/drawing/2014/main" id="{B21BF6EE-8547-6949-BBA2-69267FFBC027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Greater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0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CMP   B, A      </a:t>
            </a: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these are swapped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BRGE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        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    NOOP</a:t>
            </a: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5" name="TextBox 353">
            <a:extLst>
              <a:ext uri="{FF2B5EF4-FFF2-40B4-BE49-F238E27FC236}">
                <a16:creationId xmlns:a16="http://schemas.microsoft.com/office/drawing/2014/main" id="{21D5D99B-DEEE-B54E-986E-590F9F60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546726"/>
            <a:ext cx="144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instead of y &lt; x,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check if y &gt;= 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D2760A-BE0A-674B-B995-20484D9D8C41}"/>
              </a:ext>
            </a:extLst>
          </p:cNvPr>
          <p:cNvSpPr/>
          <p:nvPr/>
        </p:nvSpPr>
        <p:spPr>
          <a:xfrm>
            <a:off x="5643564" y="4292600"/>
            <a:ext cx="1366837" cy="592138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E02A8826-ECBF-3349-A551-51E0EA308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Common Comparisons</a:t>
            </a:r>
          </a:p>
        </p:txBody>
      </p:sp>
      <p:sp>
        <p:nvSpPr>
          <p:cNvPr id="82946" name="TextBox 3">
            <a:extLst>
              <a:ext uri="{FF2B5EF4-FFF2-40B4-BE49-F238E27FC236}">
                <a16:creationId xmlns:a16="http://schemas.microsoft.com/office/drawing/2014/main" id="{FDFD05C8-37F7-4C4D-8935-942AF393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4" y="2605089"/>
            <a:ext cx="906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(x &lt; y)     (x &lt;= y)      (x == y)     (x!= y)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(x &gt;= y)     (x &gt; y) </a:t>
            </a:r>
          </a:p>
        </p:txBody>
      </p:sp>
      <p:sp>
        <p:nvSpPr>
          <p:cNvPr id="82947" name="TextBox 4">
            <a:extLst>
              <a:ext uri="{FF2B5EF4-FFF2-40B4-BE49-F238E27FC236}">
                <a16:creationId xmlns:a16="http://schemas.microsoft.com/office/drawing/2014/main" id="{E471A543-3A1B-2A4B-AF23-05481F405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676650"/>
            <a:ext cx="890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BRGE End     BRG End      BRNE End     BRE End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BRL End     BRLE End</a:t>
            </a:r>
          </a:p>
        </p:txBody>
      </p:sp>
      <p:sp>
        <p:nvSpPr>
          <p:cNvPr id="82948" name="TextBox 5">
            <a:extLst>
              <a:ext uri="{FF2B5EF4-FFF2-40B4-BE49-F238E27FC236}">
                <a16:creationId xmlns:a16="http://schemas.microsoft.com/office/drawing/2014/main" id="{AAC45851-B2AA-1144-9694-488E7837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86139"/>
            <a:ext cx="890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Courier" pitchFamily="2" charset="0"/>
              </a:rPr>
              <a:t>CMP x,y      CMP x,y      CMP x,y      CMP x,y     </a:t>
            </a:r>
            <a:r>
              <a:rPr lang="en-US" altLang="en-US" sz="1600" b="1">
                <a:solidFill>
                  <a:srgbClr val="0070C0"/>
                </a:solidFill>
                <a:latin typeface="Courier" pitchFamily="2" charset="0"/>
              </a:rPr>
              <a:t>CMP x,y     CMP x,y </a:t>
            </a:r>
          </a:p>
        </p:txBody>
      </p:sp>
      <p:sp>
        <p:nvSpPr>
          <p:cNvPr id="82949" name="TextBox 7">
            <a:extLst>
              <a:ext uri="{FF2B5EF4-FFF2-40B4-BE49-F238E27FC236}">
                <a16:creationId xmlns:a16="http://schemas.microsoft.com/office/drawing/2014/main" id="{31477C06-9351-1847-BB37-1A4F69E2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151064"/>
            <a:ext cx="267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  <a:latin typeface="Courier" pitchFamily="2" charset="0"/>
              </a:rPr>
              <a:t>(y &lt;= x)     (y &lt; x)</a:t>
            </a:r>
          </a:p>
        </p:txBody>
      </p:sp>
      <p:sp>
        <p:nvSpPr>
          <p:cNvPr id="82950" name="TextBox 8">
            <a:extLst>
              <a:ext uri="{FF2B5EF4-FFF2-40B4-BE49-F238E27FC236}">
                <a16:creationId xmlns:a16="http://schemas.microsoft.com/office/drawing/2014/main" id="{D024A87D-D191-6149-B595-1CF0E209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4594226"/>
            <a:ext cx="276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  <a:latin typeface="Courier" pitchFamily="2" charset="0"/>
              </a:rPr>
              <a:t>BRG End     BRGE End</a:t>
            </a:r>
          </a:p>
        </p:txBody>
      </p:sp>
      <p:sp>
        <p:nvSpPr>
          <p:cNvPr id="82951" name="TextBox 9">
            <a:extLst>
              <a:ext uri="{FF2B5EF4-FFF2-40B4-BE49-F238E27FC236}">
                <a16:creationId xmlns:a16="http://schemas.microsoft.com/office/drawing/2014/main" id="{9E44B2AE-F025-464D-817A-32CC78A4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1" y="4303714"/>
            <a:ext cx="2582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  <a:latin typeface="Courier" pitchFamily="2" charset="0"/>
              </a:rPr>
              <a:t>CMP y,x     CMP y,x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51975-72D7-6E49-A025-BFAD6848B967}"/>
              </a:ext>
            </a:extLst>
          </p:cNvPr>
          <p:cNvCxnSpPr/>
          <p:nvPr/>
        </p:nvCxnSpPr>
        <p:spPr>
          <a:xfrm flipV="1">
            <a:off x="7346951" y="2605089"/>
            <a:ext cx="2384425" cy="477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0FFFE5-AF12-5143-B628-50EB00BD3769}"/>
              </a:ext>
            </a:extLst>
          </p:cNvPr>
          <p:cNvCxnSpPr>
            <a:cxnSpLocks/>
          </p:cNvCxnSpPr>
          <p:nvPr/>
        </p:nvCxnSpPr>
        <p:spPr>
          <a:xfrm>
            <a:off x="7367589" y="2573339"/>
            <a:ext cx="2363787" cy="509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A9E511-014A-2548-8434-1D848F2D949D}"/>
              </a:ext>
            </a:extLst>
          </p:cNvPr>
          <p:cNvCxnSpPr/>
          <p:nvPr/>
        </p:nvCxnSpPr>
        <p:spPr>
          <a:xfrm flipV="1">
            <a:off x="7367589" y="3554414"/>
            <a:ext cx="2384425" cy="479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B27BC-BC68-7A4E-B775-A298A7FEC5FC}"/>
              </a:ext>
            </a:extLst>
          </p:cNvPr>
          <p:cNvCxnSpPr>
            <a:cxnSpLocks/>
          </p:cNvCxnSpPr>
          <p:nvPr/>
        </p:nvCxnSpPr>
        <p:spPr>
          <a:xfrm>
            <a:off x="7389813" y="3522664"/>
            <a:ext cx="2362200" cy="511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436813"/>
            <a:ext cx="9144000" cy="1327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If Statement: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Comparison of 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Unsigned</a:t>
            </a:r>
            <a:r>
              <a:rPr lang="en-US" dirty="0">
                <a:ea typeface="+mj-ea"/>
                <a:cs typeface="+mj-cs"/>
              </a:rPr>
              <a:t> Numbers 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22362-2B3B-FF4F-BDA5-C4D26403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386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ea typeface="+mj-ea"/>
                <a:cs typeface="+mj-cs"/>
              </a:rPr>
              <a:t>(not supported by this CPU)</a:t>
            </a: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5BC432BD-3211-1940-8D28-1FAE0CE37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Comparison of Signed Numbers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D61EA9F2-4DF5-CC47-BD5A-235A308B9B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0" y="838200"/>
            <a:ext cx="7924800" cy="5486400"/>
          </a:xfrm>
        </p:spPr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Equal				ZF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Not equal  			ZF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Greater				ZF • XNOR( NF, OF )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Greater or Equal	         		XNOR( NF, OF )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Less				XOR( NF, OF )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Less or Equal			ZF +  XOR( NF, OF )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84995" name="Straight Connector 4">
            <a:extLst>
              <a:ext uri="{FF2B5EF4-FFF2-40B4-BE49-F238E27FC236}">
                <a16:creationId xmlns:a16="http://schemas.microsoft.com/office/drawing/2014/main" id="{BF1F4ED0-6596-9248-BAFA-AEC3914859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1" y="2133600"/>
            <a:ext cx="3349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6" name="Straight Connector 5">
            <a:extLst>
              <a:ext uri="{FF2B5EF4-FFF2-40B4-BE49-F238E27FC236}">
                <a16:creationId xmlns:a16="http://schemas.microsoft.com/office/drawing/2014/main" id="{4A389DEA-BFAB-D24A-9CF5-0D00954A1A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3788" y="3022600"/>
            <a:ext cx="3365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0967431D-1931-694A-AD3D-94AE1CF00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Comparison of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Unsigned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Numbers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0705EC5A-F98E-6742-8FC2-9C75DCDF7F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0" y="838200"/>
            <a:ext cx="7924800" cy="5486400"/>
          </a:xfrm>
        </p:spPr>
        <p:txBody>
          <a:bodyPr/>
          <a:lstStyle/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Equal				ZF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Not equal  			ZF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Above				ZF  •  CF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Above or Equal	         		CF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Below				CF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Below or Equal			ZF  +  CF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86019" name="Straight Connector 4">
            <a:extLst>
              <a:ext uri="{FF2B5EF4-FFF2-40B4-BE49-F238E27FC236}">
                <a16:creationId xmlns:a16="http://schemas.microsoft.com/office/drawing/2014/main" id="{C3FE6DBE-BB7F-9840-B565-7BA2D1A760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1" y="2133600"/>
            <a:ext cx="3349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0" name="Straight Connector 5">
            <a:extLst>
              <a:ext uri="{FF2B5EF4-FFF2-40B4-BE49-F238E27FC236}">
                <a16:creationId xmlns:a16="http://schemas.microsoft.com/office/drawing/2014/main" id="{7E8B79AC-0BAE-7646-84C0-78C8707B2F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5638800"/>
            <a:ext cx="3365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1" name="Straight Connector 4">
            <a:extLst>
              <a:ext uri="{FF2B5EF4-FFF2-40B4-BE49-F238E27FC236}">
                <a16:creationId xmlns:a16="http://schemas.microsoft.com/office/drawing/2014/main" id="{6F1481FF-63AB-FA4D-939D-9857605F4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1" y="2971800"/>
            <a:ext cx="3349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2" name="Straight Connector 4">
            <a:extLst>
              <a:ext uri="{FF2B5EF4-FFF2-40B4-BE49-F238E27FC236}">
                <a16:creationId xmlns:a16="http://schemas.microsoft.com/office/drawing/2014/main" id="{00AD6898-A9AB-7B4B-ABF4-41FA134FC9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1" y="4724400"/>
            <a:ext cx="3349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04DA268E-4141-DA43-8ED0-8AA82074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Signed     v.s.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Unsigned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87042" name="Picture 4">
            <a:extLst>
              <a:ext uri="{FF2B5EF4-FFF2-40B4-BE49-F238E27FC236}">
                <a16:creationId xmlns:a16="http://schemas.microsoft.com/office/drawing/2014/main" id="{DE19C4FB-1127-B247-ADE6-452E4ED2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4" y="1954213"/>
            <a:ext cx="395763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6">
            <a:extLst>
              <a:ext uri="{FF2B5EF4-FFF2-40B4-BE49-F238E27FC236}">
                <a16:creationId xmlns:a16="http://schemas.microsoft.com/office/drawing/2014/main" id="{6A024AD5-6952-D743-989A-E61CC9AE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897063"/>
            <a:ext cx="30749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48B5BF-186E-414D-A68C-FD7954DF6AF5}"/>
              </a:ext>
            </a:extLst>
          </p:cNvPr>
          <p:cNvCxnSpPr>
            <a:cxnSpLocks/>
          </p:cNvCxnSpPr>
          <p:nvPr/>
        </p:nvCxnSpPr>
        <p:spPr>
          <a:xfrm>
            <a:off x="5688013" y="1349376"/>
            <a:ext cx="0" cy="45831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CE66B935-75EA-4A4F-B49A-298BF833C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Signed     v.s.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Unsigned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88066" name="Picture 4">
            <a:extLst>
              <a:ext uri="{FF2B5EF4-FFF2-40B4-BE49-F238E27FC236}">
                <a16:creationId xmlns:a16="http://schemas.microsoft.com/office/drawing/2014/main" id="{0F925EF3-0266-144B-BC36-32BC3255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4" y="1954213"/>
            <a:ext cx="395763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6">
            <a:extLst>
              <a:ext uri="{FF2B5EF4-FFF2-40B4-BE49-F238E27FC236}">
                <a16:creationId xmlns:a16="http://schemas.microsoft.com/office/drawing/2014/main" id="{7E66D6DA-C8FA-774D-B34D-B6F42D94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897063"/>
            <a:ext cx="30749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48B5BF-186E-414D-A68C-FD7954DF6AF5}"/>
              </a:ext>
            </a:extLst>
          </p:cNvPr>
          <p:cNvCxnSpPr>
            <a:cxnSpLocks/>
          </p:cNvCxnSpPr>
          <p:nvPr/>
        </p:nvCxnSpPr>
        <p:spPr>
          <a:xfrm>
            <a:off x="5688013" y="1349376"/>
            <a:ext cx="0" cy="45831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C2FB2B-EA4C-B54A-8CEA-0471EB1D5347}"/>
              </a:ext>
            </a:extLst>
          </p:cNvPr>
          <p:cNvSpPr/>
          <p:nvPr/>
        </p:nvSpPr>
        <p:spPr>
          <a:xfrm>
            <a:off x="1103313" y="1828801"/>
            <a:ext cx="8178800" cy="1020763"/>
          </a:xfrm>
          <a:prstGeom prst="roundRect">
            <a:avLst>
              <a:gd name="adj" fmla="val 27895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70" name="TextBox 1">
            <a:extLst>
              <a:ext uri="{FF2B5EF4-FFF2-40B4-BE49-F238E27FC236}">
                <a16:creationId xmlns:a16="http://schemas.microsoft.com/office/drawing/2014/main" id="{35D9248B-1A3C-904F-8F7C-2B9A31F3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403350"/>
            <a:ext cx="220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they overlap only here</a:t>
            </a: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Box 3">
            <a:extLst>
              <a:ext uri="{FF2B5EF4-FFF2-40B4-BE49-F238E27FC236}">
                <a16:creationId xmlns:a16="http://schemas.microsoft.com/office/drawing/2014/main" id="{D136924B-CC26-7B46-93CA-B1EF2684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1701800"/>
            <a:ext cx="42545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BRE        Ranch if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BRZ        BRanch if Zero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BRNE       BRanch if Not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BRNZ       BRanch if Not Zero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BRA        BRanch if Above 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BRAE       BRanch if Above or Equal 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BRB        BRanch if Below 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BRBE       BRanch if Below or Equal</a:t>
            </a:r>
          </a:p>
        </p:txBody>
      </p:sp>
      <p:sp>
        <p:nvSpPr>
          <p:cNvPr id="89090" name="TextBox 3">
            <a:extLst>
              <a:ext uri="{FF2B5EF4-FFF2-40B4-BE49-F238E27FC236}">
                <a16:creationId xmlns:a16="http://schemas.microsoft.com/office/drawing/2014/main" id="{3AC5983A-311C-FB49-A0B7-90BFDDA3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6" y="1954214"/>
            <a:ext cx="46847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BRE        BRanch if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BRZ        BRanch if Zero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BRNE       BRanch if Not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BRNZ       BRanch if Not Zero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BRG        BRanch if Greater 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BRGE       BRanch if Greater than or Equal 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BRL        BRanch if Less 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BRLE       BRanch if Less than or Equal</a:t>
            </a: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endParaRPr lang="en-US" altLang="en-US">
              <a:solidFill>
                <a:schemeClr val="tx1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</p:txBody>
      </p:sp>
      <p:sp>
        <p:nvSpPr>
          <p:cNvPr id="89091" name="Title 1">
            <a:extLst>
              <a:ext uri="{FF2B5EF4-FFF2-40B4-BE49-F238E27FC236}">
                <a16:creationId xmlns:a16="http://schemas.microsoft.com/office/drawing/2014/main" id="{63C69989-04F8-CE4B-9600-102B430D87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Signed     v.s.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Unsigned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48B5BF-186E-414D-A68C-FD7954DF6AF5}"/>
              </a:ext>
            </a:extLst>
          </p:cNvPr>
          <p:cNvCxnSpPr>
            <a:cxnSpLocks/>
          </p:cNvCxnSpPr>
          <p:nvPr/>
        </p:nvCxnSpPr>
        <p:spPr>
          <a:xfrm>
            <a:off x="5688013" y="1349376"/>
            <a:ext cx="0" cy="45831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Assembly Language Instructions</a:t>
            </a: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3">
            <a:extLst>
              <a:ext uri="{FF2B5EF4-FFF2-40B4-BE49-F238E27FC236}">
                <a16:creationId xmlns:a16="http://schemas.microsoft.com/office/drawing/2014/main" id="{F4CEB2F3-8B9F-C74D-B980-6147DBDA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1701800"/>
            <a:ext cx="42545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BRE        Ranch if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BRZ        BRanch if Zero</a:t>
            </a:r>
          </a:p>
          <a:p>
            <a:endParaRPr lang="en-US" altLang="en-US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BRNE       BRanch if Not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BRNZ       BRanch if Not Zero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BRA        BRanch if Above 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BRAE       BRanch if Above or Equal 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BRB        BRanch if Below 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BRBE       BRanch if Below or Equal</a:t>
            </a:r>
          </a:p>
        </p:txBody>
      </p:sp>
      <p:sp>
        <p:nvSpPr>
          <p:cNvPr id="90114" name="TextBox 3">
            <a:extLst>
              <a:ext uri="{FF2B5EF4-FFF2-40B4-BE49-F238E27FC236}">
                <a16:creationId xmlns:a16="http://schemas.microsoft.com/office/drawing/2014/main" id="{FE70B1D4-A967-DD47-88B4-3C473AE05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6" y="1954214"/>
            <a:ext cx="46847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BRE        BRanch if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BRZ        BRanch if Zero</a:t>
            </a:r>
          </a:p>
          <a:p>
            <a:endParaRPr lang="en-US" altLang="en-US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BRNE       BRanch if Not Equal</a:t>
            </a: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BRNZ       BRanch if Not Zero</a:t>
            </a:r>
          </a:p>
          <a:p>
            <a:endParaRPr lang="en-US" altLang="en-US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        BRanch if Greater </a:t>
            </a:r>
          </a:p>
          <a:p>
            <a:endParaRPr lang="en-US" altLang="en-US">
              <a:solidFill>
                <a:srgbClr val="FF0000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FF0000"/>
                </a:solidFill>
                <a:latin typeface="Courier" pitchFamily="2" charset="0"/>
              </a:rPr>
              <a:t>BRGE       BRanch if Greater than or Equal 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BRL        BRanch if Less 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ourier" pitchFamily="2" charset="0"/>
              </a:rPr>
              <a:t>BRLE       BRanch if Less than or Equal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</p:txBody>
      </p:sp>
      <p:sp>
        <p:nvSpPr>
          <p:cNvPr id="90115" name="Title 1">
            <a:extLst>
              <a:ext uri="{FF2B5EF4-FFF2-40B4-BE49-F238E27FC236}">
                <a16:creationId xmlns:a16="http://schemas.microsoft.com/office/drawing/2014/main" id="{47539B26-7A72-0C47-BAEA-DC92734C2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Signed     v.s.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Unsigned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48B5BF-186E-414D-A68C-FD7954DF6AF5}"/>
              </a:ext>
            </a:extLst>
          </p:cNvPr>
          <p:cNvCxnSpPr>
            <a:cxnSpLocks/>
          </p:cNvCxnSpPr>
          <p:nvPr/>
        </p:nvCxnSpPr>
        <p:spPr>
          <a:xfrm>
            <a:off x="5688013" y="1349376"/>
            <a:ext cx="0" cy="45831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7" name="TextBox 5">
            <a:extLst>
              <a:ext uri="{FF2B5EF4-FFF2-40B4-BE49-F238E27FC236}">
                <a16:creationId xmlns:a16="http://schemas.microsoft.com/office/drawing/2014/main" id="{79CF5C46-ADB7-BD47-AD63-F3D00828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6010276"/>
            <a:ext cx="21542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</a:rPr>
              <a:t>The OPCODEs in blue </a:t>
            </a:r>
          </a:p>
          <a:p>
            <a:pPr algn="ctr"/>
            <a:r>
              <a:rPr lang="en-US" altLang="en-US" b="1">
                <a:solidFill>
                  <a:srgbClr val="0070C0"/>
                </a:solidFill>
              </a:rPr>
              <a:t>are NOT implemented</a:t>
            </a:r>
          </a:p>
          <a:p>
            <a:pPr algn="ctr"/>
            <a:r>
              <a:rPr lang="en-US" altLang="en-US" b="1">
                <a:solidFill>
                  <a:srgbClr val="0070C0"/>
                </a:solidFill>
              </a:rPr>
              <a:t> on this CPU</a:t>
            </a: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2BC3CCDF-8475-4B42-813C-EEC3DB7B7E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4"/>
            <a:ext cx="9144000" cy="1235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Thus, comparing unsigned numbers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requires adding </a:t>
            </a: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new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OPCODEs</a:t>
            </a:r>
          </a:p>
        </p:txBody>
      </p:sp>
      <p:sp>
        <p:nvSpPr>
          <p:cNvPr id="91138" name="TextBox 3">
            <a:extLst>
              <a:ext uri="{FF2B5EF4-FFF2-40B4-BE49-F238E27FC236}">
                <a16:creationId xmlns:a16="http://schemas.microsoft.com/office/drawing/2014/main" id="{1E82C311-1AB0-D44B-97B6-B097F8595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4" y="1838326"/>
            <a:ext cx="7151687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240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BRE        Ranch if Equal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BRZ        BRanch if Zero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BRNE       BRanch if Not Equal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BRNZ       BRanch if Not Zero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BRA        BRanch if Above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BRAE       BRanch if Above or Equal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BRB        BRanch if Below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BRBE       BRanch if Below or Equal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207939C6-FB85-4244-B278-76EEE8621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4"/>
            <a:ext cx="9144000" cy="1235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Thus, comparing unsigned numbers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requires adding </a:t>
            </a: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new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OPCODEs</a:t>
            </a:r>
          </a:p>
        </p:txBody>
      </p:sp>
      <p:sp>
        <p:nvSpPr>
          <p:cNvPr id="92162" name="TextBox 3">
            <a:extLst>
              <a:ext uri="{FF2B5EF4-FFF2-40B4-BE49-F238E27FC236}">
                <a16:creationId xmlns:a16="http://schemas.microsoft.com/office/drawing/2014/main" id="{615657F9-F4F5-0A40-BBA9-283ADD69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4" y="1838326"/>
            <a:ext cx="7151687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240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BRE        Ranch if Equal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BRZ        BRanch if Zero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BRNE       BRanch if Not Equal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BRNZ       BRanch if Not Zero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BRA        BRanch if Above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BRAE       BRanch if Above or Equal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BRB        BRanch if Below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BRBE       BRanch if Below or Equal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1CC71E1-789D-E348-96D9-D4D7A4D73BA5}"/>
              </a:ext>
            </a:extLst>
          </p:cNvPr>
          <p:cNvSpPr/>
          <p:nvPr/>
        </p:nvSpPr>
        <p:spPr>
          <a:xfrm rot="10800000" flipH="1">
            <a:off x="2327275" y="3740151"/>
            <a:ext cx="249238" cy="720725"/>
          </a:xfrm>
          <a:prstGeom prst="leftBrace">
            <a:avLst>
              <a:gd name="adj1" fmla="val 2731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64" name="TextBox 15">
            <a:extLst>
              <a:ext uri="{FF2B5EF4-FFF2-40B4-BE49-F238E27FC236}">
                <a16:creationId xmlns:a16="http://schemas.microsoft.com/office/drawing/2014/main" id="{82422058-D094-AB4D-8FFE-9508220E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3740151"/>
            <a:ext cx="14351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at a minimum</a:t>
            </a:r>
          </a:p>
          <a:p>
            <a:pPr algn="ctr"/>
            <a:r>
              <a:rPr lang="en-US" altLang="en-US" b="1"/>
              <a:t>you need only </a:t>
            </a:r>
          </a:p>
          <a:p>
            <a:pPr algn="ctr"/>
            <a:r>
              <a:rPr lang="en-US" altLang="en-US" b="1"/>
              <a:t>these two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F43482A2-EF98-1B4C-9697-E8A6FADDA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4"/>
            <a:ext cx="9144000" cy="1235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Thus, comparing unsigned numbers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requires adding </a:t>
            </a: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new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OPCODEs</a:t>
            </a:r>
          </a:p>
        </p:txBody>
      </p:sp>
      <p:sp>
        <p:nvSpPr>
          <p:cNvPr id="93186" name="TextBox 3">
            <a:extLst>
              <a:ext uri="{FF2B5EF4-FFF2-40B4-BE49-F238E27FC236}">
                <a16:creationId xmlns:a16="http://schemas.microsoft.com/office/drawing/2014/main" id="{5E28AEB5-E252-6948-B8A7-812E2837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4" y="1838326"/>
            <a:ext cx="7151687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 sz="240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BRE        Ranch if Equal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BRZ        BRanch if Zero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BRNE       BRanch if Not Equal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BRNZ       BRanch if Not Zero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BRA        BRanch if Above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BRAE       BRanch if Above or Equal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BRB        BRanch if Below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BRBE       BRanch if Below or Equal</a:t>
            </a:r>
          </a:p>
          <a:p>
            <a:endParaRPr lang="en-US" altLang="en-US">
              <a:solidFill>
                <a:srgbClr val="0070C0"/>
              </a:solidFill>
              <a:latin typeface="Courier" pitchFamily="2" charset="0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1CC71E1-789D-E348-96D9-D4D7A4D73BA5}"/>
              </a:ext>
            </a:extLst>
          </p:cNvPr>
          <p:cNvSpPr/>
          <p:nvPr/>
        </p:nvSpPr>
        <p:spPr>
          <a:xfrm rot="10800000" flipH="1">
            <a:off x="2327275" y="4418013"/>
            <a:ext cx="249238" cy="722312"/>
          </a:xfrm>
          <a:prstGeom prst="leftBrace">
            <a:avLst>
              <a:gd name="adj1" fmla="val 2731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188" name="TextBox 15">
            <a:extLst>
              <a:ext uri="{FF2B5EF4-FFF2-40B4-BE49-F238E27FC236}">
                <a16:creationId xmlns:a16="http://schemas.microsoft.com/office/drawing/2014/main" id="{3E015A90-318A-7B43-97FB-C433DF6B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1" y="4625975"/>
            <a:ext cx="12366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or these two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6E89F5F-5FB0-CF4D-ABF5-F0E7DEA11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OPCODEs that check the Flags</a:t>
            </a:r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Group 29">
            <a:extLst>
              <a:ext uri="{FF2B5EF4-FFF2-40B4-BE49-F238E27FC236}">
                <a16:creationId xmlns:a16="http://schemas.microsoft.com/office/drawing/2014/main" id="{2B45A23B-CA17-A849-9BD8-1D9F3CAC997F}"/>
              </a:ext>
            </a:extLst>
          </p:cNvPr>
          <p:cNvGrpSpPr>
            <a:grpSpLocks/>
          </p:cNvGrpSpPr>
          <p:nvPr/>
        </p:nvGrpSpPr>
        <p:grpSpPr bwMode="auto">
          <a:xfrm>
            <a:off x="1093788" y="160339"/>
            <a:ext cx="8964612" cy="6702425"/>
            <a:chOff x="190667" y="143256"/>
            <a:chExt cx="8963938" cy="6702824"/>
          </a:xfrm>
        </p:grpSpPr>
        <p:grpSp>
          <p:nvGrpSpPr>
            <p:cNvPr id="95369" name="Group 49">
              <a:extLst>
                <a:ext uri="{FF2B5EF4-FFF2-40B4-BE49-F238E27FC236}">
                  <a16:creationId xmlns:a16="http://schemas.microsoft.com/office/drawing/2014/main" id="{79BA169E-B4D0-9D48-ADDA-BC3529D55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487" y="2385720"/>
              <a:ext cx="1587347" cy="2315295"/>
              <a:chOff x="2379487" y="2385720"/>
              <a:chExt cx="1587347" cy="2315295"/>
            </a:xfrm>
          </p:grpSpPr>
          <p:grpSp>
            <p:nvGrpSpPr>
              <p:cNvPr id="95535" name="Group 33">
                <a:extLst>
                  <a:ext uri="{FF2B5EF4-FFF2-40B4-BE49-F238E27FC236}">
                    <a16:creationId xmlns:a16="http://schemas.microsoft.com/office/drawing/2014/main" id="{EE6450F8-38C3-C447-B28F-82886BF30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59" y="2787061"/>
                <a:ext cx="293670" cy="304521"/>
                <a:chOff x="3407959" y="2787061"/>
                <a:chExt cx="293670" cy="304521"/>
              </a:xfrm>
            </p:grpSpPr>
            <p:sp>
              <p:nvSpPr>
                <p:cNvPr id="95577" name="TextBox 467">
                  <a:extLst>
                    <a:ext uri="{FF2B5EF4-FFF2-40B4-BE49-F238E27FC236}">
                      <a16:creationId xmlns:a16="http://schemas.microsoft.com/office/drawing/2014/main" id="{8FEF86E5-AD71-F54B-8879-3120ED273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59" y="2787061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cxnSp>
              <p:nvCxnSpPr>
                <p:cNvPr id="469" name="Straight Arrow Connector 468">
                  <a:extLst>
                    <a:ext uri="{FF2B5EF4-FFF2-40B4-BE49-F238E27FC236}">
                      <a16:creationId xmlns:a16="http://schemas.microsoft.com/office/drawing/2014/main" id="{D8F96189-A9F3-2445-B47A-2470D7A67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6394" y="2889794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536" name="Group 34">
                <a:extLst>
                  <a:ext uri="{FF2B5EF4-FFF2-40B4-BE49-F238E27FC236}">
                    <a16:creationId xmlns:a16="http://schemas.microsoft.com/office/drawing/2014/main" id="{4421F2FF-A0AC-3348-95FE-B1397101E7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64" y="2806288"/>
                <a:ext cx="293670" cy="334096"/>
                <a:chOff x="3673164" y="2806288"/>
                <a:chExt cx="293670" cy="334096"/>
              </a:xfrm>
            </p:grpSpPr>
            <p:sp>
              <p:nvSpPr>
                <p:cNvPr id="95575" name="TextBox 469">
                  <a:extLst>
                    <a:ext uri="{FF2B5EF4-FFF2-40B4-BE49-F238E27FC236}">
                      <a16:creationId xmlns:a16="http://schemas.microsoft.com/office/drawing/2014/main" id="{57167E7D-3CE6-0544-A537-3601F9EBFC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64" y="2806288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471" name="Straight Arrow Connector 470">
                  <a:extLst>
                    <a:ext uri="{FF2B5EF4-FFF2-40B4-BE49-F238E27FC236}">
                      <a16:creationId xmlns:a16="http://schemas.microsoft.com/office/drawing/2014/main" id="{48260F31-7EED-1044-8347-B924013F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2889794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Trapezoid 471">
                <a:extLst>
                  <a:ext uri="{FF2B5EF4-FFF2-40B4-BE49-F238E27FC236}">
                    <a16:creationId xmlns:a16="http://schemas.microsoft.com/office/drawing/2014/main" id="{63BED1D1-0FC5-034E-BB6B-B166E1B7105C}"/>
                  </a:ext>
                </a:extLst>
              </p:cNvPr>
              <p:cNvSpPr/>
              <p:nvPr/>
            </p:nvSpPr>
            <p:spPr>
              <a:xfrm rot="5400000">
                <a:off x="3343161" y="3226383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538" name="TextBox 472">
                <a:extLst>
                  <a:ext uri="{FF2B5EF4-FFF2-40B4-BE49-F238E27FC236}">
                    <a16:creationId xmlns:a16="http://schemas.microsoft.com/office/drawing/2014/main" id="{3AA669ED-EDE5-6F4A-B865-659CB35C1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12" y="3073939"/>
                <a:ext cx="334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95539" name="Group 441">
                <a:extLst>
                  <a:ext uri="{FF2B5EF4-FFF2-40B4-BE49-F238E27FC236}">
                    <a16:creationId xmlns:a16="http://schemas.microsoft.com/office/drawing/2014/main" id="{D0C9F6A8-8170-7442-A491-73B0F853A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487" y="2676271"/>
                <a:ext cx="1527811" cy="2024744"/>
                <a:chOff x="3156259" y="1690162"/>
                <a:chExt cx="1527811" cy="2024744"/>
              </a:xfrm>
            </p:grpSpPr>
            <p:grpSp>
              <p:nvGrpSpPr>
                <p:cNvPr id="95558" name="Group 450">
                  <a:extLst>
                    <a:ext uri="{FF2B5EF4-FFF2-40B4-BE49-F238E27FC236}">
                      <a16:creationId xmlns:a16="http://schemas.microsoft.com/office/drawing/2014/main" id="{0C415594-ABF2-F54A-84FE-E001D251F6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1995894"/>
                  <a:ext cx="1015631" cy="307777"/>
                  <a:chOff x="3156259" y="1995894"/>
                  <a:chExt cx="1015631" cy="307777"/>
                </a:xfrm>
              </p:grpSpPr>
              <p:sp>
                <p:nvSpPr>
                  <p:cNvPr id="95572" name="TextBox 464">
                    <a:extLst>
                      <a:ext uri="{FF2B5EF4-FFF2-40B4-BE49-F238E27FC236}">
                        <a16:creationId xmlns:a16="http://schemas.microsoft.com/office/drawing/2014/main" id="{909DDFAB-0635-284E-8EFD-F087C0D32D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03306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3301DD07-D5ED-B849-9DCA-5C656EFCEA17}"/>
                      </a:ext>
                    </a:extLst>
                  </p:cNvPr>
                  <p:cNvSpPr/>
                  <p:nvPr/>
                </p:nvSpPr>
                <p:spPr>
                  <a:xfrm>
                    <a:off x="3431053" y="204021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5574" name="TextBox 466">
                    <a:extLst>
                      <a:ext uri="{FF2B5EF4-FFF2-40B4-BE49-F238E27FC236}">
                        <a16:creationId xmlns:a16="http://schemas.microsoft.com/office/drawing/2014/main" id="{6FA9319A-C9A6-6A4E-85C6-60411C3C85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199589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A</a:t>
                    </a:r>
                  </a:p>
                </p:txBody>
              </p:sp>
            </p:grpSp>
            <p:grpSp>
              <p:nvGrpSpPr>
                <p:cNvPr id="95559" name="Group 451">
                  <a:extLst>
                    <a:ext uri="{FF2B5EF4-FFF2-40B4-BE49-F238E27FC236}">
                      <a16:creationId xmlns:a16="http://schemas.microsoft.com/office/drawing/2014/main" id="{CC300BF8-080B-874C-ADA9-40E399D85C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421600"/>
                  <a:ext cx="1015631" cy="307777"/>
                  <a:chOff x="3156259" y="2141034"/>
                  <a:chExt cx="1015631" cy="307777"/>
                </a:xfrm>
              </p:grpSpPr>
              <p:sp>
                <p:nvSpPr>
                  <p:cNvPr id="95569" name="TextBox 461">
                    <a:extLst>
                      <a:ext uri="{FF2B5EF4-FFF2-40B4-BE49-F238E27FC236}">
                        <a16:creationId xmlns:a16="http://schemas.microsoft.com/office/drawing/2014/main" id="{EFD754C0-1EAC-2145-AABD-8D129D5FDA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17820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1DFA8954-4973-C641-B9B9-CF248F68B479}"/>
                      </a:ext>
                    </a:extLst>
                  </p:cNvPr>
                  <p:cNvSpPr/>
                  <p:nvPr/>
                </p:nvSpPr>
                <p:spPr>
                  <a:xfrm>
                    <a:off x="3431053" y="218512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5571" name="TextBox 463">
                    <a:extLst>
                      <a:ext uri="{FF2B5EF4-FFF2-40B4-BE49-F238E27FC236}">
                        <a16:creationId xmlns:a16="http://schemas.microsoft.com/office/drawing/2014/main" id="{60F31FE5-B57A-A640-B75E-A534E2E66C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14103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B</a:t>
                    </a:r>
                  </a:p>
                </p:txBody>
              </p:sp>
            </p:grpSp>
            <p:grpSp>
              <p:nvGrpSpPr>
                <p:cNvPr id="95560" name="Group 452">
                  <a:extLst>
                    <a:ext uri="{FF2B5EF4-FFF2-40B4-BE49-F238E27FC236}">
                      <a16:creationId xmlns:a16="http://schemas.microsoft.com/office/drawing/2014/main" id="{98083CE7-D3CB-5E49-98EA-3C5B7861DA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871344"/>
                  <a:ext cx="1015631" cy="307777"/>
                  <a:chOff x="3156259" y="2307387"/>
                  <a:chExt cx="1015631" cy="307777"/>
                </a:xfrm>
              </p:grpSpPr>
              <p:sp>
                <p:nvSpPr>
                  <p:cNvPr id="95566" name="TextBox 458">
                    <a:extLst>
                      <a:ext uri="{FF2B5EF4-FFF2-40B4-BE49-F238E27FC236}">
                        <a16:creationId xmlns:a16="http://schemas.microsoft.com/office/drawing/2014/main" id="{F3156BAC-3763-F945-8513-AA40C8BA2E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34455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EF7512BD-775B-6945-9C09-DE9C452E1423}"/>
                      </a:ext>
                    </a:extLst>
                  </p:cNvPr>
                  <p:cNvSpPr/>
                  <p:nvPr/>
                </p:nvSpPr>
                <p:spPr>
                  <a:xfrm>
                    <a:off x="3431053" y="2351026"/>
                    <a:ext cx="665112" cy="20162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5568" name="TextBox 460">
                    <a:extLst>
                      <a:ext uri="{FF2B5EF4-FFF2-40B4-BE49-F238E27FC236}">
                        <a16:creationId xmlns:a16="http://schemas.microsoft.com/office/drawing/2014/main" id="{3CF61C36-7CA4-8349-9319-2441C0E095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30738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C</a:t>
                    </a:r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54755A0-2F2A-CE48-89AD-EDD2A2603C51}"/>
                    </a:ext>
                  </a:extLst>
                </p:cNvPr>
                <p:cNvSpPr/>
                <p:nvPr/>
              </p:nvSpPr>
              <p:spPr>
                <a:xfrm>
                  <a:off x="3185009" y="1670308"/>
                  <a:ext cx="1498487" cy="20448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95562" name="Group 453">
                  <a:extLst>
                    <a:ext uri="{FF2B5EF4-FFF2-40B4-BE49-F238E27FC236}">
                      <a16:creationId xmlns:a16="http://schemas.microsoft.com/office/drawing/2014/main" id="{84D92E92-77E4-2242-B315-E8D2C3FE43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3298170"/>
                  <a:ext cx="1015631" cy="307777"/>
                  <a:chOff x="3156259" y="2453647"/>
                  <a:chExt cx="1015631" cy="307777"/>
                </a:xfrm>
              </p:grpSpPr>
              <p:sp>
                <p:nvSpPr>
                  <p:cNvPr id="95563" name="TextBox 455">
                    <a:extLst>
                      <a:ext uri="{FF2B5EF4-FFF2-40B4-BE49-F238E27FC236}">
                        <a16:creationId xmlns:a16="http://schemas.microsoft.com/office/drawing/2014/main" id="{B82EC095-2F53-B843-A99F-5B8507E2726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49081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2058D84D-30E2-034D-9EF0-233177D24A2F}"/>
                      </a:ext>
                    </a:extLst>
                  </p:cNvPr>
                  <p:cNvSpPr/>
                  <p:nvPr/>
                </p:nvSpPr>
                <p:spPr>
                  <a:xfrm>
                    <a:off x="3431053" y="2497523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5565" name="TextBox 457">
                    <a:extLst>
                      <a:ext uri="{FF2B5EF4-FFF2-40B4-BE49-F238E27FC236}">
                        <a16:creationId xmlns:a16="http://schemas.microsoft.com/office/drawing/2014/main" id="{8AF67C69-FF76-8241-A9C1-B8D0F56132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45364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D</a:t>
                    </a:r>
                  </a:p>
                </p:txBody>
              </p:sp>
            </p:grpSp>
          </p:grpSp>
          <p:grpSp>
            <p:nvGrpSpPr>
              <p:cNvPr id="95540" name="Group 44">
                <a:extLst>
                  <a:ext uri="{FF2B5EF4-FFF2-40B4-BE49-F238E27FC236}">
                    <a16:creationId xmlns:a16="http://schemas.microsoft.com/office/drawing/2014/main" id="{D39284B8-F0AE-C148-AE42-214DC14715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47" y="3691312"/>
                <a:ext cx="293670" cy="304511"/>
                <a:chOff x="3407947" y="3691312"/>
                <a:chExt cx="293670" cy="304511"/>
              </a:xfrm>
            </p:grpSpPr>
            <p:sp>
              <p:nvSpPr>
                <p:cNvPr id="95556" name="TextBox 443">
                  <a:extLst>
                    <a:ext uri="{FF2B5EF4-FFF2-40B4-BE49-F238E27FC236}">
                      <a16:creationId xmlns:a16="http://schemas.microsoft.com/office/drawing/2014/main" id="{332AB6C0-D834-D746-A931-23FE725597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47" y="3691312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cxnSp>
              <p:nvCxnSpPr>
                <p:cNvPr id="445" name="Straight Arrow Connector 444">
                  <a:extLst>
                    <a:ext uri="{FF2B5EF4-FFF2-40B4-BE49-F238E27FC236}">
                      <a16:creationId xmlns:a16="http://schemas.microsoft.com/office/drawing/2014/main" id="{A68059FE-11BC-F44A-B1B7-153054F30F8C}"/>
                    </a:ext>
                  </a:extLst>
                </p:cNvPr>
                <p:cNvCxnSpPr/>
                <p:nvPr/>
              </p:nvCxnSpPr>
              <p:spPr>
                <a:xfrm>
                  <a:off x="3646394" y="3794723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541" name="Group 48">
                <a:extLst>
                  <a:ext uri="{FF2B5EF4-FFF2-40B4-BE49-F238E27FC236}">
                    <a16:creationId xmlns:a16="http://schemas.microsoft.com/office/drawing/2014/main" id="{2C841B59-9E2F-4346-9755-0C0D8EFAE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43" y="3710530"/>
                <a:ext cx="293670" cy="333896"/>
                <a:chOff x="3673143" y="3710530"/>
                <a:chExt cx="293670" cy="333896"/>
              </a:xfrm>
            </p:grpSpPr>
            <p:sp>
              <p:nvSpPr>
                <p:cNvPr id="95554" name="TextBox 445">
                  <a:extLst>
                    <a:ext uri="{FF2B5EF4-FFF2-40B4-BE49-F238E27FC236}">
                      <a16:creationId xmlns:a16="http://schemas.microsoft.com/office/drawing/2014/main" id="{6D151FDE-E519-9047-BD0C-4123336E0E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43" y="3710530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447" name="Straight Arrow Connector 446">
                  <a:extLst>
                    <a:ext uri="{FF2B5EF4-FFF2-40B4-BE49-F238E27FC236}">
                      <a16:creationId xmlns:a16="http://schemas.microsoft.com/office/drawing/2014/main" id="{AAC46341-3324-5B44-9B39-3A723F090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3793135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542" name="TextBox 448">
                <a:extLst>
                  <a:ext uri="{FF2B5EF4-FFF2-40B4-BE49-F238E27FC236}">
                    <a16:creationId xmlns:a16="http://schemas.microsoft.com/office/drawing/2014/main" id="{92BA1ABB-3625-8440-847C-0F9FA7A87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00" y="3978180"/>
                <a:ext cx="33476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95543" name="TextBox 474">
                <a:extLst>
                  <a:ext uri="{FF2B5EF4-FFF2-40B4-BE49-F238E27FC236}">
                    <a16:creationId xmlns:a16="http://schemas.microsoft.com/office/drawing/2014/main" id="{DA5B6D7C-B72E-9C42-918D-AF8E2DAD6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37" y="2702644"/>
                <a:ext cx="8389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Registers</a:t>
                </a:r>
              </a:p>
            </p:txBody>
          </p:sp>
          <p:grpSp>
            <p:nvGrpSpPr>
              <p:cNvPr id="95544" name="Group 475">
                <a:extLst>
                  <a:ext uri="{FF2B5EF4-FFF2-40B4-BE49-F238E27FC236}">
                    <a16:creationId xmlns:a16="http://schemas.microsoft.com/office/drawing/2014/main" id="{046347FA-E3B5-0E4A-A940-74F0F2AEC5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754" y="2385720"/>
                <a:ext cx="340158" cy="272788"/>
                <a:chOff x="3284418" y="5102016"/>
                <a:chExt cx="340158" cy="272788"/>
              </a:xfrm>
            </p:grpSpPr>
            <p:sp>
              <p:nvSpPr>
                <p:cNvPr id="95552" name="TextBox 476">
                  <a:extLst>
                    <a:ext uri="{FF2B5EF4-FFF2-40B4-BE49-F238E27FC236}">
                      <a16:creationId xmlns:a16="http://schemas.microsoft.com/office/drawing/2014/main" id="{31778B1B-3BE0-1443-B223-9D6FB024CB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102016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cxnSp>
              <p:nvCxnSpPr>
                <p:cNvPr id="478" name="Straight Arrow Connector 477">
                  <a:extLst>
                    <a:ext uri="{FF2B5EF4-FFF2-40B4-BE49-F238E27FC236}">
                      <a16:creationId xmlns:a16="http://schemas.microsoft.com/office/drawing/2014/main" id="{5D109CCA-7D55-7541-A453-A8D4D33DB96F}"/>
                    </a:ext>
                  </a:extLst>
                </p:cNvPr>
                <p:cNvCxnSpPr/>
                <p:nvPr/>
              </p:nvCxnSpPr>
              <p:spPr>
                <a:xfrm>
                  <a:off x="3321218" y="5153625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545" name="Group 478">
                <a:extLst>
                  <a:ext uri="{FF2B5EF4-FFF2-40B4-BE49-F238E27FC236}">
                    <a16:creationId xmlns:a16="http://schemas.microsoft.com/office/drawing/2014/main" id="{C873DB51-CA99-634D-9B95-EE726900A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297" y="2388361"/>
                <a:ext cx="293670" cy="272788"/>
                <a:chOff x="3144219" y="5102016"/>
                <a:chExt cx="293670" cy="272788"/>
              </a:xfrm>
            </p:grpSpPr>
            <p:sp>
              <p:nvSpPr>
                <p:cNvPr id="95550" name="TextBox 482">
                  <a:extLst>
                    <a:ext uri="{FF2B5EF4-FFF2-40B4-BE49-F238E27FC236}">
                      <a16:creationId xmlns:a16="http://schemas.microsoft.com/office/drawing/2014/main" id="{4C99F9C2-E3DA-154C-96A4-48D4418BB8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219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498" name="Straight Arrow Connector 497">
                  <a:extLst>
                    <a:ext uri="{FF2B5EF4-FFF2-40B4-BE49-F238E27FC236}">
                      <a16:creationId xmlns:a16="http://schemas.microsoft.com/office/drawing/2014/main" id="{F1CAE022-D485-E44F-8B41-250E141DFE59}"/>
                    </a:ext>
                  </a:extLst>
                </p:cNvPr>
                <p:cNvCxnSpPr/>
                <p:nvPr/>
              </p:nvCxnSpPr>
              <p:spPr>
                <a:xfrm>
                  <a:off x="3392295" y="515415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546" name="Group 498">
                <a:extLst>
                  <a:ext uri="{FF2B5EF4-FFF2-40B4-BE49-F238E27FC236}">
                    <a16:creationId xmlns:a16="http://schemas.microsoft.com/office/drawing/2014/main" id="{13D11822-190B-AA42-9CD2-4E7C391AB0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2991" y="2388362"/>
                <a:ext cx="293670" cy="272788"/>
                <a:chOff x="3270018" y="5102016"/>
                <a:chExt cx="293670" cy="272788"/>
              </a:xfrm>
            </p:grpSpPr>
            <p:sp>
              <p:nvSpPr>
                <p:cNvPr id="95548" name="TextBox 499">
                  <a:extLst>
                    <a:ext uri="{FF2B5EF4-FFF2-40B4-BE49-F238E27FC236}">
                      <a16:creationId xmlns:a16="http://schemas.microsoft.com/office/drawing/2014/main" id="{A08DC053-8E05-CA45-A080-BBFB51051E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0018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501" name="Straight Arrow Connector 500">
                  <a:extLst>
                    <a:ext uri="{FF2B5EF4-FFF2-40B4-BE49-F238E27FC236}">
                      <a16:creationId xmlns:a16="http://schemas.microsoft.com/office/drawing/2014/main" id="{7615DD1A-56E6-B845-9E4B-D4BE3BBB64A6}"/>
                    </a:ext>
                  </a:extLst>
                </p:cNvPr>
                <p:cNvCxnSpPr/>
                <p:nvPr/>
              </p:nvCxnSpPr>
              <p:spPr>
                <a:xfrm>
                  <a:off x="3314343" y="5154158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21E2059D-723B-014E-8800-8613B2879CAB}"/>
                  </a:ext>
                </a:extLst>
              </p:cNvPr>
              <p:cNvSpPr/>
              <p:nvPr/>
            </p:nvSpPr>
            <p:spPr>
              <a:xfrm rot="5400000">
                <a:off x="3343161" y="4131312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5370" name="Group 132">
              <a:extLst>
                <a:ext uri="{FF2B5EF4-FFF2-40B4-BE49-F238E27FC236}">
                  <a16:creationId xmlns:a16="http://schemas.microsoft.com/office/drawing/2014/main" id="{A38C67CD-2C00-C646-8601-30985771A5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62" y="4032363"/>
              <a:ext cx="342419" cy="894328"/>
              <a:chOff x="8364611" y="5087641"/>
              <a:chExt cx="342419" cy="894328"/>
            </a:xfrm>
          </p:grpSpPr>
          <p:sp>
            <p:nvSpPr>
              <p:cNvPr id="215" name="Trapezoid 109">
                <a:extLst>
                  <a:ext uri="{FF2B5EF4-FFF2-40B4-BE49-F238E27FC236}">
                    <a16:creationId xmlns:a16="http://schemas.microsoft.com/office/drawing/2014/main" id="{E6830650-7233-EB4F-919F-72A8D3D3A21F}"/>
                  </a:ext>
                </a:extLst>
              </p:cNvPr>
              <p:cNvSpPr/>
              <p:nvPr/>
            </p:nvSpPr>
            <p:spPr>
              <a:xfrm rot="5400000" flipH="1">
                <a:off x="8102102" y="5378691"/>
                <a:ext cx="893815" cy="312714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178349 w 2178349"/>
                  <a:gd name="connsiteY0" fmla="*/ 97207 h 97712"/>
                  <a:gd name="connsiteX1" fmla="*/ 1576 w 2178349"/>
                  <a:gd name="connsiteY1" fmla="*/ 97712 h 97712"/>
                  <a:gd name="connsiteX2" fmla="*/ 0 w 2178349"/>
                  <a:gd name="connsiteY2" fmla="*/ 0 h 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349" h="97712">
                    <a:moveTo>
                      <a:pt x="2178349" y="97207"/>
                    </a:move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3DF5FED-A332-3A44-844F-C12197E34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4715" y="5724766"/>
                <a:ext cx="32223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8E2FFB7-5EA0-424F-BFA4-2929386827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4079" y="5689839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5371" name="Group 6">
              <a:extLst>
                <a:ext uri="{FF2B5EF4-FFF2-40B4-BE49-F238E27FC236}">
                  <a16:creationId xmlns:a16="http://schemas.microsoft.com/office/drawing/2014/main" id="{E386CC66-C609-1B4A-831A-38693DA8D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752" y="772852"/>
              <a:ext cx="2978701" cy="939625"/>
              <a:chOff x="4955851" y="962686"/>
              <a:chExt cx="2978701" cy="939625"/>
            </a:xfrm>
          </p:grpSpPr>
          <p:grpSp>
            <p:nvGrpSpPr>
              <p:cNvPr id="95509" name="Group 55">
                <a:extLst>
                  <a:ext uri="{FF2B5EF4-FFF2-40B4-BE49-F238E27FC236}">
                    <a16:creationId xmlns:a16="http://schemas.microsoft.com/office/drawing/2014/main" id="{7426905F-D19B-5847-B5DA-E5C5929C2A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5587" y="962686"/>
                <a:ext cx="2832797" cy="477914"/>
                <a:chOff x="2840081" y="429053"/>
                <a:chExt cx="2832797" cy="477914"/>
              </a:xfrm>
            </p:grpSpPr>
            <p:sp>
              <p:nvSpPr>
                <p:cNvPr id="95530" name="TextBox 57">
                  <a:extLst>
                    <a:ext uri="{FF2B5EF4-FFF2-40B4-BE49-F238E27FC236}">
                      <a16:creationId xmlns:a16="http://schemas.microsoft.com/office/drawing/2014/main" id="{9F18575C-095D-3B45-AC37-7C87B4C1FD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0831" y="429053"/>
                  <a:ext cx="28169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Control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7C6F5A3-9117-F940-8A8A-A86488324A5F}"/>
                    </a:ext>
                  </a:extLst>
                </p:cNvPr>
                <p:cNvSpPr/>
                <p:nvPr/>
              </p:nvSpPr>
              <p:spPr>
                <a:xfrm>
                  <a:off x="2840092" y="442432"/>
                  <a:ext cx="2833474" cy="465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5510" name="TextBox 59">
                <a:extLst>
                  <a:ext uri="{FF2B5EF4-FFF2-40B4-BE49-F238E27FC236}">
                    <a16:creationId xmlns:a16="http://schemas.microsoft.com/office/drawing/2014/main" id="{3A118337-04DC-D24C-A445-BEC9685689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5851" y="1213411"/>
                <a:ext cx="29787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6021BE7-362C-9F49-9D57-68349F170EC7}"/>
                  </a:ext>
                </a:extLst>
              </p:cNvPr>
              <p:cNvCxnSpPr/>
              <p:nvPr/>
            </p:nvCxnSpPr>
            <p:spPr>
              <a:xfrm>
                <a:off x="507925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4CF5BF0-7625-3745-BC87-DFF583F55744}"/>
                  </a:ext>
                </a:extLst>
              </p:cNvPr>
              <p:cNvCxnSpPr/>
              <p:nvPr/>
            </p:nvCxnSpPr>
            <p:spPr>
              <a:xfrm>
                <a:off x="522053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0F065BF-C888-C747-B686-B87D6D9BEB8E}"/>
                  </a:ext>
                </a:extLst>
              </p:cNvPr>
              <p:cNvCxnSpPr/>
              <p:nvPr/>
            </p:nvCxnSpPr>
            <p:spPr>
              <a:xfrm>
                <a:off x="536498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6AA1762-CF1D-8B45-8528-B4D2169EB18B}"/>
                  </a:ext>
                </a:extLst>
              </p:cNvPr>
              <p:cNvCxnSpPr/>
              <p:nvPr/>
            </p:nvCxnSpPr>
            <p:spPr>
              <a:xfrm>
                <a:off x="550625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D1A525E-0E03-B341-9750-149E6B16D6B7}"/>
                  </a:ext>
                </a:extLst>
              </p:cNvPr>
              <p:cNvCxnSpPr/>
              <p:nvPr/>
            </p:nvCxnSpPr>
            <p:spPr>
              <a:xfrm>
                <a:off x="563801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D3FBA2-7CF2-1940-8B1D-553986007308}"/>
                  </a:ext>
                </a:extLst>
              </p:cNvPr>
              <p:cNvCxnSpPr/>
              <p:nvPr/>
            </p:nvCxnSpPr>
            <p:spPr>
              <a:xfrm>
                <a:off x="5779288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89DB08-DA32-6E4A-84FF-764A7A831F06}"/>
                  </a:ext>
                </a:extLst>
              </p:cNvPr>
              <p:cNvCxnSpPr/>
              <p:nvPr/>
            </p:nvCxnSpPr>
            <p:spPr>
              <a:xfrm>
                <a:off x="592373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20B9DDA-2466-994A-AE5F-6F564159EC10}"/>
                  </a:ext>
                </a:extLst>
              </p:cNvPr>
              <p:cNvCxnSpPr/>
              <p:nvPr/>
            </p:nvCxnSpPr>
            <p:spPr>
              <a:xfrm>
                <a:off x="6065017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0631C8A-3708-1F42-85FC-7C7161AA2A02}"/>
                  </a:ext>
                </a:extLst>
              </p:cNvPr>
              <p:cNvCxnSpPr/>
              <p:nvPr/>
            </p:nvCxnSpPr>
            <p:spPr>
              <a:xfrm>
                <a:off x="620629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1F4191F-7615-BC4E-ACDE-8676782C65D1}"/>
                  </a:ext>
                </a:extLst>
              </p:cNvPr>
              <p:cNvCxnSpPr/>
              <p:nvPr/>
            </p:nvCxnSpPr>
            <p:spPr>
              <a:xfrm>
                <a:off x="634757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FBD044A-503A-5441-B9D0-D8784334ED6D}"/>
                  </a:ext>
                </a:extLst>
              </p:cNvPr>
              <p:cNvCxnSpPr/>
              <p:nvPr/>
            </p:nvCxnSpPr>
            <p:spPr>
              <a:xfrm>
                <a:off x="64920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FC64F9-B4E7-224F-B15E-790E87843029}"/>
                  </a:ext>
                </a:extLst>
              </p:cNvPr>
              <p:cNvCxnSpPr/>
              <p:nvPr/>
            </p:nvCxnSpPr>
            <p:spPr>
              <a:xfrm>
                <a:off x="667139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FE8E63C-6664-B54A-BC5A-0C7D22488692}"/>
                  </a:ext>
                </a:extLst>
              </p:cNvPr>
              <p:cNvCxnSpPr/>
              <p:nvPr/>
            </p:nvCxnSpPr>
            <p:spPr>
              <a:xfrm>
                <a:off x="68317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C0B7EA0-39DB-E043-A135-9636680ACC9D}"/>
                  </a:ext>
                </a:extLst>
              </p:cNvPr>
              <p:cNvCxnSpPr/>
              <p:nvPr/>
            </p:nvCxnSpPr>
            <p:spPr>
              <a:xfrm>
                <a:off x="7011095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DB38FB-3BB7-E847-8C4A-966B4ACB1CBD}"/>
                  </a:ext>
                </a:extLst>
              </p:cNvPr>
              <p:cNvCxnSpPr/>
              <p:nvPr/>
            </p:nvCxnSpPr>
            <p:spPr>
              <a:xfrm>
                <a:off x="7195232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788FAA-CE60-DD4C-BD4B-0682977ECB57}"/>
                  </a:ext>
                </a:extLst>
              </p:cNvPr>
              <p:cNvCxnSpPr/>
              <p:nvPr/>
            </p:nvCxnSpPr>
            <p:spPr>
              <a:xfrm>
                <a:off x="736031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FD83A6-81EC-3349-A583-D39D9DC21BD0}"/>
                  </a:ext>
                </a:extLst>
              </p:cNvPr>
              <p:cNvCxnSpPr/>
              <p:nvPr/>
            </p:nvCxnSpPr>
            <p:spPr>
              <a:xfrm>
                <a:off x="753810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08BC93D1-CA31-DA45-972B-03762DABCBD5}"/>
                  </a:ext>
                </a:extLst>
              </p:cNvPr>
              <p:cNvCxnSpPr/>
              <p:nvPr/>
            </p:nvCxnSpPr>
            <p:spPr>
              <a:xfrm>
                <a:off x="770954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7D1F5B-9CB0-CA49-88E5-44653B6436ED}"/>
                  </a:ext>
                </a:extLst>
              </p:cNvPr>
              <p:cNvSpPr txBox="1"/>
              <p:nvPr/>
            </p:nvSpPr>
            <p:spPr>
              <a:xfrm>
                <a:off x="4963374" y="1625391"/>
                <a:ext cx="2911256" cy="276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0  0  0  0  0  0  0  0  0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0   0   0   0   0   0   0   0</a:t>
                </a:r>
              </a:p>
            </p:txBody>
          </p:sp>
        </p:grpSp>
        <p:grpSp>
          <p:nvGrpSpPr>
            <p:cNvPr id="95372" name="Group 17">
              <a:extLst>
                <a:ext uri="{FF2B5EF4-FFF2-40B4-BE49-F238E27FC236}">
                  <a16:creationId xmlns:a16="http://schemas.microsoft.com/office/drawing/2014/main" id="{F4872FCE-A758-384C-8537-C6FBEE8D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792" y="5371346"/>
              <a:ext cx="449048" cy="937728"/>
              <a:chOff x="2645792" y="5371346"/>
              <a:chExt cx="449048" cy="937728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E0063B69-3572-EF4A-9D72-189FC4760C06}"/>
                  </a:ext>
                </a:extLst>
              </p:cNvPr>
              <p:cNvSpPr/>
              <p:nvPr/>
            </p:nvSpPr>
            <p:spPr>
              <a:xfrm rot="5400000">
                <a:off x="2458190" y="579749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5503" name="Group 16">
                <a:extLst>
                  <a:ext uri="{FF2B5EF4-FFF2-40B4-BE49-F238E27FC236}">
                    <a16:creationId xmlns:a16="http://schemas.microsoft.com/office/drawing/2014/main" id="{D9E4956D-3390-F747-92C2-C074E5E72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170" y="5371346"/>
                <a:ext cx="293670" cy="272788"/>
                <a:chOff x="2801170" y="5371346"/>
                <a:chExt cx="293670" cy="272788"/>
              </a:xfrm>
            </p:grpSpPr>
            <p:sp>
              <p:nvSpPr>
                <p:cNvPr id="95507" name="TextBox 82">
                  <a:extLst>
                    <a:ext uri="{FF2B5EF4-FFF2-40B4-BE49-F238E27FC236}">
                      <a16:creationId xmlns:a16="http://schemas.microsoft.com/office/drawing/2014/main" id="{0BAB68C2-9D24-9B4C-8CF7-F984E827B2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1170" y="537134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16F5F445-4A35-1B4A-B370-41F004F5C0C4}"/>
                    </a:ext>
                  </a:extLst>
                </p:cNvPr>
                <p:cNvCxnSpPr/>
                <p:nvPr/>
              </p:nvCxnSpPr>
              <p:spPr>
                <a:xfrm>
                  <a:off x="2838417" y="5423595"/>
                  <a:ext cx="0" cy="2206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504" name="TextBox 87">
                <a:extLst>
                  <a:ext uri="{FF2B5EF4-FFF2-40B4-BE49-F238E27FC236}">
                    <a16:creationId xmlns:a16="http://schemas.microsoft.com/office/drawing/2014/main" id="{94552375-53B3-5949-989E-89693DB98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92" y="5610699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189982-CD27-914A-97A9-0EB88EDA9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029" y="5782392"/>
                <a:ext cx="277791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DFD5F21-54E1-764C-987D-35FCDE95806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V="1">
                <a:off x="2689204" y="5944326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373" name="Group 154">
              <a:extLst>
                <a:ext uri="{FF2B5EF4-FFF2-40B4-BE49-F238E27FC236}">
                  <a16:creationId xmlns:a16="http://schemas.microsoft.com/office/drawing/2014/main" id="{99D65BE5-C4DF-1843-8F57-95D31740F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7906" y="3634006"/>
              <a:ext cx="495536" cy="937728"/>
              <a:chOff x="5114153" y="3529161"/>
              <a:chExt cx="495536" cy="937728"/>
            </a:xfrm>
          </p:grpSpPr>
          <p:sp>
            <p:nvSpPr>
              <p:cNvPr id="95496" name="TextBox 155">
                <a:extLst>
                  <a:ext uri="{FF2B5EF4-FFF2-40B4-BE49-F238E27FC236}">
                    <a16:creationId xmlns:a16="http://schemas.microsoft.com/office/drawing/2014/main" id="{EDBC1DBB-8A8B-F94A-967B-F18841949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57" name="Trapezoid 156">
                <a:extLst>
                  <a:ext uri="{FF2B5EF4-FFF2-40B4-BE49-F238E27FC236}">
                    <a16:creationId xmlns:a16="http://schemas.microsoft.com/office/drawing/2014/main" id="{AA0C91A4-09AB-C842-94C3-C81484F04C34}"/>
                  </a:ext>
                </a:extLst>
              </p:cNvPr>
              <p:cNvSpPr/>
              <p:nvPr/>
            </p:nvSpPr>
            <p:spPr>
              <a:xfrm rot="5400000">
                <a:off x="4926472" y="3955026"/>
                <a:ext cx="730294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4460D3E-C1D2-F040-A3BB-DF85B81F47ED}"/>
                  </a:ext>
                </a:extLst>
              </p:cNvPr>
              <p:cNvCxnSpPr/>
              <p:nvPr/>
            </p:nvCxnSpPr>
            <p:spPr>
              <a:xfrm>
                <a:off x="5305906" y="3581922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499" name="TextBox 161">
                <a:extLst>
                  <a:ext uri="{FF2B5EF4-FFF2-40B4-BE49-F238E27FC236}">
                    <a16:creationId xmlns:a16="http://schemas.microsoft.com/office/drawing/2014/main" id="{3564FFB4-62CE-4145-94F0-F6176B7C7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348665E-3A8E-C44A-B034-AE40ECD3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517" y="3940719"/>
                <a:ext cx="277791" cy="16034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976E88A-09A4-594B-9FA4-758349D89CF8}"/>
                  </a:ext>
                </a:extLst>
              </p:cNvPr>
              <p:cNvCxnSpPr>
                <a:cxnSpLocks/>
                <a:endCxn id="157" idx="0"/>
              </p:cNvCxnSpPr>
              <p:nvPr/>
            </p:nvCxnSpPr>
            <p:spPr>
              <a:xfrm flipV="1">
                <a:off x="5156692" y="4101065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374" name="Group 138">
              <a:extLst>
                <a:ext uri="{FF2B5EF4-FFF2-40B4-BE49-F238E27FC236}">
                  <a16:creationId xmlns:a16="http://schemas.microsoft.com/office/drawing/2014/main" id="{8566E159-F17E-9946-9FD9-2C2183E1D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0334" y="3475863"/>
              <a:ext cx="2212198" cy="937728"/>
              <a:chOff x="5114153" y="3529161"/>
              <a:chExt cx="2212198" cy="937728"/>
            </a:xfrm>
          </p:grpSpPr>
          <p:sp>
            <p:nvSpPr>
              <p:cNvPr id="95489" name="TextBox 139">
                <a:extLst>
                  <a:ext uri="{FF2B5EF4-FFF2-40B4-BE49-F238E27FC236}">
                    <a16:creationId xmlns:a16="http://schemas.microsoft.com/office/drawing/2014/main" id="{B2746FAE-67BD-9C44-BC31-3DD9955A5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149630FA-39F2-614A-8320-0CCA07E26DB0}"/>
                  </a:ext>
                </a:extLst>
              </p:cNvPr>
              <p:cNvSpPr/>
              <p:nvPr/>
            </p:nvSpPr>
            <p:spPr>
              <a:xfrm rot="5400000">
                <a:off x="4926476" y="395520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909C641-E8A8-BC45-8A8C-AFD3F1E1C701}"/>
                  </a:ext>
                </a:extLst>
              </p:cNvPr>
              <p:cNvCxnSpPr/>
              <p:nvPr/>
            </p:nvCxnSpPr>
            <p:spPr>
              <a:xfrm>
                <a:off x="5306703" y="3581305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492" name="TextBox 145">
                <a:extLst>
                  <a:ext uri="{FF2B5EF4-FFF2-40B4-BE49-F238E27FC236}">
                    <a16:creationId xmlns:a16="http://schemas.microsoft.com/office/drawing/2014/main" id="{1A150702-0B40-AF4C-BF47-BA3135AE46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6F90D32-C2DF-074C-A800-BA7EDB4A6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4314" y="3940102"/>
                <a:ext cx="277792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14F2E2-7A8C-6843-BCDB-CFFA1259AA94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V="1">
                <a:off x="5157489" y="4102036"/>
                <a:ext cx="280967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2B46FFD-11DB-4743-86FA-B8653F8DB932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 flipV="1">
                <a:off x="5438456" y="4102036"/>
                <a:ext cx="18873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Trapezoid 109">
              <a:extLst>
                <a:ext uri="{FF2B5EF4-FFF2-40B4-BE49-F238E27FC236}">
                  <a16:creationId xmlns:a16="http://schemas.microsoft.com/office/drawing/2014/main" id="{6539CC44-8092-C447-8FD2-F9642CBC080D}"/>
                </a:ext>
              </a:extLst>
            </p:cNvPr>
            <p:cNvSpPr/>
            <p:nvPr/>
          </p:nvSpPr>
          <p:spPr>
            <a:xfrm rot="5400000" flipH="1">
              <a:off x="4495506" y="-275404"/>
              <a:ext cx="2044822" cy="6924154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71845"/>
                <a:gd name="connsiteY0" fmla="*/ 51572 h 1299602"/>
                <a:gd name="connsiteX1" fmla="*/ 23640 w 2771845"/>
                <a:gd name="connsiteY1" fmla="*/ 3654 h 1299602"/>
                <a:gd name="connsiteX2" fmla="*/ 2768533 w 2771845"/>
                <a:gd name="connsiteY2" fmla="*/ 0 h 1299602"/>
                <a:gd name="connsiteX3" fmla="*/ 2771845 w 2771845"/>
                <a:gd name="connsiteY3" fmla="*/ 1299097 h 1299602"/>
                <a:gd name="connsiteX4" fmla="*/ 595072 w 2771845"/>
                <a:gd name="connsiteY4" fmla="*/ 1299602 h 1299602"/>
                <a:gd name="connsiteX5" fmla="*/ 593495 w 2771845"/>
                <a:gd name="connsiteY5" fmla="*/ 1232449 h 1299602"/>
                <a:gd name="connsiteX0" fmla="*/ 1275 w 2748204"/>
                <a:gd name="connsiteY0" fmla="*/ 48141 h 1299602"/>
                <a:gd name="connsiteX1" fmla="*/ -1 w 2748204"/>
                <a:gd name="connsiteY1" fmla="*/ 3654 h 1299602"/>
                <a:gd name="connsiteX2" fmla="*/ 2744892 w 2748204"/>
                <a:gd name="connsiteY2" fmla="*/ 0 h 1299602"/>
                <a:gd name="connsiteX3" fmla="*/ 2748204 w 2748204"/>
                <a:gd name="connsiteY3" fmla="*/ 1299097 h 1299602"/>
                <a:gd name="connsiteX4" fmla="*/ 571431 w 2748204"/>
                <a:gd name="connsiteY4" fmla="*/ 1299602 h 1299602"/>
                <a:gd name="connsiteX5" fmla="*/ 569854 w 2748204"/>
                <a:gd name="connsiteY5" fmla="*/ 1232449 h 1299602"/>
                <a:gd name="connsiteX0" fmla="*/ 1276 w 2779038"/>
                <a:gd name="connsiteY0" fmla="*/ 48141 h 1299602"/>
                <a:gd name="connsiteX1" fmla="*/ 0 w 2779038"/>
                <a:gd name="connsiteY1" fmla="*/ 3654 h 1299602"/>
                <a:gd name="connsiteX2" fmla="*/ 2744893 w 2779038"/>
                <a:gd name="connsiteY2" fmla="*/ 0 h 1299602"/>
                <a:gd name="connsiteX3" fmla="*/ 2748205 w 2779038"/>
                <a:gd name="connsiteY3" fmla="*/ 1299097 h 1299602"/>
                <a:gd name="connsiteX4" fmla="*/ 2779038 w 2779038"/>
                <a:gd name="connsiteY4" fmla="*/ 1297785 h 1299602"/>
                <a:gd name="connsiteX5" fmla="*/ 571432 w 2779038"/>
                <a:gd name="connsiteY5" fmla="*/ 1299602 h 1299602"/>
                <a:gd name="connsiteX6" fmla="*/ 569855 w 2779038"/>
                <a:gd name="connsiteY6" fmla="*/ 1232449 h 1299602"/>
                <a:gd name="connsiteX0" fmla="*/ 1276 w 2748205"/>
                <a:gd name="connsiteY0" fmla="*/ 48141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1852247 w 2748205"/>
                <a:gd name="connsiteY4" fmla="*/ 1299036 h 1299602"/>
                <a:gd name="connsiteX5" fmla="*/ 571432 w 2748205"/>
                <a:gd name="connsiteY5" fmla="*/ 1299602 h 1299602"/>
                <a:gd name="connsiteX6" fmla="*/ 569855 w 2748205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1852247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60952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300297"/>
                <a:gd name="connsiteX1" fmla="*/ 0 w 2744893"/>
                <a:gd name="connsiteY1" fmla="*/ 3654 h 1300297"/>
                <a:gd name="connsiteX2" fmla="*/ 2744893 w 2744893"/>
                <a:gd name="connsiteY2" fmla="*/ 0 h 1300297"/>
                <a:gd name="connsiteX3" fmla="*/ 2702772 w 2744893"/>
                <a:gd name="connsiteY3" fmla="*/ 1099679 h 1300297"/>
                <a:gd name="connsiteX4" fmla="*/ 2015176 w 2744893"/>
                <a:gd name="connsiteY4" fmla="*/ 1300297 h 1300297"/>
                <a:gd name="connsiteX5" fmla="*/ 571432 w 2744893"/>
                <a:gd name="connsiteY5" fmla="*/ 1299602 h 1300297"/>
                <a:gd name="connsiteX6" fmla="*/ 569855 w 2744893"/>
                <a:gd name="connsiteY6" fmla="*/ 1232449 h 1300297"/>
                <a:gd name="connsiteX0" fmla="*/ 1276 w 2736322"/>
                <a:gd name="connsiteY0" fmla="*/ 44487 h 1296643"/>
                <a:gd name="connsiteX1" fmla="*/ 0 w 2736322"/>
                <a:gd name="connsiteY1" fmla="*/ 0 h 1296643"/>
                <a:gd name="connsiteX2" fmla="*/ 2736322 w 2736322"/>
                <a:gd name="connsiteY2" fmla="*/ 1122 h 1296643"/>
                <a:gd name="connsiteX3" fmla="*/ 2702772 w 2736322"/>
                <a:gd name="connsiteY3" fmla="*/ 1096025 h 1296643"/>
                <a:gd name="connsiteX4" fmla="*/ 2015176 w 2736322"/>
                <a:gd name="connsiteY4" fmla="*/ 1296643 h 1296643"/>
                <a:gd name="connsiteX5" fmla="*/ 571432 w 2736322"/>
                <a:gd name="connsiteY5" fmla="*/ 1295948 h 1296643"/>
                <a:gd name="connsiteX6" fmla="*/ 569855 w 2736322"/>
                <a:gd name="connsiteY6" fmla="*/ 1228795 h 1296643"/>
                <a:gd name="connsiteX0" fmla="*/ 1276 w 2719181"/>
                <a:gd name="connsiteY0" fmla="*/ 48141 h 1300297"/>
                <a:gd name="connsiteX1" fmla="*/ 0 w 2719181"/>
                <a:gd name="connsiteY1" fmla="*/ 3654 h 1300297"/>
                <a:gd name="connsiteX2" fmla="*/ 2719181 w 2719181"/>
                <a:gd name="connsiteY2" fmla="*/ 0 h 1300297"/>
                <a:gd name="connsiteX3" fmla="*/ 2702772 w 2719181"/>
                <a:gd name="connsiteY3" fmla="*/ 1099679 h 1300297"/>
                <a:gd name="connsiteX4" fmla="*/ 2015176 w 2719181"/>
                <a:gd name="connsiteY4" fmla="*/ 1300297 h 1300297"/>
                <a:gd name="connsiteX5" fmla="*/ 571432 w 2719181"/>
                <a:gd name="connsiteY5" fmla="*/ 1299602 h 1300297"/>
                <a:gd name="connsiteX6" fmla="*/ 569855 w 2719181"/>
                <a:gd name="connsiteY6" fmla="*/ 1232449 h 1300297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2015176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1998697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5948"/>
                <a:gd name="connsiteX1" fmla="*/ 0 w 2702772"/>
                <a:gd name="connsiteY1" fmla="*/ 0 h 1295948"/>
                <a:gd name="connsiteX2" fmla="*/ 2702446 w 2702772"/>
                <a:gd name="connsiteY2" fmla="*/ 1084 h 1295948"/>
                <a:gd name="connsiteX3" fmla="*/ 2702772 w 2702772"/>
                <a:gd name="connsiteY3" fmla="*/ 1096025 h 1295948"/>
                <a:gd name="connsiteX4" fmla="*/ 1976725 w 2702772"/>
                <a:gd name="connsiteY4" fmla="*/ 1295865 h 1295948"/>
                <a:gd name="connsiteX5" fmla="*/ 571432 w 2702772"/>
                <a:gd name="connsiteY5" fmla="*/ 1295948 h 1295948"/>
                <a:gd name="connsiteX6" fmla="*/ 569855 w 2702772"/>
                <a:gd name="connsiteY6" fmla="*/ 1228795 h 129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772" h="1295948">
                  <a:moveTo>
                    <a:pt x="1276" y="44487"/>
                  </a:moveTo>
                  <a:cubicBezTo>
                    <a:pt x="851" y="29658"/>
                    <a:pt x="425" y="14829"/>
                    <a:pt x="0" y="0"/>
                  </a:cubicBezTo>
                  <a:lnTo>
                    <a:pt x="2702446" y="1084"/>
                  </a:lnTo>
                  <a:cubicBezTo>
                    <a:pt x="2702584" y="427309"/>
                    <a:pt x="2702634" y="669800"/>
                    <a:pt x="2702772" y="1096025"/>
                  </a:cubicBezTo>
                  <a:lnTo>
                    <a:pt x="1976725" y="1295865"/>
                  </a:lnTo>
                  <a:lnTo>
                    <a:pt x="571432" y="1295948"/>
                  </a:lnTo>
                  <a:cubicBezTo>
                    <a:pt x="570907" y="1263377"/>
                    <a:pt x="570380" y="1261366"/>
                    <a:pt x="569855" y="12287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Trapezoid 109">
              <a:extLst>
                <a:ext uri="{FF2B5EF4-FFF2-40B4-BE49-F238E27FC236}">
                  <a16:creationId xmlns:a16="http://schemas.microsoft.com/office/drawing/2014/main" id="{19E15A95-6860-C34E-A5DA-7F39B84EFC53}"/>
                </a:ext>
              </a:extLst>
            </p:cNvPr>
            <p:cNvSpPr/>
            <p:nvPr/>
          </p:nvSpPr>
          <p:spPr>
            <a:xfrm rot="5400000" flipH="1">
              <a:off x="2282571" y="-1799434"/>
              <a:ext cx="3916595" cy="7801975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569855 w 2748205"/>
                <a:gd name="connsiteY4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1850964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2204642 w 2748205"/>
                <a:gd name="connsiteY4" fmla="*/ 1246083 h 1299097"/>
                <a:gd name="connsiteX0" fmla="*/ 0 w 2748205"/>
                <a:gd name="connsiteY0" fmla="*/ 3654 h 1300381"/>
                <a:gd name="connsiteX1" fmla="*/ 2744893 w 2748205"/>
                <a:gd name="connsiteY1" fmla="*/ 0 h 1300381"/>
                <a:gd name="connsiteX2" fmla="*/ 2748205 w 2748205"/>
                <a:gd name="connsiteY2" fmla="*/ 1299097 h 1300381"/>
                <a:gd name="connsiteX3" fmla="*/ 2206218 w 2748205"/>
                <a:gd name="connsiteY3" fmla="*/ 1300381 h 1300381"/>
                <a:gd name="connsiteX4" fmla="*/ 2204642 w 2748205"/>
                <a:gd name="connsiteY4" fmla="*/ 1246083 h 1300381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04642 w 2748205"/>
                <a:gd name="connsiteY4" fmla="*/ 1246083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92047 w 2748205"/>
                <a:gd name="connsiteY4" fmla="*/ 1248366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306614 w 2748205"/>
                <a:gd name="connsiteY4" fmla="*/ 1246083 h 1299097"/>
                <a:gd name="connsiteX0" fmla="*/ 0 w 2744903"/>
                <a:gd name="connsiteY0" fmla="*/ 3654 h 1298098"/>
                <a:gd name="connsiteX1" fmla="*/ 2744893 w 2744903"/>
                <a:gd name="connsiteY1" fmla="*/ 0 h 1298098"/>
                <a:gd name="connsiteX2" fmla="*/ 2743874 w 2744903"/>
                <a:gd name="connsiteY2" fmla="*/ 1298079 h 1298098"/>
                <a:gd name="connsiteX3" fmla="*/ 2303335 w 2744903"/>
                <a:gd name="connsiteY3" fmla="*/ 1298098 h 1298098"/>
                <a:gd name="connsiteX4" fmla="*/ 2306614 w 2744903"/>
                <a:gd name="connsiteY4" fmla="*/ 1246083 h 1298098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4 w 2744903"/>
                <a:gd name="connsiteY4" fmla="*/ 1243029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4 w 2744903"/>
                <a:gd name="connsiteY4" fmla="*/ 1242270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9817 w 2744903"/>
                <a:gd name="connsiteY4" fmla="*/ 1240752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3407 w 2744903"/>
                <a:gd name="connsiteY4" fmla="*/ 1240752 h 129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903" h="1295044">
                  <a:moveTo>
                    <a:pt x="0" y="600"/>
                  </a:moveTo>
                  <a:lnTo>
                    <a:pt x="2744893" y="0"/>
                  </a:lnTo>
                  <a:cubicBezTo>
                    <a:pt x="2745031" y="426225"/>
                    <a:pt x="2743736" y="868800"/>
                    <a:pt x="2743874" y="1295025"/>
                  </a:cubicBezTo>
                  <a:lnTo>
                    <a:pt x="2303335" y="1295044"/>
                  </a:lnTo>
                  <a:cubicBezTo>
                    <a:pt x="2302810" y="1279211"/>
                    <a:pt x="2303932" y="1256585"/>
                    <a:pt x="2303407" y="12407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5377" name="Group 37">
              <a:extLst>
                <a:ext uri="{FF2B5EF4-FFF2-40B4-BE49-F238E27FC236}">
                  <a16:creationId xmlns:a16="http://schemas.microsoft.com/office/drawing/2014/main" id="{224EE250-7CF4-8C44-B2DE-9F0004791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897" y="785708"/>
              <a:ext cx="854927" cy="465384"/>
              <a:chOff x="3092603" y="442329"/>
              <a:chExt cx="854927" cy="465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CD8C4F-D528-D648-9B24-EC99DE33D1F2}"/>
                  </a:ext>
                </a:extLst>
              </p:cNvPr>
              <p:cNvSpPr/>
              <p:nvPr/>
            </p:nvSpPr>
            <p:spPr>
              <a:xfrm>
                <a:off x="3092110" y="442852"/>
                <a:ext cx="855599" cy="465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488" name="TextBox 36">
                <a:extLst>
                  <a:ext uri="{FF2B5EF4-FFF2-40B4-BE49-F238E27FC236}">
                    <a16:creationId xmlns:a16="http://schemas.microsoft.com/office/drawing/2014/main" id="{916EB035-2262-6D42-9E54-BCED4AD87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483" y="446048"/>
                <a:ext cx="7633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OpCode</a:t>
                </a:r>
              </a:p>
              <a:p>
                <a:r>
                  <a:rPr lang="en-US" altLang="en-US" sz="1200"/>
                  <a:t>Decoder</a:t>
                </a:r>
              </a:p>
            </p:txBody>
          </p:sp>
        </p:grp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9456910-E24B-C34E-90D7-6E9B2F104EA6}"/>
                </a:ext>
              </a:extLst>
            </p:cNvPr>
            <p:cNvCxnSpPr>
              <a:cxnSpLocks/>
            </p:cNvCxnSpPr>
            <p:nvPr/>
          </p:nvCxnSpPr>
          <p:spPr>
            <a:xfrm>
              <a:off x="2520942" y="1018020"/>
              <a:ext cx="1006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D66BB8C-E7C0-0D47-B358-EA326CDDCF6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114" y="914827"/>
              <a:ext cx="7047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F212315-6C28-CC43-8DF3-E286729E9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381" y="4999707"/>
              <a:ext cx="63495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B6522F0-781E-D54B-9250-220253F6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8102" y="98468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5382" name="Group 186">
              <a:extLst>
                <a:ext uri="{FF2B5EF4-FFF2-40B4-BE49-F238E27FC236}">
                  <a16:creationId xmlns:a16="http://schemas.microsoft.com/office/drawing/2014/main" id="{13B3CACD-2E36-4E48-BAEC-73C06D414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857" y="4203386"/>
              <a:ext cx="5102058" cy="851697"/>
              <a:chOff x="671007" y="4005733"/>
              <a:chExt cx="5102058" cy="851697"/>
            </a:xfrm>
          </p:grpSpPr>
          <p:sp>
            <p:nvSpPr>
              <p:cNvPr id="213" name="Trapezoid 109">
                <a:extLst>
                  <a:ext uri="{FF2B5EF4-FFF2-40B4-BE49-F238E27FC236}">
                    <a16:creationId xmlns:a16="http://schemas.microsoft.com/office/drawing/2014/main" id="{7FA14E33-79A8-194C-A4C6-F0DE772F9CED}"/>
                  </a:ext>
                </a:extLst>
              </p:cNvPr>
              <p:cNvSpPr/>
              <p:nvPr/>
            </p:nvSpPr>
            <p:spPr>
              <a:xfrm rot="5400000">
                <a:off x="2808949" y="1866936"/>
                <a:ext cx="825549" cy="5101841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61266 w 2261266"/>
                  <a:gd name="connsiteY0" fmla="*/ 2189128 h 2189128"/>
                  <a:gd name="connsiteX1" fmla="*/ 2178349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2924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1228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3185"/>
                  <a:gd name="connsiteY0" fmla="*/ 2189128 h 2189128"/>
                  <a:gd name="connsiteX1" fmla="*/ 2263184 w 2263185"/>
                  <a:gd name="connsiteY1" fmla="*/ 99858 h 2189128"/>
                  <a:gd name="connsiteX2" fmla="*/ 1576 w 2263185"/>
                  <a:gd name="connsiteY2" fmla="*/ 97712 h 2189128"/>
                  <a:gd name="connsiteX3" fmla="*/ 0 w 2263185"/>
                  <a:gd name="connsiteY3" fmla="*/ 0 h 218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185" h="2189128">
                    <a:moveTo>
                      <a:pt x="2261266" y="2189128"/>
                    </a:moveTo>
                    <a:cubicBezTo>
                      <a:pt x="2261905" y="1492705"/>
                      <a:pt x="2262545" y="796281"/>
                      <a:pt x="2263184" y="99858"/>
                    </a:cubicBez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9C1494D-5A7F-AD4E-9DF2-6333E2FDE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1754" y="4792529"/>
                <a:ext cx="65082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3" name="Trapezoid 109">
              <a:extLst>
                <a:ext uri="{FF2B5EF4-FFF2-40B4-BE49-F238E27FC236}">
                  <a16:creationId xmlns:a16="http://schemas.microsoft.com/office/drawing/2014/main" id="{84087A0A-EE2E-074D-8AAF-A8908627A308}"/>
                </a:ext>
              </a:extLst>
            </p:cNvPr>
            <p:cNvSpPr/>
            <p:nvPr/>
          </p:nvSpPr>
          <p:spPr>
            <a:xfrm rot="5400000">
              <a:off x="-331108" y="2552546"/>
              <a:ext cx="4761196" cy="171754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5987 w 2176773"/>
                <a:gd name="connsiteY0" fmla="*/ 117093 h 1299602"/>
                <a:gd name="connsiteX1" fmla="*/ 1790603 w 2176773"/>
                <a:gd name="connsiteY1" fmla="*/ 1856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1795987"/>
                <a:gd name="connsiteY0" fmla="*/ 115237 h 1581031"/>
                <a:gd name="connsiteX1" fmla="*/ 1790603 w 1795987"/>
                <a:gd name="connsiteY1" fmla="*/ 0 h 1581031"/>
                <a:gd name="connsiteX2" fmla="*/ 542355 w 1795987"/>
                <a:gd name="connsiteY2" fmla="*/ 1581031 h 1581031"/>
                <a:gd name="connsiteX3" fmla="*/ 542662 w 1795987"/>
                <a:gd name="connsiteY3" fmla="*/ 1301092 h 1581031"/>
                <a:gd name="connsiteX4" fmla="*/ 0 w 1795987"/>
                <a:gd name="connsiteY4" fmla="*/ 1297746 h 1581031"/>
                <a:gd name="connsiteX0" fmla="*/ 1795987 w 2406399"/>
                <a:gd name="connsiteY0" fmla="*/ 0 h 1610148"/>
                <a:gd name="connsiteX1" fmla="*/ 2406399 w 2406399"/>
                <a:gd name="connsiteY1" fmla="*/ 1610148 h 1610148"/>
                <a:gd name="connsiteX2" fmla="*/ 542355 w 2406399"/>
                <a:gd name="connsiteY2" fmla="*/ 1465794 h 1610148"/>
                <a:gd name="connsiteX3" fmla="*/ 542662 w 2406399"/>
                <a:gd name="connsiteY3" fmla="*/ 1185855 h 1610148"/>
                <a:gd name="connsiteX4" fmla="*/ 0 w 2406399"/>
                <a:gd name="connsiteY4" fmla="*/ 1182509 h 1610148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542355 w 2406399"/>
                <a:gd name="connsiteY2" fmla="*/ 283285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17793 w 2417793"/>
                <a:gd name="connsiteY0" fmla="*/ 334906 h 427639"/>
                <a:gd name="connsiteX1" fmla="*/ 2406399 w 2417793"/>
                <a:gd name="connsiteY1" fmla="*/ 427639 h 427639"/>
                <a:gd name="connsiteX2" fmla="*/ 815710 w 2417793"/>
                <a:gd name="connsiteY2" fmla="*/ 423858 h 427639"/>
                <a:gd name="connsiteX3" fmla="*/ 497605 w 2417793"/>
                <a:gd name="connsiteY3" fmla="*/ 1420 h 427639"/>
                <a:gd name="connsiteX4" fmla="*/ 0 w 2417793"/>
                <a:gd name="connsiteY4" fmla="*/ 0 h 427639"/>
                <a:gd name="connsiteX0" fmla="*/ 2405777 w 2406399"/>
                <a:gd name="connsiteY0" fmla="*/ 332980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05777 w 2406399"/>
                <a:gd name="connsiteY0" fmla="*/ 335955 h 430614"/>
                <a:gd name="connsiteX1" fmla="*/ 2406399 w 2406399"/>
                <a:gd name="connsiteY1" fmla="*/ 430614 h 430614"/>
                <a:gd name="connsiteX2" fmla="*/ 815710 w 2406399"/>
                <a:gd name="connsiteY2" fmla="*/ 426833 h 430614"/>
                <a:gd name="connsiteX3" fmla="*/ 389998 w 2406399"/>
                <a:gd name="connsiteY3" fmla="*/ 0 h 430614"/>
                <a:gd name="connsiteX4" fmla="*/ 0 w 2406399"/>
                <a:gd name="connsiteY4" fmla="*/ 2975 h 430614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100394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89402 w 2406399"/>
                <a:gd name="connsiteY2" fmla="*/ 517124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57135 h 551794"/>
                <a:gd name="connsiteX1" fmla="*/ 2406399 w 2406399"/>
                <a:gd name="connsiteY1" fmla="*/ 551794 h 551794"/>
                <a:gd name="connsiteX2" fmla="*/ 889402 w 2406399"/>
                <a:gd name="connsiteY2" fmla="*/ 540885 h 551794"/>
                <a:gd name="connsiteX3" fmla="*/ 441389 w 2406399"/>
                <a:gd name="connsiteY3" fmla="*/ 0 h 551794"/>
                <a:gd name="connsiteX4" fmla="*/ 0 w 2406399"/>
                <a:gd name="connsiteY4" fmla="*/ 28950 h 551794"/>
                <a:gd name="connsiteX0" fmla="*/ 2491105 w 2491727"/>
                <a:gd name="connsiteY0" fmla="*/ 463826 h 558485"/>
                <a:gd name="connsiteX1" fmla="*/ 2491727 w 2491727"/>
                <a:gd name="connsiteY1" fmla="*/ 558485 h 558485"/>
                <a:gd name="connsiteX2" fmla="*/ 974730 w 2491727"/>
                <a:gd name="connsiteY2" fmla="*/ 547576 h 558485"/>
                <a:gd name="connsiteX3" fmla="*/ 526717 w 2491727"/>
                <a:gd name="connsiteY3" fmla="*/ 6691 h 558485"/>
                <a:gd name="connsiteX4" fmla="*/ 0 w 2491727"/>
                <a:gd name="connsiteY4" fmla="*/ 0 h 558485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66973 w 2483970"/>
                <a:gd name="connsiteY2" fmla="*/ 540885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74730 w 2483970"/>
                <a:gd name="connsiteY2" fmla="*/ 548013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5141"/>
                <a:gd name="connsiteX1" fmla="*/ 2483970 w 2483970"/>
                <a:gd name="connsiteY1" fmla="*/ 551794 h 555141"/>
                <a:gd name="connsiteX2" fmla="*/ 978609 w 2483970"/>
                <a:gd name="connsiteY2" fmla="*/ 555141 h 555141"/>
                <a:gd name="connsiteX3" fmla="*/ 518960 w 2483970"/>
                <a:gd name="connsiteY3" fmla="*/ 0 h 555141"/>
                <a:gd name="connsiteX4" fmla="*/ 0 w 2483970"/>
                <a:gd name="connsiteY4" fmla="*/ 2813 h 555141"/>
                <a:gd name="connsiteX0" fmla="*/ 2483348 w 2483970"/>
                <a:gd name="connsiteY0" fmla="*/ 454322 h 552328"/>
                <a:gd name="connsiteX1" fmla="*/ 2483970 w 2483970"/>
                <a:gd name="connsiteY1" fmla="*/ 548981 h 552328"/>
                <a:gd name="connsiteX2" fmla="*/ 978609 w 2483970"/>
                <a:gd name="connsiteY2" fmla="*/ 552328 h 552328"/>
                <a:gd name="connsiteX3" fmla="*/ 522840 w 2483970"/>
                <a:gd name="connsiteY3" fmla="*/ 1939 h 552328"/>
                <a:gd name="connsiteX4" fmla="*/ 0 w 2483970"/>
                <a:gd name="connsiteY4" fmla="*/ 0 h 552328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  <a:gd name="connsiteX0" fmla="*/ 2483348 w 2483970"/>
                <a:gd name="connsiteY0" fmla="*/ 454322 h 554303"/>
                <a:gd name="connsiteX1" fmla="*/ 2483970 w 2483970"/>
                <a:gd name="connsiteY1" fmla="*/ 548981 h 554303"/>
                <a:gd name="connsiteX2" fmla="*/ 985056 w 2483970"/>
                <a:gd name="connsiteY2" fmla="*/ 554303 h 554303"/>
                <a:gd name="connsiteX3" fmla="*/ 522840 w 2483970"/>
                <a:gd name="connsiteY3" fmla="*/ 1939 h 554303"/>
                <a:gd name="connsiteX4" fmla="*/ 0 w 2483970"/>
                <a:gd name="connsiteY4" fmla="*/ 0 h 554303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970" h="548981">
                  <a:moveTo>
                    <a:pt x="2483348" y="454322"/>
                  </a:moveTo>
                  <a:cubicBezTo>
                    <a:pt x="2483555" y="485875"/>
                    <a:pt x="2483763" y="517428"/>
                    <a:pt x="2483970" y="548981"/>
                  </a:cubicBezTo>
                  <a:lnTo>
                    <a:pt x="985056" y="548379"/>
                  </a:lnTo>
                  <a:lnTo>
                    <a:pt x="522840" y="1939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Trapezoid 109">
              <a:extLst>
                <a:ext uri="{FF2B5EF4-FFF2-40B4-BE49-F238E27FC236}">
                  <a16:creationId xmlns:a16="http://schemas.microsoft.com/office/drawing/2014/main" id="{73F95D28-B3B5-3F4C-9C97-A66F169CEB7F}"/>
                </a:ext>
              </a:extLst>
            </p:cNvPr>
            <p:cNvSpPr/>
            <p:nvPr/>
          </p:nvSpPr>
          <p:spPr>
            <a:xfrm rot="5400000">
              <a:off x="96695" y="2043883"/>
              <a:ext cx="4705630" cy="410496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2148706 w 2529492"/>
                <a:gd name="connsiteY0" fmla="*/ 117093 h 1299602"/>
                <a:gd name="connsiteX1" fmla="*/ 2143322 w 2529492"/>
                <a:gd name="connsiteY1" fmla="*/ 1856 h 1299602"/>
                <a:gd name="connsiteX2" fmla="*/ 2526180 w 2529492"/>
                <a:gd name="connsiteY2" fmla="*/ 0 h 1299602"/>
                <a:gd name="connsiteX3" fmla="*/ 2529492 w 2529492"/>
                <a:gd name="connsiteY3" fmla="*/ 1299097 h 1299602"/>
                <a:gd name="connsiteX4" fmla="*/ 0 w 2529492"/>
                <a:gd name="connsiteY4" fmla="*/ 1299602 h 1299602"/>
                <a:gd name="connsiteX5" fmla="*/ 351143 w 2529492"/>
                <a:gd name="connsiteY5" fmla="*/ 1201890 h 1299602"/>
                <a:gd name="connsiteX0" fmla="*/ 2148765 w 2529551"/>
                <a:gd name="connsiteY0" fmla="*/ 117093 h 1299602"/>
                <a:gd name="connsiteX1" fmla="*/ 2143381 w 2529551"/>
                <a:gd name="connsiteY1" fmla="*/ 1856 h 1299602"/>
                <a:gd name="connsiteX2" fmla="*/ 2526239 w 2529551"/>
                <a:gd name="connsiteY2" fmla="*/ 0 h 1299602"/>
                <a:gd name="connsiteX3" fmla="*/ 2529551 w 2529551"/>
                <a:gd name="connsiteY3" fmla="*/ 1299097 h 1299602"/>
                <a:gd name="connsiteX4" fmla="*/ 59 w 2529551"/>
                <a:gd name="connsiteY4" fmla="*/ 1299602 h 1299602"/>
                <a:gd name="connsiteX5" fmla="*/ 2120 w 2529551"/>
                <a:gd name="connsiteY5" fmla="*/ 1206243 h 1299602"/>
                <a:gd name="connsiteX0" fmla="*/ 2148726 w 2529512"/>
                <a:gd name="connsiteY0" fmla="*/ 117093 h 1299602"/>
                <a:gd name="connsiteX1" fmla="*/ 2143342 w 2529512"/>
                <a:gd name="connsiteY1" fmla="*/ 1856 h 1299602"/>
                <a:gd name="connsiteX2" fmla="*/ 2526200 w 2529512"/>
                <a:gd name="connsiteY2" fmla="*/ 0 h 1299602"/>
                <a:gd name="connsiteX3" fmla="*/ 2529512 w 2529512"/>
                <a:gd name="connsiteY3" fmla="*/ 1299097 h 1299602"/>
                <a:gd name="connsiteX4" fmla="*/ 20 w 2529512"/>
                <a:gd name="connsiteY4" fmla="*/ 1299602 h 1299602"/>
                <a:gd name="connsiteX5" fmla="*/ 9353 w 2529512"/>
                <a:gd name="connsiteY5" fmla="*/ 1228010 h 1299602"/>
                <a:gd name="connsiteX0" fmla="*/ 2164827 w 2545613"/>
                <a:gd name="connsiteY0" fmla="*/ 117093 h 1299602"/>
                <a:gd name="connsiteX1" fmla="*/ 2159443 w 2545613"/>
                <a:gd name="connsiteY1" fmla="*/ 1856 h 1299602"/>
                <a:gd name="connsiteX2" fmla="*/ 2542301 w 2545613"/>
                <a:gd name="connsiteY2" fmla="*/ 0 h 1299602"/>
                <a:gd name="connsiteX3" fmla="*/ 2545613 w 2545613"/>
                <a:gd name="connsiteY3" fmla="*/ 1299097 h 1299602"/>
                <a:gd name="connsiteX4" fmla="*/ 16121 w 2545613"/>
                <a:gd name="connsiteY4" fmla="*/ 1299602 h 1299602"/>
                <a:gd name="connsiteX5" fmla="*/ 0 w 2545613"/>
                <a:gd name="connsiteY5" fmla="*/ 1160534 h 1299602"/>
                <a:gd name="connsiteX0" fmla="*/ 2148766 w 2529552"/>
                <a:gd name="connsiteY0" fmla="*/ 117093 h 1299602"/>
                <a:gd name="connsiteX1" fmla="*/ 2143382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148766 w 2529552"/>
                <a:gd name="connsiteY0" fmla="*/ 117093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47464 w 2529552"/>
                <a:gd name="connsiteY0" fmla="*/ 108320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85369 w 2567457"/>
                <a:gd name="connsiteY0" fmla="*/ 108320 h 1299602"/>
                <a:gd name="connsiteX1" fmla="*/ 2287578 w 2567457"/>
                <a:gd name="connsiteY1" fmla="*/ 1856 h 1299602"/>
                <a:gd name="connsiteX2" fmla="*/ 2564145 w 2567457"/>
                <a:gd name="connsiteY2" fmla="*/ 0 h 1299602"/>
                <a:gd name="connsiteX3" fmla="*/ 2567457 w 2567457"/>
                <a:gd name="connsiteY3" fmla="*/ 1299097 h 1299602"/>
                <a:gd name="connsiteX4" fmla="*/ 4 w 2567457"/>
                <a:gd name="connsiteY4" fmla="*/ 1299602 h 1299602"/>
                <a:gd name="connsiteX5" fmla="*/ 40026 w 2567457"/>
                <a:gd name="connsiteY5" fmla="*/ 1225833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6781 w 2578869"/>
                <a:gd name="connsiteY0" fmla="*/ 108320 h 1299602"/>
                <a:gd name="connsiteX1" fmla="*/ 2298990 w 2578869"/>
                <a:gd name="connsiteY1" fmla="*/ 1856 h 1299602"/>
                <a:gd name="connsiteX2" fmla="*/ 2575557 w 2578869"/>
                <a:gd name="connsiteY2" fmla="*/ 0 h 1299602"/>
                <a:gd name="connsiteX3" fmla="*/ 2578869 w 2578869"/>
                <a:gd name="connsiteY3" fmla="*/ 1299097 h 1299602"/>
                <a:gd name="connsiteX4" fmla="*/ 28 w 2578869"/>
                <a:gd name="connsiteY4" fmla="*/ 1299602 h 1299602"/>
                <a:gd name="connsiteX5" fmla="*/ 5885 w 2578869"/>
                <a:gd name="connsiteY5" fmla="*/ 1223640 h 1299602"/>
                <a:gd name="connsiteX0" fmla="*/ 2298489 w 2580577"/>
                <a:gd name="connsiteY0" fmla="*/ 108320 h 1299602"/>
                <a:gd name="connsiteX1" fmla="*/ 2300698 w 2580577"/>
                <a:gd name="connsiteY1" fmla="*/ 1856 h 1299602"/>
                <a:gd name="connsiteX2" fmla="*/ 2577265 w 2580577"/>
                <a:gd name="connsiteY2" fmla="*/ 0 h 1299602"/>
                <a:gd name="connsiteX3" fmla="*/ 2580577 w 2580577"/>
                <a:gd name="connsiteY3" fmla="*/ 1299097 h 1299602"/>
                <a:gd name="connsiteX4" fmla="*/ 1736 w 2580577"/>
                <a:gd name="connsiteY4" fmla="*/ 1299602 h 1299602"/>
                <a:gd name="connsiteX5" fmla="*/ 0 w 2580577"/>
                <a:gd name="connsiteY5" fmla="*/ 1223640 h 1299602"/>
                <a:gd name="connsiteX0" fmla="*/ 2296813 w 2578901"/>
                <a:gd name="connsiteY0" fmla="*/ 108320 h 1299602"/>
                <a:gd name="connsiteX1" fmla="*/ 2299022 w 2578901"/>
                <a:gd name="connsiteY1" fmla="*/ 1856 h 1299602"/>
                <a:gd name="connsiteX2" fmla="*/ 2575589 w 2578901"/>
                <a:gd name="connsiteY2" fmla="*/ 0 h 1299602"/>
                <a:gd name="connsiteX3" fmla="*/ 2578901 w 2578901"/>
                <a:gd name="connsiteY3" fmla="*/ 1299097 h 1299602"/>
                <a:gd name="connsiteX4" fmla="*/ 60 w 2578901"/>
                <a:gd name="connsiteY4" fmla="*/ 1299602 h 1299602"/>
                <a:gd name="connsiteX5" fmla="*/ 2120 w 2578901"/>
                <a:gd name="connsiteY5" fmla="*/ 1214867 h 1299602"/>
                <a:gd name="connsiteX0" fmla="*/ 2296813 w 2578901"/>
                <a:gd name="connsiteY0" fmla="*/ 112332 h 1303614"/>
                <a:gd name="connsiteX1" fmla="*/ 2299024 w 2578901"/>
                <a:gd name="connsiteY1" fmla="*/ 0 h 1303614"/>
                <a:gd name="connsiteX2" fmla="*/ 2575589 w 2578901"/>
                <a:gd name="connsiteY2" fmla="*/ 4012 h 1303614"/>
                <a:gd name="connsiteX3" fmla="*/ 2578901 w 2578901"/>
                <a:gd name="connsiteY3" fmla="*/ 1303109 h 1303614"/>
                <a:gd name="connsiteX4" fmla="*/ 60 w 2578901"/>
                <a:gd name="connsiteY4" fmla="*/ 1303614 h 1303614"/>
                <a:gd name="connsiteX5" fmla="*/ 2120 w 2578901"/>
                <a:gd name="connsiteY5" fmla="*/ 1218879 h 1303614"/>
                <a:gd name="connsiteX0" fmla="*/ 2296813 w 2578901"/>
                <a:gd name="connsiteY0" fmla="*/ 108420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2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6814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3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7787 w 2578901"/>
                <a:gd name="connsiteY0" fmla="*/ 97953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901" h="1299702">
                  <a:moveTo>
                    <a:pt x="2297787" y="97953"/>
                  </a:moveTo>
                  <a:cubicBezTo>
                    <a:pt x="2298523" y="62465"/>
                    <a:pt x="2298290" y="35488"/>
                    <a:pt x="2299026" y="0"/>
                  </a:cubicBezTo>
                  <a:lnTo>
                    <a:pt x="2575589" y="100"/>
                  </a:lnTo>
                  <a:cubicBezTo>
                    <a:pt x="2575727" y="426325"/>
                    <a:pt x="2578763" y="872972"/>
                    <a:pt x="2578901" y="1299197"/>
                  </a:cubicBezTo>
                  <a:lnTo>
                    <a:pt x="60" y="1299702"/>
                  </a:lnTo>
                  <a:cubicBezTo>
                    <a:pt x="-465" y="1267131"/>
                    <a:pt x="2645" y="1247538"/>
                    <a:pt x="2120" y="12149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B2971EF-446A-8D4B-AC76-D09B5C16E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279" y="6025293"/>
              <a:ext cx="65082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5386" name="Group 23">
              <a:extLst>
                <a:ext uri="{FF2B5EF4-FFF2-40B4-BE49-F238E27FC236}">
                  <a16:creationId xmlns:a16="http://schemas.microsoft.com/office/drawing/2014/main" id="{CA5FF3B7-79CA-EE4A-B5E8-CAE1C6B4F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027" y="5620357"/>
              <a:ext cx="3785902" cy="646331"/>
              <a:chOff x="397027" y="5620357"/>
              <a:chExt cx="3785902" cy="646331"/>
            </a:xfrm>
          </p:grpSpPr>
          <p:grpSp>
            <p:nvGrpSpPr>
              <p:cNvPr id="95472" name="Group 43">
                <a:extLst>
                  <a:ext uri="{FF2B5EF4-FFF2-40B4-BE49-F238E27FC236}">
                    <a16:creationId xmlns:a16="http://schemas.microsoft.com/office/drawing/2014/main" id="{7B2E76A3-4AB4-E748-B5BF-640E20ADC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918" y="5672242"/>
                <a:ext cx="854011" cy="495934"/>
                <a:chOff x="1145106" y="4503159"/>
                <a:chExt cx="854011" cy="495934"/>
              </a:xfrm>
            </p:grpSpPr>
            <p:grpSp>
              <p:nvGrpSpPr>
                <p:cNvPr id="95480" name="Group 38">
                  <a:extLst>
                    <a:ext uri="{FF2B5EF4-FFF2-40B4-BE49-F238E27FC236}">
                      <a16:creationId xmlns:a16="http://schemas.microsoft.com/office/drawing/2014/main" id="{5AD1ABD0-5E7B-0C46-AAB1-74584A2F9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314" y="4723379"/>
                  <a:ext cx="646283" cy="246235"/>
                  <a:chOff x="512956" y="1615016"/>
                  <a:chExt cx="646283" cy="246235"/>
                </a:xfrm>
              </p:grpSpPr>
              <p:sp>
                <p:nvSpPr>
                  <p:cNvPr id="95483" name="TextBox 39">
                    <a:extLst>
                      <a:ext uri="{FF2B5EF4-FFF2-40B4-BE49-F238E27FC236}">
                        <a16:creationId xmlns:a16="http://schemas.microsoft.com/office/drawing/2014/main" id="{55911838-5195-6E4E-9DD6-4A1ECD05D3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56" y="1615016"/>
                    <a:ext cx="646283" cy="2462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100000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8342043-071B-EB4E-B982-8EFCA0D0F60B}"/>
                      </a:ext>
                    </a:extLst>
                  </p:cNvPr>
                  <p:cNvSpPr/>
                  <p:nvPr/>
                </p:nvSpPr>
                <p:spPr>
                  <a:xfrm>
                    <a:off x="571772" y="1654179"/>
                    <a:ext cx="517487" cy="18098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481" name="TextBox 41">
                  <a:extLst>
                    <a:ext uri="{FF2B5EF4-FFF2-40B4-BE49-F238E27FC236}">
                      <a16:creationId xmlns:a16="http://schemas.microsoft.com/office/drawing/2014/main" id="{826C7FC1-53FB-C84A-9C02-84DE11865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416" y="4503159"/>
                  <a:ext cx="397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/>
                    <a:t>PC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59B96E-1C82-7747-B299-E441E9C2F540}"/>
                    </a:ext>
                  </a:extLst>
                </p:cNvPr>
                <p:cNvSpPr/>
                <p:nvPr/>
              </p:nvSpPr>
              <p:spPr>
                <a:xfrm>
                  <a:off x="1145105" y="4535516"/>
                  <a:ext cx="854011" cy="4635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C7AF23A-8B23-CB40-89C5-BBFFDC10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20" y="5942738"/>
                <a:ext cx="3619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004936-8AEB-6C44-9688-304EC11D3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567" y="5787154"/>
                <a:ext cx="3428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6D0B26-11AB-7A40-90FF-2A5CAF3EBC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6329" y="6099910"/>
                <a:ext cx="3412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476" name="Group 106">
                <a:extLst>
                  <a:ext uri="{FF2B5EF4-FFF2-40B4-BE49-F238E27FC236}">
                    <a16:creationId xmlns:a16="http://schemas.microsoft.com/office/drawing/2014/main" id="{513D48DB-8D24-F04F-963F-4988F40A5C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9726" y="5620357"/>
                <a:ext cx="854927" cy="646331"/>
                <a:chOff x="3015183" y="442329"/>
                <a:chExt cx="854927" cy="646331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EDA6531-9E74-2145-8D5C-92FCA680807E}"/>
                    </a:ext>
                  </a:extLst>
                </p:cNvPr>
                <p:cNvSpPr/>
                <p:nvPr/>
              </p:nvSpPr>
              <p:spPr>
                <a:xfrm>
                  <a:off x="3015076" y="442429"/>
                  <a:ext cx="855598" cy="642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479" name="TextBox 108">
                  <a:extLst>
                    <a:ext uri="{FF2B5EF4-FFF2-40B4-BE49-F238E27FC236}">
                      <a16:creationId xmlns:a16="http://schemas.microsoft.com/office/drawing/2014/main" id="{EAE25390-99C7-EB4F-8BD8-088399D443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3618" y="442329"/>
                  <a:ext cx="68640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PC</a:t>
                  </a:r>
                </a:p>
                <a:p>
                  <a:pPr algn="ctr"/>
                  <a:r>
                    <a:rPr lang="en-US" altLang="en-US" sz="1200"/>
                    <a:t>Update</a:t>
                  </a:r>
                </a:p>
                <a:p>
                  <a:pPr algn="ctr"/>
                  <a:r>
                    <a:rPr lang="en-US" altLang="en-US" sz="1200"/>
                    <a:t>Logic</a:t>
                  </a:r>
                </a:p>
              </p:txBody>
            </p: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93F1A3D-DEF2-9845-A65B-C744743F8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26" y="6057045"/>
                <a:ext cx="1077831" cy="63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Trapezoid 109">
              <a:extLst>
                <a:ext uri="{FF2B5EF4-FFF2-40B4-BE49-F238E27FC236}">
                  <a16:creationId xmlns:a16="http://schemas.microsoft.com/office/drawing/2014/main" id="{577200F2-38AF-EE4A-BF5E-20B771D861B8}"/>
                </a:ext>
              </a:extLst>
            </p:cNvPr>
            <p:cNvSpPr/>
            <p:nvPr/>
          </p:nvSpPr>
          <p:spPr>
            <a:xfrm rot="5400000">
              <a:off x="5147136" y="580836"/>
              <a:ext cx="1884474" cy="2939829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1797562"/>
                <a:gd name="connsiteY0" fmla="*/ 115237 h 1297746"/>
                <a:gd name="connsiteX1" fmla="*/ 1792179 w 1797562"/>
                <a:gd name="connsiteY1" fmla="*/ 0 h 1297746"/>
                <a:gd name="connsiteX2" fmla="*/ 1793825 w 1797562"/>
                <a:gd name="connsiteY2" fmla="*/ 690967 h 1297746"/>
                <a:gd name="connsiteX3" fmla="*/ 844110 w 1797562"/>
                <a:gd name="connsiteY3" fmla="*/ 1297241 h 1297746"/>
                <a:gd name="connsiteX4" fmla="*/ 1576 w 1797562"/>
                <a:gd name="connsiteY4" fmla="*/ 1297746 h 1297746"/>
                <a:gd name="connsiteX5" fmla="*/ 0 w 1797562"/>
                <a:gd name="connsiteY5" fmla="*/ 1200034 h 1297746"/>
                <a:gd name="connsiteX0" fmla="*/ 2190690 w 2190689"/>
                <a:gd name="connsiteY0" fmla="*/ 874495 h 1297746"/>
                <a:gd name="connsiteX1" fmla="*/ 1792179 w 2190689"/>
                <a:gd name="connsiteY1" fmla="*/ 0 h 1297746"/>
                <a:gd name="connsiteX2" fmla="*/ 1793825 w 2190689"/>
                <a:gd name="connsiteY2" fmla="*/ 690967 h 1297746"/>
                <a:gd name="connsiteX3" fmla="*/ 844110 w 2190689"/>
                <a:gd name="connsiteY3" fmla="*/ 1297241 h 1297746"/>
                <a:gd name="connsiteX4" fmla="*/ 1576 w 2190689"/>
                <a:gd name="connsiteY4" fmla="*/ 1297746 h 1297746"/>
                <a:gd name="connsiteX5" fmla="*/ 0 w 2190689"/>
                <a:gd name="connsiteY5" fmla="*/ 1200034 h 1297746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32"/>
                <a:gd name="connsiteY0" fmla="*/ 191164 h 614415"/>
                <a:gd name="connsiteX1" fmla="*/ 2209132 w 2209132"/>
                <a:gd name="connsiteY1" fmla="*/ 0 h 614415"/>
                <a:gd name="connsiteX2" fmla="*/ 1793825 w 2209132"/>
                <a:gd name="connsiteY2" fmla="*/ 7636 h 614415"/>
                <a:gd name="connsiteX3" fmla="*/ 844110 w 2209132"/>
                <a:gd name="connsiteY3" fmla="*/ 613910 h 614415"/>
                <a:gd name="connsiteX4" fmla="*/ 1576 w 2209132"/>
                <a:gd name="connsiteY4" fmla="*/ 614415 h 614415"/>
                <a:gd name="connsiteX5" fmla="*/ 0 w 2209132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1793825 w 2214519"/>
                <a:gd name="connsiteY2" fmla="*/ 7636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864623 w 2214519"/>
                <a:gd name="connsiteY2" fmla="*/ 327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30979"/>
                <a:gd name="connsiteY0" fmla="*/ 128714 h 614088"/>
                <a:gd name="connsiteX1" fmla="*/ 2230979 w 2230979"/>
                <a:gd name="connsiteY1" fmla="*/ 965 h 614088"/>
                <a:gd name="connsiteX2" fmla="*/ 864623 w 2230979"/>
                <a:gd name="connsiteY2" fmla="*/ 0 h 614088"/>
                <a:gd name="connsiteX3" fmla="*/ 844110 w 2230979"/>
                <a:gd name="connsiteY3" fmla="*/ 613583 h 614088"/>
                <a:gd name="connsiteX4" fmla="*/ 1576 w 2230979"/>
                <a:gd name="connsiteY4" fmla="*/ 614088 h 614088"/>
                <a:gd name="connsiteX5" fmla="*/ 0 w 223097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44110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65957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30727 w 2230727"/>
                <a:gd name="connsiteY0" fmla="*/ 74099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0 w 2209138"/>
                <a:gd name="connsiteY0" fmla="*/ 69788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22625 w 2222625"/>
                <a:gd name="connsiteY0" fmla="*/ 69788 h 614088"/>
                <a:gd name="connsiteX1" fmla="*/ 2209138 w 2222625"/>
                <a:gd name="connsiteY1" fmla="*/ 965 h 614088"/>
                <a:gd name="connsiteX2" fmla="*/ 864623 w 2222625"/>
                <a:gd name="connsiteY2" fmla="*/ 0 h 614088"/>
                <a:gd name="connsiteX3" fmla="*/ 865957 w 2222625"/>
                <a:gd name="connsiteY3" fmla="*/ 613583 h 614088"/>
                <a:gd name="connsiteX4" fmla="*/ 1576 w 2222625"/>
                <a:gd name="connsiteY4" fmla="*/ 614088 h 614088"/>
                <a:gd name="connsiteX5" fmla="*/ 0 w 2222625"/>
                <a:gd name="connsiteY5" fmla="*/ 516376 h 614088"/>
                <a:gd name="connsiteX0" fmla="*/ 2230727 w 2230727"/>
                <a:gd name="connsiteY0" fmla="*/ 78411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3 w 2209138"/>
                <a:gd name="connsiteY0" fmla="*/ 78411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17651 w 2217651"/>
                <a:gd name="connsiteY0" fmla="*/ 77747 h 614088"/>
                <a:gd name="connsiteX1" fmla="*/ 2209138 w 2217651"/>
                <a:gd name="connsiteY1" fmla="*/ 965 h 614088"/>
                <a:gd name="connsiteX2" fmla="*/ 864623 w 2217651"/>
                <a:gd name="connsiteY2" fmla="*/ 0 h 614088"/>
                <a:gd name="connsiteX3" fmla="*/ 865957 w 2217651"/>
                <a:gd name="connsiteY3" fmla="*/ 613583 h 614088"/>
                <a:gd name="connsiteX4" fmla="*/ 1576 w 2217651"/>
                <a:gd name="connsiteY4" fmla="*/ 614088 h 614088"/>
                <a:gd name="connsiteX5" fmla="*/ 0 w 2217651"/>
                <a:gd name="connsiteY5" fmla="*/ 516376 h 614088"/>
                <a:gd name="connsiteX0" fmla="*/ 2217651 w 2220364"/>
                <a:gd name="connsiteY0" fmla="*/ 77747 h 614088"/>
                <a:gd name="connsiteX1" fmla="*/ 2220364 w 2220364"/>
                <a:gd name="connsiteY1" fmla="*/ 965 h 614088"/>
                <a:gd name="connsiteX2" fmla="*/ 864623 w 2220364"/>
                <a:gd name="connsiteY2" fmla="*/ 0 h 614088"/>
                <a:gd name="connsiteX3" fmla="*/ 865957 w 2220364"/>
                <a:gd name="connsiteY3" fmla="*/ 613583 h 614088"/>
                <a:gd name="connsiteX4" fmla="*/ 1576 w 2220364"/>
                <a:gd name="connsiteY4" fmla="*/ 614088 h 614088"/>
                <a:gd name="connsiteX5" fmla="*/ 0 w 2220364"/>
                <a:gd name="connsiteY5" fmla="*/ 516376 h 614088"/>
                <a:gd name="connsiteX0" fmla="*/ 2217651 w 2224106"/>
                <a:gd name="connsiteY0" fmla="*/ 78773 h 615114"/>
                <a:gd name="connsiteX1" fmla="*/ 2224106 w 2224106"/>
                <a:gd name="connsiteY1" fmla="*/ 0 h 615114"/>
                <a:gd name="connsiteX2" fmla="*/ 864623 w 2224106"/>
                <a:gd name="connsiteY2" fmla="*/ 1026 h 615114"/>
                <a:gd name="connsiteX3" fmla="*/ 865957 w 2224106"/>
                <a:gd name="connsiteY3" fmla="*/ 614609 h 615114"/>
                <a:gd name="connsiteX4" fmla="*/ 1576 w 2224106"/>
                <a:gd name="connsiteY4" fmla="*/ 615114 h 615114"/>
                <a:gd name="connsiteX5" fmla="*/ 0 w 2224106"/>
                <a:gd name="connsiteY5" fmla="*/ 517402 h 615114"/>
                <a:gd name="connsiteX0" fmla="*/ 2217651 w 2217831"/>
                <a:gd name="connsiteY0" fmla="*/ 77747 h 614088"/>
                <a:gd name="connsiteX1" fmla="*/ 2216625 w 2217831"/>
                <a:gd name="connsiteY1" fmla="*/ 2292 h 614088"/>
                <a:gd name="connsiteX2" fmla="*/ 864623 w 2217831"/>
                <a:gd name="connsiteY2" fmla="*/ 0 h 614088"/>
                <a:gd name="connsiteX3" fmla="*/ 865957 w 2217831"/>
                <a:gd name="connsiteY3" fmla="*/ 613583 h 614088"/>
                <a:gd name="connsiteX4" fmla="*/ 1576 w 2217831"/>
                <a:gd name="connsiteY4" fmla="*/ 614088 h 614088"/>
                <a:gd name="connsiteX5" fmla="*/ 0 w 2217831"/>
                <a:gd name="connsiteY5" fmla="*/ 516376 h 614088"/>
                <a:gd name="connsiteX0" fmla="*/ 2217651 w 2220370"/>
                <a:gd name="connsiteY0" fmla="*/ 77747 h 614088"/>
                <a:gd name="connsiteX1" fmla="*/ 2220370 w 2220370"/>
                <a:gd name="connsiteY1" fmla="*/ 301 h 614088"/>
                <a:gd name="connsiteX2" fmla="*/ 864623 w 2220370"/>
                <a:gd name="connsiteY2" fmla="*/ 0 h 614088"/>
                <a:gd name="connsiteX3" fmla="*/ 865957 w 2220370"/>
                <a:gd name="connsiteY3" fmla="*/ 613583 h 614088"/>
                <a:gd name="connsiteX4" fmla="*/ 1576 w 2220370"/>
                <a:gd name="connsiteY4" fmla="*/ 614088 h 614088"/>
                <a:gd name="connsiteX5" fmla="*/ 0 w 2220370"/>
                <a:gd name="connsiteY5" fmla="*/ 516376 h 614088"/>
                <a:gd name="connsiteX0" fmla="*/ 2217651 w 2217736"/>
                <a:gd name="connsiteY0" fmla="*/ 77747 h 614088"/>
                <a:gd name="connsiteX1" fmla="*/ 2212889 w 2217736"/>
                <a:gd name="connsiteY1" fmla="*/ 1628 h 614088"/>
                <a:gd name="connsiteX2" fmla="*/ 864623 w 2217736"/>
                <a:gd name="connsiteY2" fmla="*/ 0 h 614088"/>
                <a:gd name="connsiteX3" fmla="*/ 865957 w 2217736"/>
                <a:gd name="connsiteY3" fmla="*/ 613583 h 614088"/>
                <a:gd name="connsiteX4" fmla="*/ 1576 w 2217736"/>
                <a:gd name="connsiteY4" fmla="*/ 614088 h 614088"/>
                <a:gd name="connsiteX5" fmla="*/ 0 w 2217736"/>
                <a:gd name="connsiteY5" fmla="*/ 516376 h 614088"/>
                <a:gd name="connsiteX0" fmla="*/ 2217651 w 2220372"/>
                <a:gd name="connsiteY0" fmla="*/ 78110 h 614451"/>
                <a:gd name="connsiteX1" fmla="*/ 2220372 w 2220372"/>
                <a:gd name="connsiteY1" fmla="*/ 0 h 614451"/>
                <a:gd name="connsiteX2" fmla="*/ 864623 w 2220372"/>
                <a:gd name="connsiteY2" fmla="*/ 363 h 614451"/>
                <a:gd name="connsiteX3" fmla="*/ 865957 w 2220372"/>
                <a:gd name="connsiteY3" fmla="*/ 613946 h 614451"/>
                <a:gd name="connsiteX4" fmla="*/ 1576 w 2220372"/>
                <a:gd name="connsiteY4" fmla="*/ 614451 h 614451"/>
                <a:gd name="connsiteX5" fmla="*/ 0 w 2220372"/>
                <a:gd name="connsiteY5" fmla="*/ 516739 h 6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372" h="614451">
                  <a:moveTo>
                    <a:pt x="2217651" y="78110"/>
                  </a:moveTo>
                  <a:cubicBezTo>
                    <a:pt x="2218555" y="52516"/>
                    <a:pt x="2219468" y="25594"/>
                    <a:pt x="2220372" y="0"/>
                  </a:cubicBezTo>
                  <a:lnTo>
                    <a:pt x="864623" y="363"/>
                  </a:lnTo>
                  <a:cubicBezTo>
                    <a:pt x="865068" y="204891"/>
                    <a:pt x="865512" y="409418"/>
                    <a:pt x="865957" y="613946"/>
                  </a:cubicBezTo>
                  <a:lnTo>
                    <a:pt x="1576" y="614451"/>
                  </a:lnTo>
                  <a:cubicBezTo>
                    <a:pt x="1051" y="581880"/>
                    <a:pt x="525" y="549310"/>
                    <a:pt x="0" y="5167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5388" name="Group 5">
              <a:extLst>
                <a:ext uri="{FF2B5EF4-FFF2-40B4-BE49-F238E27FC236}">
                  <a16:creationId xmlns:a16="http://schemas.microsoft.com/office/drawing/2014/main" id="{EBD1F263-6497-754C-B939-86CD5FECA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3684" y="5415018"/>
              <a:ext cx="293670" cy="272788"/>
              <a:chOff x="3284418" y="5102016"/>
              <a:chExt cx="293670" cy="272788"/>
            </a:xfrm>
          </p:grpSpPr>
          <p:sp>
            <p:nvSpPr>
              <p:cNvPr id="95470" name="TextBox 483">
                <a:extLst>
                  <a:ext uri="{FF2B5EF4-FFF2-40B4-BE49-F238E27FC236}">
                    <a16:creationId xmlns:a16="http://schemas.microsoft.com/office/drawing/2014/main" id="{20D27A13-8AB1-AF45-AADB-5BC44AA0A2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4418" y="5102016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AFCCB741-BBD0-CD47-B288-31E84DF95B83}"/>
                  </a:ext>
                </a:extLst>
              </p:cNvPr>
              <p:cNvCxnSpPr/>
              <p:nvPr/>
            </p:nvCxnSpPr>
            <p:spPr>
              <a:xfrm>
                <a:off x="3320468" y="5155046"/>
                <a:ext cx="0" cy="2190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7F629AC-A9F5-B247-AC8B-0CE4001E1FE0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70" y="3358134"/>
              <a:ext cx="12905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390" name="Group 32">
              <a:extLst>
                <a:ext uri="{FF2B5EF4-FFF2-40B4-BE49-F238E27FC236}">
                  <a16:creationId xmlns:a16="http://schemas.microsoft.com/office/drawing/2014/main" id="{926C47C5-F320-D34D-9255-1E0213069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238" y="2865955"/>
              <a:ext cx="758347" cy="1783316"/>
              <a:chOff x="5082238" y="2865955"/>
              <a:chExt cx="758347" cy="1783316"/>
            </a:xfrm>
          </p:grpSpPr>
          <p:grpSp>
            <p:nvGrpSpPr>
              <p:cNvPr id="95462" name="Group 491">
                <a:extLst>
                  <a:ext uri="{FF2B5EF4-FFF2-40B4-BE49-F238E27FC236}">
                    <a16:creationId xmlns:a16="http://schemas.microsoft.com/office/drawing/2014/main" id="{5B56996E-A9BB-1741-99E4-0822BAF0F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2238" y="2865955"/>
                <a:ext cx="340158" cy="322660"/>
                <a:chOff x="3112641" y="5068768"/>
                <a:chExt cx="340158" cy="322660"/>
              </a:xfrm>
            </p:grpSpPr>
            <p:sp>
              <p:nvSpPr>
                <p:cNvPr id="95468" name="TextBox 492">
                  <a:extLst>
                    <a:ext uri="{FF2B5EF4-FFF2-40B4-BE49-F238E27FC236}">
                      <a16:creationId xmlns:a16="http://schemas.microsoft.com/office/drawing/2014/main" id="{7E6C9003-9794-E344-ABF6-98466B1252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641" y="506876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494" name="Straight Arrow Connector 493">
                  <a:extLst>
                    <a:ext uri="{FF2B5EF4-FFF2-40B4-BE49-F238E27FC236}">
                      <a16:creationId xmlns:a16="http://schemas.microsoft.com/office/drawing/2014/main" id="{B03C6639-ADEA-994B-B6C2-1F8CD2DD586D}"/>
                    </a:ext>
                  </a:extLst>
                </p:cNvPr>
                <p:cNvCxnSpPr/>
                <p:nvPr/>
              </p:nvCxnSpPr>
              <p:spPr>
                <a:xfrm>
                  <a:off x="3392756" y="517039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463" name="Group 494">
                <a:extLst>
                  <a:ext uri="{FF2B5EF4-FFF2-40B4-BE49-F238E27FC236}">
                    <a16:creationId xmlns:a16="http://schemas.microsoft.com/office/drawing/2014/main" id="{2D396B3E-1732-E844-8221-0E610A5CD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7215" y="2888718"/>
                <a:ext cx="340158" cy="345843"/>
                <a:chOff x="3284418" y="5047988"/>
                <a:chExt cx="340158" cy="345843"/>
              </a:xfrm>
            </p:grpSpPr>
            <p:sp>
              <p:nvSpPr>
                <p:cNvPr id="95466" name="TextBox 495">
                  <a:extLst>
                    <a:ext uri="{FF2B5EF4-FFF2-40B4-BE49-F238E27FC236}">
                      <a16:creationId xmlns:a16="http://schemas.microsoft.com/office/drawing/2014/main" id="{627E24B9-366C-AA43-9666-87BEF3FA40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04798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cxnSp>
              <p:nvCxnSpPr>
                <p:cNvPr id="497" name="Straight Arrow Connector 496">
                  <a:extLst>
                    <a:ext uri="{FF2B5EF4-FFF2-40B4-BE49-F238E27FC236}">
                      <a16:creationId xmlns:a16="http://schemas.microsoft.com/office/drawing/2014/main" id="{3FD26212-7D01-7D4E-857F-40524D4AAEEF}"/>
                    </a:ext>
                  </a:extLst>
                </p:cNvPr>
                <p:cNvCxnSpPr/>
                <p:nvPr/>
              </p:nvCxnSpPr>
              <p:spPr>
                <a:xfrm>
                  <a:off x="3321308" y="5126856"/>
                  <a:ext cx="0" cy="266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464" name="TextBox 503">
                <a:extLst>
                  <a:ext uri="{FF2B5EF4-FFF2-40B4-BE49-F238E27FC236}">
                    <a16:creationId xmlns:a16="http://schemas.microsoft.com/office/drawing/2014/main" id="{5948D097-A92B-9845-AF7C-5AB29FB48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761" y="3751075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ALU</a:t>
                </a:r>
              </a:p>
            </p:txBody>
          </p:sp>
          <p:sp>
            <p:nvSpPr>
              <p:cNvPr id="503" name="Trapezoid 109">
                <a:extLst>
                  <a:ext uri="{FF2B5EF4-FFF2-40B4-BE49-F238E27FC236}">
                    <a16:creationId xmlns:a16="http://schemas.microsoft.com/office/drawing/2014/main" id="{992DA5A2-5A39-B844-9E49-5C79AF73F95E}"/>
                  </a:ext>
                </a:extLst>
              </p:cNvPr>
              <p:cNvSpPr/>
              <p:nvPr/>
            </p:nvSpPr>
            <p:spPr>
              <a:xfrm rot="5400000">
                <a:off x="4702693" y="3530437"/>
                <a:ext cx="1527266" cy="709559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978" h="851904">
                    <a:moveTo>
                      <a:pt x="0" y="851904"/>
                    </a:moveTo>
                    <a:lnTo>
                      <a:pt x="212976" y="0"/>
                    </a:lnTo>
                    <a:lnTo>
                      <a:pt x="1120002" y="0"/>
                    </a:lnTo>
                    <a:lnTo>
                      <a:pt x="1332978" y="851904"/>
                    </a:lnTo>
                    <a:lnTo>
                      <a:pt x="921332" y="846566"/>
                    </a:lnTo>
                    <a:lnTo>
                      <a:pt x="832448" y="544284"/>
                    </a:lnTo>
                    <a:lnTo>
                      <a:pt x="517952" y="547566"/>
                    </a:lnTo>
                    <a:lnTo>
                      <a:pt x="402336" y="851904"/>
                    </a:lnTo>
                    <a:lnTo>
                      <a:pt x="0" y="85190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A6503D1-AD44-0C41-A134-4C4B1CF9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931" y="3891566"/>
              <a:ext cx="480977" cy="63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rapezoid 109">
              <a:extLst>
                <a:ext uri="{FF2B5EF4-FFF2-40B4-BE49-F238E27FC236}">
                  <a16:creationId xmlns:a16="http://schemas.microsoft.com/office/drawing/2014/main" id="{87E59AEA-F4DC-2A48-814A-0C0BA7B11AA7}"/>
                </a:ext>
              </a:extLst>
            </p:cNvPr>
            <p:cNvSpPr/>
            <p:nvPr/>
          </p:nvSpPr>
          <p:spPr>
            <a:xfrm rot="5400000">
              <a:off x="5810753" y="2993817"/>
              <a:ext cx="528668" cy="51748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2CA96CA-CC7D-E145-8CC9-EA443A4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330" y="4018574"/>
              <a:ext cx="65083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394" name="TextBox 12">
              <a:extLst>
                <a:ext uri="{FF2B5EF4-FFF2-40B4-BE49-F238E27FC236}">
                  <a16:creationId xmlns:a16="http://schemas.microsoft.com/office/drawing/2014/main" id="{E3DE9729-2CC4-7F41-9385-7E83DEAC2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100" y="6538303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i281 CPU</a:t>
              </a:r>
            </a:p>
          </p:txBody>
        </p:sp>
        <p:grpSp>
          <p:nvGrpSpPr>
            <p:cNvPr id="95395" name="Group 317">
              <a:extLst>
                <a:ext uri="{FF2B5EF4-FFF2-40B4-BE49-F238E27FC236}">
                  <a16:creationId xmlns:a16="http://schemas.microsoft.com/office/drawing/2014/main" id="{78DA11C6-8FC4-BB4A-A468-DAFEA0C79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57" y="4235664"/>
              <a:ext cx="1340266" cy="2039158"/>
              <a:chOff x="4977477" y="3133066"/>
              <a:chExt cx="1340266" cy="2039158"/>
            </a:xfrm>
          </p:grpSpPr>
          <p:grpSp>
            <p:nvGrpSpPr>
              <p:cNvPr id="95445" name="Group 318">
                <a:extLst>
                  <a:ext uri="{FF2B5EF4-FFF2-40B4-BE49-F238E27FC236}">
                    <a16:creationId xmlns:a16="http://schemas.microsoft.com/office/drawing/2014/main" id="{6AD0875C-5934-A248-8AA9-8FCD6C349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477" y="3133066"/>
                <a:ext cx="1340266" cy="2039158"/>
                <a:chOff x="1478281" y="3081068"/>
                <a:chExt cx="1340266" cy="2039158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0A9CBA1-D93E-7642-8534-5C0BE53EF560}"/>
                    </a:ext>
                  </a:extLst>
                </p:cNvPr>
                <p:cNvSpPr/>
                <p:nvPr/>
              </p:nvSpPr>
              <p:spPr>
                <a:xfrm>
                  <a:off x="2050293" y="3500604"/>
                  <a:ext cx="665112" cy="124308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95454" name="Group 327">
                  <a:extLst>
                    <a:ext uri="{FF2B5EF4-FFF2-40B4-BE49-F238E27FC236}">
                      <a16:creationId xmlns:a16="http://schemas.microsoft.com/office/drawing/2014/main" id="{0D5E1761-9596-044D-8BA2-EC0983AF4F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78281" y="3081068"/>
                  <a:ext cx="1340266" cy="2039158"/>
                  <a:chOff x="2209801" y="3163364"/>
                  <a:chExt cx="1340266" cy="2039158"/>
                </a:xfrm>
              </p:grpSpPr>
              <p:sp>
                <p:nvSpPr>
                  <p:cNvPr id="95455" name="TextBox 7">
                    <a:extLst>
                      <a:ext uri="{FF2B5EF4-FFF2-40B4-BE49-F238E27FC236}">
                        <a16:creationId xmlns:a16="http://schemas.microsoft.com/office/drawing/2014/main" id="{B3CEE397-C0E1-2046-AF1A-4E9FD8165F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1" y="3536767"/>
                    <a:ext cx="878161" cy="1346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524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0111</a:t>
                    </a: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89247F0-65B6-4B47-8592-019329989D0D}"/>
                      </a:ext>
                    </a:extLst>
                  </p:cNvPr>
                  <p:cNvSpPr/>
                  <p:nvPr/>
                </p:nvSpPr>
                <p:spPr>
                  <a:xfrm>
                    <a:off x="2464337" y="3449542"/>
                    <a:ext cx="1060370" cy="14907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5457" name="TextBox 329">
                    <a:extLst>
                      <a:ext uri="{FF2B5EF4-FFF2-40B4-BE49-F238E27FC236}">
                        <a16:creationId xmlns:a16="http://schemas.microsoft.com/office/drawing/2014/main" id="{2203E958-4274-C343-8F33-2E02F83E45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674" y="4925523"/>
                    <a:ext cx="1106393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200"/>
                      <a:t>Data Memory</a:t>
                    </a:r>
                  </a:p>
                </p:txBody>
              </p:sp>
              <p:grpSp>
                <p:nvGrpSpPr>
                  <p:cNvPr id="95458" name="Group 330">
                    <a:extLst>
                      <a:ext uri="{FF2B5EF4-FFF2-40B4-BE49-F238E27FC236}">
                        <a16:creationId xmlns:a16="http://schemas.microsoft.com/office/drawing/2014/main" id="{5106D097-0EED-374A-899D-83F5F67A04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576" y="3163364"/>
                    <a:ext cx="340158" cy="272788"/>
                    <a:chOff x="5075416" y="2587292"/>
                    <a:chExt cx="340158" cy="272788"/>
                  </a:xfrm>
                </p:grpSpPr>
                <p:sp>
                  <p:nvSpPr>
                    <p:cNvPr id="95460" name="TextBox 333">
                      <a:extLst>
                        <a:ext uri="{FF2B5EF4-FFF2-40B4-BE49-F238E27FC236}">
                          <a16:creationId xmlns:a16="http://schemas.microsoft.com/office/drawing/2014/main" id="{6DAFA84F-F92F-1C4F-A8AF-0C67DA938C8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5416" y="2587292"/>
                      <a:ext cx="340158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1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</a:p>
                  </p:txBody>
                </p:sp>
                <p:cxnSp>
                  <p:nvCxnSpPr>
                    <p:cNvPr id="335" name="Straight Arrow Connector 334">
                      <a:extLst>
                        <a:ext uri="{FF2B5EF4-FFF2-40B4-BE49-F238E27FC236}">
                          <a16:creationId xmlns:a16="http://schemas.microsoft.com/office/drawing/2014/main" id="{1989190B-6CB4-E148-A214-11769E294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14" y="2640093"/>
                      <a:ext cx="0" cy="220676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5459" name="TextBox 332">
                    <a:extLst>
                      <a:ext uri="{FF2B5EF4-FFF2-40B4-BE49-F238E27FC236}">
                        <a16:creationId xmlns:a16="http://schemas.microsoft.com/office/drawing/2014/main" id="{EC27A22C-C09D-4A4A-82C1-7988C910DF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519" y="3552424"/>
                    <a:ext cx="800219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00000101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endParaRPr lang="en-US" altLang="en-US" sz="1000">
                      <a:latin typeface="Courier" pitchFamily="2" charset="0"/>
                    </a:endParaRPr>
                  </a:p>
                </p:txBody>
              </p:sp>
            </p:grp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58B5E65-8C26-ED45-97E3-64FB822C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3705011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D18EAA1-B4C7-FE40-9A73-E104B6E58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3862182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5CE64E-6963-234D-BCBC-59035B28B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664" y="4019355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8A27227-3A2E-4848-89DC-21AEA30B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4171764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1C0088D-53F9-3E41-B482-F206921A6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319409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6082B14-E0A5-C94D-9F1D-3C0C0B3EC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471818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F2CDBD7-F4A8-6F4B-90D1-481EB311F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314" y="4632166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396" name="Group 11">
              <a:extLst>
                <a:ext uri="{FF2B5EF4-FFF2-40B4-BE49-F238E27FC236}">
                  <a16:creationId xmlns:a16="http://schemas.microsoft.com/office/drawing/2014/main" id="{F89FD993-18D5-024B-864F-92C99AABE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67" y="1258500"/>
              <a:ext cx="5625997" cy="5424631"/>
              <a:chOff x="190667" y="1258500"/>
              <a:chExt cx="5625997" cy="5424631"/>
            </a:xfrm>
          </p:grpSpPr>
          <p:sp>
            <p:nvSpPr>
              <p:cNvPr id="225" name="Trapezoid 109">
                <a:extLst>
                  <a:ext uri="{FF2B5EF4-FFF2-40B4-BE49-F238E27FC236}">
                    <a16:creationId xmlns:a16="http://schemas.microsoft.com/office/drawing/2014/main" id="{90454B08-3B6C-EC42-B3DB-DBCA4651D8EC}"/>
                  </a:ext>
                </a:extLst>
              </p:cNvPr>
              <p:cNvSpPr/>
              <p:nvPr/>
            </p:nvSpPr>
            <p:spPr>
              <a:xfrm rot="5400000">
                <a:off x="274432" y="1173982"/>
                <a:ext cx="5424810" cy="5592342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45068 w 2245067"/>
                  <a:gd name="connsiteY0" fmla="*/ 1860778 h 1860778"/>
                  <a:gd name="connsiteX1" fmla="*/ 2219740 w 2245067"/>
                  <a:gd name="connsiteY1" fmla="*/ 1858001 h 1860778"/>
                  <a:gd name="connsiteX2" fmla="*/ 2178349 w 2245067"/>
                  <a:gd name="connsiteY2" fmla="*/ 97207 h 1860778"/>
                  <a:gd name="connsiteX3" fmla="*/ 1576 w 2245067"/>
                  <a:gd name="connsiteY3" fmla="*/ 97712 h 1860778"/>
                  <a:gd name="connsiteX4" fmla="*/ 0 w 2245067"/>
                  <a:gd name="connsiteY4" fmla="*/ 0 h 1860778"/>
                  <a:gd name="connsiteX0" fmla="*/ 2338730 w 2338729"/>
                  <a:gd name="connsiteY0" fmla="*/ 1860778 h 1860778"/>
                  <a:gd name="connsiteX1" fmla="*/ 0 w 2338729"/>
                  <a:gd name="connsiteY1" fmla="*/ 1841337 h 1860778"/>
                  <a:gd name="connsiteX2" fmla="*/ 2272011 w 2338729"/>
                  <a:gd name="connsiteY2" fmla="*/ 97207 h 1860778"/>
                  <a:gd name="connsiteX3" fmla="*/ 95238 w 2338729"/>
                  <a:gd name="connsiteY3" fmla="*/ 97712 h 1860778"/>
                  <a:gd name="connsiteX4" fmla="*/ 93662 w 2338729"/>
                  <a:gd name="connsiteY4" fmla="*/ 0 h 1860778"/>
                  <a:gd name="connsiteX0" fmla="*/ 2245068 w 2355824"/>
                  <a:gd name="connsiteY0" fmla="*/ 1860778 h 1860778"/>
                  <a:gd name="connsiteX1" fmla="*/ 2355823 w 2355824"/>
                  <a:gd name="connsiteY1" fmla="*/ 1777457 h 1860778"/>
                  <a:gd name="connsiteX2" fmla="*/ 2178349 w 2355824"/>
                  <a:gd name="connsiteY2" fmla="*/ 97207 h 1860778"/>
                  <a:gd name="connsiteX3" fmla="*/ 1576 w 2355824"/>
                  <a:gd name="connsiteY3" fmla="*/ 97712 h 1860778"/>
                  <a:gd name="connsiteX4" fmla="*/ 0 w 2355824"/>
                  <a:gd name="connsiteY4" fmla="*/ 0 h 1860778"/>
                  <a:gd name="connsiteX0" fmla="*/ -1 w 14263340"/>
                  <a:gd name="connsiteY0" fmla="*/ 1871887 h 1871887"/>
                  <a:gd name="connsiteX1" fmla="*/ 14263339 w 14263340"/>
                  <a:gd name="connsiteY1" fmla="*/ 1777457 h 1871887"/>
                  <a:gd name="connsiteX2" fmla="*/ 14085865 w 14263340"/>
                  <a:gd name="connsiteY2" fmla="*/ 97207 h 1871887"/>
                  <a:gd name="connsiteX3" fmla="*/ 11909092 w 14263340"/>
                  <a:gd name="connsiteY3" fmla="*/ 97712 h 1871887"/>
                  <a:gd name="connsiteX4" fmla="*/ 11907516 w 14263340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909092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094737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955893 h 1955893"/>
                  <a:gd name="connsiteX1" fmla="*/ 14217988 w 14217987"/>
                  <a:gd name="connsiteY1" fmla="*/ 1950339 h 1955893"/>
                  <a:gd name="connsiteX2" fmla="*/ 14085865 w 14217987"/>
                  <a:gd name="connsiteY2" fmla="*/ 181213 h 1955893"/>
                  <a:gd name="connsiteX3" fmla="*/ 11094737 w 14217987"/>
                  <a:gd name="connsiteY3" fmla="*/ 181718 h 1955893"/>
                  <a:gd name="connsiteX4" fmla="*/ 11093163 w 14217987"/>
                  <a:gd name="connsiteY4" fmla="*/ 0 h 1955893"/>
                  <a:gd name="connsiteX0" fmla="*/ -1 w 14217987"/>
                  <a:gd name="connsiteY0" fmla="*/ 1774680 h 1774680"/>
                  <a:gd name="connsiteX1" fmla="*/ 14217988 w 14217987"/>
                  <a:gd name="connsiteY1" fmla="*/ 1769126 h 1774680"/>
                  <a:gd name="connsiteX2" fmla="*/ 14085865 w 14217987"/>
                  <a:gd name="connsiteY2" fmla="*/ 0 h 1774680"/>
                  <a:gd name="connsiteX3" fmla="*/ 11094737 w 14217987"/>
                  <a:gd name="connsiteY3" fmla="*/ 505 h 1774680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085865 w 14217987"/>
                  <a:gd name="connsiteY2" fmla="*/ 65328 h 1840008"/>
                  <a:gd name="connsiteX3" fmla="*/ 11623525 w 14217987"/>
                  <a:gd name="connsiteY3" fmla="*/ 0 h 1840008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195273 w 14217987"/>
                  <a:gd name="connsiteY2" fmla="*/ 1846 h 1840008"/>
                  <a:gd name="connsiteX3" fmla="*/ 11623525 w 14217987"/>
                  <a:gd name="connsiteY3" fmla="*/ 0 h 1840008"/>
                  <a:gd name="connsiteX0" fmla="*/ 28529 w 14246517"/>
                  <a:gd name="connsiteY0" fmla="*/ 1840008 h 1840008"/>
                  <a:gd name="connsiteX1" fmla="*/ 0 w 14246517"/>
                  <a:gd name="connsiteY1" fmla="*/ 1838502 h 1840008"/>
                  <a:gd name="connsiteX2" fmla="*/ 14246518 w 14246517"/>
                  <a:gd name="connsiteY2" fmla="*/ 1834454 h 1840008"/>
                  <a:gd name="connsiteX3" fmla="*/ 14223803 w 14246517"/>
                  <a:gd name="connsiteY3" fmla="*/ 1846 h 1840008"/>
                  <a:gd name="connsiteX4" fmla="*/ 11652055 w 14246517"/>
                  <a:gd name="connsiteY4" fmla="*/ 0 h 1840008"/>
                  <a:gd name="connsiteX0" fmla="*/ -1 w 14217987"/>
                  <a:gd name="connsiteY0" fmla="*/ 1840008 h 1840008"/>
                  <a:gd name="connsiteX1" fmla="*/ 463782 w 14217987"/>
                  <a:gd name="connsiteY1" fmla="*/ 1744455 h 1840008"/>
                  <a:gd name="connsiteX2" fmla="*/ 14217988 w 14217987"/>
                  <a:gd name="connsiteY2" fmla="*/ 1834454 h 1840008"/>
                  <a:gd name="connsiteX3" fmla="*/ 14195273 w 14217987"/>
                  <a:gd name="connsiteY3" fmla="*/ 1846 h 1840008"/>
                  <a:gd name="connsiteX4" fmla="*/ 11623525 w 14217987"/>
                  <a:gd name="connsiteY4" fmla="*/ 0 h 1840008"/>
                  <a:gd name="connsiteX0" fmla="*/ 1 w 14236220"/>
                  <a:gd name="connsiteY0" fmla="*/ 1684830 h 1834454"/>
                  <a:gd name="connsiteX1" fmla="*/ 482015 w 14236220"/>
                  <a:gd name="connsiteY1" fmla="*/ 1744455 h 1834454"/>
                  <a:gd name="connsiteX2" fmla="*/ 14236221 w 14236220"/>
                  <a:gd name="connsiteY2" fmla="*/ 1834454 h 1834454"/>
                  <a:gd name="connsiteX3" fmla="*/ 14213506 w 14236220"/>
                  <a:gd name="connsiteY3" fmla="*/ 1846 h 1834454"/>
                  <a:gd name="connsiteX4" fmla="*/ 11641758 w 14236220"/>
                  <a:gd name="connsiteY4" fmla="*/ 0 h 1834454"/>
                  <a:gd name="connsiteX0" fmla="*/ 1 w 14236220"/>
                  <a:gd name="connsiteY0" fmla="*/ 1684830 h 1857312"/>
                  <a:gd name="connsiteX1" fmla="*/ 26169 w 14236220"/>
                  <a:gd name="connsiteY1" fmla="*/ 1857312 h 1857312"/>
                  <a:gd name="connsiteX2" fmla="*/ 14236221 w 14236220"/>
                  <a:gd name="connsiteY2" fmla="*/ 1834454 h 1857312"/>
                  <a:gd name="connsiteX3" fmla="*/ 14213506 w 14236220"/>
                  <a:gd name="connsiteY3" fmla="*/ 1846 h 1857312"/>
                  <a:gd name="connsiteX4" fmla="*/ 11641758 w 14236220"/>
                  <a:gd name="connsiteY4" fmla="*/ 0 h 1857312"/>
                  <a:gd name="connsiteX0" fmla="*/ 1 w 14236220"/>
                  <a:gd name="connsiteY0" fmla="*/ 1684830 h 1845556"/>
                  <a:gd name="connsiteX1" fmla="*/ 62635 w 14236220"/>
                  <a:gd name="connsiteY1" fmla="*/ 1845556 h 1845556"/>
                  <a:gd name="connsiteX2" fmla="*/ 14236221 w 14236220"/>
                  <a:gd name="connsiteY2" fmla="*/ 1834454 h 1845556"/>
                  <a:gd name="connsiteX3" fmla="*/ 14213506 w 14236220"/>
                  <a:gd name="connsiteY3" fmla="*/ 1846 h 1845556"/>
                  <a:gd name="connsiteX4" fmla="*/ 11641758 w 14236220"/>
                  <a:gd name="connsiteY4" fmla="*/ 0 h 1845556"/>
                  <a:gd name="connsiteX0" fmla="*/ 10298 w 14246517"/>
                  <a:gd name="connsiteY0" fmla="*/ 1684830 h 1843205"/>
                  <a:gd name="connsiteX1" fmla="*/ -1 w 14246517"/>
                  <a:gd name="connsiteY1" fmla="*/ 1843205 h 1843205"/>
                  <a:gd name="connsiteX2" fmla="*/ 14246518 w 14246517"/>
                  <a:gd name="connsiteY2" fmla="*/ 1834454 h 1843205"/>
                  <a:gd name="connsiteX3" fmla="*/ 14223803 w 14246517"/>
                  <a:gd name="connsiteY3" fmla="*/ 1846 h 1843205"/>
                  <a:gd name="connsiteX4" fmla="*/ 11652055 w 14246517"/>
                  <a:gd name="connsiteY4" fmla="*/ 0 h 1843205"/>
                  <a:gd name="connsiteX0" fmla="*/ 10298 w 14266087"/>
                  <a:gd name="connsiteY0" fmla="*/ 1684830 h 1843205"/>
                  <a:gd name="connsiteX1" fmla="*/ -1 w 14266087"/>
                  <a:gd name="connsiteY1" fmla="*/ 1843205 h 1843205"/>
                  <a:gd name="connsiteX2" fmla="*/ 14266087 w 14266087"/>
                  <a:gd name="connsiteY2" fmla="*/ 1842024 h 1843205"/>
                  <a:gd name="connsiteX3" fmla="*/ 14223803 w 14266087"/>
                  <a:gd name="connsiteY3" fmla="*/ 1846 h 1843205"/>
                  <a:gd name="connsiteX4" fmla="*/ 11652055 w 14266087"/>
                  <a:gd name="connsiteY4" fmla="*/ 0 h 1843205"/>
                  <a:gd name="connsiteX0" fmla="*/ 10298 w 14266087"/>
                  <a:gd name="connsiteY0" fmla="*/ 1687178 h 1845553"/>
                  <a:gd name="connsiteX1" fmla="*/ -1 w 14266087"/>
                  <a:gd name="connsiteY1" fmla="*/ 1845553 h 1845553"/>
                  <a:gd name="connsiteX2" fmla="*/ 14266087 w 14266087"/>
                  <a:gd name="connsiteY2" fmla="*/ 1844372 h 1845553"/>
                  <a:gd name="connsiteX3" fmla="*/ 14223810 w 14266087"/>
                  <a:gd name="connsiteY3" fmla="*/ 0 h 1845553"/>
                  <a:gd name="connsiteX4" fmla="*/ 11652055 w 14266087"/>
                  <a:gd name="connsiteY4" fmla="*/ 2348 h 1845553"/>
                  <a:gd name="connsiteX0" fmla="*/ 10298 w 14288866"/>
                  <a:gd name="connsiteY0" fmla="*/ 1684830 h 1843205"/>
                  <a:gd name="connsiteX1" fmla="*/ -1 w 14288866"/>
                  <a:gd name="connsiteY1" fmla="*/ 1843205 h 1843205"/>
                  <a:gd name="connsiteX2" fmla="*/ 14266087 w 14288866"/>
                  <a:gd name="connsiteY2" fmla="*/ 1842024 h 1843205"/>
                  <a:gd name="connsiteX3" fmla="*/ 14288867 w 14288866"/>
                  <a:gd name="connsiteY3" fmla="*/ 8137 h 1843205"/>
                  <a:gd name="connsiteX4" fmla="*/ 11652055 w 14288866"/>
                  <a:gd name="connsiteY4" fmla="*/ 0 h 1843205"/>
                  <a:gd name="connsiteX0" fmla="*/ 10298 w 14272615"/>
                  <a:gd name="connsiteY0" fmla="*/ 1684830 h 1843205"/>
                  <a:gd name="connsiteX1" fmla="*/ -1 w 14272615"/>
                  <a:gd name="connsiteY1" fmla="*/ 1843205 h 1843205"/>
                  <a:gd name="connsiteX2" fmla="*/ 14266087 w 14272615"/>
                  <a:gd name="connsiteY2" fmla="*/ 1842024 h 1843205"/>
                  <a:gd name="connsiteX3" fmla="*/ 14272614 w 14272615"/>
                  <a:gd name="connsiteY3" fmla="*/ 1846 h 1843205"/>
                  <a:gd name="connsiteX4" fmla="*/ 11652055 w 14272615"/>
                  <a:gd name="connsiteY4" fmla="*/ 0 h 1843205"/>
                  <a:gd name="connsiteX0" fmla="*/ 10298 w 14288887"/>
                  <a:gd name="connsiteY0" fmla="*/ 1687178 h 1845553"/>
                  <a:gd name="connsiteX1" fmla="*/ -1 w 14288887"/>
                  <a:gd name="connsiteY1" fmla="*/ 1845553 h 1845553"/>
                  <a:gd name="connsiteX2" fmla="*/ 14266087 w 14288887"/>
                  <a:gd name="connsiteY2" fmla="*/ 1844372 h 1845553"/>
                  <a:gd name="connsiteX3" fmla="*/ 14288886 w 14288887"/>
                  <a:gd name="connsiteY3" fmla="*/ 0 h 1845553"/>
                  <a:gd name="connsiteX4" fmla="*/ 11652055 w 14288887"/>
                  <a:gd name="connsiteY4" fmla="*/ 2348 h 1845553"/>
                  <a:gd name="connsiteX0" fmla="*/ 10298 w 14305159"/>
                  <a:gd name="connsiteY0" fmla="*/ 1684830 h 1843205"/>
                  <a:gd name="connsiteX1" fmla="*/ -1 w 14305159"/>
                  <a:gd name="connsiteY1" fmla="*/ 1843205 h 1843205"/>
                  <a:gd name="connsiteX2" fmla="*/ 14266087 w 14305159"/>
                  <a:gd name="connsiteY2" fmla="*/ 1842024 h 1843205"/>
                  <a:gd name="connsiteX3" fmla="*/ 14305158 w 14305159"/>
                  <a:gd name="connsiteY3" fmla="*/ 1846 h 1843205"/>
                  <a:gd name="connsiteX4" fmla="*/ 11652055 w 14305159"/>
                  <a:gd name="connsiteY4" fmla="*/ 0 h 1843205"/>
                  <a:gd name="connsiteX0" fmla="*/ 10298 w 14272641"/>
                  <a:gd name="connsiteY0" fmla="*/ 1685081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94867"/>
                  <a:gd name="connsiteY0" fmla="*/ 1682984 h 1843456"/>
                  <a:gd name="connsiteX1" fmla="*/ 22225 w 14294867"/>
                  <a:gd name="connsiteY1" fmla="*/ 1843456 h 1843456"/>
                  <a:gd name="connsiteX2" fmla="*/ 14288313 w 14294867"/>
                  <a:gd name="connsiteY2" fmla="*/ 1842275 h 1843456"/>
                  <a:gd name="connsiteX3" fmla="*/ 14294866 w 14294867"/>
                  <a:gd name="connsiteY3" fmla="*/ 0 h 1843456"/>
                  <a:gd name="connsiteX4" fmla="*/ 11674281 w 14294867"/>
                  <a:gd name="connsiteY4" fmla="*/ 251 h 1843456"/>
                  <a:gd name="connsiteX0" fmla="*/ 26563 w 14272641"/>
                  <a:gd name="connsiteY0" fmla="*/ 1682984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78603"/>
                  <a:gd name="connsiteY0" fmla="*/ 1687178 h 1843456"/>
                  <a:gd name="connsiteX1" fmla="*/ 5961 w 14278603"/>
                  <a:gd name="connsiteY1" fmla="*/ 1843456 h 1843456"/>
                  <a:gd name="connsiteX2" fmla="*/ 14272049 w 14278603"/>
                  <a:gd name="connsiteY2" fmla="*/ 1842275 h 1843456"/>
                  <a:gd name="connsiteX3" fmla="*/ 14278602 w 14278603"/>
                  <a:gd name="connsiteY3" fmla="*/ 0 h 1843456"/>
                  <a:gd name="connsiteX4" fmla="*/ 11658017 w 14278603"/>
                  <a:gd name="connsiteY4" fmla="*/ 251 h 184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8603" h="1843456">
                    <a:moveTo>
                      <a:pt x="1" y="1687178"/>
                    </a:moveTo>
                    <a:lnTo>
                      <a:pt x="5961" y="1843456"/>
                    </a:lnTo>
                    <a:lnTo>
                      <a:pt x="14272049" y="1842275"/>
                    </a:lnTo>
                    <a:cubicBezTo>
                      <a:pt x="14274225" y="1228882"/>
                      <a:pt x="14276426" y="613393"/>
                      <a:pt x="14278602" y="0"/>
                    </a:cubicBezTo>
                    <a:lnTo>
                      <a:pt x="11658017" y="25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85DADB0-10AF-5F46-9480-382765343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2849" y="5644270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AF86FA9-83C7-1F4C-ADAB-62B324C90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522" y="401381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Trapezoid 109">
              <a:extLst>
                <a:ext uri="{FF2B5EF4-FFF2-40B4-BE49-F238E27FC236}">
                  <a16:creationId xmlns:a16="http://schemas.microsoft.com/office/drawing/2014/main" id="{D60BBADB-B18E-664D-AD6F-402F6E949EC4}"/>
                </a:ext>
              </a:extLst>
            </p:cNvPr>
            <p:cNvSpPr/>
            <p:nvPr/>
          </p:nvSpPr>
          <p:spPr>
            <a:xfrm rot="5400000">
              <a:off x="7913216" y="4658392"/>
              <a:ext cx="857301" cy="260330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2AD22CD-364C-644A-8FD6-B61101F86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909" y="4245600"/>
              <a:ext cx="65083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Trapezoid 109">
              <a:extLst>
                <a:ext uri="{FF2B5EF4-FFF2-40B4-BE49-F238E27FC236}">
                  <a16:creationId xmlns:a16="http://schemas.microsoft.com/office/drawing/2014/main" id="{74370B17-DC2E-AA48-8C15-B20CC93DBED3}"/>
                </a:ext>
              </a:extLst>
            </p:cNvPr>
            <p:cNvSpPr/>
            <p:nvPr/>
          </p:nvSpPr>
          <p:spPr>
            <a:xfrm rot="5400000">
              <a:off x="4680498" y="3740099"/>
              <a:ext cx="1108141" cy="2176298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245068 w 2245067"/>
                <a:gd name="connsiteY0" fmla="*/ 1860778 h 1860778"/>
                <a:gd name="connsiteX1" fmla="*/ 2178349 w 2245067"/>
                <a:gd name="connsiteY1" fmla="*/ 97207 h 1860778"/>
                <a:gd name="connsiteX2" fmla="*/ 1576 w 2245067"/>
                <a:gd name="connsiteY2" fmla="*/ 97712 h 1860778"/>
                <a:gd name="connsiteX3" fmla="*/ 0 w 2245067"/>
                <a:gd name="connsiteY3" fmla="*/ 0 h 1860778"/>
                <a:gd name="connsiteX0" fmla="*/ 2245068 w 2245067"/>
                <a:gd name="connsiteY0" fmla="*/ 1860778 h 1860778"/>
                <a:gd name="connsiteX1" fmla="*/ 2219740 w 2245067"/>
                <a:gd name="connsiteY1" fmla="*/ 1858001 h 1860778"/>
                <a:gd name="connsiteX2" fmla="*/ 2178349 w 2245067"/>
                <a:gd name="connsiteY2" fmla="*/ 97207 h 1860778"/>
                <a:gd name="connsiteX3" fmla="*/ 1576 w 2245067"/>
                <a:gd name="connsiteY3" fmla="*/ 97712 h 1860778"/>
                <a:gd name="connsiteX4" fmla="*/ 0 w 2245067"/>
                <a:gd name="connsiteY4" fmla="*/ 0 h 1860778"/>
                <a:gd name="connsiteX0" fmla="*/ 2338730 w 2338729"/>
                <a:gd name="connsiteY0" fmla="*/ 1860778 h 1860778"/>
                <a:gd name="connsiteX1" fmla="*/ 0 w 2338729"/>
                <a:gd name="connsiteY1" fmla="*/ 1841337 h 1860778"/>
                <a:gd name="connsiteX2" fmla="*/ 2272011 w 2338729"/>
                <a:gd name="connsiteY2" fmla="*/ 97207 h 1860778"/>
                <a:gd name="connsiteX3" fmla="*/ 95238 w 2338729"/>
                <a:gd name="connsiteY3" fmla="*/ 97712 h 1860778"/>
                <a:gd name="connsiteX4" fmla="*/ 93662 w 2338729"/>
                <a:gd name="connsiteY4" fmla="*/ 0 h 1860778"/>
                <a:gd name="connsiteX0" fmla="*/ 2245068 w 2355824"/>
                <a:gd name="connsiteY0" fmla="*/ 1860778 h 1860778"/>
                <a:gd name="connsiteX1" fmla="*/ 2355823 w 2355824"/>
                <a:gd name="connsiteY1" fmla="*/ 1777457 h 1860778"/>
                <a:gd name="connsiteX2" fmla="*/ 2178349 w 2355824"/>
                <a:gd name="connsiteY2" fmla="*/ 97207 h 1860778"/>
                <a:gd name="connsiteX3" fmla="*/ 1576 w 2355824"/>
                <a:gd name="connsiteY3" fmla="*/ 97712 h 1860778"/>
                <a:gd name="connsiteX4" fmla="*/ 0 w 2355824"/>
                <a:gd name="connsiteY4" fmla="*/ 0 h 1860778"/>
                <a:gd name="connsiteX0" fmla="*/ -1 w 14263340"/>
                <a:gd name="connsiteY0" fmla="*/ 1871887 h 1871887"/>
                <a:gd name="connsiteX1" fmla="*/ 14263339 w 14263340"/>
                <a:gd name="connsiteY1" fmla="*/ 1777457 h 1871887"/>
                <a:gd name="connsiteX2" fmla="*/ 14085865 w 14263340"/>
                <a:gd name="connsiteY2" fmla="*/ 97207 h 1871887"/>
                <a:gd name="connsiteX3" fmla="*/ 11909092 w 14263340"/>
                <a:gd name="connsiteY3" fmla="*/ 97712 h 1871887"/>
                <a:gd name="connsiteX4" fmla="*/ 11907516 w 14263340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9092 w 14217987"/>
                <a:gd name="connsiteY3" fmla="*/ 97712 h 1871887"/>
                <a:gd name="connsiteX4" fmla="*/ 11907516 w 14217987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7516 w 14217987"/>
                <a:gd name="connsiteY3" fmla="*/ 0 h 1871887"/>
                <a:gd name="connsiteX0" fmla="*/ -1 w 14217987"/>
                <a:gd name="connsiteY0" fmla="*/ 1774680 h 1774680"/>
                <a:gd name="connsiteX1" fmla="*/ 14217988 w 14217987"/>
                <a:gd name="connsiteY1" fmla="*/ 1769126 h 1774680"/>
                <a:gd name="connsiteX2" fmla="*/ 14085865 w 14217987"/>
                <a:gd name="connsiteY2" fmla="*/ 0 h 1774680"/>
                <a:gd name="connsiteX0" fmla="*/ 0 w 14138032"/>
                <a:gd name="connsiteY0" fmla="*/ 1759094 h 1769126"/>
                <a:gd name="connsiteX1" fmla="*/ 14138033 w 14138032"/>
                <a:gd name="connsiteY1" fmla="*/ 1769126 h 1769126"/>
                <a:gd name="connsiteX2" fmla="*/ 14005910 w 14138032"/>
                <a:gd name="connsiteY2" fmla="*/ 0 h 1769126"/>
                <a:gd name="connsiteX0" fmla="*/ -6 w 14058039"/>
                <a:gd name="connsiteY0" fmla="*/ 1774679 h 1774679"/>
                <a:gd name="connsiteX1" fmla="*/ 14058040 w 14058039"/>
                <a:gd name="connsiteY1" fmla="*/ 1769126 h 1774679"/>
                <a:gd name="connsiteX2" fmla="*/ 13925917 w 14058039"/>
                <a:gd name="connsiteY2" fmla="*/ 0 h 1774679"/>
                <a:gd name="connsiteX0" fmla="*/ -6 w 14137994"/>
                <a:gd name="connsiteY0" fmla="*/ 1774679 h 1774679"/>
                <a:gd name="connsiteX1" fmla="*/ 14137994 w 14137994"/>
                <a:gd name="connsiteY1" fmla="*/ 1774322 h 1774679"/>
                <a:gd name="connsiteX2" fmla="*/ 13925917 w 14137994"/>
                <a:gd name="connsiteY2" fmla="*/ 0 h 177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994" h="1774679">
                  <a:moveTo>
                    <a:pt x="-6" y="1774679"/>
                  </a:moveTo>
                  <a:lnTo>
                    <a:pt x="14137994" y="1774322"/>
                  </a:lnTo>
                  <a:lnTo>
                    <a:pt x="13925917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5401" name="Group 60">
              <a:extLst>
                <a:ext uri="{FF2B5EF4-FFF2-40B4-BE49-F238E27FC236}">
                  <a16:creationId xmlns:a16="http://schemas.microsoft.com/office/drawing/2014/main" id="{E38A3B56-4641-FD4C-8AD8-22A2D2621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111" y="3854059"/>
              <a:ext cx="1316780" cy="937728"/>
              <a:chOff x="3808111" y="3854059"/>
              <a:chExt cx="1316780" cy="93772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645FC-6803-A146-86EC-5C119D3A6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308" y="4426586"/>
                <a:ext cx="33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434" name="Group 53">
                <a:extLst>
                  <a:ext uri="{FF2B5EF4-FFF2-40B4-BE49-F238E27FC236}">
                    <a16:creationId xmlns:a16="http://schemas.microsoft.com/office/drawing/2014/main" id="{B3FC5D9F-7DAB-9049-A012-37E419023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3461" y="3854059"/>
                <a:ext cx="495536" cy="937728"/>
                <a:chOff x="4483461" y="3854059"/>
                <a:chExt cx="495536" cy="937728"/>
              </a:xfrm>
            </p:grpSpPr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AAE45C37-1C34-4E4D-8003-C2FD0CEE6D45}"/>
                    </a:ext>
                  </a:extLst>
                </p:cNvPr>
                <p:cNvSpPr/>
                <p:nvPr/>
              </p:nvSpPr>
              <p:spPr>
                <a:xfrm rot="5400000">
                  <a:off x="4294790" y="427975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95437" name="Group 52">
                  <a:extLst>
                    <a:ext uri="{FF2B5EF4-FFF2-40B4-BE49-F238E27FC236}">
                      <a16:creationId xmlns:a16="http://schemas.microsoft.com/office/drawing/2014/main" id="{BC46FC6A-4A7B-1E4D-B5E5-88C05CFDA2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8839" y="3854059"/>
                  <a:ext cx="340158" cy="272788"/>
                  <a:chOff x="4638839" y="3854059"/>
                  <a:chExt cx="340158" cy="272788"/>
                </a:xfrm>
              </p:grpSpPr>
              <p:sp>
                <p:nvSpPr>
                  <p:cNvPr id="95441" name="TextBox 122">
                    <a:extLst>
                      <a:ext uri="{FF2B5EF4-FFF2-40B4-BE49-F238E27FC236}">
                        <a16:creationId xmlns:a16="http://schemas.microsoft.com/office/drawing/2014/main" id="{67823311-3743-AC48-BBD2-922DCAF958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839" y="385405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1400248-6D0C-DF4E-BA73-91C8774CE13E}"/>
                      </a:ext>
                    </a:extLst>
                  </p:cNvPr>
                  <p:cNvCxnSpPr/>
                  <p:nvPr/>
                </p:nvCxnSpPr>
                <p:spPr>
                  <a:xfrm>
                    <a:off x="4675016" y="390585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438" name="TextBox 128">
                  <a:extLst>
                    <a:ext uri="{FF2B5EF4-FFF2-40B4-BE49-F238E27FC236}">
                      <a16:creationId xmlns:a16="http://schemas.microsoft.com/office/drawing/2014/main" id="{CD02602C-A68F-AB43-BC3E-1F5A2BE783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461" y="409341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504F164-08C6-9D4F-84E8-53334B13F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2628" y="4264652"/>
                  <a:ext cx="277792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47B06B-1A7A-D04F-BB08-41951B9AD06A}"/>
                    </a:ext>
                  </a:extLst>
                </p:cNvPr>
                <p:cNvCxnSpPr>
                  <a:cxnSpLocks/>
                  <a:endCxn id="124" idx="0"/>
                </p:cNvCxnSpPr>
                <p:nvPr/>
              </p:nvCxnSpPr>
              <p:spPr>
                <a:xfrm flipV="1">
                  <a:off x="4525803" y="4426586"/>
                  <a:ext cx="280967" cy="155584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EC5F81-1068-E943-A7CD-823EE6DAA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307" y="4269414"/>
                <a:ext cx="715909" cy="4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402" name="TextBox 359">
              <a:extLst>
                <a:ext uri="{FF2B5EF4-FFF2-40B4-BE49-F238E27FC236}">
                  <a16:creationId xmlns:a16="http://schemas.microsoft.com/office/drawing/2014/main" id="{8BE16752-B590-304E-9878-691BBA146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370" y="5540213"/>
              <a:ext cx="804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/>
                <a:t>Switches</a:t>
              </a:r>
            </a:p>
          </p:txBody>
        </p:sp>
        <p:grpSp>
          <p:nvGrpSpPr>
            <p:cNvPr id="95403" name="Group 31">
              <a:extLst>
                <a:ext uri="{FF2B5EF4-FFF2-40B4-BE49-F238E27FC236}">
                  <a16:creationId xmlns:a16="http://schemas.microsoft.com/office/drawing/2014/main" id="{7A927002-5D99-304F-8B90-C4AB18D89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208" y="4949419"/>
              <a:ext cx="864173" cy="937728"/>
              <a:chOff x="6300208" y="4949419"/>
              <a:chExt cx="864173" cy="937728"/>
            </a:xfrm>
          </p:grpSpPr>
          <p:grpSp>
            <p:nvGrpSpPr>
              <p:cNvPr id="95424" name="Group 28">
                <a:extLst>
                  <a:ext uri="{FF2B5EF4-FFF2-40B4-BE49-F238E27FC236}">
                    <a16:creationId xmlns:a16="http://schemas.microsoft.com/office/drawing/2014/main" id="{528C30F6-0B8C-E04E-BAB5-C116BB5BE9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0208" y="4949419"/>
                <a:ext cx="495536" cy="937728"/>
                <a:chOff x="6300208" y="4949419"/>
                <a:chExt cx="495536" cy="937728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8B867103-C65C-FB4B-8BEE-889DCBB89CBE}"/>
                    </a:ext>
                  </a:extLst>
                </p:cNvPr>
                <p:cNvSpPr/>
                <p:nvPr/>
              </p:nvSpPr>
              <p:spPr>
                <a:xfrm rot="5400000">
                  <a:off x="6112341" y="537519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95427" name="Group 24">
                  <a:extLst>
                    <a:ext uri="{FF2B5EF4-FFF2-40B4-BE49-F238E27FC236}">
                      <a16:creationId xmlns:a16="http://schemas.microsoft.com/office/drawing/2014/main" id="{DDC01E82-86D1-2A49-98AC-AAF0AD35FF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55586" y="4949419"/>
                  <a:ext cx="340158" cy="272788"/>
                  <a:chOff x="6455586" y="4949419"/>
                  <a:chExt cx="340158" cy="272788"/>
                </a:xfrm>
              </p:grpSpPr>
              <p:sp>
                <p:nvSpPr>
                  <p:cNvPr id="95431" name="TextBox 171">
                    <a:extLst>
                      <a:ext uri="{FF2B5EF4-FFF2-40B4-BE49-F238E27FC236}">
                        <a16:creationId xmlns:a16="http://schemas.microsoft.com/office/drawing/2014/main" id="{B638A549-1830-5741-9A3F-6AC68CA5A0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5586" y="494941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129C6A80-A788-4B46-9BC1-34F5F4D187F4}"/>
                      </a:ext>
                    </a:extLst>
                  </p:cNvPr>
                  <p:cNvCxnSpPr/>
                  <p:nvPr/>
                </p:nvCxnSpPr>
                <p:spPr>
                  <a:xfrm>
                    <a:off x="6492568" y="500129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428" name="TextBox 177">
                  <a:extLst>
                    <a:ext uri="{FF2B5EF4-FFF2-40B4-BE49-F238E27FC236}">
                      <a16:creationId xmlns:a16="http://schemas.microsoft.com/office/drawing/2014/main" id="{70EF1119-34AE-D343-BC4A-C071F4CE9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0208" y="518877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B3B98A3E-A4B5-8848-954F-7E2F68580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180" y="5360092"/>
                  <a:ext cx="277791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D0C0341-C1E0-6B48-A8A9-90E0F3E4DDC4}"/>
                    </a:ext>
                  </a:extLst>
                </p:cNvPr>
                <p:cNvCxnSpPr>
                  <a:cxnSpLocks/>
                  <a:endCxn id="173" idx="0"/>
                </p:cNvCxnSpPr>
                <p:nvPr/>
              </p:nvCxnSpPr>
              <p:spPr>
                <a:xfrm flipV="1">
                  <a:off x="6333830" y="5522026"/>
                  <a:ext cx="290490" cy="153996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7C0FD2-C6CF-FF42-8B40-9E62E2C2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796" y="5522026"/>
                <a:ext cx="5492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8" name="Trapezoid 109">
              <a:extLst>
                <a:ext uri="{FF2B5EF4-FFF2-40B4-BE49-F238E27FC236}">
                  <a16:creationId xmlns:a16="http://schemas.microsoft.com/office/drawing/2014/main" id="{0C143620-E05A-0B41-A64C-8E32DFFE8FA0}"/>
                </a:ext>
              </a:extLst>
            </p:cNvPr>
            <p:cNvSpPr/>
            <p:nvPr/>
          </p:nvSpPr>
          <p:spPr>
            <a:xfrm rot="5400000">
              <a:off x="4232901" y="4735383"/>
              <a:ext cx="441351" cy="141277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178349 w 2178349"/>
                <a:gd name="connsiteY0" fmla="*/ 97207 h 97712"/>
                <a:gd name="connsiteX1" fmla="*/ 1576 w 2178349"/>
                <a:gd name="connsiteY1" fmla="*/ 97712 h 97712"/>
                <a:gd name="connsiteX2" fmla="*/ 0 w 2178349"/>
                <a:gd name="connsiteY2" fmla="*/ 0 h 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8349" h="97712">
                  <a:moveTo>
                    <a:pt x="2178349" y="97207"/>
                  </a:move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5405" name="Group 358">
              <a:extLst>
                <a:ext uri="{FF2B5EF4-FFF2-40B4-BE49-F238E27FC236}">
                  <a16:creationId xmlns:a16="http://schemas.microsoft.com/office/drawing/2014/main" id="{E4253B4E-511F-8A45-ACF0-5C66A7FA1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41" y="173799"/>
              <a:ext cx="2153005" cy="2198275"/>
              <a:chOff x="449771" y="230947"/>
              <a:chExt cx="2153005" cy="2198275"/>
            </a:xfrm>
          </p:grpSpPr>
          <p:grpSp>
            <p:nvGrpSpPr>
              <p:cNvPr id="95406" name="Group 377">
                <a:extLst>
                  <a:ext uri="{FF2B5EF4-FFF2-40B4-BE49-F238E27FC236}">
                    <a16:creationId xmlns:a16="http://schemas.microsoft.com/office/drawing/2014/main" id="{8D6DBC94-6BCF-144B-A048-7A84922A4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771" y="555647"/>
                <a:ext cx="2153005" cy="1579920"/>
                <a:chOff x="449771" y="555647"/>
                <a:chExt cx="2153005" cy="1579920"/>
              </a:xfrm>
            </p:grpSpPr>
            <p:sp>
              <p:nvSpPr>
                <p:cNvPr id="95411" name="TextBox 7">
                  <a:extLst>
                    <a:ext uri="{FF2B5EF4-FFF2-40B4-BE49-F238E27FC236}">
                      <a16:creationId xmlns:a16="http://schemas.microsoft.com/office/drawing/2014/main" id="{D069385A-84FF-DC43-A912-9283F2A024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771" y="586621"/>
                  <a:ext cx="878161" cy="1508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524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101000</a:t>
                  </a:r>
                </a:p>
              </p:txBody>
            </p:sp>
            <p:grpSp>
              <p:nvGrpSpPr>
                <p:cNvPr id="95412" name="Group 390">
                  <a:extLst>
                    <a:ext uri="{FF2B5EF4-FFF2-40B4-BE49-F238E27FC236}">
                      <a16:creationId xmlns:a16="http://schemas.microsoft.com/office/drawing/2014/main" id="{686E5D4C-ADD0-0447-933A-308CEDA95C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0060" y="555647"/>
                  <a:ext cx="1492716" cy="1579920"/>
                  <a:chOff x="1110060" y="555647"/>
                  <a:chExt cx="1492716" cy="1579920"/>
                </a:xfrm>
              </p:grpSpPr>
              <p:sp>
                <p:nvSpPr>
                  <p:cNvPr id="95413" name="TextBox 391">
                    <a:extLst>
                      <a:ext uri="{FF2B5EF4-FFF2-40B4-BE49-F238E27FC236}">
                        <a16:creationId xmlns:a16="http://schemas.microsoft.com/office/drawing/2014/main" id="{EDB0CE39-D1B6-8A48-9FBE-473504CADF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060" y="555647"/>
                    <a:ext cx="1492716" cy="1579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10001100 00000000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11010011 00000000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11110010 00000011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01000100 00000000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11100000 11111011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10100100 00000010</a:t>
                    </a: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A2FB9D10-3A2F-D14A-925E-95C5EFEDBE64}"/>
                      </a:ext>
                    </a:extLst>
                  </p:cNvPr>
                  <p:cNvSpPr/>
                  <p:nvPr/>
                </p:nvSpPr>
                <p:spPr>
                  <a:xfrm>
                    <a:off x="1142905" y="581427"/>
                    <a:ext cx="1387371" cy="15129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6544DA8B-3207-2349-BC80-A109C4E7499B}"/>
                      </a:ext>
                    </a:extLst>
                  </p:cNvPr>
                  <p:cNvCxnSpPr>
                    <a:cxnSpLocks/>
                    <a:stCxn id="399" idx="0"/>
                    <a:endCxn id="399" idx="2"/>
                  </p:cNvCxnSpPr>
                  <p:nvPr/>
                </p:nvCxnSpPr>
                <p:spPr>
                  <a:xfrm>
                    <a:off x="1836589" y="581427"/>
                    <a:ext cx="0" cy="15129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CE121A1-FD0C-BD48-8967-3301CCABE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756062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C557E176-2212-A049-B255-CD0C7E8DA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93069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47F777D7-D356-CE41-9D54-FA6B0F287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10533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A76D2A9F-DD45-BB43-A537-439E5D35E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26091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5746298-5A7D-BA4C-9521-53F1B20AD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426027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D462F3AF-4809-F44E-A906-582C0F113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587961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8BF94E47-FD5E-8347-9D9B-A1A43D22F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756246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9F79E132-1990-9941-ACD7-426F8DABC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4491" y="191659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5407" name="TextBox 381">
                <a:extLst>
                  <a:ext uri="{FF2B5EF4-FFF2-40B4-BE49-F238E27FC236}">
                    <a16:creationId xmlns:a16="http://schemas.microsoft.com/office/drawing/2014/main" id="{B5ED9DF9-82B2-9940-BD9D-37A11B1F1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61" y="2152223"/>
                <a:ext cx="11899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Code Memory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D50E27E0-F5B2-3941-A40D-244B2F29040C}"/>
                  </a:ext>
                </a:extLst>
              </p:cNvPr>
              <p:cNvSpPr/>
              <p:nvPr/>
            </p:nvSpPr>
            <p:spPr>
              <a:xfrm>
                <a:off x="720662" y="500459"/>
                <a:ext cx="1857235" cy="1663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409" name="TextBox 384">
                <a:extLst>
                  <a:ext uri="{FF2B5EF4-FFF2-40B4-BE49-F238E27FC236}">
                    <a16:creationId xmlns:a16="http://schemas.microsoft.com/office/drawing/2014/main" id="{C1E2941D-D642-D243-B40C-ADCC9B6DD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4" y="230947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3FBA5FA9-E6DA-5F4E-A2E5-80EDF0472584}"/>
                  </a:ext>
                </a:extLst>
              </p:cNvPr>
              <p:cNvCxnSpPr/>
              <p:nvPr/>
            </p:nvCxnSpPr>
            <p:spPr>
              <a:xfrm>
                <a:off x="1828653" y="295660"/>
                <a:ext cx="0" cy="20162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18CE437-EB90-4D41-9971-058254AC3A30}"/>
              </a:ext>
            </a:extLst>
          </p:cNvPr>
          <p:cNvCxnSpPr>
            <a:cxnSpLocks/>
          </p:cNvCxnSpPr>
          <p:nvPr/>
        </p:nvCxnSpPr>
        <p:spPr>
          <a:xfrm>
            <a:off x="6321426" y="5686425"/>
            <a:ext cx="925513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235" name="Group 223">
            <a:extLst>
              <a:ext uri="{FF2B5EF4-FFF2-40B4-BE49-F238E27FC236}">
                <a16:creationId xmlns:a16="http://schemas.microsoft.com/office/drawing/2014/main" id="{65C33666-B6D6-224E-A3AB-3A8842A981E8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555626"/>
            <a:ext cx="8729662" cy="5681663"/>
            <a:chOff x="293097" y="556018"/>
            <a:chExt cx="8730474" cy="5680667"/>
          </a:xfrm>
        </p:grpSpPr>
        <p:grpSp>
          <p:nvGrpSpPr>
            <p:cNvPr id="95244" name="Group 225">
              <a:extLst>
                <a:ext uri="{FF2B5EF4-FFF2-40B4-BE49-F238E27FC236}">
                  <a16:creationId xmlns:a16="http://schemas.microsoft.com/office/drawing/2014/main" id="{B35DD858-7106-CA47-A5E7-19B35A485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699" y="5242652"/>
              <a:ext cx="492662" cy="246221"/>
              <a:chOff x="8545253" y="1271404"/>
              <a:chExt cx="492662" cy="246221"/>
            </a:xfrm>
          </p:grpSpPr>
          <p:sp>
            <p:nvSpPr>
              <p:cNvPr id="95367" name="TextBox 380">
                <a:extLst>
                  <a:ext uri="{FF2B5EF4-FFF2-40B4-BE49-F238E27FC236}">
                    <a16:creationId xmlns:a16="http://schemas.microsoft.com/office/drawing/2014/main" id="{88E93504-7862-B24C-97D0-FCBE05551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BD8834F7-0982-D84D-8FB7-75CC067F8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89" y="1400400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45" name="Group 226">
              <a:extLst>
                <a:ext uri="{FF2B5EF4-FFF2-40B4-BE49-F238E27FC236}">
                  <a16:creationId xmlns:a16="http://schemas.microsoft.com/office/drawing/2014/main" id="{462FB66C-21AA-044F-864D-6FED9963C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79" y="556018"/>
              <a:ext cx="248786" cy="288546"/>
              <a:chOff x="341886" y="1040645"/>
              <a:chExt cx="248786" cy="288546"/>
            </a:xfrm>
          </p:grpSpPr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78057887-0935-304B-9806-E86B2784E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328" y="121206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66" name="TextBox 379">
                <a:extLst>
                  <a:ext uri="{FF2B5EF4-FFF2-40B4-BE49-F238E27FC236}">
                    <a16:creationId xmlns:a16="http://schemas.microsoft.com/office/drawing/2014/main" id="{6069E1C7-B2C9-9E46-8A61-B9613764A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95246" name="Group 227">
              <a:extLst>
                <a:ext uri="{FF2B5EF4-FFF2-40B4-BE49-F238E27FC236}">
                  <a16:creationId xmlns:a16="http://schemas.microsoft.com/office/drawing/2014/main" id="{5D66ED87-F52E-9D43-8637-4B90A5028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43" y="1524784"/>
              <a:ext cx="248786" cy="288546"/>
              <a:chOff x="341886" y="1040645"/>
              <a:chExt cx="248786" cy="288546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984B15EA-4510-0246-9C65-E31BFDAEE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043" y="121150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64" name="TextBox 376">
                <a:extLst>
                  <a:ext uri="{FF2B5EF4-FFF2-40B4-BE49-F238E27FC236}">
                    <a16:creationId xmlns:a16="http://schemas.microsoft.com/office/drawing/2014/main" id="{E8A95CB2-CCFC-CA43-B67A-731DA15D9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95247" name="Group 228">
              <a:extLst>
                <a:ext uri="{FF2B5EF4-FFF2-40B4-BE49-F238E27FC236}">
                  <a16:creationId xmlns:a16="http://schemas.microsoft.com/office/drawing/2014/main" id="{4EB8674F-F2C4-F044-ACE1-68F0FCAE6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97" y="1038605"/>
              <a:ext cx="312906" cy="288546"/>
              <a:chOff x="341886" y="1040645"/>
              <a:chExt cx="312906" cy="288546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112586EB-D8E9-3F40-9BBF-76AF0EFCC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4" y="121199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62" name="TextBox 374">
                <a:extLst>
                  <a:ext uri="{FF2B5EF4-FFF2-40B4-BE49-F238E27FC236}">
                    <a16:creationId xmlns:a16="http://schemas.microsoft.com/office/drawing/2014/main" id="{3D2C7F34-8D9C-1E4C-B974-99F95B4A9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95248" name="Group 229">
              <a:extLst>
                <a:ext uri="{FF2B5EF4-FFF2-40B4-BE49-F238E27FC236}">
                  <a16:creationId xmlns:a16="http://schemas.microsoft.com/office/drawing/2014/main" id="{B17A84CE-CC89-2B4F-878B-8BC9DE438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4996" y="801335"/>
              <a:ext cx="312906" cy="288546"/>
              <a:chOff x="2665390" y="769728"/>
              <a:chExt cx="312906" cy="288546"/>
            </a:xfrm>
          </p:grpSpPr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FE54D3F-3512-0848-8078-7E09EBBD3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3992" y="94026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60" name="TextBox 372">
                <a:extLst>
                  <a:ext uri="{FF2B5EF4-FFF2-40B4-BE49-F238E27FC236}">
                    <a16:creationId xmlns:a16="http://schemas.microsoft.com/office/drawing/2014/main" id="{B29CE653-D1E2-9843-9398-46DB4F3D7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95249" name="Group 230">
              <a:extLst>
                <a:ext uri="{FF2B5EF4-FFF2-40B4-BE49-F238E27FC236}">
                  <a16:creationId xmlns:a16="http://schemas.microsoft.com/office/drawing/2014/main" id="{3E47FC0F-137E-054D-AF86-C24763AEE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326" y="797618"/>
              <a:ext cx="508473" cy="288546"/>
              <a:chOff x="2665390" y="769728"/>
              <a:chExt cx="508473" cy="288546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4053D714-AF01-9E4E-A7D7-118F96ED4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4616" y="94080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58" name="TextBox 370">
                <a:extLst>
                  <a:ext uri="{FF2B5EF4-FFF2-40B4-BE49-F238E27FC236}">
                    <a16:creationId xmlns:a16="http://schemas.microsoft.com/office/drawing/2014/main" id="{326C9212-081F-DE49-935B-4F7224A5A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high</a:t>
                </a:r>
              </a:p>
            </p:txBody>
          </p:sp>
        </p:grpSp>
        <p:grpSp>
          <p:nvGrpSpPr>
            <p:cNvPr id="95250" name="Group 232">
              <a:extLst>
                <a:ext uri="{FF2B5EF4-FFF2-40B4-BE49-F238E27FC236}">
                  <a16:creationId xmlns:a16="http://schemas.microsoft.com/office/drawing/2014/main" id="{820FF956-C7DD-0440-8E0C-E8F1B6909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9681" y="1218553"/>
              <a:ext cx="492662" cy="246221"/>
              <a:chOff x="8545253" y="1271404"/>
              <a:chExt cx="492662" cy="246221"/>
            </a:xfrm>
          </p:grpSpPr>
          <p:sp>
            <p:nvSpPr>
              <p:cNvPr id="95355" name="TextBox 367">
                <a:extLst>
                  <a:ext uri="{FF2B5EF4-FFF2-40B4-BE49-F238E27FC236}">
                    <a16:creationId xmlns:a16="http://schemas.microsoft.com/office/drawing/2014/main" id="{48595CF8-690B-9A41-8037-F40BFD2235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88F34348-1DFD-A744-8BDB-1F0A6C08D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730" y="1400893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51" name="Group 233">
              <a:extLst>
                <a:ext uri="{FF2B5EF4-FFF2-40B4-BE49-F238E27FC236}">
                  <a16:creationId xmlns:a16="http://schemas.microsoft.com/office/drawing/2014/main" id="{031BCFD4-173C-324B-993E-FDFF0BE06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115" y="897370"/>
              <a:ext cx="248786" cy="288546"/>
              <a:chOff x="4470539" y="846684"/>
              <a:chExt cx="248786" cy="288546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E57DDE4C-7133-5C4A-81CD-6DAA0807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677" y="101800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54" name="TextBox 366">
                <a:extLst>
                  <a:ext uri="{FF2B5EF4-FFF2-40B4-BE49-F238E27FC236}">
                    <a16:creationId xmlns:a16="http://schemas.microsoft.com/office/drawing/2014/main" id="{5F63DFDD-D0BD-B946-8F51-6ED0CF844E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95252" name="Group 234">
              <a:extLst>
                <a:ext uri="{FF2B5EF4-FFF2-40B4-BE49-F238E27FC236}">
                  <a16:creationId xmlns:a16="http://schemas.microsoft.com/office/drawing/2014/main" id="{942D523C-C250-884F-AC71-9530D87E3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934" y="696479"/>
              <a:ext cx="312906" cy="288546"/>
              <a:chOff x="4470539" y="846684"/>
              <a:chExt cx="312906" cy="288546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B9380ED-EFF4-C641-8605-B9AF2B74D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855" y="1017318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52" name="TextBox 364">
                <a:extLst>
                  <a:ext uri="{FF2B5EF4-FFF2-40B4-BE49-F238E27FC236}">
                    <a16:creationId xmlns:a16="http://schemas.microsoft.com/office/drawing/2014/main" id="{87390DE9-E8C6-DF49-86F9-CE34770948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27</a:t>
                </a:r>
              </a:p>
            </p:txBody>
          </p:sp>
        </p:grpSp>
        <p:grpSp>
          <p:nvGrpSpPr>
            <p:cNvPr id="95253" name="Group 236">
              <a:extLst>
                <a:ext uri="{FF2B5EF4-FFF2-40B4-BE49-F238E27FC236}">
                  <a16:creationId xmlns:a16="http://schemas.microsoft.com/office/drawing/2014/main" id="{DA4F2FF2-10B7-0145-AFC8-30B7FEBE0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03" y="4446666"/>
              <a:ext cx="248786" cy="552433"/>
              <a:chOff x="8451857" y="5490024"/>
              <a:chExt cx="248786" cy="552433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1C5B4D38-738F-7E46-9B1A-8118A4817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6610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48" name="TextBox 360">
                <a:extLst>
                  <a:ext uri="{FF2B5EF4-FFF2-40B4-BE49-F238E27FC236}">
                    <a16:creationId xmlns:a16="http://schemas.microsoft.com/office/drawing/2014/main" id="{68CEE127-8E87-3B43-AAD6-19860EA83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4900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3A71FDB9-52EF-764C-8DA0-7302E5AE9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92455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50" name="TextBox 362">
                <a:extLst>
                  <a:ext uri="{FF2B5EF4-FFF2-40B4-BE49-F238E27FC236}">
                    <a16:creationId xmlns:a16="http://schemas.microsoft.com/office/drawing/2014/main" id="{1811A802-A3B3-B348-83D8-43E4C4EB0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753911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95254" name="TextBox 237">
              <a:extLst>
                <a:ext uri="{FF2B5EF4-FFF2-40B4-BE49-F238E27FC236}">
                  <a16:creationId xmlns:a16="http://schemas.microsoft.com/office/drawing/2014/main" id="{106B7578-8DE1-3C45-9551-6D2C83A30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919" y="4153824"/>
              <a:ext cx="5052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Times New Roman" panose="02020603050405020304" pitchFamily="18" charset="0"/>
                </a:rPr>
                <a:t> 4 low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C28E0F5-0E89-284E-89C4-EF640A2F80CA}"/>
                </a:ext>
              </a:extLst>
            </p:cNvPr>
            <p:cNvCxnSpPr>
              <a:cxnSpLocks/>
            </p:cNvCxnSpPr>
            <p:nvPr/>
          </p:nvCxnSpPr>
          <p:spPr>
            <a:xfrm>
              <a:off x="6792927" y="4325670"/>
              <a:ext cx="117486" cy="745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256" name="Group 239">
              <a:extLst>
                <a:ext uri="{FF2B5EF4-FFF2-40B4-BE49-F238E27FC236}">
                  <a16:creationId xmlns:a16="http://schemas.microsoft.com/office/drawing/2014/main" id="{69DA2739-DC90-C349-A265-BB8961B1F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6092" y="3832032"/>
              <a:ext cx="827479" cy="541995"/>
              <a:chOff x="4892944" y="3715267"/>
              <a:chExt cx="827479" cy="541995"/>
            </a:xfrm>
          </p:grpSpPr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186E6044-49D7-354B-B9DD-370AA2191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633" y="3940664"/>
                <a:ext cx="277838" cy="160310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1CC0D3FD-841F-CB42-BB30-FD55D54CF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6809" y="4100974"/>
                <a:ext cx="281013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1828AD3-E44A-7B49-B06F-56BC2924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9740" y="404224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44" name="TextBox 353">
                <a:extLst>
                  <a:ext uri="{FF2B5EF4-FFF2-40B4-BE49-F238E27FC236}">
                    <a16:creationId xmlns:a16="http://schemas.microsoft.com/office/drawing/2014/main" id="{5E97C660-7C1E-9540-951B-AD086924E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163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FB93D38F-8F8F-2F40-9D0D-0598E93B1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1837" y="388669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46" name="TextBox 356">
                <a:extLst>
                  <a:ext uri="{FF2B5EF4-FFF2-40B4-BE49-F238E27FC236}">
                    <a16:creationId xmlns:a16="http://schemas.microsoft.com/office/drawing/2014/main" id="{0A7285F8-7127-204D-99D6-2C19FAD1B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2944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57" name="Group 240">
              <a:extLst>
                <a:ext uri="{FF2B5EF4-FFF2-40B4-BE49-F238E27FC236}">
                  <a16:creationId xmlns:a16="http://schemas.microsoft.com/office/drawing/2014/main" id="{780CF352-F773-D045-8CF9-ECE36A7A3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3888" y="3673889"/>
              <a:ext cx="907751" cy="541995"/>
              <a:chOff x="4848312" y="3715267"/>
              <a:chExt cx="907751" cy="541995"/>
            </a:xfrm>
          </p:grpSpPr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9EB8713-B797-D945-B4AA-2DD0EBAF2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2478" y="3940085"/>
                <a:ext cx="277838" cy="16189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EEF7C63-D45A-B544-8024-D82F1361D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5653" y="4101981"/>
                <a:ext cx="282601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9BAC254D-F73F-B141-B7C6-28682997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5101" y="404166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38" name="TextBox 347">
                <a:extLst>
                  <a:ext uri="{FF2B5EF4-FFF2-40B4-BE49-F238E27FC236}">
                    <a16:creationId xmlns:a16="http://schemas.microsoft.com/office/drawing/2014/main" id="{D7066C3A-F6FD-F04A-B5DB-462DFC19E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27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880B775A-4FBB-684B-8091-C75E5E976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6228" y="388611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40" name="TextBox 349">
                <a:extLst>
                  <a:ext uri="{FF2B5EF4-FFF2-40B4-BE49-F238E27FC236}">
                    <a16:creationId xmlns:a16="http://schemas.microsoft.com/office/drawing/2014/main" id="{ECBC4488-2792-7743-A09C-8C6166C055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312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58" name="Group 241">
              <a:extLst>
                <a:ext uri="{FF2B5EF4-FFF2-40B4-BE49-F238E27FC236}">
                  <a16:creationId xmlns:a16="http://schemas.microsoft.com/office/drawing/2014/main" id="{AB8D4638-85A8-904B-BB6F-800E930E7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187" y="4814097"/>
              <a:ext cx="248786" cy="288546"/>
              <a:chOff x="1177726" y="4604524"/>
              <a:chExt cx="248786" cy="288546"/>
            </a:xfrm>
          </p:grpSpPr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C2E4D73F-E9F4-D143-906E-1AA908959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6536" y="477638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34" name="TextBox 343">
                <a:extLst>
                  <a:ext uri="{FF2B5EF4-FFF2-40B4-BE49-F238E27FC236}">
                    <a16:creationId xmlns:a16="http://schemas.microsoft.com/office/drawing/2014/main" id="{B389F76E-85A1-D540-A20D-C29CE9633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726" y="46045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59" name="Group 243">
              <a:extLst>
                <a:ext uri="{FF2B5EF4-FFF2-40B4-BE49-F238E27FC236}">
                  <a16:creationId xmlns:a16="http://schemas.microsoft.com/office/drawing/2014/main" id="{9782DD4F-3A0F-4946-9007-C66E1AFEA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980" y="5725085"/>
              <a:ext cx="248786" cy="288546"/>
              <a:chOff x="3057585" y="5713165"/>
              <a:chExt cx="248786" cy="288546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2752AA74-F38F-AF40-8125-A7D4C30C2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848" y="588351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32" name="TextBox 341">
                <a:extLst>
                  <a:ext uri="{FF2B5EF4-FFF2-40B4-BE49-F238E27FC236}">
                    <a16:creationId xmlns:a16="http://schemas.microsoft.com/office/drawing/2014/main" id="{34A74A2A-9B86-6C4D-B7B0-BB63C1831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85" y="5713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95260" name="Group 244">
              <a:extLst>
                <a:ext uri="{FF2B5EF4-FFF2-40B4-BE49-F238E27FC236}">
                  <a16:creationId xmlns:a16="http://schemas.microsoft.com/office/drawing/2014/main" id="{DEC8FF38-5389-1447-81C4-BA669B3446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346" y="5569372"/>
              <a:ext cx="248786" cy="288546"/>
              <a:chOff x="2379951" y="5557452"/>
              <a:chExt cx="248786" cy="288546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47CF95C4-2328-2C4E-88F4-7D0F0C1CC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8923" y="572796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30" name="TextBox 339">
                <a:extLst>
                  <a:ext uri="{FF2B5EF4-FFF2-40B4-BE49-F238E27FC236}">
                    <a16:creationId xmlns:a16="http://schemas.microsoft.com/office/drawing/2014/main" id="{35D289BB-736B-794A-B929-E84A9F0BE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951" y="5557452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95261" name="Group 245">
              <a:extLst>
                <a:ext uri="{FF2B5EF4-FFF2-40B4-BE49-F238E27FC236}">
                  <a16:creationId xmlns:a16="http://schemas.microsoft.com/office/drawing/2014/main" id="{AC89E156-E1C5-404A-B301-93057328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23" y="5887345"/>
              <a:ext cx="248786" cy="288546"/>
              <a:chOff x="2383328" y="5875425"/>
              <a:chExt cx="248786" cy="288546"/>
            </a:xfrm>
          </p:grpSpPr>
          <p:sp>
            <p:nvSpPr>
              <p:cNvPr id="95327" name="TextBox 335">
                <a:extLst>
                  <a:ext uri="{FF2B5EF4-FFF2-40B4-BE49-F238E27FC236}">
                    <a16:creationId xmlns:a16="http://schemas.microsoft.com/office/drawing/2014/main" id="{A5BE6CC8-C121-CF4B-8E5E-BF73E85EE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328" y="587542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1573FA9-1BD7-7C41-8A1C-55CC3A847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2098" y="604699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62" name="Group 249">
              <a:extLst>
                <a:ext uri="{FF2B5EF4-FFF2-40B4-BE49-F238E27FC236}">
                  <a16:creationId xmlns:a16="http://schemas.microsoft.com/office/drawing/2014/main" id="{B048B696-CE2A-3743-A6EC-1D6D5D469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71" y="5843408"/>
              <a:ext cx="248786" cy="288546"/>
              <a:chOff x="906576" y="5831488"/>
              <a:chExt cx="248786" cy="288546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3897F5F-D3F2-2B47-AB61-95DC43BCD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586" y="600255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26" name="TextBox 316">
                <a:extLst>
                  <a:ext uri="{FF2B5EF4-FFF2-40B4-BE49-F238E27FC236}">
                    <a16:creationId xmlns:a16="http://schemas.microsoft.com/office/drawing/2014/main" id="{DC138372-B1E5-E044-B351-5580BE91F7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576" y="583148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95263" name="Group 251">
              <a:extLst>
                <a:ext uri="{FF2B5EF4-FFF2-40B4-BE49-F238E27FC236}">
                  <a16:creationId xmlns:a16="http://schemas.microsoft.com/office/drawing/2014/main" id="{0BA521E7-C371-DB44-BAA4-4D927D6CEF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931" y="5717134"/>
              <a:ext cx="248786" cy="288546"/>
              <a:chOff x="4295536" y="5705214"/>
              <a:chExt cx="248786" cy="288546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EDD38C6-62B4-754A-8DD2-273DD2D9C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3626" y="587557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24" name="TextBox 314">
                <a:extLst>
                  <a:ext uri="{FF2B5EF4-FFF2-40B4-BE49-F238E27FC236}">
                    <a16:creationId xmlns:a16="http://schemas.microsoft.com/office/drawing/2014/main" id="{C0FAAC5F-0D2A-AA41-8803-B43F82F02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536" y="570521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95264" name="Group 252">
              <a:extLst>
                <a:ext uri="{FF2B5EF4-FFF2-40B4-BE49-F238E27FC236}">
                  <a16:creationId xmlns:a16="http://schemas.microsoft.com/office/drawing/2014/main" id="{4ADACDB3-A163-274D-A582-F748F1D49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623" y="3145687"/>
              <a:ext cx="248786" cy="288546"/>
              <a:chOff x="4862978" y="3133767"/>
              <a:chExt cx="248786" cy="288546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2B8F385-30A3-0A49-AECF-6B1B26017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15" y="33042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22" name="TextBox 312">
                <a:extLst>
                  <a:ext uri="{FF2B5EF4-FFF2-40B4-BE49-F238E27FC236}">
                    <a16:creationId xmlns:a16="http://schemas.microsoft.com/office/drawing/2014/main" id="{BC81FB23-A443-3643-985D-1DC913F436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978" y="31337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65" name="Group 253">
              <a:extLst>
                <a:ext uri="{FF2B5EF4-FFF2-40B4-BE49-F238E27FC236}">
                  <a16:creationId xmlns:a16="http://schemas.microsoft.com/office/drawing/2014/main" id="{D95E0655-2810-2647-B8AB-6B2714CE9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0684" y="2772001"/>
              <a:ext cx="248786" cy="288546"/>
              <a:chOff x="4738672" y="846684"/>
              <a:chExt cx="248786" cy="288546"/>
            </a:xfrm>
          </p:grpSpPr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EA98934B-DB7F-2548-AB66-FD6FEFF92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6900" y="101788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20" name="TextBox 310">
                <a:extLst>
                  <a:ext uri="{FF2B5EF4-FFF2-40B4-BE49-F238E27FC236}">
                    <a16:creationId xmlns:a16="http://schemas.microsoft.com/office/drawing/2014/main" id="{A97FA00D-FCFD-DC49-A648-8AD9F5071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672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95266" name="Group 254">
              <a:extLst>
                <a:ext uri="{FF2B5EF4-FFF2-40B4-BE49-F238E27FC236}">
                  <a16:creationId xmlns:a16="http://schemas.microsoft.com/office/drawing/2014/main" id="{F61F9505-A75F-5940-979B-B848A5640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116" y="3558470"/>
              <a:ext cx="248786" cy="288546"/>
              <a:chOff x="9236261" y="4837086"/>
              <a:chExt cx="248786" cy="288546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C684259-EE88-9947-A29C-27C1F8C65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914" y="500749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18" name="TextBox 308">
                <a:extLst>
                  <a:ext uri="{FF2B5EF4-FFF2-40B4-BE49-F238E27FC236}">
                    <a16:creationId xmlns:a16="http://schemas.microsoft.com/office/drawing/2014/main" id="{1043977A-D78A-204A-A424-28409D964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6261" y="4837086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67" name="Group 255">
              <a:extLst>
                <a:ext uri="{FF2B5EF4-FFF2-40B4-BE49-F238E27FC236}">
                  <a16:creationId xmlns:a16="http://schemas.microsoft.com/office/drawing/2014/main" id="{F4779443-45A8-6543-825D-B6F6E17BF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9661" y="4729707"/>
              <a:ext cx="280846" cy="246221"/>
              <a:chOff x="8554586" y="1108955"/>
              <a:chExt cx="280846" cy="246221"/>
            </a:xfrm>
          </p:grpSpPr>
          <p:sp>
            <p:nvSpPr>
              <p:cNvPr id="95315" name="TextBox 305">
                <a:extLst>
                  <a:ext uri="{FF2B5EF4-FFF2-40B4-BE49-F238E27FC236}">
                    <a16:creationId xmlns:a16="http://schemas.microsoft.com/office/drawing/2014/main" id="{CDC69AB8-523F-8E45-BAD7-2EAECED8E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4586" y="1108955"/>
                <a:ext cx="2808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 8</a:t>
                </a:r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A9B8485-4FAB-B845-8E06-CE1CD31CC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7065" y="1281079"/>
                <a:ext cx="115898" cy="74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68" name="Group 256">
              <a:extLst>
                <a:ext uri="{FF2B5EF4-FFF2-40B4-BE49-F238E27FC236}">
                  <a16:creationId xmlns:a16="http://schemas.microsoft.com/office/drawing/2014/main" id="{EFF3E5BB-3BCE-2C4E-A19F-3E4842C07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6235" y="3389468"/>
              <a:ext cx="492662" cy="246221"/>
              <a:chOff x="8545253" y="1271404"/>
              <a:chExt cx="492662" cy="246221"/>
            </a:xfrm>
          </p:grpSpPr>
          <p:sp>
            <p:nvSpPr>
              <p:cNvPr id="95313" name="TextBox 303">
                <a:extLst>
                  <a:ext uri="{FF2B5EF4-FFF2-40B4-BE49-F238E27FC236}">
                    <a16:creationId xmlns:a16="http://schemas.microsoft.com/office/drawing/2014/main" id="{8D488155-8367-434E-8886-5E33FE6197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C5A2152C-6F82-C249-B2CF-89F723060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38" y="139971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69" name="Group 257">
              <a:extLst>
                <a:ext uri="{FF2B5EF4-FFF2-40B4-BE49-F238E27FC236}">
                  <a16:creationId xmlns:a16="http://schemas.microsoft.com/office/drawing/2014/main" id="{ABECCD37-93F8-2A47-B779-53F647CE1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3941" y="3153388"/>
              <a:ext cx="268242" cy="246221"/>
              <a:chOff x="8545253" y="1271404"/>
              <a:chExt cx="268242" cy="246221"/>
            </a:xfrm>
          </p:grpSpPr>
          <p:sp>
            <p:nvSpPr>
              <p:cNvPr id="95311" name="TextBox 301">
                <a:extLst>
                  <a:ext uri="{FF2B5EF4-FFF2-40B4-BE49-F238E27FC236}">
                    <a16:creationId xmlns:a16="http://schemas.microsoft.com/office/drawing/2014/main" id="{F490EB61-1645-8D49-8F3C-6BCF6EA0F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28089E2-B803-B44B-BC2D-D73E6BFE7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817" y="1400881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70" name="Group 258">
              <a:extLst>
                <a:ext uri="{FF2B5EF4-FFF2-40B4-BE49-F238E27FC236}">
                  <a16:creationId xmlns:a16="http://schemas.microsoft.com/office/drawing/2014/main" id="{DF7453A4-A1EF-E042-AE86-464B5CE12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067" y="4489324"/>
              <a:ext cx="2191481" cy="946667"/>
              <a:chOff x="4091672" y="4477404"/>
              <a:chExt cx="2191481" cy="946667"/>
            </a:xfrm>
          </p:grpSpPr>
          <p:grpSp>
            <p:nvGrpSpPr>
              <p:cNvPr id="95305" name="Group 295">
                <a:extLst>
                  <a:ext uri="{FF2B5EF4-FFF2-40B4-BE49-F238E27FC236}">
                    <a16:creationId xmlns:a16="http://schemas.microsoft.com/office/drawing/2014/main" id="{5AEB3D48-480E-E448-83CA-4F2377D4A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4367" y="5135525"/>
                <a:ext cx="248786" cy="288546"/>
                <a:chOff x="6034367" y="5135525"/>
                <a:chExt cx="248786" cy="288546"/>
              </a:xfrm>
            </p:grpSpPr>
            <p:sp>
              <p:nvSpPr>
                <p:cNvPr id="95309" name="TextBox 299">
                  <a:extLst>
                    <a:ext uri="{FF2B5EF4-FFF2-40B4-BE49-F238E27FC236}">
                      <a16:creationId xmlns:a16="http://schemas.microsoft.com/office/drawing/2014/main" id="{18E98195-9374-5449-982A-37B5840BB2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4367" y="5135525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562B87A5-7E12-C94F-9489-C80668D86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2100" y="5307351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306" name="Group 296">
                <a:extLst>
                  <a:ext uri="{FF2B5EF4-FFF2-40B4-BE49-F238E27FC236}">
                    <a16:creationId xmlns:a16="http://schemas.microsoft.com/office/drawing/2014/main" id="{392B0544-BAAD-7B4E-B473-D3CF8F292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1672" y="4477404"/>
                <a:ext cx="268242" cy="246221"/>
                <a:chOff x="8545253" y="1271404"/>
                <a:chExt cx="268242" cy="246221"/>
              </a:xfrm>
            </p:grpSpPr>
            <p:sp>
              <p:nvSpPr>
                <p:cNvPr id="95307" name="TextBox 297">
                  <a:extLst>
                    <a:ext uri="{FF2B5EF4-FFF2-40B4-BE49-F238E27FC236}">
                      <a16:creationId xmlns:a16="http://schemas.microsoft.com/office/drawing/2014/main" id="{0E238F15-5EAA-B445-B79F-B7BB03B169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4709" y="1271404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E378E829-6850-FA41-AF49-03C1F7BF92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5410" y="1399799"/>
                  <a:ext cx="128599" cy="11110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271" name="Group 259">
              <a:extLst>
                <a:ext uri="{FF2B5EF4-FFF2-40B4-BE49-F238E27FC236}">
                  <a16:creationId xmlns:a16="http://schemas.microsoft.com/office/drawing/2014/main" id="{3ED0CB0E-47C1-FF4A-96A0-6C019B737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722" y="3829945"/>
              <a:ext cx="248786" cy="288546"/>
              <a:chOff x="341886" y="1040645"/>
              <a:chExt cx="248786" cy="288546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6015EBD-1A37-5649-99E2-E0775D71B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9" y="121098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04" name="TextBox 294">
                <a:extLst>
                  <a:ext uri="{FF2B5EF4-FFF2-40B4-BE49-F238E27FC236}">
                    <a16:creationId xmlns:a16="http://schemas.microsoft.com/office/drawing/2014/main" id="{5722AE83-CDA3-6243-B8F6-161CFC513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72" name="Group 260">
              <a:extLst>
                <a:ext uri="{FF2B5EF4-FFF2-40B4-BE49-F238E27FC236}">
                  <a16:creationId xmlns:a16="http://schemas.microsoft.com/office/drawing/2014/main" id="{130FC2BA-007D-BB4E-A8B8-42671EDCA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9601" y="4473171"/>
              <a:ext cx="268242" cy="246221"/>
              <a:chOff x="8545253" y="1271404"/>
              <a:chExt cx="268242" cy="246221"/>
            </a:xfrm>
          </p:grpSpPr>
          <p:sp>
            <p:nvSpPr>
              <p:cNvPr id="95301" name="TextBox 291">
                <a:extLst>
                  <a:ext uri="{FF2B5EF4-FFF2-40B4-BE49-F238E27FC236}">
                    <a16:creationId xmlns:a16="http://schemas.microsoft.com/office/drawing/2014/main" id="{A6536F53-426C-3548-A51A-C13280375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A1BFBCC7-0DAD-A743-8FFE-9B14431E2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4755" y="140008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73" name="Group 261">
              <a:extLst>
                <a:ext uri="{FF2B5EF4-FFF2-40B4-BE49-F238E27FC236}">
                  <a16:creationId xmlns:a16="http://schemas.microsoft.com/office/drawing/2014/main" id="{7F7F199B-2C7B-2048-8A87-3EAA412F6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5125" y="4052085"/>
              <a:ext cx="248786" cy="288546"/>
              <a:chOff x="4245730" y="4040165"/>
              <a:chExt cx="248786" cy="288546"/>
            </a:xfrm>
          </p:grpSpPr>
          <p:sp>
            <p:nvSpPr>
              <p:cNvPr id="95299" name="TextBox 289">
                <a:extLst>
                  <a:ext uri="{FF2B5EF4-FFF2-40B4-BE49-F238E27FC236}">
                    <a16:creationId xmlns:a16="http://schemas.microsoft.com/office/drawing/2014/main" id="{C5EAD164-DA0A-6041-9C21-75560EFCB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730" y="4040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94E4969-5725-734E-8620-555137B79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409" y="421058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74" name="Group 262">
              <a:extLst>
                <a:ext uri="{FF2B5EF4-FFF2-40B4-BE49-F238E27FC236}">
                  <a16:creationId xmlns:a16="http://schemas.microsoft.com/office/drawing/2014/main" id="{02F082FE-BF3A-0D48-999E-B8A6D0C1A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226" y="4212118"/>
              <a:ext cx="248786" cy="288546"/>
              <a:chOff x="4874831" y="4200198"/>
              <a:chExt cx="248786" cy="288546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3B1550D-750E-834A-AC23-C81425721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117" y="437089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98" name="TextBox 288">
                <a:extLst>
                  <a:ext uri="{FF2B5EF4-FFF2-40B4-BE49-F238E27FC236}">
                    <a16:creationId xmlns:a16="http://schemas.microsoft.com/office/drawing/2014/main" id="{3684FBB4-D9EB-8C4A-BB48-A6D835CA3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4831" y="420019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75" name="Group 263">
              <a:extLst>
                <a:ext uri="{FF2B5EF4-FFF2-40B4-BE49-F238E27FC236}">
                  <a16:creationId xmlns:a16="http://schemas.microsoft.com/office/drawing/2014/main" id="{62112347-AD56-DF46-9FCB-ED681B28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8998" y="4057979"/>
              <a:ext cx="248786" cy="288546"/>
              <a:chOff x="341886" y="1040645"/>
              <a:chExt cx="248786" cy="288546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9A3FA4B-D06D-7246-9D60-A87E8C4F9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50" y="121151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296" name="TextBox 286">
                <a:extLst>
                  <a:ext uri="{FF2B5EF4-FFF2-40B4-BE49-F238E27FC236}">
                    <a16:creationId xmlns:a16="http://schemas.microsoft.com/office/drawing/2014/main" id="{5F17E6CD-ABB2-1747-8CF8-92A6E2BF19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5276" name="Group 264">
              <a:extLst>
                <a:ext uri="{FF2B5EF4-FFF2-40B4-BE49-F238E27FC236}">
                  <a16:creationId xmlns:a16="http://schemas.microsoft.com/office/drawing/2014/main" id="{F2D48B38-C515-A447-92E1-461C74FA3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3578" y="5465418"/>
              <a:ext cx="473206" cy="288546"/>
              <a:chOff x="5864183" y="5453498"/>
              <a:chExt cx="473206" cy="288546"/>
            </a:xfrm>
          </p:grpSpPr>
          <p:sp>
            <p:nvSpPr>
              <p:cNvPr id="95293" name="TextBox 283">
                <a:extLst>
                  <a:ext uri="{FF2B5EF4-FFF2-40B4-BE49-F238E27FC236}">
                    <a16:creationId xmlns:a16="http://schemas.microsoft.com/office/drawing/2014/main" id="{9A2BB2D5-5FA6-8148-A5FF-99959BB1B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4183" y="5453498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946091A-105C-2F44-807B-F28952E0E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2222" y="562479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77" name="Group 265">
              <a:extLst>
                <a:ext uri="{FF2B5EF4-FFF2-40B4-BE49-F238E27FC236}">
                  <a16:creationId xmlns:a16="http://schemas.microsoft.com/office/drawing/2014/main" id="{3DD9AFFB-2387-4546-8561-8D89E1887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4308" y="5467662"/>
              <a:ext cx="312906" cy="288546"/>
              <a:chOff x="6525751" y="6292082"/>
              <a:chExt cx="312906" cy="288546"/>
            </a:xfrm>
          </p:grpSpPr>
          <p:sp>
            <p:nvSpPr>
              <p:cNvPr id="95291" name="TextBox 280">
                <a:extLst>
                  <a:ext uri="{FF2B5EF4-FFF2-40B4-BE49-F238E27FC236}">
                    <a16:creationId xmlns:a16="http://schemas.microsoft.com/office/drawing/2014/main" id="{00BB0754-5E41-414B-B67A-55EE1A7CCA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5751" y="629208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F4F9BFE-19D6-6149-A72C-740375802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252" y="646272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78" name="Group 266">
              <a:extLst>
                <a:ext uri="{FF2B5EF4-FFF2-40B4-BE49-F238E27FC236}">
                  <a16:creationId xmlns:a16="http://schemas.microsoft.com/office/drawing/2014/main" id="{4B78C2FC-AE5F-184B-ABC5-02CFF3298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4335" y="5990464"/>
              <a:ext cx="332362" cy="246221"/>
              <a:chOff x="8553519" y="1263312"/>
              <a:chExt cx="332362" cy="246221"/>
            </a:xfrm>
          </p:grpSpPr>
          <p:sp>
            <p:nvSpPr>
              <p:cNvPr id="95289" name="TextBox 278">
                <a:extLst>
                  <a:ext uri="{FF2B5EF4-FFF2-40B4-BE49-F238E27FC236}">
                    <a16:creationId xmlns:a16="http://schemas.microsoft.com/office/drawing/2014/main" id="{C00EC84B-4237-C242-8C70-B8EEB9C84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2975" y="126331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5F28EC06-FA44-3F4F-85F2-F658724FD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2984" y="1392079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279" name="Group 267">
              <a:extLst>
                <a:ext uri="{FF2B5EF4-FFF2-40B4-BE49-F238E27FC236}">
                  <a16:creationId xmlns:a16="http://schemas.microsoft.com/office/drawing/2014/main" id="{6E53FD7B-CF28-1C48-9434-109F81EC5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3520" y="5303158"/>
              <a:ext cx="683833" cy="385662"/>
              <a:chOff x="6334125" y="5291238"/>
              <a:chExt cx="683833" cy="385662"/>
            </a:xfrm>
          </p:grpSpPr>
          <p:grpSp>
            <p:nvGrpSpPr>
              <p:cNvPr id="95283" name="Group 272">
                <a:extLst>
                  <a:ext uri="{FF2B5EF4-FFF2-40B4-BE49-F238E27FC236}">
                    <a16:creationId xmlns:a16="http://schemas.microsoft.com/office/drawing/2014/main" id="{A64E6AE1-8B9B-424F-A953-BE05C2682E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4125" y="5361123"/>
                <a:ext cx="290008" cy="315777"/>
                <a:chOff x="6334125" y="5361123"/>
                <a:chExt cx="290008" cy="315777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A11ED4BB-BF96-A54E-8DF9-D1E180CF5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8350" y="5361317"/>
                  <a:ext cx="279426" cy="160309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C6E959F7-95D0-9545-9362-6885D69A8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3588" y="5521626"/>
                  <a:ext cx="290539" cy="155547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284" name="Group 273">
                <a:extLst>
                  <a:ext uri="{FF2B5EF4-FFF2-40B4-BE49-F238E27FC236}">
                    <a16:creationId xmlns:a16="http://schemas.microsoft.com/office/drawing/2014/main" id="{023A2F50-205E-B648-BF41-3A769C96D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69172" y="5291238"/>
                <a:ext cx="248786" cy="288546"/>
                <a:chOff x="6769172" y="5291238"/>
                <a:chExt cx="248786" cy="288546"/>
              </a:xfrm>
            </p:grpSpPr>
            <p:sp>
              <p:nvSpPr>
                <p:cNvPr id="95285" name="TextBox 274">
                  <a:extLst>
                    <a:ext uri="{FF2B5EF4-FFF2-40B4-BE49-F238E27FC236}">
                      <a16:creationId xmlns:a16="http://schemas.microsoft.com/office/drawing/2014/main" id="{9E9A6948-566E-7447-9326-52563F3B9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9172" y="5291238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D9E4DE58-B641-8C44-ACD3-2D85539A5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7182" y="5462899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280" name="Group 268">
              <a:extLst>
                <a:ext uri="{FF2B5EF4-FFF2-40B4-BE49-F238E27FC236}">
                  <a16:creationId xmlns:a16="http://schemas.microsoft.com/office/drawing/2014/main" id="{6957BC96-2A0E-8140-8A00-C484BAEBB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854" y="4689580"/>
              <a:ext cx="268242" cy="246221"/>
              <a:chOff x="8600006" y="1271404"/>
              <a:chExt cx="268242" cy="246221"/>
            </a:xfrm>
          </p:grpSpPr>
          <p:sp>
            <p:nvSpPr>
              <p:cNvPr id="95281" name="TextBox 270">
                <a:extLst>
                  <a:ext uri="{FF2B5EF4-FFF2-40B4-BE49-F238E27FC236}">
                    <a16:creationId xmlns:a16="http://schemas.microsoft.com/office/drawing/2014/main" id="{CA153BAA-2A4B-184F-ACA3-C87D773F3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9462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D98553C-8545-1D46-9EF7-DAA41ED79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585" y="1399533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236" name="Group 404">
            <a:extLst>
              <a:ext uri="{FF2B5EF4-FFF2-40B4-BE49-F238E27FC236}">
                <a16:creationId xmlns:a16="http://schemas.microsoft.com/office/drawing/2014/main" id="{467D896A-CA6E-E74D-AFBA-E06FFF967C26}"/>
              </a:ext>
            </a:extLst>
          </p:cNvPr>
          <p:cNvGrpSpPr>
            <a:grpSpLocks/>
          </p:cNvGrpSpPr>
          <p:nvPr/>
        </p:nvGrpSpPr>
        <p:grpSpPr bwMode="auto">
          <a:xfrm>
            <a:off x="7229476" y="2495551"/>
            <a:ext cx="855663" cy="754063"/>
            <a:chOff x="6315797" y="2494862"/>
            <a:chExt cx="855712" cy="754757"/>
          </a:xfrm>
        </p:grpSpPr>
        <p:sp>
          <p:nvSpPr>
            <p:cNvPr id="95238" name="TextBox 405">
              <a:extLst>
                <a:ext uri="{FF2B5EF4-FFF2-40B4-BE49-F238E27FC236}">
                  <a16:creationId xmlns:a16="http://schemas.microsoft.com/office/drawing/2014/main" id="{3EA3DAC9-A04F-4B46-8C2D-2778A85D6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956" y="2982901"/>
              <a:ext cx="7232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0 0 0 0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7DE2013-9530-9241-88C4-4B7BE1B49655}"/>
                </a:ext>
              </a:extLst>
            </p:cNvPr>
            <p:cNvSpPr/>
            <p:nvPr/>
          </p:nvSpPr>
          <p:spPr>
            <a:xfrm>
              <a:off x="6445979" y="3003330"/>
              <a:ext cx="601697" cy="2002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C3C63AB-315E-F24A-ABCF-165176D8E296}"/>
                </a:ext>
              </a:extLst>
            </p:cNvPr>
            <p:cNvSpPr/>
            <p:nvPr/>
          </p:nvSpPr>
          <p:spPr>
            <a:xfrm>
              <a:off x="6315797" y="2785642"/>
              <a:ext cx="855712" cy="463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241" name="TextBox 411">
              <a:extLst>
                <a:ext uri="{FF2B5EF4-FFF2-40B4-BE49-F238E27FC236}">
                  <a16:creationId xmlns:a16="http://schemas.microsoft.com/office/drawing/2014/main" id="{1772B7BD-4C1A-274C-B7BB-770243663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8619" y="2494862"/>
              <a:ext cx="3401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11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5FCBF85B-7AA1-6341-9CBB-70FA1D6A0E4C}"/>
                </a:ext>
              </a:extLst>
            </p:cNvPr>
            <p:cNvCxnSpPr/>
            <p:nvPr/>
          </p:nvCxnSpPr>
          <p:spPr>
            <a:xfrm>
              <a:off x="6734921" y="2547298"/>
              <a:ext cx="0" cy="2208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243" name="TextBox 413">
              <a:extLst>
                <a:ext uri="{FF2B5EF4-FFF2-40B4-BE49-F238E27FC236}">
                  <a16:creationId xmlns:a16="http://schemas.microsoft.com/office/drawing/2014/main" id="{058E2E74-170B-2942-AA5A-A82F07DF7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797" y="2749596"/>
              <a:ext cx="8557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Flags</a:t>
              </a:r>
            </a:p>
          </p:txBody>
        </p:sp>
      </p:grpSp>
      <p:sp>
        <p:nvSpPr>
          <p:cNvPr id="350" name="Rounded Rectangle 349">
            <a:extLst>
              <a:ext uri="{FF2B5EF4-FFF2-40B4-BE49-F238E27FC236}">
                <a16:creationId xmlns:a16="http://schemas.microsoft.com/office/drawing/2014/main" id="{70366FFF-2F71-2B4B-A950-9D6991F7A8DC}"/>
              </a:ext>
            </a:extLst>
          </p:cNvPr>
          <p:cNvSpPr/>
          <p:nvPr/>
        </p:nvSpPr>
        <p:spPr>
          <a:xfrm>
            <a:off x="7085014" y="2527301"/>
            <a:ext cx="1125537" cy="836613"/>
          </a:xfrm>
          <a:prstGeom prst="roundRect">
            <a:avLst>
              <a:gd name="adj" fmla="val 34643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BEE2BC42-6719-CA45-9285-0C0DDC3A8E6C}"/>
              </a:ext>
            </a:extLst>
          </p:cNvPr>
          <p:cNvSpPr txBox="1">
            <a:spLocks/>
          </p:cNvSpPr>
          <p:nvPr/>
        </p:nvSpPr>
        <p:spPr bwMode="auto">
          <a:xfrm>
            <a:off x="91440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The Flags Register</a:t>
            </a:r>
          </a:p>
        </p:txBody>
      </p:sp>
      <p:grpSp>
        <p:nvGrpSpPr>
          <p:cNvPr id="97282" name="Group 2">
            <a:extLst>
              <a:ext uri="{FF2B5EF4-FFF2-40B4-BE49-F238E27FC236}">
                <a16:creationId xmlns:a16="http://schemas.microsoft.com/office/drawing/2014/main" id="{8485F9C3-371E-8749-8184-73C87EB1E2CC}"/>
              </a:ext>
            </a:extLst>
          </p:cNvPr>
          <p:cNvGrpSpPr>
            <a:grpSpLocks/>
          </p:cNvGrpSpPr>
          <p:nvPr/>
        </p:nvGrpSpPr>
        <p:grpSpPr bwMode="auto">
          <a:xfrm>
            <a:off x="1143001" y="1633539"/>
            <a:ext cx="8448675" cy="4276725"/>
            <a:chOff x="228600" y="1632897"/>
            <a:chExt cx="8449144" cy="4276705"/>
          </a:xfrm>
        </p:grpSpPr>
        <p:sp>
          <p:nvSpPr>
            <p:cNvPr id="97283" name="Rectangle 11">
              <a:extLst>
                <a:ext uri="{FF2B5EF4-FFF2-40B4-BE49-F238E27FC236}">
                  <a16:creationId xmlns:a16="http://schemas.microsoft.com/office/drawing/2014/main" id="{49B814DF-BF29-1E43-831F-07E408D8F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739168"/>
              <a:ext cx="474515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-Roman" pitchFamily="2" charset="0"/>
                </a:rPr>
                <a:t>Clock </a:t>
              </a:r>
              <a:endParaRPr lang="en-US" altLang="en-US" sz="2400">
                <a:latin typeface="Times" pitchFamily="2" charset="0"/>
              </a:endParaRPr>
            </a:p>
          </p:txBody>
        </p:sp>
        <p:sp>
          <p:nvSpPr>
            <p:cNvPr id="97284" name="Rectangle 135">
              <a:extLst>
                <a:ext uri="{FF2B5EF4-FFF2-40B4-BE49-F238E27FC236}">
                  <a16:creationId xmlns:a16="http://schemas.microsoft.com/office/drawing/2014/main" id="{42A639F9-9FFF-1C46-8EC3-6001F5F0E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80" y="2509371"/>
              <a:ext cx="543430" cy="4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-Roman" pitchFamily="2" charset="0"/>
                </a:rPr>
                <a:t>Write</a:t>
              </a:r>
            </a:p>
            <a:p>
              <a:r>
                <a:rPr lang="en-US" altLang="en-US">
                  <a:latin typeface="Times-Roman" pitchFamily="2" charset="0"/>
                </a:rPr>
                <a:t>Enable </a:t>
              </a:r>
              <a:endParaRPr lang="en-US" altLang="en-US" sz="2400">
                <a:latin typeface="Times" pitchFamily="2" charset="0"/>
              </a:endParaRPr>
            </a:p>
          </p:txBody>
        </p:sp>
        <p:sp>
          <p:nvSpPr>
            <p:cNvPr id="97285" name="Line 290">
              <a:extLst>
                <a:ext uri="{FF2B5EF4-FFF2-40B4-BE49-F238E27FC236}">
                  <a16:creationId xmlns:a16="http://schemas.microsoft.com/office/drawing/2014/main" id="{7A97AB3D-39B0-204E-988A-B98E59DDCE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9827" y="2709150"/>
              <a:ext cx="660542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86" name="Group 1">
              <a:extLst>
                <a:ext uri="{FF2B5EF4-FFF2-40B4-BE49-F238E27FC236}">
                  <a16:creationId xmlns:a16="http://schemas.microsoft.com/office/drawing/2014/main" id="{0F9CD0EB-E028-D449-9522-CF6082F83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8077" y="1632897"/>
              <a:ext cx="1928381" cy="4273147"/>
              <a:chOff x="1287152" y="1632897"/>
              <a:chExt cx="1928381" cy="4273147"/>
            </a:xfrm>
          </p:grpSpPr>
          <p:sp>
            <p:nvSpPr>
              <p:cNvPr id="97370" name="Line 25">
                <a:extLst>
                  <a:ext uri="{FF2B5EF4-FFF2-40B4-BE49-F238E27FC236}">
                    <a16:creationId xmlns:a16="http://schemas.microsoft.com/office/drawing/2014/main" id="{D08F6D75-1B7D-4E40-856A-F984B842E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4265612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1" name="Freeform 38">
                <a:extLst>
                  <a:ext uri="{FF2B5EF4-FFF2-40B4-BE49-F238E27FC236}">
                    <a16:creationId xmlns:a16="http://schemas.microsoft.com/office/drawing/2014/main" id="{FA6EA684-5F41-964D-8088-598776094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592" y="3723235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4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0" y="52"/>
                    </a:lnTo>
                    <a:lnTo>
                      <a:pt x="70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4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2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0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2" name="Rectangle 4">
                <a:extLst>
                  <a:ext uri="{FF2B5EF4-FFF2-40B4-BE49-F238E27FC236}">
                    <a16:creationId xmlns:a16="http://schemas.microsoft.com/office/drawing/2014/main" id="{AE45F6F1-52CE-1E45-9DD5-F94A89D05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148" y="3462323"/>
                <a:ext cx="666750" cy="106838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73" name="Rectangle 5">
                <a:extLst>
                  <a:ext uri="{FF2B5EF4-FFF2-40B4-BE49-F238E27FC236}">
                    <a16:creationId xmlns:a16="http://schemas.microsoft.com/office/drawing/2014/main" id="{69A7AE6B-873D-ED42-BD9D-45699B4CB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823" y="3641710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D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74" name="Rectangle 6">
                <a:extLst>
                  <a:ext uri="{FF2B5EF4-FFF2-40B4-BE49-F238E27FC236}">
                    <a16:creationId xmlns:a16="http://schemas.microsoft.com/office/drawing/2014/main" id="{A0DC5782-A548-7645-BB3D-BDEDB035F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110" y="36337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75" name="Line 7">
                <a:extLst>
                  <a:ext uri="{FF2B5EF4-FFF2-40B4-BE49-F238E27FC236}">
                    <a16:creationId xmlns:a16="http://schemas.microsoft.com/office/drawing/2014/main" id="{8EF67BEB-AF46-1241-84CA-7E0E639AA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1398" y="4167173"/>
                <a:ext cx="95250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6" name="Rectangle 9">
                <a:extLst>
                  <a:ext uri="{FF2B5EF4-FFF2-40B4-BE49-F238E27FC236}">
                    <a16:creationId xmlns:a16="http://schemas.microsoft.com/office/drawing/2014/main" id="{C7A6B51A-FD6A-2D45-8B9E-72EAC9EEC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698" y="41798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77" name="Line 25">
                <a:extLst>
                  <a:ext uri="{FF2B5EF4-FFF2-40B4-BE49-F238E27FC236}">
                    <a16:creationId xmlns:a16="http://schemas.microsoft.com/office/drawing/2014/main" id="{13276929-B05F-F443-9D39-7B6054C34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460" y="3749660"/>
                <a:ext cx="226214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8" name="Freeform 36">
                <a:extLst>
                  <a:ext uri="{FF2B5EF4-FFF2-40B4-BE49-F238E27FC236}">
                    <a16:creationId xmlns:a16="http://schemas.microsoft.com/office/drawing/2014/main" id="{5B22BAA3-9812-A546-B9A7-8A3D62E67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148" y="4205273"/>
                <a:ext cx="133350" cy="133350"/>
              </a:xfrm>
              <a:custGeom>
                <a:avLst/>
                <a:gdLst>
                  <a:gd name="T0" fmla="*/ 0 w 168"/>
                  <a:gd name="T1" fmla="*/ 2147483646 h 168"/>
                  <a:gd name="T2" fmla="*/ 2147483646 w 168"/>
                  <a:gd name="T3" fmla="*/ 2147483646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7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9" name="Line 37">
                <a:extLst>
                  <a:ext uri="{FF2B5EF4-FFF2-40B4-BE49-F238E27FC236}">
                    <a16:creationId xmlns:a16="http://schemas.microsoft.com/office/drawing/2014/main" id="{9025A005-18C2-144C-8E88-86E3B2762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448" y="4262423"/>
                <a:ext cx="2667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0" name="Line 290">
                <a:extLst>
                  <a:ext uri="{FF2B5EF4-FFF2-40B4-BE49-F238E27FC236}">
                    <a16:creationId xmlns:a16="http://schemas.microsoft.com/office/drawing/2014/main" id="{EF4A760F-39B9-0440-AE22-CE06CD60E51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4574" y="3147058"/>
                <a:ext cx="15273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1" name="Freeform 293">
                <a:extLst>
                  <a:ext uri="{FF2B5EF4-FFF2-40B4-BE49-F238E27FC236}">
                    <a16:creationId xmlns:a16="http://schemas.microsoft.com/office/drawing/2014/main" id="{168C5D59-0299-0548-9575-5FE313B4A4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9780" y="3371835"/>
                <a:ext cx="295596" cy="758889"/>
              </a:xfrm>
              <a:custGeom>
                <a:avLst/>
                <a:gdLst>
                  <a:gd name="T0" fmla="*/ 2147483646 w 505"/>
                  <a:gd name="T1" fmla="*/ 2147483646 h 1297"/>
                  <a:gd name="T2" fmla="*/ 2147483646 w 505"/>
                  <a:gd name="T3" fmla="*/ 2147483646 h 1297"/>
                  <a:gd name="T4" fmla="*/ 0 w 505"/>
                  <a:gd name="T5" fmla="*/ 0 h 1297"/>
                  <a:gd name="T6" fmla="*/ 0 w 505"/>
                  <a:gd name="T7" fmla="*/ 2147483646 h 1297"/>
                  <a:gd name="T8" fmla="*/ 2147483646 w 505"/>
                  <a:gd name="T9" fmla="*/ 2147483646 h 1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5" h="1297">
                    <a:moveTo>
                      <a:pt x="505" y="1033"/>
                    </a:moveTo>
                    <a:lnTo>
                      <a:pt x="505" y="264"/>
                    </a:lnTo>
                    <a:lnTo>
                      <a:pt x="0" y="0"/>
                    </a:lnTo>
                    <a:lnTo>
                      <a:pt x="0" y="1297"/>
                    </a:lnTo>
                    <a:lnTo>
                      <a:pt x="505" y="103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2" name="Line 294">
                <a:extLst>
                  <a:ext uri="{FF2B5EF4-FFF2-40B4-BE49-F238E27FC236}">
                    <a16:creationId xmlns:a16="http://schemas.microsoft.com/office/drawing/2014/main" id="{EC28E463-D5AF-4446-AD86-ECE9BDCEC89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81860" y="2698460"/>
                <a:ext cx="6188" cy="7548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3" name="Line 25">
                <a:extLst>
                  <a:ext uri="{FF2B5EF4-FFF2-40B4-BE49-F238E27FC236}">
                    <a16:creationId xmlns:a16="http://schemas.microsoft.com/office/drawing/2014/main" id="{36BED058-AF47-5344-BC36-540204388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3752835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4" name="Line 25">
                <a:extLst>
                  <a:ext uri="{FF2B5EF4-FFF2-40B4-BE49-F238E27FC236}">
                    <a16:creationId xmlns:a16="http://schemas.microsoft.com/office/drawing/2014/main" id="{A5C07C7F-3C62-754C-A524-399332EAE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502" y="3600851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5" name="Line 294">
                <a:extLst>
                  <a:ext uri="{FF2B5EF4-FFF2-40B4-BE49-F238E27FC236}">
                    <a16:creationId xmlns:a16="http://schemas.microsoft.com/office/drawing/2014/main" id="{9A690C8B-3FDF-3B4A-899B-96974CEACDF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85152" y="3141355"/>
                <a:ext cx="3842" cy="46869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6" name="Line 294">
                <a:extLst>
                  <a:ext uri="{FF2B5EF4-FFF2-40B4-BE49-F238E27FC236}">
                    <a16:creationId xmlns:a16="http://schemas.microsoft.com/office/drawing/2014/main" id="{C98148C7-9A40-AF45-8FF1-573BE4A6503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93085" y="213159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7" name="Rectangle 41">
                <a:extLst>
                  <a:ext uri="{FF2B5EF4-FFF2-40B4-BE49-F238E27FC236}">
                    <a16:creationId xmlns:a16="http://schemas.microsoft.com/office/drawing/2014/main" id="{B17C6CDB-7AF0-1941-851C-24C48C5DB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802" y="3477508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0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88" name="Rectangle 41">
                <a:extLst>
                  <a:ext uri="{FF2B5EF4-FFF2-40B4-BE49-F238E27FC236}">
                    <a16:creationId xmlns:a16="http://schemas.microsoft.com/office/drawing/2014/main" id="{EC4A67D6-28CE-0345-9397-AB219F56C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522" y="3795116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1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89" name="Line 294">
                <a:extLst>
                  <a:ext uri="{FF2B5EF4-FFF2-40B4-BE49-F238E27FC236}">
                    <a16:creationId xmlns:a16="http://schemas.microsoft.com/office/drawing/2014/main" id="{188EEA35-0A5E-C245-8356-9757997469A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97664" y="4252593"/>
                <a:ext cx="5114" cy="6238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90" name="Rectangle 41">
                <a:extLst>
                  <a:ext uri="{FF2B5EF4-FFF2-40B4-BE49-F238E27FC236}">
                    <a16:creationId xmlns:a16="http://schemas.microsoft.com/office/drawing/2014/main" id="{E657FCBD-6E4E-A54F-93ED-8FC7FD4A6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152" y="5690574"/>
                <a:ext cx="408774" cy="215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Carry</a:t>
                </a:r>
              </a:p>
            </p:txBody>
          </p:sp>
          <p:sp>
            <p:nvSpPr>
              <p:cNvPr id="97391" name="Freeform 62">
                <a:extLst>
                  <a:ext uri="{FF2B5EF4-FFF2-40B4-BE49-F238E27FC236}">
                    <a16:creationId xmlns:a16="http://schemas.microsoft.com/office/drawing/2014/main" id="{2653519C-00EA-7349-B3B0-B4F8B5E78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766" y="483942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92" name="Freeform 64">
                <a:extLst>
                  <a:ext uri="{FF2B5EF4-FFF2-40B4-BE49-F238E27FC236}">
                    <a16:creationId xmlns:a16="http://schemas.microsoft.com/office/drawing/2014/main" id="{192ABCC1-E9DA-4843-9FB0-192714AB1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066" y="268677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93" name="Line 294">
                <a:extLst>
                  <a:ext uri="{FF2B5EF4-FFF2-40B4-BE49-F238E27FC236}">
                    <a16:creationId xmlns:a16="http://schemas.microsoft.com/office/drawing/2014/main" id="{E1E0C4D5-F410-2E4A-B572-3CE819FD3C6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9350" y="391245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94" name="Freeform 68">
                <a:extLst>
                  <a:ext uri="{FF2B5EF4-FFF2-40B4-BE49-F238E27FC236}">
                    <a16:creationId xmlns:a16="http://schemas.microsoft.com/office/drawing/2014/main" id="{734564E3-2D39-8A40-8AEC-97B6F1AAA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312084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95" name="Rectangle 41">
                <a:extLst>
                  <a:ext uri="{FF2B5EF4-FFF2-40B4-BE49-F238E27FC236}">
                    <a16:creationId xmlns:a16="http://schemas.microsoft.com/office/drawing/2014/main" id="{DCD7296C-5F79-284A-9783-6EA0E9771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1873" y="1632897"/>
                <a:ext cx="453660" cy="43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Carry </a:t>
                </a:r>
              </a:p>
              <a:p>
                <a:pPr algn="ctr"/>
                <a:r>
                  <a:rPr lang="en-US" altLang="en-US">
                    <a:latin typeface="Times-Roman" pitchFamily="2" charset="0"/>
                  </a:rPr>
                  <a:t>Flag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96" name="Line 25">
                <a:extLst>
                  <a:ext uri="{FF2B5EF4-FFF2-40B4-BE49-F238E27FC236}">
                    <a16:creationId xmlns:a16="http://schemas.microsoft.com/office/drawing/2014/main" id="{84C0F630-E376-4143-AD4A-28DAB75E3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1478" y="3926852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287" name="Group 103">
              <a:extLst>
                <a:ext uri="{FF2B5EF4-FFF2-40B4-BE49-F238E27FC236}">
                  <a16:creationId xmlns:a16="http://schemas.microsoft.com/office/drawing/2014/main" id="{7CFAAC0D-E5D4-B444-A408-EA7D9B63E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1046" y="1643499"/>
              <a:ext cx="2167400" cy="4256280"/>
              <a:chOff x="1169536" y="1643499"/>
              <a:chExt cx="2167400" cy="4256280"/>
            </a:xfrm>
          </p:grpSpPr>
          <p:sp>
            <p:nvSpPr>
              <p:cNvPr id="97343" name="Line 25">
                <a:extLst>
                  <a:ext uri="{FF2B5EF4-FFF2-40B4-BE49-F238E27FC236}">
                    <a16:creationId xmlns:a16="http://schemas.microsoft.com/office/drawing/2014/main" id="{D7C7E60A-9630-E04F-9458-FE17E4893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4265612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4" name="Freeform 105">
                <a:extLst>
                  <a:ext uri="{FF2B5EF4-FFF2-40B4-BE49-F238E27FC236}">
                    <a16:creationId xmlns:a16="http://schemas.microsoft.com/office/drawing/2014/main" id="{B075EE96-7F6D-A846-BC9A-FE89386D9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592" y="3723235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4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0" y="52"/>
                    </a:lnTo>
                    <a:lnTo>
                      <a:pt x="70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4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2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0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5" name="Rectangle 106">
                <a:extLst>
                  <a:ext uri="{FF2B5EF4-FFF2-40B4-BE49-F238E27FC236}">
                    <a16:creationId xmlns:a16="http://schemas.microsoft.com/office/drawing/2014/main" id="{225EDD57-D7DF-D447-86A9-6B9960A0C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148" y="3462323"/>
                <a:ext cx="666750" cy="106838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46" name="Rectangle 107">
                <a:extLst>
                  <a:ext uri="{FF2B5EF4-FFF2-40B4-BE49-F238E27FC236}">
                    <a16:creationId xmlns:a16="http://schemas.microsoft.com/office/drawing/2014/main" id="{8F7D0003-29E7-5C44-BB1C-E83B34AD5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823" y="3641710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D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47" name="Rectangle 108">
                <a:extLst>
                  <a:ext uri="{FF2B5EF4-FFF2-40B4-BE49-F238E27FC236}">
                    <a16:creationId xmlns:a16="http://schemas.microsoft.com/office/drawing/2014/main" id="{C69AE234-BE4B-4A4B-87DC-E49C1BB67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110" y="36337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48" name="Line 7">
                <a:extLst>
                  <a:ext uri="{FF2B5EF4-FFF2-40B4-BE49-F238E27FC236}">
                    <a16:creationId xmlns:a16="http://schemas.microsoft.com/office/drawing/2014/main" id="{BF5683D2-6603-A746-BD5A-EE20D68F4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1398" y="4167173"/>
                <a:ext cx="95250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9" name="Rectangle 110">
                <a:extLst>
                  <a:ext uri="{FF2B5EF4-FFF2-40B4-BE49-F238E27FC236}">
                    <a16:creationId xmlns:a16="http://schemas.microsoft.com/office/drawing/2014/main" id="{8A853468-8AC3-ED47-BA74-23FE091A0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698" y="41798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50" name="Line 25">
                <a:extLst>
                  <a:ext uri="{FF2B5EF4-FFF2-40B4-BE49-F238E27FC236}">
                    <a16:creationId xmlns:a16="http://schemas.microsoft.com/office/drawing/2014/main" id="{72352AD9-DE18-D34F-9713-758C508F7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460" y="3749660"/>
                <a:ext cx="226214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1" name="Freeform 112">
                <a:extLst>
                  <a:ext uri="{FF2B5EF4-FFF2-40B4-BE49-F238E27FC236}">
                    <a16:creationId xmlns:a16="http://schemas.microsoft.com/office/drawing/2014/main" id="{944561B3-3D17-1F41-8902-580CCD774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148" y="4205273"/>
                <a:ext cx="133350" cy="133350"/>
              </a:xfrm>
              <a:custGeom>
                <a:avLst/>
                <a:gdLst>
                  <a:gd name="T0" fmla="*/ 0 w 168"/>
                  <a:gd name="T1" fmla="*/ 2147483646 h 168"/>
                  <a:gd name="T2" fmla="*/ 2147483646 w 168"/>
                  <a:gd name="T3" fmla="*/ 2147483646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7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2" name="Line 37">
                <a:extLst>
                  <a:ext uri="{FF2B5EF4-FFF2-40B4-BE49-F238E27FC236}">
                    <a16:creationId xmlns:a16="http://schemas.microsoft.com/office/drawing/2014/main" id="{46FA75F0-6209-E541-B7AF-AC4646A89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448" y="4262423"/>
                <a:ext cx="2667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3" name="Line 290">
                <a:extLst>
                  <a:ext uri="{FF2B5EF4-FFF2-40B4-BE49-F238E27FC236}">
                    <a16:creationId xmlns:a16="http://schemas.microsoft.com/office/drawing/2014/main" id="{93628469-A702-4A4C-9D19-9D1AFE76A88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4574" y="3147058"/>
                <a:ext cx="15273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4" name="Freeform 293">
                <a:extLst>
                  <a:ext uri="{FF2B5EF4-FFF2-40B4-BE49-F238E27FC236}">
                    <a16:creationId xmlns:a16="http://schemas.microsoft.com/office/drawing/2014/main" id="{95B4DE4C-C6F3-564A-BAB0-3BDC55B5F3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9780" y="3371835"/>
                <a:ext cx="295596" cy="758889"/>
              </a:xfrm>
              <a:custGeom>
                <a:avLst/>
                <a:gdLst>
                  <a:gd name="T0" fmla="*/ 2147483646 w 505"/>
                  <a:gd name="T1" fmla="*/ 2147483646 h 1297"/>
                  <a:gd name="T2" fmla="*/ 2147483646 w 505"/>
                  <a:gd name="T3" fmla="*/ 2147483646 h 1297"/>
                  <a:gd name="T4" fmla="*/ 0 w 505"/>
                  <a:gd name="T5" fmla="*/ 0 h 1297"/>
                  <a:gd name="T6" fmla="*/ 0 w 505"/>
                  <a:gd name="T7" fmla="*/ 2147483646 h 1297"/>
                  <a:gd name="T8" fmla="*/ 2147483646 w 505"/>
                  <a:gd name="T9" fmla="*/ 2147483646 h 1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5" h="1297">
                    <a:moveTo>
                      <a:pt x="505" y="1033"/>
                    </a:moveTo>
                    <a:lnTo>
                      <a:pt x="505" y="264"/>
                    </a:lnTo>
                    <a:lnTo>
                      <a:pt x="0" y="0"/>
                    </a:lnTo>
                    <a:lnTo>
                      <a:pt x="0" y="1297"/>
                    </a:lnTo>
                    <a:lnTo>
                      <a:pt x="505" y="103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5" name="Line 294">
                <a:extLst>
                  <a:ext uri="{FF2B5EF4-FFF2-40B4-BE49-F238E27FC236}">
                    <a16:creationId xmlns:a16="http://schemas.microsoft.com/office/drawing/2014/main" id="{08917F4A-9EAA-4940-AA49-3C2739D9B31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81860" y="2698460"/>
                <a:ext cx="6188" cy="7548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6" name="Line 25">
                <a:extLst>
                  <a:ext uri="{FF2B5EF4-FFF2-40B4-BE49-F238E27FC236}">
                    <a16:creationId xmlns:a16="http://schemas.microsoft.com/office/drawing/2014/main" id="{11751458-504A-7B41-A10B-66EB17090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3752835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7" name="Line 25">
                <a:extLst>
                  <a:ext uri="{FF2B5EF4-FFF2-40B4-BE49-F238E27FC236}">
                    <a16:creationId xmlns:a16="http://schemas.microsoft.com/office/drawing/2014/main" id="{2140DA48-D15D-E042-999F-FEDE29739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502" y="3600851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8" name="Line 294">
                <a:extLst>
                  <a:ext uri="{FF2B5EF4-FFF2-40B4-BE49-F238E27FC236}">
                    <a16:creationId xmlns:a16="http://schemas.microsoft.com/office/drawing/2014/main" id="{86F43431-20FE-7D4E-8F67-421D5FF6806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85152" y="3141355"/>
                <a:ext cx="3842" cy="46869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9" name="Line 294">
                <a:extLst>
                  <a:ext uri="{FF2B5EF4-FFF2-40B4-BE49-F238E27FC236}">
                    <a16:creationId xmlns:a16="http://schemas.microsoft.com/office/drawing/2014/main" id="{542E168D-AA10-4D40-85B7-139994060A9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93085" y="213159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0" name="Rectangle 41">
                <a:extLst>
                  <a:ext uri="{FF2B5EF4-FFF2-40B4-BE49-F238E27FC236}">
                    <a16:creationId xmlns:a16="http://schemas.microsoft.com/office/drawing/2014/main" id="{5E81B7D4-7C08-DA4F-B0C7-1C57893BF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802" y="3477508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0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61" name="Rectangle 41">
                <a:extLst>
                  <a:ext uri="{FF2B5EF4-FFF2-40B4-BE49-F238E27FC236}">
                    <a16:creationId xmlns:a16="http://schemas.microsoft.com/office/drawing/2014/main" id="{FC5C53DB-8108-D04E-BF1B-9B6576290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522" y="3795116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1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62" name="Line 294">
                <a:extLst>
                  <a:ext uri="{FF2B5EF4-FFF2-40B4-BE49-F238E27FC236}">
                    <a16:creationId xmlns:a16="http://schemas.microsoft.com/office/drawing/2014/main" id="{89628364-21A4-F747-94BF-427230DDBDB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97664" y="4252593"/>
                <a:ext cx="5114" cy="6238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3" name="Rectangle 41">
                <a:extLst>
                  <a:ext uri="{FF2B5EF4-FFF2-40B4-BE49-F238E27FC236}">
                    <a16:creationId xmlns:a16="http://schemas.microsoft.com/office/drawing/2014/main" id="{FADA8DDC-FEA4-984D-A663-01B4B053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536" y="5684309"/>
                <a:ext cx="687704" cy="215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Overflow</a:t>
                </a:r>
              </a:p>
            </p:txBody>
          </p:sp>
          <p:sp>
            <p:nvSpPr>
              <p:cNvPr id="97364" name="Freeform 131">
                <a:extLst>
                  <a:ext uri="{FF2B5EF4-FFF2-40B4-BE49-F238E27FC236}">
                    <a16:creationId xmlns:a16="http://schemas.microsoft.com/office/drawing/2014/main" id="{F7956523-198F-C64D-B1BC-53158304C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766" y="483942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5" name="Freeform 139">
                <a:extLst>
                  <a:ext uri="{FF2B5EF4-FFF2-40B4-BE49-F238E27FC236}">
                    <a16:creationId xmlns:a16="http://schemas.microsoft.com/office/drawing/2014/main" id="{81DA287A-1637-6249-BF25-D75F39A96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066" y="268677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6" name="Line 294">
                <a:extLst>
                  <a:ext uri="{FF2B5EF4-FFF2-40B4-BE49-F238E27FC236}">
                    <a16:creationId xmlns:a16="http://schemas.microsoft.com/office/drawing/2014/main" id="{C4D225A4-A67E-9648-BDD1-84FF4A228DF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9350" y="391245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7" name="Freeform 141">
                <a:extLst>
                  <a:ext uri="{FF2B5EF4-FFF2-40B4-BE49-F238E27FC236}">
                    <a16:creationId xmlns:a16="http://schemas.microsoft.com/office/drawing/2014/main" id="{2B3127AE-9596-4548-96D6-D5054D4FC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312084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8" name="Rectangle 41">
                <a:extLst>
                  <a:ext uri="{FF2B5EF4-FFF2-40B4-BE49-F238E27FC236}">
                    <a16:creationId xmlns:a16="http://schemas.microsoft.com/office/drawing/2014/main" id="{CAC84391-60EC-0E4E-A600-55D774595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232" y="1643499"/>
                <a:ext cx="687704" cy="43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Overflow</a:t>
                </a:r>
              </a:p>
              <a:p>
                <a:pPr algn="ctr"/>
                <a:r>
                  <a:rPr lang="en-US" altLang="en-US">
                    <a:latin typeface="Times-Roman" pitchFamily="2" charset="0"/>
                  </a:rPr>
                  <a:t>Flag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69" name="Line 25">
                <a:extLst>
                  <a:ext uri="{FF2B5EF4-FFF2-40B4-BE49-F238E27FC236}">
                    <a16:creationId xmlns:a16="http://schemas.microsoft.com/office/drawing/2014/main" id="{F26E4321-CCAB-A646-8028-B9DD9DEE0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1478" y="3926852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288" name="Group 144">
              <a:extLst>
                <a:ext uri="{FF2B5EF4-FFF2-40B4-BE49-F238E27FC236}">
                  <a16:creationId xmlns:a16="http://schemas.microsoft.com/office/drawing/2014/main" id="{95C31012-1570-7C4D-A4E8-9D485F5DC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9915" y="1646725"/>
              <a:ext cx="2152245" cy="4259318"/>
              <a:chOff x="1165455" y="1646725"/>
              <a:chExt cx="2152245" cy="4259318"/>
            </a:xfrm>
          </p:grpSpPr>
          <p:sp>
            <p:nvSpPr>
              <p:cNvPr id="97316" name="Line 25">
                <a:extLst>
                  <a:ext uri="{FF2B5EF4-FFF2-40B4-BE49-F238E27FC236}">
                    <a16:creationId xmlns:a16="http://schemas.microsoft.com/office/drawing/2014/main" id="{DF908C87-6A2E-EA4D-8C64-E0D777DEB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4265612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7" name="Freeform 146">
                <a:extLst>
                  <a:ext uri="{FF2B5EF4-FFF2-40B4-BE49-F238E27FC236}">
                    <a16:creationId xmlns:a16="http://schemas.microsoft.com/office/drawing/2014/main" id="{98C92E32-D04A-404E-A597-322025DD3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592" y="3723235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4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0" y="52"/>
                    </a:lnTo>
                    <a:lnTo>
                      <a:pt x="70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4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2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0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8" name="Rectangle 147">
                <a:extLst>
                  <a:ext uri="{FF2B5EF4-FFF2-40B4-BE49-F238E27FC236}">
                    <a16:creationId xmlns:a16="http://schemas.microsoft.com/office/drawing/2014/main" id="{13D9D577-6F3C-6D4C-850D-D79A5E86A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148" y="3462323"/>
                <a:ext cx="666750" cy="106838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19" name="Rectangle 148">
                <a:extLst>
                  <a:ext uri="{FF2B5EF4-FFF2-40B4-BE49-F238E27FC236}">
                    <a16:creationId xmlns:a16="http://schemas.microsoft.com/office/drawing/2014/main" id="{D928BB05-545E-3246-90F2-4A3C4E12A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823" y="3641710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D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20" name="Rectangle 149">
                <a:extLst>
                  <a:ext uri="{FF2B5EF4-FFF2-40B4-BE49-F238E27FC236}">
                    <a16:creationId xmlns:a16="http://schemas.microsoft.com/office/drawing/2014/main" id="{6DA89853-79B2-B845-8605-DEC215689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110" y="36337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21" name="Line 7">
                <a:extLst>
                  <a:ext uri="{FF2B5EF4-FFF2-40B4-BE49-F238E27FC236}">
                    <a16:creationId xmlns:a16="http://schemas.microsoft.com/office/drawing/2014/main" id="{FB879796-C52C-9844-A20D-F49D3DE36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1398" y="4167173"/>
                <a:ext cx="95250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2" name="Rectangle 151">
                <a:extLst>
                  <a:ext uri="{FF2B5EF4-FFF2-40B4-BE49-F238E27FC236}">
                    <a16:creationId xmlns:a16="http://schemas.microsoft.com/office/drawing/2014/main" id="{40DB1A5A-AF8D-204B-A625-44949DA60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698" y="41798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23" name="Line 25">
                <a:extLst>
                  <a:ext uri="{FF2B5EF4-FFF2-40B4-BE49-F238E27FC236}">
                    <a16:creationId xmlns:a16="http://schemas.microsoft.com/office/drawing/2014/main" id="{99EE633C-205D-DA4D-81BB-DFD67C4CF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460" y="3749660"/>
                <a:ext cx="226214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4" name="Freeform 153">
                <a:extLst>
                  <a:ext uri="{FF2B5EF4-FFF2-40B4-BE49-F238E27FC236}">
                    <a16:creationId xmlns:a16="http://schemas.microsoft.com/office/drawing/2014/main" id="{941465E8-1491-944C-9997-D34BE50A9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148" y="4205273"/>
                <a:ext cx="133350" cy="133350"/>
              </a:xfrm>
              <a:custGeom>
                <a:avLst/>
                <a:gdLst>
                  <a:gd name="T0" fmla="*/ 0 w 168"/>
                  <a:gd name="T1" fmla="*/ 2147483646 h 168"/>
                  <a:gd name="T2" fmla="*/ 2147483646 w 168"/>
                  <a:gd name="T3" fmla="*/ 2147483646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7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5" name="Line 37">
                <a:extLst>
                  <a:ext uri="{FF2B5EF4-FFF2-40B4-BE49-F238E27FC236}">
                    <a16:creationId xmlns:a16="http://schemas.microsoft.com/office/drawing/2014/main" id="{1CFC30F4-57E4-8541-B8E8-9C1E1C7A2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448" y="4262423"/>
                <a:ext cx="2667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6" name="Line 290">
                <a:extLst>
                  <a:ext uri="{FF2B5EF4-FFF2-40B4-BE49-F238E27FC236}">
                    <a16:creationId xmlns:a16="http://schemas.microsoft.com/office/drawing/2014/main" id="{73F1C6C5-BB33-2649-9C35-8428D7A5FA0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4574" y="3147058"/>
                <a:ext cx="15273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7" name="Freeform 293">
                <a:extLst>
                  <a:ext uri="{FF2B5EF4-FFF2-40B4-BE49-F238E27FC236}">
                    <a16:creationId xmlns:a16="http://schemas.microsoft.com/office/drawing/2014/main" id="{1182DF5F-3EC6-7843-A408-76D1022303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9780" y="3371835"/>
                <a:ext cx="295596" cy="758889"/>
              </a:xfrm>
              <a:custGeom>
                <a:avLst/>
                <a:gdLst>
                  <a:gd name="T0" fmla="*/ 2147483646 w 505"/>
                  <a:gd name="T1" fmla="*/ 2147483646 h 1297"/>
                  <a:gd name="T2" fmla="*/ 2147483646 w 505"/>
                  <a:gd name="T3" fmla="*/ 2147483646 h 1297"/>
                  <a:gd name="T4" fmla="*/ 0 w 505"/>
                  <a:gd name="T5" fmla="*/ 0 h 1297"/>
                  <a:gd name="T6" fmla="*/ 0 w 505"/>
                  <a:gd name="T7" fmla="*/ 2147483646 h 1297"/>
                  <a:gd name="T8" fmla="*/ 2147483646 w 505"/>
                  <a:gd name="T9" fmla="*/ 2147483646 h 1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5" h="1297">
                    <a:moveTo>
                      <a:pt x="505" y="1033"/>
                    </a:moveTo>
                    <a:lnTo>
                      <a:pt x="505" y="264"/>
                    </a:lnTo>
                    <a:lnTo>
                      <a:pt x="0" y="0"/>
                    </a:lnTo>
                    <a:lnTo>
                      <a:pt x="0" y="1297"/>
                    </a:lnTo>
                    <a:lnTo>
                      <a:pt x="505" y="103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8" name="Line 294">
                <a:extLst>
                  <a:ext uri="{FF2B5EF4-FFF2-40B4-BE49-F238E27FC236}">
                    <a16:creationId xmlns:a16="http://schemas.microsoft.com/office/drawing/2014/main" id="{523D7803-4E9D-E944-87E4-C52E5EC688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81860" y="2698460"/>
                <a:ext cx="6188" cy="7548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9" name="Line 25">
                <a:extLst>
                  <a:ext uri="{FF2B5EF4-FFF2-40B4-BE49-F238E27FC236}">
                    <a16:creationId xmlns:a16="http://schemas.microsoft.com/office/drawing/2014/main" id="{89E98045-BEE8-3A4E-9C4F-6529ADA7E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3752835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0" name="Line 25">
                <a:extLst>
                  <a:ext uri="{FF2B5EF4-FFF2-40B4-BE49-F238E27FC236}">
                    <a16:creationId xmlns:a16="http://schemas.microsoft.com/office/drawing/2014/main" id="{60772D68-15A9-7141-B226-27AA1847D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502" y="3600851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1" name="Line 294">
                <a:extLst>
                  <a:ext uri="{FF2B5EF4-FFF2-40B4-BE49-F238E27FC236}">
                    <a16:creationId xmlns:a16="http://schemas.microsoft.com/office/drawing/2014/main" id="{4E8B9FC1-CD73-C64B-8A62-7B788270778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85152" y="3141355"/>
                <a:ext cx="3842" cy="46869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2" name="Line 294">
                <a:extLst>
                  <a:ext uri="{FF2B5EF4-FFF2-40B4-BE49-F238E27FC236}">
                    <a16:creationId xmlns:a16="http://schemas.microsoft.com/office/drawing/2014/main" id="{E1D2F5F5-8FCA-D24F-B2A6-580AF320D42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93085" y="213159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3" name="Rectangle 41">
                <a:extLst>
                  <a:ext uri="{FF2B5EF4-FFF2-40B4-BE49-F238E27FC236}">
                    <a16:creationId xmlns:a16="http://schemas.microsoft.com/office/drawing/2014/main" id="{3B90BDEE-1E09-5C4F-82F3-A92BC01BC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802" y="3477508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0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34" name="Rectangle 41">
                <a:extLst>
                  <a:ext uri="{FF2B5EF4-FFF2-40B4-BE49-F238E27FC236}">
                    <a16:creationId xmlns:a16="http://schemas.microsoft.com/office/drawing/2014/main" id="{3BBF62B3-5275-D64A-8791-3EA7DFF1E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522" y="3795116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1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35" name="Line 294">
                <a:extLst>
                  <a:ext uri="{FF2B5EF4-FFF2-40B4-BE49-F238E27FC236}">
                    <a16:creationId xmlns:a16="http://schemas.microsoft.com/office/drawing/2014/main" id="{719E8C69-0E14-3043-B38C-E19298B0DDD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97664" y="4252593"/>
                <a:ext cx="5114" cy="6238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6" name="Rectangle 41">
                <a:extLst>
                  <a:ext uri="{FF2B5EF4-FFF2-40B4-BE49-F238E27FC236}">
                    <a16:creationId xmlns:a16="http://schemas.microsoft.com/office/drawing/2014/main" id="{4F540917-41E1-8A4C-9DEC-6261AB38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455" y="5690573"/>
                <a:ext cx="649231" cy="215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Negative</a:t>
                </a:r>
              </a:p>
            </p:txBody>
          </p:sp>
          <p:sp>
            <p:nvSpPr>
              <p:cNvPr id="97337" name="Freeform 166">
                <a:extLst>
                  <a:ext uri="{FF2B5EF4-FFF2-40B4-BE49-F238E27FC236}">
                    <a16:creationId xmlns:a16="http://schemas.microsoft.com/office/drawing/2014/main" id="{9846ABEA-BE74-3D40-99D3-03D3D6179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766" y="483942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8" name="Freeform 167">
                <a:extLst>
                  <a:ext uri="{FF2B5EF4-FFF2-40B4-BE49-F238E27FC236}">
                    <a16:creationId xmlns:a16="http://schemas.microsoft.com/office/drawing/2014/main" id="{5BA9BDE1-1E1B-DC42-9C02-90038E6A9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066" y="268677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9" name="Line 294">
                <a:extLst>
                  <a:ext uri="{FF2B5EF4-FFF2-40B4-BE49-F238E27FC236}">
                    <a16:creationId xmlns:a16="http://schemas.microsoft.com/office/drawing/2014/main" id="{3B6C76A4-D781-BF40-B9F1-0709E9B4269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9350" y="391245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0" name="Freeform 169">
                <a:extLst>
                  <a:ext uri="{FF2B5EF4-FFF2-40B4-BE49-F238E27FC236}">
                    <a16:creationId xmlns:a16="http://schemas.microsoft.com/office/drawing/2014/main" id="{5809CAE6-1AE3-B249-ACE1-1C0256C5B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312084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1" name="Rectangle 41">
                <a:extLst>
                  <a:ext uri="{FF2B5EF4-FFF2-40B4-BE49-F238E27FC236}">
                    <a16:creationId xmlns:a16="http://schemas.microsoft.com/office/drawing/2014/main" id="{07FC8B4C-EA37-AF49-A43D-ED1BC2F35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469" y="1646725"/>
                <a:ext cx="649231" cy="43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Negative</a:t>
                </a:r>
              </a:p>
              <a:p>
                <a:pPr algn="ctr"/>
                <a:r>
                  <a:rPr lang="en-US" altLang="en-US">
                    <a:latin typeface="Times-Roman" pitchFamily="2" charset="0"/>
                  </a:rPr>
                  <a:t>Flag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42" name="Line 25">
                <a:extLst>
                  <a:ext uri="{FF2B5EF4-FFF2-40B4-BE49-F238E27FC236}">
                    <a16:creationId xmlns:a16="http://schemas.microsoft.com/office/drawing/2014/main" id="{3B92154A-B659-3746-A481-12BFA1DEC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1478" y="3926852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289" name="Group 172">
              <a:extLst>
                <a:ext uri="{FF2B5EF4-FFF2-40B4-BE49-F238E27FC236}">
                  <a16:creationId xmlns:a16="http://schemas.microsoft.com/office/drawing/2014/main" id="{DCC174CC-08D2-2747-8A40-BB595326E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1813" y="1645994"/>
              <a:ext cx="1805931" cy="4263608"/>
              <a:chOff x="1333135" y="1645994"/>
              <a:chExt cx="1805931" cy="4263608"/>
            </a:xfrm>
          </p:grpSpPr>
          <p:sp>
            <p:nvSpPr>
              <p:cNvPr id="97291" name="Line 25">
                <a:extLst>
                  <a:ext uri="{FF2B5EF4-FFF2-40B4-BE49-F238E27FC236}">
                    <a16:creationId xmlns:a16="http://schemas.microsoft.com/office/drawing/2014/main" id="{F516742A-E4D5-D241-A30C-E5485591A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4265612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2" name="Freeform 174">
                <a:extLst>
                  <a:ext uri="{FF2B5EF4-FFF2-40B4-BE49-F238E27FC236}">
                    <a16:creationId xmlns:a16="http://schemas.microsoft.com/office/drawing/2014/main" id="{EFBFD4DA-AE35-8E46-AE28-760A1B5E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592" y="3723235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4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0" y="52"/>
                    </a:lnTo>
                    <a:lnTo>
                      <a:pt x="70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4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2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0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3" name="Rectangle 175">
                <a:extLst>
                  <a:ext uri="{FF2B5EF4-FFF2-40B4-BE49-F238E27FC236}">
                    <a16:creationId xmlns:a16="http://schemas.microsoft.com/office/drawing/2014/main" id="{89636778-4643-5142-BAD6-B9EAF18FB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148" y="3462323"/>
                <a:ext cx="666750" cy="106838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294" name="Rectangle 176">
                <a:extLst>
                  <a:ext uri="{FF2B5EF4-FFF2-40B4-BE49-F238E27FC236}">
                    <a16:creationId xmlns:a16="http://schemas.microsoft.com/office/drawing/2014/main" id="{014A7B6F-FAB2-D54A-907A-1ED2D77AA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823" y="3641710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D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295" name="Rectangle 177">
                <a:extLst>
                  <a:ext uri="{FF2B5EF4-FFF2-40B4-BE49-F238E27FC236}">
                    <a16:creationId xmlns:a16="http://schemas.microsoft.com/office/drawing/2014/main" id="{5DC3B467-8DDA-5840-9E9F-1C33E45FA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110" y="36337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296" name="Line 7">
                <a:extLst>
                  <a:ext uri="{FF2B5EF4-FFF2-40B4-BE49-F238E27FC236}">
                    <a16:creationId xmlns:a16="http://schemas.microsoft.com/office/drawing/2014/main" id="{8E0E5FA0-9F95-6640-A72F-F2AFFD053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1398" y="4167173"/>
                <a:ext cx="95250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7" name="Rectangle 179">
                <a:extLst>
                  <a:ext uri="{FF2B5EF4-FFF2-40B4-BE49-F238E27FC236}">
                    <a16:creationId xmlns:a16="http://schemas.microsoft.com/office/drawing/2014/main" id="{EFF9AE88-D2F5-B74D-8027-9AA9EE1A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698" y="4179873"/>
                <a:ext cx="174738" cy="2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Q 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298" name="Line 25">
                <a:extLst>
                  <a:ext uri="{FF2B5EF4-FFF2-40B4-BE49-F238E27FC236}">
                    <a16:creationId xmlns:a16="http://schemas.microsoft.com/office/drawing/2014/main" id="{EC0D6FF4-26BA-B34D-9B5E-BE8B0C055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460" y="3749660"/>
                <a:ext cx="226214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9" name="Freeform 181">
                <a:extLst>
                  <a:ext uri="{FF2B5EF4-FFF2-40B4-BE49-F238E27FC236}">
                    <a16:creationId xmlns:a16="http://schemas.microsoft.com/office/drawing/2014/main" id="{B32B3AEE-39B5-284F-9AC2-4FB025698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148" y="4205273"/>
                <a:ext cx="133350" cy="133350"/>
              </a:xfrm>
              <a:custGeom>
                <a:avLst/>
                <a:gdLst>
                  <a:gd name="T0" fmla="*/ 0 w 168"/>
                  <a:gd name="T1" fmla="*/ 2147483646 h 168"/>
                  <a:gd name="T2" fmla="*/ 2147483646 w 168"/>
                  <a:gd name="T3" fmla="*/ 2147483646 h 168"/>
                  <a:gd name="T4" fmla="*/ 0 w 168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68"/>
                  <a:gd name="T11" fmla="*/ 168 w 168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68">
                    <a:moveTo>
                      <a:pt x="0" y="168"/>
                    </a:moveTo>
                    <a:lnTo>
                      <a:pt x="168" y="7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0" name="Line 37">
                <a:extLst>
                  <a:ext uri="{FF2B5EF4-FFF2-40B4-BE49-F238E27FC236}">
                    <a16:creationId xmlns:a16="http://schemas.microsoft.com/office/drawing/2014/main" id="{2C53E4FF-635E-1746-A497-7892CA342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448" y="4262423"/>
                <a:ext cx="2667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1" name="Line 290">
                <a:extLst>
                  <a:ext uri="{FF2B5EF4-FFF2-40B4-BE49-F238E27FC236}">
                    <a16:creationId xmlns:a16="http://schemas.microsoft.com/office/drawing/2014/main" id="{2AC777BE-B365-994A-911E-4476CDA305A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4574" y="3147058"/>
                <a:ext cx="15273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2" name="Freeform 293">
                <a:extLst>
                  <a:ext uri="{FF2B5EF4-FFF2-40B4-BE49-F238E27FC236}">
                    <a16:creationId xmlns:a16="http://schemas.microsoft.com/office/drawing/2014/main" id="{3997D3AE-ACE8-3342-9742-3779FF2B04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9780" y="3371835"/>
                <a:ext cx="295596" cy="758889"/>
              </a:xfrm>
              <a:custGeom>
                <a:avLst/>
                <a:gdLst>
                  <a:gd name="T0" fmla="*/ 2147483646 w 505"/>
                  <a:gd name="T1" fmla="*/ 2147483646 h 1297"/>
                  <a:gd name="T2" fmla="*/ 2147483646 w 505"/>
                  <a:gd name="T3" fmla="*/ 2147483646 h 1297"/>
                  <a:gd name="T4" fmla="*/ 0 w 505"/>
                  <a:gd name="T5" fmla="*/ 0 h 1297"/>
                  <a:gd name="T6" fmla="*/ 0 w 505"/>
                  <a:gd name="T7" fmla="*/ 2147483646 h 1297"/>
                  <a:gd name="T8" fmla="*/ 2147483646 w 505"/>
                  <a:gd name="T9" fmla="*/ 2147483646 h 1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5" h="1297">
                    <a:moveTo>
                      <a:pt x="505" y="1033"/>
                    </a:moveTo>
                    <a:lnTo>
                      <a:pt x="505" y="264"/>
                    </a:lnTo>
                    <a:lnTo>
                      <a:pt x="0" y="0"/>
                    </a:lnTo>
                    <a:lnTo>
                      <a:pt x="0" y="1297"/>
                    </a:lnTo>
                    <a:lnTo>
                      <a:pt x="505" y="103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3" name="Line 294">
                <a:extLst>
                  <a:ext uri="{FF2B5EF4-FFF2-40B4-BE49-F238E27FC236}">
                    <a16:creationId xmlns:a16="http://schemas.microsoft.com/office/drawing/2014/main" id="{4BABF4B7-A610-B44E-B529-810D3235571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81860" y="2698460"/>
                <a:ext cx="6188" cy="7548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4" name="Line 25">
                <a:extLst>
                  <a:ext uri="{FF2B5EF4-FFF2-40B4-BE49-F238E27FC236}">
                    <a16:creationId xmlns:a16="http://schemas.microsoft.com/office/drawing/2014/main" id="{66A0CDED-6E7E-EA49-9196-897D061BD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400" y="3752835"/>
                <a:ext cx="30109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5" name="Line 25">
                <a:extLst>
                  <a:ext uri="{FF2B5EF4-FFF2-40B4-BE49-F238E27FC236}">
                    <a16:creationId xmlns:a16="http://schemas.microsoft.com/office/drawing/2014/main" id="{0B8F8B54-B3E6-C74D-BFC2-CC219C80C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502" y="3600851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6" name="Line 294">
                <a:extLst>
                  <a:ext uri="{FF2B5EF4-FFF2-40B4-BE49-F238E27FC236}">
                    <a16:creationId xmlns:a16="http://schemas.microsoft.com/office/drawing/2014/main" id="{012CEF2A-32B3-8A41-8EB8-85F5E7ED256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85152" y="3141355"/>
                <a:ext cx="3842" cy="46869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7" name="Line 294">
                <a:extLst>
                  <a:ext uri="{FF2B5EF4-FFF2-40B4-BE49-F238E27FC236}">
                    <a16:creationId xmlns:a16="http://schemas.microsoft.com/office/drawing/2014/main" id="{532AB913-5B7A-9E48-BE23-79E24E26B9B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93085" y="213159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8" name="Rectangle 41">
                <a:extLst>
                  <a:ext uri="{FF2B5EF4-FFF2-40B4-BE49-F238E27FC236}">
                    <a16:creationId xmlns:a16="http://schemas.microsoft.com/office/drawing/2014/main" id="{64F45962-9D8F-174B-9702-3D273ABB4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802" y="3477508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0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09" name="Rectangle 41">
                <a:extLst>
                  <a:ext uri="{FF2B5EF4-FFF2-40B4-BE49-F238E27FC236}">
                    <a16:creationId xmlns:a16="http://schemas.microsoft.com/office/drawing/2014/main" id="{1B31618C-6F8A-2A4D-93D4-F992C6A2E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522" y="3795116"/>
                <a:ext cx="89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-Roman" pitchFamily="2" charset="0"/>
                  </a:rPr>
                  <a:t>1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10" name="Line 294">
                <a:extLst>
                  <a:ext uri="{FF2B5EF4-FFF2-40B4-BE49-F238E27FC236}">
                    <a16:creationId xmlns:a16="http://schemas.microsoft.com/office/drawing/2014/main" id="{E3144460-D9A1-8743-844C-9A3EBEB744A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97664" y="4252593"/>
                <a:ext cx="5114" cy="6238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1" name="Rectangle 41">
                <a:extLst>
                  <a:ext uri="{FF2B5EF4-FFF2-40B4-BE49-F238E27FC236}">
                    <a16:creationId xmlns:a16="http://schemas.microsoft.com/office/drawing/2014/main" id="{BC8FCFFE-B05F-B14F-AD2F-321FE91CE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135" y="5694132"/>
                <a:ext cx="338240" cy="215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Zero</a:t>
                </a:r>
              </a:p>
            </p:txBody>
          </p:sp>
          <p:sp>
            <p:nvSpPr>
              <p:cNvPr id="97312" name="Line 294">
                <a:extLst>
                  <a:ext uri="{FF2B5EF4-FFF2-40B4-BE49-F238E27FC236}">
                    <a16:creationId xmlns:a16="http://schemas.microsoft.com/office/drawing/2014/main" id="{3517E2E0-6844-D64B-A99F-66E1E17CD25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79350" y="3912450"/>
                <a:ext cx="13266" cy="161805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3" name="Freeform 197">
                <a:extLst>
                  <a:ext uri="{FF2B5EF4-FFF2-40B4-BE49-F238E27FC236}">
                    <a16:creationId xmlns:a16="http://schemas.microsoft.com/office/drawing/2014/main" id="{73C1744E-E94F-184C-B535-16618C1B7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3120840"/>
                <a:ext cx="57150" cy="57150"/>
              </a:xfrm>
              <a:custGeom>
                <a:avLst/>
                <a:gdLst>
                  <a:gd name="T0" fmla="*/ 0 w 72"/>
                  <a:gd name="T1" fmla="*/ 2147483646 h 72"/>
                  <a:gd name="T2" fmla="*/ 2147483646 w 72"/>
                  <a:gd name="T3" fmla="*/ 2147483646 h 72"/>
                  <a:gd name="T4" fmla="*/ 2147483646 w 72"/>
                  <a:gd name="T5" fmla="*/ 2147483646 h 72"/>
                  <a:gd name="T6" fmla="*/ 2147483646 w 72"/>
                  <a:gd name="T7" fmla="*/ 2147483646 h 72"/>
                  <a:gd name="T8" fmla="*/ 2147483646 w 72"/>
                  <a:gd name="T9" fmla="*/ 2147483646 h 72"/>
                  <a:gd name="T10" fmla="*/ 2147483646 w 72"/>
                  <a:gd name="T11" fmla="*/ 2147483646 h 72"/>
                  <a:gd name="T12" fmla="*/ 2147483646 w 72"/>
                  <a:gd name="T13" fmla="*/ 2147483646 h 72"/>
                  <a:gd name="T14" fmla="*/ 2147483646 w 72"/>
                  <a:gd name="T15" fmla="*/ 2147483646 h 72"/>
                  <a:gd name="T16" fmla="*/ 2147483646 w 72"/>
                  <a:gd name="T17" fmla="*/ 2147483646 h 72"/>
                  <a:gd name="T18" fmla="*/ 2147483646 w 72"/>
                  <a:gd name="T19" fmla="*/ 0 h 72"/>
                  <a:gd name="T20" fmla="*/ 2147483646 w 72"/>
                  <a:gd name="T21" fmla="*/ 0 h 72"/>
                  <a:gd name="T22" fmla="*/ 2147483646 w 72"/>
                  <a:gd name="T23" fmla="*/ 0 h 72"/>
                  <a:gd name="T24" fmla="*/ 2147483646 w 72"/>
                  <a:gd name="T25" fmla="*/ 0 h 72"/>
                  <a:gd name="T26" fmla="*/ 2147483646 w 72"/>
                  <a:gd name="T27" fmla="*/ 2147483646 h 72"/>
                  <a:gd name="T28" fmla="*/ 2147483646 w 72"/>
                  <a:gd name="T29" fmla="*/ 2147483646 h 72"/>
                  <a:gd name="T30" fmla="*/ 2147483646 w 72"/>
                  <a:gd name="T31" fmla="*/ 2147483646 h 72"/>
                  <a:gd name="T32" fmla="*/ 2147483646 w 72"/>
                  <a:gd name="T33" fmla="*/ 2147483646 h 72"/>
                  <a:gd name="T34" fmla="*/ 2147483646 w 72"/>
                  <a:gd name="T35" fmla="*/ 2147483646 h 72"/>
                  <a:gd name="T36" fmla="*/ 2147483646 w 72"/>
                  <a:gd name="T37" fmla="*/ 2147483646 h 72"/>
                  <a:gd name="T38" fmla="*/ 2147483646 w 72"/>
                  <a:gd name="T39" fmla="*/ 2147483646 h 72"/>
                  <a:gd name="T40" fmla="*/ 2147483646 w 72"/>
                  <a:gd name="T41" fmla="*/ 2147483646 h 72"/>
                  <a:gd name="T42" fmla="*/ 2147483646 w 72"/>
                  <a:gd name="T43" fmla="*/ 2147483646 h 72"/>
                  <a:gd name="T44" fmla="*/ 2147483646 w 72"/>
                  <a:gd name="T45" fmla="*/ 2147483646 h 72"/>
                  <a:gd name="T46" fmla="*/ 2147483646 w 72"/>
                  <a:gd name="T47" fmla="*/ 2147483646 h 72"/>
                  <a:gd name="T48" fmla="*/ 2147483646 w 72"/>
                  <a:gd name="T49" fmla="*/ 2147483646 h 72"/>
                  <a:gd name="T50" fmla="*/ 2147483646 w 72"/>
                  <a:gd name="T51" fmla="*/ 2147483646 h 72"/>
                  <a:gd name="T52" fmla="*/ 2147483646 w 72"/>
                  <a:gd name="T53" fmla="*/ 2147483646 h 72"/>
                  <a:gd name="T54" fmla="*/ 2147483646 w 72"/>
                  <a:gd name="T55" fmla="*/ 2147483646 h 72"/>
                  <a:gd name="T56" fmla="*/ 2147483646 w 72"/>
                  <a:gd name="T57" fmla="*/ 2147483646 h 72"/>
                  <a:gd name="T58" fmla="*/ 2147483646 w 72"/>
                  <a:gd name="T59" fmla="*/ 2147483646 h 72"/>
                  <a:gd name="T60" fmla="*/ 2147483646 w 72"/>
                  <a:gd name="T61" fmla="*/ 2147483646 h 72"/>
                  <a:gd name="T62" fmla="*/ 2147483646 w 72"/>
                  <a:gd name="T63" fmla="*/ 2147483646 h 72"/>
                  <a:gd name="T64" fmla="*/ 2147483646 w 72"/>
                  <a:gd name="T65" fmla="*/ 2147483646 h 72"/>
                  <a:gd name="T66" fmla="*/ 2147483646 w 72"/>
                  <a:gd name="T67" fmla="*/ 2147483646 h 72"/>
                  <a:gd name="T68" fmla="*/ 2147483646 w 72"/>
                  <a:gd name="T69" fmla="*/ 2147483646 h 72"/>
                  <a:gd name="T70" fmla="*/ 2147483646 w 72"/>
                  <a:gd name="T71" fmla="*/ 2147483646 h 72"/>
                  <a:gd name="T72" fmla="*/ 2147483646 w 72"/>
                  <a:gd name="T73" fmla="*/ 2147483646 h 72"/>
                  <a:gd name="T74" fmla="*/ 2147483646 w 72"/>
                  <a:gd name="T75" fmla="*/ 2147483646 h 72"/>
                  <a:gd name="T76" fmla="*/ 2147483646 w 72"/>
                  <a:gd name="T77" fmla="*/ 2147483646 h 72"/>
                  <a:gd name="T78" fmla="*/ 2147483646 w 72"/>
                  <a:gd name="T79" fmla="*/ 2147483646 h 72"/>
                  <a:gd name="T80" fmla="*/ 2147483646 w 72"/>
                  <a:gd name="T81" fmla="*/ 2147483646 h 72"/>
                  <a:gd name="T82" fmla="*/ 2147483646 w 72"/>
                  <a:gd name="T83" fmla="*/ 2147483646 h 72"/>
                  <a:gd name="T84" fmla="*/ 2147483646 w 72"/>
                  <a:gd name="T85" fmla="*/ 2147483646 h 72"/>
                  <a:gd name="T86" fmla="*/ 2147483646 w 72"/>
                  <a:gd name="T87" fmla="*/ 2147483646 h 72"/>
                  <a:gd name="T88" fmla="*/ 2147483646 w 72"/>
                  <a:gd name="T89" fmla="*/ 2147483646 h 72"/>
                  <a:gd name="T90" fmla="*/ 2147483646 w 72"/>
                  <a:gd name="T91" fmla="*/ 2147483646 h 72"/>
                  <a:gd name="T92" fmla="*/ 2147483646 w 72"/>
                  <a:gd name="T93" fmla="*/ 2147483646 h 72"/>
                  <a:gd name="T94" fmla="*/ 2147483646 w 72"/>
                  <a:gd name="T95" fmla="*/ 2147483646 h 72"/>
                  <a:gd name="T96" fmla="*/ 2147483646 w 72"/>
                  <a:gd name="T97" fmla="*/ 2147483646 h 72"/>
                  <a:gd name="T98" fmla="*/ 2147483646 w 72"/>
                  <a:gd name="T99" fmla="*/ 2147483646 h 72"/>
                  <a:gd name="T100" fmla="*/ 2147483646 w 72"/>
                  <a:gd name="T101" fmla="*/ 2147483646 h 72"/>
                  <a:gd name="T102" fmla="*/ 2147483646 w 72"/>
                  <a:gd name="T103" fmla="*/ 2147483646 h 72"/>
                  <a:gd name="T104" fmla="*/ 2147483646 w 72"/>
                  <a:gd name="T105" fmla="*/ 2147483646 h 72"/>
                  <a:gd name="T106" fmla="*/ 2147483646 w 72"/>
                  <a:gd name="T107" fmla="*/ 2147483646 h 72"/>
                  <a:gd name="T108" fmla="*/ 2147483646 w 72"/>
                  <a:gd name="T109" fmla="*/ 2147483646 h 72"/>
                  <a:gd name="T110" fmla="*/ 0 w 72"/>
                  <a:gd name="T111" fmla="*/ 2147483646 h 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"/>
                  <a:gd name="T169" fmla="*/ 0 h 72"/>
                  <a:gd name="T170" fmla="*/ 72 w 72"/>
                  <a:gd name="T171" fmla="*/ 72 h 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" h="72">
                    <a:moveTo>
                      <a:pt x="0" y="43"/>
                    </a:move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6"/>
                    </a:lnTo>
                    <a:lnTo>
                      <a:pt x="68" y="58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7" y="61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Rectangle 41">
                <a:extLst>
                  <a:ext uri="{FF2B5EF4-FFF2-40B4-BE49-F238E27FC236}">
                    <a16:creationId xmlns:a16="http://schemas.microsoft.com/office/drawing/2014/main" id="{DB1AB934-8AF9-814B-9819-E1C1D3F66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825" y="1645994"/>
                <a:ext cx="338241" cy="43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>
                    <a:latin typeface="Times-Roman" pitchFamily="2" charset="0"/>
                  </a:rPr>
                  <a:t>Zero</a:t>
                </a:r>
              </a:p>
              <a:p>
                <a:pPr algn="ctr"/>
                <a:r>
                  <a:rPr lang="en-US" altLang="en-US">
                    <a:latin typeface="Times-Roman" pitchFamily="2" charset="0"/>
                  </a:rPr>
                  <a:t>Flag</a:t>
                </a:r>
                <a:endParaRPr lang="en-US" altLang="en-US" sz="2400">
                  <a:latin typeface="Times" pitchFamily="2" charset="0"/>
                </a:endParaRPr>
              </a:p>
            </p:txBody>
          </p:sp>
          <p:sp>
            <p:nvSpPr>
              <p:cNvPr id="97315" name="Line 25">
                <a:extLst>
                  <a:ext uri="{FF2B5EF4-FFF2-40B4-BE49-F238E27FC236}">
                    <a16:creationId xmlns:a16="http://schemas.microsoft.com/office/drawing/2014/main" id="{16CF901D-176C-054E-9628-476218629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1478" y="3926852"/>
                <a:ext cx="154507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290" name="Line 290">
              <a:extLst>
                <a:ext uri="{FF2B5EF4-FFF2-40B4-BE49-F238E27FC236}">
                  <a16:creationId xmlns:a16="http://schemas.microsoft.com/office/drawing/2014/main" id="{A3E25F3D-D141-FF43-A04D-3BF7F67D10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1364" y="4870019"/>
              <a:ext cx="672732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3">
            <a:extLst>
              <a:ext uri="{FF2B5EF4-FFF2-40B4-BE49-F238E27FC236}">
                <a16:creationId xmlns:a16="http://schemas.microsoft.com/office/drawing/2014/main" id="{EB29FBF3-226B-C643-ABAA-8CB04934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1817689"/>
            <a:ext cx="69215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BRC	     BRanch if Carry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BRNC      BRanch if No Carry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BRO	     BRanch if Overflow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BRNO      BRanch if No Overflow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	     BRanch if Negative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BRNN      BRanch if Not Negative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BRZ       BRanch if Zero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BRNZ      BRanch if Not Zero</a:t>
            </a:r>
          </a:p>
        </p:txBody>
      </p:sp>
      <p:sp>
        <p:nvSpPr>
          <p:cNvPr id="98306" name="Title 1">
            <a:extLst>
              <a:ext uri="{FF2B5EF4-FFF2-40B4-BE49-F238E27FC236}">
                <a16:creationId xmlns:a16="http://schemas.microsoft.com/office/drawing/2014/main" id="{B7AFC68D-7F16-ED43-974C-01822D386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4"/>
            <a:ext cx="9144000" cy="1235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You could also add OPCODEs 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that just check a specific flag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7686F0C-7137-4343-AEF8-0D206373F1A5}"/>
              </a:ext>
            </a:extLst>
          </p:cNvPr>
          <p:cNvSpPr/>
          <p:nvPr/>
        </p:nvSpPr>
        <p:spPr>
          <a:xfrm flipH="1">
            <a:off x="7842251" y="5097463"/>
            <a:ext cx="207963" cy="874712"/>
          </a:xfrm>
          <a:prstGeom prst="leftBrace">
            <a:avLst>
              <a:gd name="adj1" fmla="val 2731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08" name="TextBox 13">
            <a:extLst>
              <a:ext uri="{FF2B5EF4-FFF2-40B4-BE49-F238E27FC236}">
                <a16:creationId xmlns:a16="http://schemas.microsoft.com/office/drawing/2014/main" id="{27934154-530C-C149-82B5-B90A7826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4" y="5167314"/>
            <a:ext cx="1425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only these two</a:t>
            </a:r>
          </a:p>
          <a:p>
            <a:pPr algn="ctr"/>
            <a:r>
              <a:rPr lang="en-US" altLang="en-US" b="1"/>
              <a:t>are currently</a:t>
            </a:r>
          </a:p>
          <a:p>
            <a:pPr algn="ctr"/>
            <a:r>
              <a:rPr lang="en-US" altLang="en-US" b="1"/>
              <a:t>supported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Box 3">
            <a:extLst>
              <a:ext uri="{FF2B5EF4-FFF2-40B4-BE49-F238E27FC236}">
                <a16:creationId xmlns:a16="http://schemas.microsoft.com/office/drawing/2014/main" id="{E7136D23-7115-AF46-966A-FF55980E0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1817689"/>
            <a:ext cx="69215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BRC	     BRanch if Carry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BRNC      BRanch if No Carry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BRO	     BRanch if Overflow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BRNO      BRanch if No Overflow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	     BRanch if Negative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BRNN      BRanch if Not Negative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BRZ       BRanch if Zero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BRNZ      BRanch if Not Zero</a:t>
            </a:r>
          </a:p>
        </p:txBody>
      </p:sp>
      <p:sp>
        <p:nvSpPr>
          <p:cNvPr id="99330" name="Title 1">
            <a:extLst>
              <a:ext uri="{FF2B5EF4-FFF2-40B4-BE49-F238E27FC236}">
                <a16:creationId xmlns:a16="http://schemas.microsoft.com/office/drawing/2014/main" id="{351FF7E8-7727-A344-A06E-A608DCD91B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4"/>
            <a:ext cx="9144000" cy="1235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You could also add OPCODEs 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that just check a specific flag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7686F0C-7137-4343-AEF8-0D206373F1A5}"/>
              </a:ext>
            </a:extLst>
          </p:cNvPr>
          <p:cNvSpPr/>
          <p:nvPr/>
        </p:nvSpPr>
        <p:spPr>
          <a:xfrm flipH="1">
            <a:off x="7842251" y="5097463"/>
            <a:ext cx="207963" cy="874712"/>
          </a:xfrm>
          <a:prstGeom prst="leftBrace">
            <a:avLst>
              <a:gd name="adj1" fmla="val 2731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32" name="TextBox 5">
            <a:extLst>
              <a:ext uri="{FF2B5EF4-FFF2-40B4-BE49-F238E27FC236}">
                <a16:creationId xmlns:a16="http://schemas.microsoft.com/office/drawing/2014/main" id="{2A37C62A-D75E-4543-BF71-C78211E8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51" y="5946776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equivalent to</a:t>
            </a:r>
          </a:p>
        </p:txBody>
      </p:sp>
      <p:sp>
        <p:nvSpPr>
          <p:cNvPr id="99333" name="TextBox 3">
            <a:extLst>
              <a:ext uri="{FF2B5EF4-FFF2-40B4-BE49-F238E27FC236}">
                <a16:creationId xmlns:a16="http://schemas.microsoft.com/office/drawing/2014/main" id="{FD539B61-2C2B-FD4B-895A-7E3A88A8A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5080000"/>
            <a:ext cx="1463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BRE	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Box 3">
            <a:extLst>
              <a:ext uri="{FF2B5EF4-FFF2-40B4-BE49-F238E27FC236}">
                <a16:creationId xmlns:a16="http://schemas.microsoft.com/office/drawing/2014/main" id="{47CE6DE8-454E-B746-A411-8834E15A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1817689"/>
            <a:ext cx="69215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BRC	     BRanch if Carry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BRNC      BRanch if No Carry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BRO	     BRanch if Overflow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BRNO      BRanch if No Overflow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	     BRanch if Negative 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BRNN      BRanch if Not Negative</a:t>
            </a:r>
          </a:p>
          <a:p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BRZ       BRanch if Zero</a:t>
            </a:r>
          </a:p>
          <a:p>
            <a:r>
              <a:rPr lang="en-US" altLang="en-US" sz="2400">
                <a:solidFill>
                  <a:srgbClr val="FF0000"/>
                </a:solidFill>
                <a:latin typeface="Courier" pitchFamily="2" charset="0"/>
              </a:rPr>
              <a:t>BRNZ      BRanch if Not Zero</a:t>
            </a:r>
          </a:p>
        </p:txBody>
      </p:sp>
      <p:sp>
        <p:nvSpPr>
          <p:cNvPr id="100354" name="Title 1">
            <a:extLst>
              <a:ext uri="{FF2B5EF4-FFF2-40B4-BE49-F238E27FC236}">
                <a16:creationId xmlns:a16="http://schemas.microsoft.com/office/drawing/2014/main" id="{9C14740F-63FC-4142-B665-4AC0197C54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4"/>
            <a:ext cx="9144000" cy="1235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You could also add OPCODEs 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that just check a specific flag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7686F0C-7137-4343-AEF8-0D206373F1A5}"/>
              </a:ext>
            </a:extLst>
          </p:cNvPr>
          <p:cNvSpPr/>
          <p:nvPr/>
        </p:nvSpPr>
        <p:spPr>
          <a:xfrm flipH="1">
            <a:off x="7772401" y="1817688"/>
            <a:ext cx="207963" cy="876300"/>
          </a:xfrm>
          <a:prstGeom prst="leftBrace">
            <a:avLst>
              <a:gd name="adj1" fmla="val 2731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56" name="TextBox 13">
            <a:extLst>
              <a:ext uri="{FF2B5EF4-FFF2-40B4-BE49-F238E27FC236}">
                <a16:creationId xmlns:a16="http://schemas.microsoft.com/office/drawing/2014/main" id="{EFB2BC0F-35EC-AA45-9EB4-B3A6F2EF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4" y="1389064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equivalent to</a:t>
            </a:r>
          </a:p>
        </p:txBody>
      </p:sp>
      <p:sp>
        <p:nvSpPr>
          <p:cNvPr id="100357" name="TextBox 3">
            <a:extLst>
              <a:ext uri="{FF2B5EF4-FFF2-40B4-BE49-F238E27FC236}">
                <a16:creationId xmlns:a16="http://schemas.microsoft.com/office/drawing/2014/main" id="{E1F7EAD3-E944-554F-A23B-EAC9011F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1" y="1838325"/>
            <a:ext cx="1463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BRAE	</a:t>
            </a:r>
          </a:p>
          <a:p>
            <a:r>
              <a:rPr lang="en-US" altLang="en-US" sz="2400">
                <a:solidFill>
                  <a:srgbClr val="0070C0"/>
                </a:solidFill>
                <a:latin typeface="Courier" pitchFamily="2" charset="0"/>
              </a:rPr>
              <a:t>BRB</a:t>
            </a:r>
            <a:endParaRPr lang="en-US" altLang="en-US" sz="2400">
              <a:solidFill>
                <a:srgbClr val="FF0000"/>
              </a:solidFill>
              <a:latin typeface="Courier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>
            <a:extLst>
              <a:ext uri="{FF2B5EF4-FFF2-40B4-BE49-F238E27FC236}">
                <a16:creationId xmlns:a16="http://schemas.microsoft.com/office/drawing/2014/main" id="{6DA29590-8035-2949-85D6-3DA4022B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938214"/>
            <a:ext cx="72945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NOOP         NO OPeration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       INPUT into Code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INPUTCF      INPUT into Code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       INPUT into Data memory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INPUTDF      INPUT into Data memory with oFfset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MOVE         MOVE the contents of one register into another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LOADI        LOAD Immediate value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LOADP        LOAD Pointer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          ADD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ADDI         ADD an Immediate value 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          SUBtract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SUBI         SUBtract an Immediate value from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         LOAD from a data memory address into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LOADF        LOAD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        STORE a register into a data memory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STOREF       STORE with an oFfset specified by another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SHIFTL       SHIFT Left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SHIFTR       SHIFT Right all bits in a register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CMP          CoMPare the values in two registers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JUMP         JUMP unconditionally to a specified address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BRE          BRanch if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BRZ          BRanch if Zero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BRNE         BRanch if Not Equal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BRNZ         BRanch if Not Zero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BRG          BRanch if Greater </a:t>
            </a:r>
          </a:p>
          <a:p>
            <a:r>
              <a:rPr lang="en-US" altLang="en-US">
                <a:solidFill>
                  <a:schemeClr val="tx1"/>
                </a:solidFill>
                <a:latin typeface="Courier" pitchFamily="2" charset="0"/>
              </a:rPr>
              <a:t>BRGE         BRanch if Greater than or Equal </a:t>
            </a:r>
            <a:endParaRPr lang="en-US" altLang="en-US" sz="180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80D9BF8F-0B73-5946-A4DA-2F7C6E2A9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 i281 Assembly Instructions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AC323B8F-5381-714B-9204-6B0796734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Signed     v.s.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Unsigned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01378" name="Picture 4">
            <a:extLst>
              <a:ext uri="{FF2B5EF4-FFF2-40B4-BE49-F238E27FC236}">
                <a16:creationId xmlns:a16="http://schemas.microsoft.com/office/drawing/2014/main" id="{15A0F937-949C-C44C-8638-19C82C8A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4" y="1954213"/>
            <a:ext cx="395763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6">
            <a:extLst>
              <a:ext uri="{FF2B5EF4-FFF2-40B4-BE49-F238E27FC236}">
                <a16:creationId xmlns:a16="http://schemas.microsoft.com/office/drawing/2014/main" id="{93E9B13F-D1DF-9B40-A150-39987222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897063"/>
            <a:ext cx="30749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48B5BF-186E-414D-A68C-FD7954DF6AF5}"/>
              </a:ext>
            </a:extLst>
          </p:cNvPr>
          <p:cNvCxnSpPr>
            <a:cxnSpLocks/>
          </p:cNvCxnSpPr>
          <p:nvPr/>
        </p:nvCxnSpPr>
        <p:spPr>
          <a:xfrm>
            <a:off x="5688013" y="1349376"/>
            <a:ext cx="0" cy="45831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409DB9-BAB2-EF49-9448-2DCA877121DD}"/>
              </a:ext>
            </a:extLst>
          </p:cNvPr>
          <p:cNvSpPr/>
          <p:nvPr/>
        </p:nvSpPr>
        <p:spPr>
          <a:xfrm>
            <a:off x="1211264" y="1876425"/>
            <a:ext cx="2460625" cy="1074738"/>
          </a:xfrm>
          <a:prstGeom prst="roundRect">
            <a:avLst>
              <a:gd name="adj" fmla="val 19176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CBC05E-4712-9E4F-B932-3BFDCE039A52}"/>
              </a:ext>
            </a:extLst>
          </p:cNvPr>
          <p:cNvSpPr/>
          <p:nvPr/>
        </p:nvSpPr>
        <p:spPr>
          <a:xfrm>
            <a:off x="6448425" y="3635375"/>
            <a:ext cx="2516188" cy="1074738"/>
          </a:xfrm>
          <a:prstGeom prst="roundRect">
            <a:avLst>
              <a:gd name="adj" fmla="val 19176"/>
            </a:avLst>
          </a:prstGeom>
          <a:solidFill>
            <a:srgbClr val="0070C0">
              <a:alpha val="27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A22A5861-271E-9F4B-85D1-E83B5E64F6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How to add more BRanch OpCODEs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6EF498-C8E8-7E40-9A70-7C87510B6EB0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2360614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2438" name="TextBox 11">
            <a:extLst>
              <a:ext uri="{FF2B5EF4-FFF2-40B4-BE49-F238E27FC236}">
                <a16:creationId xmlns:a16="http://schemas.microsoft.com/office/drawing/2014/main" id="{189020D2-5B57-C541-B268-D12AF161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379664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BRE/BRZ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71E469-A8C6-544B-9DFD-5C564A3D95CA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03053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2475" name="TextBox 13">
            <a:extLst>
              <a:ext uri="{FF2B5EF4-FFF2-40B4-BE49-F238E27FC236}">
                <a16:creationId xmlns:a16="http://schemas.microsoft.com/office/drawing/2014/main" id="{9DC9AD3C-7AD5-0243-8D68-10568768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3049589"/>
            <a:ext cx="142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BRNE/BRNZ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A3670E-FA3A-5C47-9EB9-B8F35222C6B4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72427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2512" name="TextBox 15">
            <a:extLst>
              <a:ext uri="{FF2B5EF4-FFF2-40B4-BE49-F238E27FC236}">
                <a16:creationId xmlns:a16="http://schemas.microsoft.com/office/drawing/2014/main" id="{EB4D366F-CCA5-E34A-8178-343D6653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743325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5FB3D3-FD5E-6E4E-8AF4-CA7E7F719A6E}"/>
              </a:ext>
            </a:extLst>
          </p:cNvPr>
          <p:cNvGraphicFramePr>
            <a:graphicFrameLocks noGrp="1"/>
          </p:cNvGraphicFramePr>
          <p:nvPr/>
        </p:nvGraphicFramePr>
        <p:xfrm>
          <a:off x="3471863" y="4398964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2549" name="TextBox 17">
            <a:extLst>
              <a:ext uri="{FF2B5EF4-FFF2-40B4-BE49-F238E27FC236}">
                <a16:creationId xmlns:a16="http://schemas.microsoft.com/office/drawing/2014/main" id="{E3781EE3-50BF-054A-86DC-90CA0D87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418014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A6477F3E-1C33-A146-AADB-16A0119182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How to add more BRanch OpCODES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6EF498-C8E8-7E40-9A70-7C87510B6EB0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2360614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3462" name="TextBox 11">
            <a:extLst>
              <a:ext uri="{FF2B5EF4-FFF2-40B4-BE49-F238E27FC236}">
                <a16:creationId xmlns:a16="http://schemas.microsoft.com/office/drawing/2014/main" id="{D53DFA1E-5896-6447-9DAB-E0DDADD5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379664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BRE/BRZ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71E469-A8C6-544B-9DFD-5C564A3D95CA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03053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3499" name="TextBox 13">
            <a:extLst>
              <a:ext uri="{FF2B5EF4-FFF2-40B4-BE49-F238E27FC236}">
                <a16:creationId xmlns:a16="http://schemas.microsoft.com/office/drawing/2014/main" id="{909C9C0F-AC84-594C-8932-A679537A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3049589"/>
            <a:ext cx="142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BRNE/BRNZ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A3670E-FA3A-5C47-9EB9-B8F35222C6B4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72427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3536" name="TextBox 15">
            <a:extLst>
              <a:ext uri="{FF2B5EF4-FFF2-40B4-BE49-F238E27FC236}">
                <a16:creationId xmlns:a16="http://schemas.microsoft.com/office/drawing/2014/main" id="{BB20F539-C127-7D48-B89A-610C9751B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743325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5FB3D3-FD5E-6E4E-8AF4-CA7E7F719A6E}"/>
              </a:ext>
            </a:extLst>
          </p:cNvPr>
          <p:cNvGraphicFramePr>
            <a:graphicFrameLocks noGrp="1"/>
          </p:cNvGraphicFramePr>
          <p:nvPr/>
        </p:nvGraphicFramePr>
        <p:xfrm>
          <a:off x="3471863" y="4398964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3573" name="TextBox 17">
            <a:extLst>
              <a:ext uri="{FF2B5EF4-FFF2-40B4-BE49-F238E27FC236}">
                <a16:creationId xmlns:a16="http://schemas.microsoft.com/office/drawing/2014/main" id="{61166F06-F01B-1448-86F6-3D6E1B19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418014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175AB-6FE4-634A-8668-F5F729110838}"/>
              </a:ext>
            </a:extLst>
          </p:cNvPr>
          <p:cNvSpPr/>
          <p:nvPr/>
        </p:nvSpPr>
        <p:spPr>
          <a:xfrm rot="16200000">
            <a:off x="4491832" y="3050382"/>
            <a:ext cx="2903538" cy="1165225"/>
          </a:xfrm>
          <a:prstGeom prst="roundRect">
            <a:avLst>
              <a:gd name="adj" fmla="val 19176"/>
            </a:avLst>
          </a:prstGeom>
          <a:solidFill>
            <a:srgbClr val="0070C0">
              <a:alpha val="27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575" name="TextBox 1">
            <a:extLst>
              <a:ext uri="{FF2B5EF4-FFF2-40B4-BE49-F238E27FC236}">
                <a16:creationId xmlns:a16="http://schemas.microsoft.com/office/drawing/2014/main" id="{C92736B7-FF38-F841-B11C-579CBC4DE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408614"/>
            <a:ext cx="3906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70C0"/>
                </a:solidFill>
              </a:rPr>
              <a:t>could use this don’t’ care bit and </a:t>
            </a:r>
          </a:p>
          <a:p>
            <a:pPr algn="ctr"/>
            <a:r>
              <a:rPr lang="en-US" altLang="en-US" sz="2000">
                <a:solidFill>
                  <a:srgbClr val="0070C0"/>
                </a:solidFill>
              </a:rPr>
              <a:t>update the OpCODE decoder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CF565110-CE36-5F4A-AA3B-C78AE8AC80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1113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How to add more BRanch OpCODES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6EF498-C8E8-7E40-9A70-7C87510B6EB0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2360614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4486" name="TextBox 11">
            <a:extLst>
              <a:ext uri="{FF2B5EF4-FFF2-40B4-BE49-F238E27FC236}">
                <a16:creationId xmlns:a16="http://schemas.microsoft.com/office/drawing/2014/main" id="{4AB8D2F9-6DCC-7E45-BF49-6E3EC86B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379664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BRE/BRZ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71E469-A8C6-544B-9DFD-5C564A3D95CA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030539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4523" name="TextBox 13">
            <a:extLst>
              <a:ext uri="{FF2B5EF4-FFF2-40B4-BE49-F238E27FC236}">
                <a16:creationId xmlns:a16="http://schemas.microsoft.com/office/drawing/2014/main" id="{67623F90-BF19-8F46-A84A-281841320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3049589"/>
            <a:ext cx="142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BRNE/BRNZ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A3670E-FA3A-5C47-9EB9-B8F35222C6B4}"/>
              </a:ext>
            </a:extLst>
          </p:cNvPr>
          <p:cNvGraphicFramePr>
            <a:graphicFrameLocks noGrp="1"/>
          </p:cNvGraphicFramePr>
          <p:nvPr/>
        </p:nvGraphicFramePr>
        <p:xfrm>
          <a:off x="3475038" y="3724275"/>
          <a:ext cx="6096000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0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4560" name="TextBox 15">
            <a:extLst>
              <a:ext uri="{FF2B5EF4-FFF2-40B4-BE49-F238E27FC236}">
                <a16:creationId xmlns:a16="http://schemas.microsoft.com/office/drawing/2014/main" id="{2E6A43FF-2F1E-B948-99C9-4117746DB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743325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5FB3D3-FD5E-6E4E-8AF4-CA7E7F719A6E}"/>
              </a:ext>
            </a:extLst>
          </p:cNvPr>
          <p:cNvGraphicFramePr>
            <a:graphicFrameLocks noGrp="1"/>
          </p:cNvGraphicFramePr>
          <p:nvPr/>
        </p:nvGraphicFramePr>
        <p:xfrm>
          <a:off x="3471863" y="4398964"/>
          <a:ext cx="6096000" cy="369887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" pitchFamily="2" charset="0"/>
                        </a:rPr>
                        <a:t>d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700"/>
                          </a:solidFill>
                          <a:latin typeface="Courier" pitchFamily="2" charset="0"/>
                        </a:rPr>
                        <a:t>1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P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C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O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F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S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E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Courier" pitchFamily="2" charset="0"/>
                        </a:rPr>
                        <a:t>T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sp>
        <p:nvSpPr>
          <p:cNvPr id="104597" name="TextBox 17">
            <a:extLst>
              <a:ext uri="{FF2B5EF4-FFF2-40B4-BE49-F238E27FC236}">
                <a16:creationId xmlns:a16="http://schemas.microsoft.com/office/drawing/2014/main" id="{8A156F23-DB79-6942-9E55-D8BA4BCB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418014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Courier" pitchFamily="2" charset="0"/>
              </a:rPr>
              <a:t>BRGE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175AB-6FE4-634A-8668-F5F729110838}"/>
              </a:ext>
            </a:extLst>
          </p:cNvPr>
          <p:cNvSpPr/>
          <p:nvPr/>
        </p:nvSpPr>
        <p:spPr>
          <a:xfrm rot="16200000">
            <a:off x="4301332" y="2859882"/>
            <a:ext cx="2903538" cy="1546225"/>
          </a:xfrm>
          <a:prstGeom prst="roundRect">
            <a:avLst>
              <a:gd name="adj" fmla="val 19176"/>
            </a:avLst>
          </a:prstGeom>
          <a:solidFill>
            <a:srgbClr val="0070C0">
              <a:alpha val="27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599" name="TextBox 1">
            <a:extLst>
              <a:ext uri="{FF2B5EF4-FFF2-40B4-BE49-F238E27FC236}">
                <a16:creationId xmlns:a16="http://schemas.microsoft.com/office/drawing/2014/main" id="{1CAF07DD-CD63-BB4E-8EA0-891D28E2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9" y="5408614"/>
            <a:ext cx="472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70C0"/>
                </a:solidFill>
              </a:rPr>
              <a:t>could use these two don’t care bits and </a:t>
            </a:r>
          </a:p>
          <a:p>
            <a:pPr algn="ctr"/>
            <a:r>
              <a:rPr lang="en-US" altLang="en-US" sz="2000">
                <a:solidFill>
                  <a:srgbClr val="0070C0"/>
                </a:solidFill>
              </a:rPr>
              <a:t>update the OpCODE decoder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3" name="Group 29">
            <a:extLst>
              <a:ext uri="{FF2B5EF4-FFF2-40B4-BE49-F238E27FC236}">
                <a16:creationId xmlns:a16="http://schemas.microsoft.com/office/drawing/2014/main" id="{0599C95B-4FA7-444B-A2F6-500E46FABEB9}"/>
              </a:ext>
            </a:extLst>
          </p:cNvPr>
          <p:cNvGrpSpPr>
            <a:grpSpLocks/>
          </p:cNvGrpSpPr>
          <p:nvPr/>
        </p:nvGrpSpPr>
        <p:grpSpPr bwMode="auto">
          <a:xfrm>
            <a:off x="1093788" y="160339"/>
            <a:ext cx="8964612" cy="6702425"/>
            <a:chOff x="190667" y="143256"/>
            <a:chExt cx="8963938" cy="6702824"/>
          </a:xfrm>
        </p:grpSpPr>
        <p:grpSp>
          <p:nvGrpSpPr>
            <p:cNvPr id="105609" name="Group 49">
              <a:extLst>
                <a:ext uri="{FF2B5EF4-FFF2-40B4-BE49-F238E27FC236}">
                  <a16:creationId xmlns:a16="http://schemas.microsoft.com/office/drawing/2014/main" id="{0711CC2F-9EF0-F743-BFF7-6A6B5D523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487" y="2385720"/>
              <a:ext cx="1587347" cy="2315295"/>
              <a:chOff x="2379487" y="2385720"/>
              <a:chExt cx="1587347" cy="2315295"/>
            </a:xfrm>
          </p:grpSpPr>
          <p:grpSp>
            <p:nvGrpSpPr>
              <p:cNvPr id="105775" name="Group 33">
                <a:extLst>
                  <a:ext uri="{FF2B5EF4-FFF2-40B4-BE49-F238E27FC236}">
                    <a16:creationId xmlns:a16="http://schemas.microsoft.com/office/drawing/2014/main" id="{CEDFDBFA-753E-4141-88E1-6BD521400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59" y="2787061"/>
                <a:ext cx="293670" cy="304521"/>
                <a:chOff x="3407959" y="2787061"/>
                <a:chExt cx="293670" cy="304521"/>
              </a:xfrm>
            </p:grpSpPr>
            <p:sp>
              <p:nvSpPr>
                <p:cNvPr id="105817" name="TextBox 467">
                  <a:extLst>
                    <a:ext uri="{FF2B5EF4-FFF2-40B4-BE49-F238E27FC236}">
                      <a16:creationId xmlns:a16="http://schemas.microsoft.com/office/drawing/2014/main" id="{45FD7F87-E86C-EF44-9F4B-6C66292F90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59" y="2787061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cxnSp>
              <p:nvCxnSpPr>
                <p:cNvPr id="469" name="Straight Arrow Connector 468">
                  <a:extLst>
                    <a:ext uri="{FF2B5EF4-FFF2-40B4-BE49-F238E27FC236}">
                      <a16:creationId xmlns:a16="http://schemas.microsoft.com/office/drawing/2014/main" id="{D8F96189-A9F3-2445-B47A-2470D7A67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6394" y="2889794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76" name="Group 34">
                <a:extLst>
                  <a:ext uri="{FF2B5EF4-FFF2-40B4-BE49-F238E27FC236}">
                    <a16:creationId xmlns:a16="http://schemas.microsoft.com/office/drawing/2014/main" id="{A93206E6-5833-B54F-832A-05923CAA2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64" y="2806288"/>
                <a:ext cx="293670" cy="334096"/>
                <a:chOff x="3673164" y="2806288"/>
                <a:chExt cx="293670" cy="334096"/>
              </a:xfrm>
            </p:grpSpPr>
            <p:sp>
              <p:nvSpPr>
                <p:cNvPr id="105815" name="TextBox 469">
                  <a:extLst>
                    <a:ext uri="{FF2B5EF4-FFF2-40B4-BE49-F238E27FC236}">
                      <a16:creationId xmlns:a16="http://schemas.microsoft.com/office/drawing/2014/main" id="{18D51F3B-4C85-4D4A-ACCB-CD159FF87D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64" y="2806288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471" name="Straight Arrow Connector 470">
                  <a:extLst>
                    <a:ext uri="{FF2B5EF4-FFF2-40B4-BE49-F238E27FC236}">
                      <a16:creationId xmlns:a16="http://schemas.microsoft.com/office/drawing/2014/main" id="{48260F31-7EED-1044-8347-B924013F1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2889794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Trapezoid 471">
                <a:extLst>
                  <a:ext uri="{FF2B5EF4-FFF2-40B4-BE49-F238E27FC236}">
                    <a16:creationId xmlns:a16="http://schemas.microsoft.com/office/drawing/2014/main" id="{63BED1D1-0FC5-034E-BB6B-B166E1B7105C}"/>
                  </a:ext>
                </a:extLst>
              </p:cNvPr>
              <p:cNvSpPr/>
              <p:nvPr/>
            </p:nvSpPr>
            <p:spPr>
              <a:xfrm rot="5400000">
                <a:off x="3343161" y="3226383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778" name="TextBox 472">
                <a:extLst>
                  <a:ext uri="{FF2B5EF4-FFF2-40B4-BE49-F238E27FC236}">
                    <a16:creationId xmlns:a16="http://schemas.microsoft.com/office/drawing/2014/main" id="{DDE779AB-F549-ED4F-B98F-76CCD93D3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12" y="3073939"/>
                <a:ext cx="334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05779" name="Group 441">
                <a:extLst>
                  <a:ext uri="{FF2B5EF4-FFF2-40B4-BE49-F238E27FC236}">
                    <a16:creationId xmlns:a16="http://schemas.microsoft.com/office/drawing/2014/main" id="{4A67B8E3-EFE5-8D41-82B6-0ECA768432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9487" y="2676271"/>
                <a:ext cx="1527811" cy="2024744"/>
                <a:chOff x="3156259" y="1690162"/>
                <a:chExt cx="1527811" cy="2024744"/>
              </a:xfrm>
            </p:grpSpPr>
            <p:grpSp>
              <p:nvGrpSpPr>
                <p:cNvPr id="105798" name="Group 450">
                  <a:extLst>
                    <a:ext uri="{FF2B5EF4-FFF2-40B4-BE49-F238E27FC236}">
                      <a16:creationId xmlns:a16="http://schemas.microsoft.com/office/drawing/2014/main" id="{64EE29C8-238C-7B45-9331-4DC483B442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1995894"/>
                  <a:ext cx="1015631" cy="307777"/>
                  <a:chOff x="3156259" y="1995894"/>
                  <a:chExt cx="1015631" cy="307777"/>
                </a:xfrm>
              </p:grpSpPr>
              <p:sp>
                <p:nvSpPr>
                  <p:cNvPr id="105812" name="TextBox 464">
                    <a:extLst>
                      <a:ext uri="{FF2B5EF4-FFF2-40B4-BE49-F238E27FC236}">
                        <a16:creationId xmlns:a16="http://schemas.microsoft.com/office/drawing/2014/main" id="{70B57B0F-0CA0-8142-AFDB-A26AA3B0A9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03306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3301DD07-D5ED-B849-9DCA-5C656EFCEA17}"/>
                      </a:ext>
                    </a:extLst>
                  </p:cNvPr>
                  <p:cNvSpPr/>
                  <p:nvPr/>
                </p:nvSpPr>
                <p:spPr>
                  <a:xfrm>
                    <a:off x="3431053" y="204021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814" name="TextBox 466">
                    <a:extLst>
                      <a:ext uri="{FF2B5EF4-FFF2-40B4-BE49-F238E27FC236}">
                        <a16:creationId xmlns:a16="http://schemas.microsoft.com/office/drawing/2014/main" id="{67A686F9-AC7E-5D4B-8278-765A7AF072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199589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A</a:t>
                    </a:r>
                  </a:p>
                </p:txBody>
              </p:sp>
            </p:grpSp>
            <p:grpSp>
              <p:nvGrpSpPr>
                <p:cNvPr id="105799" name="Group 451">
                  <a:extLst>
                    <a:ext uri="{FF2B5EF4-FFF2-40B4-BE49-F238E27FC236}">
                      <a16:creationId xmlns:a16="http://schemas.microsoft.com/office/drawing/2014/main" id="{C5076753-303E-C445-A3C8-04133BADCE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421600"/>
                  <a:ext cx="1015631" cy="307777"/>
                  <a:chOff x="3156259" y="2141034"/>
                  <a:chExt cx="1015631" cy="307777"/>
                </a:xfrm>
              </p:grpSpPr>
              <p:sp>
                <p:nvSpPr>
                  <p:cNvPr id="105809" name="TextBox 461">
                    <a:extLst>
                      <a:ext uri="{FF2B5EF4-FFF2-40B4-BE49-F238E27FC236}">
                        <a16:creationId xmlns:a16="http://schemas.microsoft.com/office/drawing/2014/main" id="{62A3FDFA-2A9E-664A-8C47-B1D4FA05B5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178204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1DFA8954-4973-C641-B9B9-CF248F68B479}"/>
                      </a:ext>
                    </a:extLst>
                  </p:cNvPr>
                  <p:cNvSpPr/>
                  <p:nvPr/>
                </p:nvSpPr>
                <p:spPr>
                  <a:xfrm>
                    <a:off x="3431053" y="2185128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811" name="TextBox 463">
                    <a:extLst>
                      <a:ext uri="{FF2B5EF4-FFF2-40B4-BE49-F238E27FC236}">
                        <a16:creationId xmlns:a16="http://schemas.microsoft.com/office/drawing/2014/main" id="{C61A3E24-9C40-9B46-A846-4182D2206B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141034"/>
                    <a:ext cx="30489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B</a:t>
                    </a:r>
                  </a:p>
                </p:txBody>
              </p:sp>
            </p:grpSp>
            <p:grpSp>
              <p:nvGrpSpPr>
                <p:cNvPr id="105800" name="Group 452">
                  <a:extLst>
                    <a:ext uri="{FF2B5EF4-FFF2-40B4-BE49-F238E27FC236}">
                      <a16:creationId xmlns:a16="http://schemas.microsoft.com/office/drawing/2014/main" id="{B50532C0-B289-C347-9AC0-21DDD68CF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2871344"/>
                  <a:ext cx="1015631" cy="307777"/>
                  <a:chOff x="3156259" y="2307387"/>
                  <a:chExt cx="1015631" cy="307777"/>
                </a:xfrm>
              </p:grpSpPr>
              <p:sp>
                <p:nvSpPr>
                  <p:cNvPr id="105806" name="TextBox 458">
                    <a:extLst>
                      <a:ext uri="{FF2B5EF4-FFF2-40B4-BE49-F238E27FC236}">
                        <a16:creationId xmlns:a16="http://schemas.microsoft.com/office/drawing/2014/main" id="{08225D30-FE5C-C344-B8D2-9BBD674E5B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34455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EF7512BD-775B-6945-9C09-DE9C452E1423}"/>
                      </a:ext>
                    </a:extLst>
                  </p:cNvPr>
                  <p:cNvSpPr/>
                  <p:nvPr/>
                </p:nvSpPr>
                <p:spPr>
                  <a:xfrm>
                    <a:off x="3431053" y="2351026"/>
                    <a:ext cx="665112" cy="20162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808" name="TextBox 460">
                    <a:extLst>
                      <a:ext uri="{FF2B5EF4-FFF2-40B4-BE49-F238E27FC236}">
                        <a16:creationId xmlns:a16="http://schemas.microsoft.com/office/drawing/2014/main" id="{F464BB19-F754-AF4E-B048-23F0A872C3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30738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C</a:t>
                    </a:r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254755A0-2F2A-CE48-89AD-EDD2A2603C51}"/>
                    </a:ext>
                  </a:extLst>
                </p:cNvPr>
                <p:cNvSpPr/>
                <p:nvPr/>
              </p:nvSpPr>
              <p:spPr>
                <a:xfrm>
                  <a:off x="3185009" y="1673483"/>
                  <a:ext cx="1498487" cy="20416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5802" name="Group 453">
                  <a:extLst>
                    <a:ext uri="{FF2B5EF4-FFF2-40B4-BE49-F238E27FC236}">
                      <a16:creationId xmlns:a16="http://schemas.microsoft.com/office/drawing/2014/main" id="{F11EF1EC-1CC8-5F4D-9179-4DFC305FB8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6259" y="3298170"/>
                  <a:ext cx="1015631" cy="307777"/>
                  <a:chOff x="3156259" y="2453647"/>
                  <a:chExt cx="1015631" cy="307777"/>
                </a:xfrm>
              </p:grpSpPr>
              <p:sp>
                <p:nvSpPr>
                  <p:cNvPr id="105803" name="TextBox 455">
                    <a:extLst>
                      <a:ext uri="{FF2B5EF4-FFF2-40B4-BE49-F238E27FC236}">
                        <a16:creationId xmlns:a16="http://schemas.microsoft.com/office/drawing/2014/main" id="{6B313DED-43A1-524C-90B7-51B17C2724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1671" y="2490817"/>
                    <a:ext cx="800219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2058D84D-30E2-034D-9EF0-233177D24A2F}"/>
                      </a:ext>
                    </a:extLst>
                  </p:cNvPr>
                  <p:cNvSpPr/>
                  <p:nvPr/>
                </p:nvSpPr>
                <p:spPr>
                  <a:xfrm>
                    <a:off x="3431053" y="2497523"/>
                    <a:ext cx="665112" cy="2016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805" name="TextBox 457">
                    <a:extLst>
                      <a:ext uri="{FF2B5EF4-FFF2-40B4-BE49-F238E27FC236}">
                        <a16:creationId xmlns:a16="http://schemas.microsoft.com/office/drawing/2014/main" id="{480105F6-C5F2-7249-8702-550F4DC632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259" y="2453647"/>
                    <a:ext cx="31451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/>
                      <a:t>D</a:t>
                    </a:r>
                  </a:p>
                </p:txBody>
              </p:sp>
            </p:grpSp>
          </p:grpSp>
          <p:grpSp>
            <p:nvGrpSpPr>
              <p:cNvPr id="105780" name="Group 44">
                <a:extLst>
                  <a:ext uri="{FF2B5EF4-FFF2-40B4-BE49-F238E27FC236}">
                    <a16:creationId xmlns:a16="http://schemas.microsoft.com/office/drawing/2014/main" id="{18CDBC13-CA6D-C44E-B2EA-77BC484B9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947" y="3691312"/>
                <a:ext cx="293670" cy="304511"/>
                <a:chOff x="3407947" y="3691312"/>
                <a:chExt cx="293670" cy="304511"/>
              </a:xfrm>
            </p:grpSpPr>
            <p:sp>
              <p:nvSpPr>
                <p:cNvPr id="105796" name="TextBox 443">
                  <a:extLst>
                    <a:ext uri="{FF2B5EF4-FFF2-40B4-BE49-F238E27FC236}">
                      <a16:creationId xmlns:a16="http://schemas.microsoft.com/office/drawing/2014/main" id="{63EF5733-ABE9-B04E-B919-D5BC2D3CB1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947" y="3691312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cxnSp>
              <p:nvCxnSpPr>
                <p:cNvPr id="445" name="Straight Arrow Connector 444">
                  <a:extLst>
                    <a:ext uri="{FF2B5EF4-FFF2-40B4-BE49-F238E27FC236}">
                      <a16:creationId xmlns:a16="http://schemas.microsoft.com/office/drawing/2014/main" id="{A68059FE-11BC-F44A-B1B7-153054F30F8C}"/>
                    </a:ext>
                  </a:extLst>
                </p:cNvPr>
                <p:cNvCxnSpPr/>
                <p:nvPr/>
              </p:nvCxnSpPr>
              <p:spPr>
                <a:xfrm>
                  <a:off x="3646394" y="3794723"/>
                  <a:ext cx="0" cy="20162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81" name="Group 48">
                <a:extLst>
                  <a:ext uri="{FF2B5EF4-FFF2-40B4-BE49-F238E27FC236}">
                    <a16:creationId xmlns:a16="http://schemas.microsoft.com/office/drawing/2014/main" id="{818EFFE1-6467-EC4B-9E4C-778536A6C0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3143" y="3710530"/>
                <a:ext cx="293670" cy="333896"/>
                <a:chOff x="3673143" y="3710530"/>
                <a:chExt cx="293670" cy="333896"/>
              </a:xfrm>
            </p:grpSpPr>
            <p:sp>
              <p:nvSpPr>
                <p:cNvPr id="105794" name="TextBox 445">
                  <a:extLst>
                    <a:ext uri="{FF2B5EF4-FFF2-40B4-BE49-F238E27FC236}">
                      <a16:creationId xmlns:a16="http://schemas.microsoft.com/office/drawing/2014/main" id="{8D5EBD61-542B-C346-A90A-A50DF1B892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73143" y="3710530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447" name="Straight Arrow Connector 446">
                  <a:extLst>
                    <a:ext uri="{FF2B5EF4-FFF2-40B4-BE49-F238E27FC236}">
                      <a16:creationId xmlns:a16="http://schemas.microsoft.com/office/drawing/2014/main" id="{AAC46341-3324-5B44-9B39-3A723F090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700" y="3793135"/>
                  <a:ext cx="0" cy="25084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782" name="TextBox 448">
                <a:extLst>
                  <a:ext uri="{FF2B5EF4-FFF2-40B4-BE49-F238E27FC236}">
                    <a16:creationId xmlns:a16="http://schemas.microsoft.com/office/drawing/2014/main" id="{BC9726C9-D745-924D-83C7-A3CCE5CE6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500" y="3978180"/>
                <a:ext cx="33476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sz="8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5783" name="TextBox 474">
                <a:extLst>
                  <a:ext uri="{FF2B5EF4-FFF2-40B4-BE49-F238E27FC236}">
                    <a16:creationId xmlns:a16="http://schemas.microsoft.com/office/drawing/2014/main" id="{F241DEFE-8CFC-4447-BFA4-6253F2644D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37" y="2702644"/>
                <a:ext cx="8389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Registers</a:t>
                </a:r>
              </a:p>
            </p:txBody>
          </p:sp>
          <p:grpSp>
            <p:nvGrpSpPr>
              <p:cNvPr id="105784" name="Group 475">
                <a:extLst>
                  <a:ext uri="{FF2B5EF4-FFF2-40B4-BE49-F238E27FC236}">
                    <a16:creationId xmlns:a16="http://schemas.microsoft.com/office/drawing/2014/main" id="{8C4C55B5-E297-BC49-9FB2-5AD82FCF7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754" y="2385720"/>
                <a:ext cx="340158" cy="272788"/>
                <a:chOff x="3284418" y="5102016"/>
                <a:chExt cx="340158" cy="272788"/>
              </a:xfrm>
            </p:grpSpPr>
            <p:sp>
              <p:nvSpPr>
                <p:cNvPr id="105792" name="TextBox 476">
                  <a:extLst>
                    <a:ext uri="{FF2B5EF4-FFF2-40B4-BE49-F238E27FC236}">
                      <a16:creationId xmlns:a16="http://schemas.microsoft.com/office/drawing/2014/main" id="{E163B909-D4C4-314E-8C59-02D9FBA693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102016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cxnSp>
              <p:nvCxnSpPr>
                <p:cNvPr id="478" name="Straight Arrow Connector 477">
                  <a:extLst>
                    <a:ext uri="{FF2B5EF4-FFF2-40B4-BE49-F238E27FC236}">
                      <a16:creationId xmlns:a16="http://schemas.microsoft.com/office/drawing/2014/main" id="{5D109CCA-7D55-7541-A453-A8D4D33DB96F}"/>
                    </a:ext>
                  </a:extLst>
                </p:cNvPr>
                <p:cNvCxnSpPr/>
                <p:nvPr/>
              </p:nvCxnSpPr>
              <p:spPr>
                <a:xfrm>
                  <a:off x="3321218" y="5153625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85" name="Group 478">
                <a:extLst>
                  <a:ext uri="{FF2B5EF4-FFF2-40B4-BE49-F238E27FC236}">
                    <a16:creationId xmlns:a16="http://schemas.microsoft.com/office/drawing/2014/main" id="{713BB644-B9C9-A545-A06A-E730CD0E4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297" y="2388361"/>
                <a:ext cx="293670" cy="272788"/>
                <a:chOff x="3144219" y="5102016"/>
                <a:chExt cx="293670" cy="272788"/>
              </a:xfrm>
            </p:grpSpPr>
            <p:sp>
              <p:nvSpPr>
                <p:cNvPr id="105790" name="TextBox 482">
                  <a:extLst>
                    <a:ext uri="{FF2B5EF4-FFF2-40B4-BE49-F238E27FC236}">
                      <a16:creationId xmlns:a16="http://schemas.microsoft.com/office/drawing/2014/main" id="{8CF6D336-D602-1A42-B298-08772983FF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219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498" name="Straight Arrow Connector 497">
                  <a:extLst>
                    <a:ext uri="{FF2B5EF4-FFF2-40B4-BE49-F238E27FC236}">
                      <a16:creationId xmlns:a16="http://schemas.microsoft.com/office/drawing/2014/main" id="{F1CAE022-D485-E44F-8B41-250E141DFE59}"/>
                    </a:ext>
                  </a:extLst>
                </p:cNvPr>
                <p:cNvCxnSpPr/>
                <p:nvPr/>
              </p:nvCxnSpPr>
              <p:spPr>
                <a:xfrm>
                  <a:off x="3392295" y="515415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86" name="Group 498">
                <a:extLst>
                  <a:ext uri="{FF2B5EF4-FFF2-40B4-BE49-F238E27FC236}">
                    <a16:creationId xmlns:a16="http://schemas.microsoft.com/office/drawing/2014/main" id="{B969C335-57B3-BF40-A17A-8D91F7C1C4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2991" y="2388362"/>
                <a:ext cx="293670" cy="272788"/>
                <a:chOff x="3270018" y="5102016"/>
                <a:chExt cx="293670" cy="272788"/>
              </a:xfrm>
            </p:grpSpPr>
            <p:sp>
              <p:nvSpPr>
                <p:cNvPr id="105788" name="TextBox 499">
                  <a:extLst>
                    <a:ext uri="{FF2B5EF4-FFF2-40B4-BE49-F238E27FC236}">
                      <a16:creationId xmlns:a16="http://schemas.microsoft.com/office/drawing/2014/main" id="{F3EC6693-EDE2-A44C-85E8-511C694909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0018" y="510201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501" name="Straight Arrow Connector 500">
                  <a:extLst>
                    <a:ext uri="{FF2B5EF4-FFF2-40B4-BE49-F238E27FC236}">
                      <a16:creationId xmlns:a16="http://schemas.microsoft.com/office/drawing/2014/main" id="{7615DD1A-56E6-B845-9E4B-D4BE3BBB64A6}"/>
                    </a:ext>
                  </a:extLst>
                </p:cNvPr>
                <p:cNvCxnSpPr/>
                <p:nvPr/>
              </p:nvCxnSpPr>
              <p:spPr>
                <a:xfrm>
                  <a:off x="3314343" y="5154158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21E2059D-723B-014E-8800-8613B2879CAB}"/>
                  </a:ext>
                </a:extLst>
              </p:cNvPr>
              <p:cNvSpPr/>
              <p:nvPr/>
            </p:nvSpPr>
            <p:spPr>
              <a:xfrm rot="5400000">
                <a:off x="3343161" y="4131312"/>
                <a:ext cx="642975" cy="274616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5610" name="Group 132">
              <a:extLst>
                <a:ext uri="{FF2B5EF4-FFF2-40B4-BE49-F238E27FC236}">
                  <a16:creationId xmlns:a16="http://schemas.microsoft.com/office/drawing/2014/main" id="{FB01D202-4499-924E-A390-3242DECCC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4862" y="4032363"/>
              <a:ext cx="342419" cy="894328"/>
              <a:chOff x="8364611" y="5087641"/>
              <a:chExt cx="342419" cy="894328"/>
            </a:xfrm>
          </p:grpSpPr>
          <p:sp>
            <p:nvSpPr>
              <p:cNvPr id="215" name="Trapezoid 109">
                <a:extLst>
                  <a:ext uri="{FF2B5EF4-FFF2-40B4-BE49-F238E27FC236}">
                    <a16:creationId xmlns:a16="http://schemas.microsoft.com/office/drawing/2014/main" id="{E6830650-7233-EB4F-919F-72A8D3D3A21F}"/>
                  </a:ext>
                </a:extLst>
              </p:cNvPr>
              <p:cNvSpPr/>
              <p:nvPr/>
            </p:nvSpPr>
            <p:spPr>
              <a:xfrm rot="5400000" flipH="1">
                <a:off x="8102102" y="5378691"/>
                <a:ext cx="893815" cy="312714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178349 w 2178349"/>
                  <a:gd name="connsiteY0" fmla="*/ 97207 h 97712"/>
                  <a:gd name="connsiteX1" fmla="*/ 1576 w 2178349"/>
                  <a:gd name="connsiteY1" fmla="*/ 97712 h 97712"/>
                  <a:gd name="connsiteX2" fmla="*/ 0 w 2178349"/>
                  <a:gd name="connsiteY2" fmla="*/ 0 h 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8349" h="97712">
                    <a:moveTo>
                      <a:pt x="2178349" y="97207"/>
                    </a:move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3DF5FED-A332-3A44-844F-C12197E34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4715" y="5724766"/>
                <a:ext cx="32223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8E2FFB7-5EA0-424F-BFA4-2929386827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4079" y="5689839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5611" name="Group 6">
              <a:extLst>
                <a:ext uri="{FF2B5EF4-FFF2-40B4-BE49-F238E27FC236}">
                  <a16:creationId xmlns:a16="http://schemas.microsoft.com/office/drawing/2014/main" id="{D399A214-8782-0247-9C79-200823BCA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752" y="772852"/>
              <a:ext cx="2978701" cy="939625"/>
              <a:chOff x="4955851" y="962686"/>
              <a:chExt cx="2978701" cy="939625"/>
            </a:xfrm>
          </p:grpSpPr>
          <p:grpSp>
            <p:nvGrpSpPr>
              <p:cNvPr id="105749" name="Group 55">
                <a:extLst>
                  <a:ext uri="{FF2B5EF4-FFF2-40B4-BE49-F238E27FC236}">
                    <a16:creationId xmlns:a16="http://schemas.microsoft.com/office/drawing/2014/main" id="{5A7303E7-3377-E14C-B7A0-6C7E6F5D66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5587" y="962686"/>
                <a:ext cx="2832797" cy="477914"/>
                <a:chOff x="2840081" y="429053"/>
                <a:chExt cx="2832797" cy="477914"/>
              </a:xfrm>
            </p:grpSpPr>
            <p:sp>
              <p:nvSpPr>
                <p:cNvPr id="105770" name="TextBox 57">
                  <a:extLst>
                    <a:ext uri="{FF2B5EF4-FFF2-40B4-BE49-F238E27FC236}">
                      <a16:creationId xmlns:a16="http://schemas.microsoft.com/office/drawing/2014/main" id="{5D566F28-6F42-DD42-B9ED-C9D782C82E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0831" y="429053"/>
                  <a:ext cx="28169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Control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7C6F5A3-9117-F940-8A8A-A86488324A5F}"/>
                    </a:ext>
                  </a:extLst>
                </p:cNvPr>
                <p:cNvSpPr/>
                <p:nvPr/>
              </p:nvSpPr>
              <p:spPr>
                <a:xfrm>
                  <a:off x="2840092" y="442432"/>
                  <a:ext cx="2833474" cy="4651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5750" name="TextBox 59">
                <a:extLst>
                  <a:ext uri="{FF2B5EF4-FFF2-40B4-BE49-F238E27FC236}">
                    <a16:creationId xmlns:a16="http://schemas.microsoft.com/office/drawing/2014/main" id="{72423C0A-ABB2-A246-AFB4-522E3E552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5851" y="1213411"/>
                <a:ext cx="29787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11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13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14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17</a:t>
                </a:r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6021BE7-362C-9F49-9D57-68349F170EC7}"/>
                  </a:ext>
                </a:extLst>
              </p:cNvPr>
              <p:cNvCxnSpPr/>
              <p:nvPr/>
            </p:nvCxnSpPr>
            <p:spPr>
              <a:xfrm>
                <a:off x="507925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4CF5BF0-7625-3745-BC87-DFF583F55744}"/>
                  </a:ext>
                </a:extLst>
              </p:cNvPr>
              <p:cNvCxnSpPr/>
              <p:nvPr/>
            </p:nvCxnSpPr>
            <p:spPr>
              <a:xfrm>
                <a:off x="522053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0F065BF-C888-C747-B686-B87D6D9BEB8E}"/>
                  </a:ext>
                </a:extLst>
              </p:cNvPr>
              <p:cNvCxnSpPr/>
              <p:nvPr/>
            </p:nvCxnSpPr>
            <p:spPr>
              <a:xfrm>
                <a:off x="536498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6AA1762-CF1D-8B45-8528-B4D2169EB18B}"/>
                  </a:ext>
                </a:extLst>
              </p:cNvPr>
              <p:cNvCxnSpPr/>
              <p:nvPr/>
            </p:nvCxnSpPr>
            <p:spPr>
              <a:xfrm>
                <a:off x="550625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D1A525E-0E03-B341-9750-149E6B16D6B7}"/>
                  </a:ext>
                </a:extLst>
              </p:cNvPr>
              <p:cNvCxnSpPr/>
              <p:nvPr/>
            </p:nvCxnSpPr>
            <p:spPr>
              <a:xfrm>
                <a:off x="563801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7D3FBA2-7CF2-1940-8B1D-553986007308}"/>
                  </a:ext>
                </a:extLst>
              </p:cNvPr>
              <p:cNvCxnSpPr/>
              <p:nvPr/>
            </p:nvCxnSpPr>
            <p:spPr>
              <a:xfrm>
                <a:off x="5779288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689DB08-DA32-6E4A-84FF-764A7A831F06}"/>
                  </a:ext>
                </a:extLst>
              </p:cNvPr>
              <p:cNvCxnSpPr/>
              <p:nvPr/>
            </p:nvCxnSpPr>
            <p:spPr>
              <a:xfrm>
                <a:off x="592373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20B9DDA-2466-994A-AE5F-6F564159EC10}"/>
                  </a:ext>
                </a:extLst>
              </p:cNvPr>
              <p:cNvCxnSpPr/>
              <p:nvPr/>
            </p:nvCxnSpPr>
            <p:spPr>
              <a:xfrm>
                <a:off x="6065017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0631C8A-3708-1F42-85FC-7C7161AA2A02}"/>
                  </a:ext>
                </a:extLst>
              </p:cNvPr>
              <p:cNvCxnSpPr/>
              <p:nvPr/>
            </p:nvCxnSpPr>
            <p:spPr>
              <a:xfrm>
                <a:off x="620629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1F4191F-7615-BC4E-ACDE-8676782C65D1}"/>
                  </a:ext>
                </a:extLst>
              </p:cNvPr>
              <p:cNvCxnSpPr/>
              <p:nvPr/>
            </p:nvCxnSpPr>
            <p:spPr>
              <a:xfrm>
                <a:off x="6347570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FBD044A-503A-5441-B9D0-D8784334ED6D}"/>
                  </a:ext>
                </a:extLst>
              </p:cNvPr>
              <p:cNvCxnSpPr/>
              <p:nvPr/>
            </p:nvCxnSpPr>
            <p:spPr>
              <a:xfrm>
                <a:off x="64920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4FC64F9-B4E7-224F-B15E-790E87843029}"/>
                  </a:ext>
                </a:extLst>
              </p:cNvPr>
              <p:cNvCxnSpPr/>
              <p:nvPr/>
            </p:nvCxnSpPr>
            <p:spPr>
              <a:xfrm>
                <a:off x="667139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CFE8E63C-6664-B54A-BC5A-0C7D22488692}"/>
                  </a:ext>
                </a:extLst>
              </p:cNvPr>
              <p:cNvCxnSpPr/>
              <p:nvPr/>
            </p:nvCxnSpPr>
            <p:spPr>
              <a:xfrm>
                <a:off x="6831721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C0B7EA0-39DB-E043-A135-9636680ACC9D}"/>
                  </a:ext>
                </a:extLst>
              </p:cNvPr>
              <p:cNvCxnSpPr/>
              <p:nvPr/>
            </p:nvCxnSpPr>
            <p:spPr>
              <a:xfrm>
                <a:off x="7011095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6DB38FB-3BB7-E847-8C4A-966B4ACB1CBD}"/>
                  </a:ext>
                </a:extLst>
              </p:cNvPr>
              <p:cNvCxnSpPr/>
              <p:nvPr/>
            </p:nvCxnSpPr>
            <p:spPr>
              <a:xfrm>
                <a:off x="7195232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0788FAA-CE60-DD4C-BD4B-0682977ECB57}"/>
                  </a:ext>
                </a:extLst>
              </p:cNvPr>
              <p:cNvCxnSpPr/>
              <p:nvPr/>
            </p:nvCxnSpPr>
            <p:spPr>
              <a:xfrm>
                <a:off x="7360319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FD83A6-81EC-3349-A583-D39D9DC21BD0}"/>
                  </a:ext>
                </a:extLst>
              </p:cNvPr>
              <p:cNvCxnSpPr/>
              <p:nvPr/>
            </p:nvCxnSpPr>
            <p:spPr>
              <a:xfrm>
                <a:off x="7538106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08BC93D1-CA31-DA45-972B-03762DABCBD5}"/>
                  </a:ext>
                </a:extLst>
              </p:cNvPr>
              <p:cNvCxnSpPr/>
              <p:nvPr/>
            </p:nvCxnSpPr>
            <p:spPr>
              <a:xfrm>
                <a:off x="7709543" y="1452343"/>
                <a:ext cx="0" cy="22067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7D1F5B-9CB0-CA49-88E5-44653B6436ED}"/>
                  </a:ext>
                </a:extLst>
              </p:cNvPr>
              <p:cNvSpPr txBox="1"/>
              <p:nvPr/>
            </p:nvSpPr>
            <p:spPr>
              <a:xfrm>
                <a:off x="4963374" y="1625391"/>
                <a:ext cx="2911256" cy="2762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0  0  0  0  0  0  0  0  0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0   0   0   0   0   0   0   0</a:t>
                </a:r>
              </a:p>
            </p:txBody>
          </p:sp>
        </p:grpSp>
        <p:grpSp>
          <p:nvGrpSpPr>
            <p:cNvPr id="105612" name="Group 17">
              <a:extLst>
                <a:ext uri="{FF2B5EF4-FFF2-40B4-BE49-F238E27FC236}">
                  <a16:creationId xmlns:a16="http://schemas.microsoft.com/office/drawing/2014/main" id="{A3DBA3C9-6276-2C40-B7BB-BB7B8530F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5792" y="5371346"/>
              <a:ext cx="449048" cy="937728"/>
              <a:chOff x="2645792" y="5371346"/>
              <a:chExt cx="449048" cy="937728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E0063B69-3572-EF4A-9D72-189FC4760C06}"/>
                  </a:ext>
                </a:extLst>
              </p:cNvPr>
              <p:cNvSpPr/>
              <p:nvPr/>
            </p:nvSpPr>
            <p:spPr>
              <a:xfrm rot="5400000">
                <a:off x="2458190" y="579749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5743" name="Group 16">
                <a:extLst>
                  <a:ext uri="{FF2B5EF4-FFF2-40B4-BE49-F238E27FC236}">
                    <a16:creationId xmlns:a16="http://schemas.microsoft.com/office/drawing/2014/main" id="{C4ECE065-27C4-2B48-BC3E-A7EE54F760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170" y="5371346"/>
                <a:ext cx="293670" cy="272788"/>
                <a:chOff x="2801170" y="5371346"/>
                <a:chExt cx="293670" cy="272788"/>
              </a:xfrm>
            </p:grpSpPr>
            <p:sp>
              <p:nvSpPr>
                <p:cNvPr id="105747" name="TextBox 82">
                  <a:extLst>
                    <a:ext uri="{FF2B5EF4-FFF2-40B4-BE49-F238E27FC236}">
                      <a16:creationId xmlns:a16="http://schemas.microsoft.com/office/drawing/2014/main" id="{72261405-28E0-954B-81BF-88C2406117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1170" y="5371346"/>
                  <a:ext cx="2936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16F5F445-4A35-1B4A-B370-41F004F5C0C4}"/>
                    </a:ext>
                  </a:extLst>
                </p:cNvPr>
                <p:cNvCxnSpPr/>
                <p:nvPr/>
              </p:nvCxnSpPr>
              <p:spPr>
                <a:xfrm>
                  <a:off x="2838417" y="5423595"/>
                  <a:ext cx="0" cy="2206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744" name="TextBox 87">
                <a:extLst>
                  <a:ext uri="{FF2B5EF4-FFF2-40B4-BE49-F238E27FC236}">
                    <a16:creationId xmlns:a16="http://schemas.microsoft.com/office/drawing/2014/main" id="{AFB116A2-0EA7-5F42-A1C7-918ED4621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92" y="5610699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189982-CD27-914A-97A9-0EB88EDA9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029" y="5782392"/>
                <a:ext cx="277791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DFD5F21-54E1-764C-987D-35FCDE958067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 flipV="1">
                <a:off x="2689204" y="5944326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613" name="Group 154">
              <a:extLst>
                <a:ext uri="{FF2B5EF4-FFF2-40B4-BE49-F238E27FC236}">
                  <a16:creationId xmlns:a16="http://schemas.microsoft.com/office/drawing/2014/main" id="{CD525941-94A2-A842-9DB3-245293B6D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27906" y="3634006"/>
              <a:ext cx="495536" cy="937728"/>
              <a:chOff x="5114153" y="3529161"/>
              <a:chExt cx="495536" cy="937728"/>
            </a:xfrm>
          </p:grpSpPr>
          <p:sp>
            <p:nvSpPr>
              <p:cNvPr id="105736" name="TextBox 155">
                <a:extLst>
                  <a:ext uri="{FF2B5EF4-FFF2-40B4-BE49-F238E27FC236}">
                    <a16:creationId xmlns:a16="http://schemas.microsoft.com/office/drawing/2014/main" id="{86095D10-AA6C-C944-B9CF-B538F7FF9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57" name="Trapezoid 156">
                <a:extLst>
                  <a:ext uri="{FF2B5EF4-FFF2-40B4-BE49-F238E27FC236}">
                    <a16:creationId xmlns:a16="http://schemas.microsoft.com/office/drawing/2014/main" id="{AA0C91A4-09AB-C842-94C3-C81484F04C34}"/>
                  </a:ext>
                </a:extLst>
              </p:cNvPr>
              <p:cNvSpPr/>
              <p:nvPr/>
            </p:nvSpPr>
            <p:spPr>
              <a:xfrm rot="5400000">
                <a:off x="4926472" y="3955026"/>
                <a:ext cx="730294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4460D3E-C1D2-F040-A3BB-DF85B81F47ED}"/>
                  </a:ext>
                </a:extLst>
              </p:cNvPr>
              <p:cNvCxnSpPr/>
              <p:nvPr/>
            </p:nvCxnSpPr>
            <p:spPr>
              <a:xfrm>
                <a:off x="5305906" y="3581922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739" name="TextBox 161">
                <a:extLst>
                  <a:ext uri="{FF2B5EF4-FFF2-40B4-BE49-F238E27FC236}">
                    <a16:creationId xmlns:a16="http://schemas.microsoft.com/office/drawing/2014/main" id="{B2AB78B7-C6A6-CB4D-95AC-9A829C9B02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348665E-3A8E-C44A-B034-AE40ECD3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517" y="3940719"/>
                <a:ext cx="277791" cy="16034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976E88A-09A4-594B-9FA4-758349D89CF8}"/>
                  </a:ext>
                </a:extLst>
              </p:cNvPr>
              <p:cNvCxnSpPr>
                <a:cxnSpLocks/>
                <a:endCxn id="157" idx="0"/>
              </p:cNvCxnSpPr>
              <p:nvPr/>
            </p:nvCxnSpPr>
            <p:spPr>
              <a:xfrm flipV="1">
                <a:off x="5156692" y="4101065"/>
                <a:ext cx="280966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614" name="Group 138">
              <a:extLst>
                <a:ext uri="{FF2B5EF4-FFF2-40B4-BE49-F238E27FC236}">
                  <a16:creationId xmlns:a16="http://schemas.microsoft.com/office/drawing/2014/main" id="{A1F4E748-FDE3-7F45-A73C-ADAECE7DD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0334" y="3475863"/>
              <a:ext cx="2212198" cy="937728"/>
              <a:chOff x="5114153" y="3529161"/>
              <a:chExt cx="2212198" cy="937728"/>
            </a:xfrm>
          </p:grpSpPr>
          <p:sp>
            <p:nvSpPr>
              <p:cNvPr id="105729" name="TextBox 139">
                <a:extLst>
                  <a:ext uri="{FF2B5EF4-FFF2-40B4-BE49-F238E27FC236}">
                    <a16:creationId xmlns:a16="http://schemas.microsoft.com/office/drawing/2014/main" id="{D27610F6-F0C4-9149-846B-A33357B6F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9531" y="3529161"/>
                <a:ext cx="34015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149630FA-39F2-614A-8320-0CCA07E26DB0}"/>
                  </a:ext>
                </a:extLst>
              </p:cNvPr>
              <p:cNvSpPr/>
              <p:nvPr/>
            </p:nvSpPr>
            <p:spPr>
              <a:xfrm rot="5400000">
                <a:off x="4926476" y="3955203"/>
                <a:ext cx="731882" cy="292078"/>
              </a:xfrm>
              <a:prstGeom prst="trapezoid">
                <a:avLst>
                  <a:gd name="adj" fmla="val 5340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909C641-E8A8-BC45-8A8C-AFD3F1E1C701}"/>
                  </a:ext>
                </a:extLst>
              </p:cNvPr>
              <p:cNvCxnSpPr/>
              <p:nvPr/>
            </p:nvCxnSpPr>
            <p:spPr>
              <a:xfrm>
                <a:off x="5306703" y="3581305"/>
                <a:ext cx="0" cy="22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732" name="TextBox 145">
                <a:extLst>
                  <a:ext uri="{FF2B5EF4-FFF2-40B4-BE49-F238E27FC236}">
                    <a16:creationId xmlns:a16="http://schemas.microsoft.com/office/drawing/2014/main" id="{3A343E7B-0B8D-0B43-82A5-FD4BFC78B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153" y="3768514"/>
                <a:ext cx="248786" cy="65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endParaRPr lang="en-US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altLang="en-US" sz="1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6F90D32-C2DF-074C-A800-BA7EDB4A6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4314" y="3940102"/>
                <a:ext cx="277792" cy="161935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14F2E2-7A8C-6843-BCDB-CFFA1259AA94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V="1">
                <a:off x="5157489" y="4102036"/>
                <a:ext cx="280967" cy="155584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2B46FFD-11DB-4743-86FA-B8653F8DB932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 flipV="1">
                <a:off x="5438456" y="4102036"/>
                <a:ext cx="18873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Trapezoid 109">
              <a:extLst>
                <a:ext uri="{FF2B5EF4-FFF2-40B4-BE49-F238E27FC236}">
                  <a16:creationId xmlns:a16="http://schemas.microsoft.com/office/drawing/2014/main" id="{6539CC44-8092-C447-8FD2-F9642CBC080D}"/>
                </a:ext>
              </a:extLst>
            </p:cNvPr>
            <p:cNvSpPr/>
            <p:nvPr/>
          </p:nvSpPr>
          <p:spPr>
            <a:xfrm rot="5400000" flipH="1">
              <a:off x="4495506" y="-275404"/>
              <a:ext cx="2044822" cy="6924154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71845"/>
                <a:gd name="connsiteY0" fmla="*/ 51572 h 1299602"/>
                <a:gd name="connsiteX1" fmla="*/ 23640 w 2771845"/>
                <a:gd name="connsiteY1" fmla="*/ 3654 h 1299602"/>
                <a:gd name="connsiteX2" fmla="*/ 2768533 w 2771845"/>
                <a:gd name="connsiteY2" fmla="*/ 0 h 1299602"/>
                <a:gd name="connsiteX3" fmla="*/ 2771845 w 2771845"/>
                <a:gd name="connsiteY3" fmla="*/ 1299097 h 1299602"/>
                <a:gd name="connsiteX4" fmla="*/ 595072 w 2771845"/>
                <a:gd name="connsiteY4" fmla="*/ 1299602 h 1299602"/>
                <a:gd name="connsiteX5" fmla="*/ 593495 w 2771845"/>
                <a:gd name="connsiteY5" fmla="*/ 1232449 h 1299602"/>
                <a:gd name="connsiteX0" fmla="*/ 1275 w 2748204"/>
                <a:gd name="connsiteY0" fmla="*/ 48141 h 1299602"/>
                <a:gd name="connsiteX1" fmla="*/ -1 w 2748204"/>
                <a:gd name="connsiteY1" fmla="*/ 3654 h 1299602"/>
                <a:gd name="connsiteX2" fmla="*/ 2744892 w 2748204"/>
                <a:gd name="connsiteY2" fmla="*/ 0 h 1299602"/>
                <a:gd name="connsiteX3" fmla="*/ 2748204 w 2748204"/>
                <a:gd name="connsiteY3" fmla="*/ 1299097 h 1299602"/>
                <a:gd name="connsiteX4" fmla="*/ 571431 w 2748204"/>
                <a:gd name="connsiteY4" fmla="*/ 1299602 h 1299602"/>
                <a:gd name="connsiteX5" fmla="*/ 569854 w 2748204"/>
                <a:gd name="connsiteY5" fmla="*/ 1232449 h 1299602"/>
                <a:gd name="connsiteX0" fmla="*/ 1276 w 2779038"/>
                <a:gd name="connsiteY0" fmla="*/ 48141 h 1299602"/>
                <a:gd name="connsiteX1" fmla="*/ 0 w 2779038"/>
                <a:gd name="connsiteY1" fmla="*/ 3654 h 1299602"/>
                <a:gd name="connsiteX2" fmla="*/ 2744893 w 2779038"/>
                <a:gd name="connsiteY2" fmla="*/ 0 h 1299602"/>
                <a:gd name="connsiteX3" fmla="*/ 2748205 w 2779038"/>
                <a:gd name="connsiteY3" fmla="*/ 1299097 h 1299602"/>
                <a:gd name="connsiteX4" fmla="*/ 2779038 w 2779038"/>
                <a:gd name="connsiteY4" fmla="*/ 1297785 h 1299602"/>
                <a:gd name="connsiteX5" fmla="*/ 571432 w 2779038"/>
                <a:gd name="connsiteY5" fmla="*/ 1299602 h 1299602"/>
                <a:gd name="connsiteX6" fmla="*/ 569855 w 2779038"/>
                <a:gd name="connsiteY6" fmla="*/ 1232449 h 1299602"/>
                <a:gd name="connsiteX0" fmla="*/ 1276 w 2748205"/>
                <a:gd name="connsiteY0" fmla="*/ 48141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1852247 w 2748205"/>
                <a:gd name="connsiteY4" fmla="*/ 1299036 h 1299602"/>
                <a:gd name="connsiteX5" fmla="*/ 571432 w 2748205"/>
                <a:gd name="connsiteY5" fmla="*/ 1299602 h 1299602"/>
                <a:gd name="connsiteX6" fmla="*/ 569855 w 2748205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1852247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3 w 2744893"/>
                <a:gd name="connsiteY3" fmla="*/ 1162714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97573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299602"/>
                <a:gd name="connsiteX1" fmla="*/ 0 w 2744893"/>
                <a:gd name="connsiteY1" fmla="*/ 3654 h 1299602"/>
                <a:gd name="connsiteX2" fmla="*/ 2744893 w 2744893"/>
                <a:gd name="connsiteY2" fmla="*/ 0 h 1299602"/>
                <a:gd name="connsiteX3" fmla="*/ 2702772 w 2744893"/>
                <a:gd name="connsiteY3" fmla="*/ 1099679 h 1299602"/>
                <a:gd name="connsiteX4" fmla="*/ 2060952 w 2744893"/>
                <a:gd name="connsiteY4" fmla="*/ 1299036 h 1299602"/>
                <a:gd name="connsiteX5" fmla="*/ 571432 w 2744893"/>
                <a:gd name="connsiteY5" fmla="*/ 1299602 h 1299602"/>
                <a:gd name="connsiteX6" fmla="*/ 569855 w 2744893"/>
                <a:gd name="connsiteY6" fmla="*/ 1232449 h 1299602"/>
                <a:gd name="connsiteX0" fmla="*/ 1276 w 2744893"/>
                <a:gd name="connsiteY0" fmla="*/ 48141 h 1300297"/>
                <a:gd name="connsiteX1" fmla="*/ 0 w 2744893"/>
                <a:gd name="connsiteY1" fmla="*/ 3654 h 1300297"/>
                <a:gd name="connsiteX2" fmla="*/ 2744893 w 2744893"/>
                <a:gd name="connsiteY2" fmla="*/ 0 h 1300297"/>
                <a:gd name="connsiteX3" fmla="*/ 2702772 w 2744893"/>
                <a:gd name="connsiteY3" fmla="*/ 1099679 h 1300297"/>
                <a:gd name="connsiteX4" fmla="*/ 2015176 w 2744893"/>
                <a:gd name="connsiteY4" fmla="*/ 1300297 h 1300297"/>
                <a:gd name="connsiteX5" fmla="*/ 571432 w 2744893"/>
                <a:gd name="connsiteY5" fmla="*/ 1299602 h 1300297"/>
                <a:gd name="connsiteX6" fmla="*/ 569855 w 2744893"/>
                <a:gd name="connsiteY6" fmla="*/ 1232449 h 1300297"/>
                <a:gd name="connsiteX0" fmla="*/ 1276 w 2736322"/>
                <a:gd name="connsiteY0" fmla="*/ 44487 h 1296643"/>
                <a:gd name="connsiteX1" fmla="*/ 0 w 2736322"/>
                <a:gd name="connsiteY1" fmla="*/ 0 h 1296643"/>
                <a:gd name="connsiteX2" fmla="*/ 2736322 w 2736322"/>
                <a:gd name="connsiteY2" fmla="*/ 1122 h 1296643"/>
                <a:gd name="connsiteX3" fmla="*/ 2702772 w 2736322"/>
                <a:gd name="connsiteY3" fmla="*/ 1096025 h 1296643"/>
                <a:gd name="connsiteX4" fmla="*/ 2015176 w 2736322"/>
                <a:gd name="connsiteY4" fmla="*/ 1296643 h 1296643"/>
                <a:gd name="connsiteX5" fmla="*/ 571432 w 2736322"/>
                <a:gd name="connsiteY5" fmla="*/ 1295948 h 1296643"/>
                <a:gd name="connsiteX6" fmla="*/ 569855 w 2736322"/>
                <a:gd name="connsiteY6" fmla="*/ 1228795 h 1296643"/>
                <a:gd name="connsiteX0" fmla="*/ 1276 w 2719181"/>
                <a:gd name="connsiteY0" fmla="*/ 48141 h 1300297"/>
                <a:gd name="connsiteX1" fmla="*/ 0 w 2719181"/>
                <a:gd name="connsiteY1" fmla="*/ 3654 h 1300297"/>
                <a:gd name="connsiteX2" fmla="*/ 2719181 w 2719181"/>
                <a:gd name="connsiteY2" fmla="*/ 0 h 1300297"/>
                <a:gd name="connsiteX3" fmla="*/ 2702772 w 2719181"/>
                <a:gd name="connsiteY3" fmla="*/ 1099679 h 1300297"/>
                <a:gd name="connsiteX4" fmla="*/ 2015176 w 2719181"/>
                <a:gd name="connsiteY4" fmla="*/ 1300297 h 1300297"/>
                <a:gd name="connsiteX5" fmla="*/ 571432 w 2719181"/>
                <a:gd name="connsiteY5" fmla="*/ 1299602 h 1300297"/>
                <a:gd name="connsiteX6" fmla="*/ 569855 w 2719181"/>
                <a:gd name="connsiteY6" fmla="*/ 1232449 h 1300297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10610"/>
                <a:gd name="connsiteY0" fmla="*/ 44559 h 1296715"/>
                <a:gd name="connsiteX1" fmla="*/ 0 w 2710610"/>
                <a:gd name="connsiteY1" fmla="*/ 72 h 1296715"/>
                <a:gd name="connsiteX2" fmla="*/ 2710610 w 2710610"/>
                <a:gd name="connsiteY2" fmla="*/ 0 h 1296715"/>
                <a:gd name="connsiteX3" fmla="*/ 2702772 w 2710610"/>
                <a:gd name="connsiteY3" fmla="*/ 1096097 h 1296715"/>
                <a:gd name="connsiteX4" fmla="*/ 2015176 w 2710610"/>
                <a:gd name="connsiteY4" fmla="*/ 1296715 h 1296715"/>
                <a:gd name="connsiteX5" fmla="*/ 571432 w 2710610"/>
                <a:gd name="connsiteY5" fmla="*/ 1296020 h 1296715"/>
                <a:gd name="connsiteX6" fmla="*/ 569855 w 2710610"/>
                <a:gd name="connsiteY6" fmla="*/ 1228867 h 1296715"/>
                <a:gd name="connsiteX0" fmla="*/ 1276 w 2702772"/>
                <a:gd name="connsiteY0" fmla="*/ 44559 h 1296715"/>
                <a:gd name="connsiteX1" fmla="*/ 0 w 2702772"/>
                <a:gd name="connsiteY1" fmla="*/ 72 h 1296715"/>
                <a:gd name="connsiteX2" fmla="*/ 2686114 w 2702772"/>
                <a:gd name="connsiteY2" fmla="*/ 0 h 1296715"/>
                <a:gd name="connsiteX3" fmla="*/ 2702772 w 2702772"/>
                <a:gd name="connsiteY3" fmla="*/ 1096097 h 1296715"/>
                <a:gd name="connsiteX4" fmla="*/ 2015176 w 2702772"/>
                <a:gd name="connsiteY4" fmla="*/ 1296715 h 1296715"/>
                <a:gd name="connsiteX5" fmla="*/ 571432 w 2702772"/>
                <a:gd name="connsiteY5" fmla="*/ 1296020 h 1296715"/>
                <a:gd name="connsiteX6" fmla="*/ 569855 w 2702772"/>
                <a:gd name="connsiteY6" fmla="*/ 1228867 h 1296715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2015176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6643"/>
                <a:gd name="connsiteX1" fmla="*/ 0 w 2702772"/>
                <a:gd name="connsiteY1" fmla="*/ 0 h 1296643"/>
                <a:gd name="connsiteX2" fmla="*/ 2702446 w 2702772"/>
                <a:gd name="connsiteY2" fmla="*/ 1084 h 1296643"/>
                <a:gd name="connsiteX3" fmla="*/ 2702772 w 2702772"/>
                <a:gd name="connsiteY3" fmla="*/ 1096025 h 1296643"/>
                <a:gd name="connsiteX4" fmla="*/ 1998697 w 2702772"/>
                <a:gd name="connsiteY4" fmla="*/ 1296643 h 1296643"/>
                <a:gd name="connsiteX5" fmla="*/ 571432 w 2702772"/>
                <a:gd name="connsiteY5" fmla="*/ 1295948 h 1296643"/>
                <a:gd name="connsiteX6" fmla="*/ 569855 w 2702772"/>
                <a:gd name="connsiteY6" fmla="*/ 1228795 h 1296643"/>
                <a:gd name="connsiteX0" fmla="*/ 1276 w 2702772"/>
                <a:gd name="connsiteY0" fmla="*/ 44487 h 1295948"/>
                <a:gd name="connsiteX1" fmla="*/ 0 w 2702772"/>
                <a:gd name="connsiteY1" fmla="*/ 0 h 1295948"/>
                <a:gd name="connsiteX2" fmla="*/ 2702446 w 2702772"/>
                <a:gd name="connsiteY2" fmla="*/ 1084 h 1295948"/>
                <a:gd name="connsiteX3" fmla="*/ 2702772 w 2702772"/>
                <a:gd name="connsiteY3" fmla="*/ 1096025 h 1295948"/>
                <a:gd name="connsiteX4" fmla="*/ 1976725 w 2702772"/>
                <a:gd name="connsiteY4" fmla="*/ 1295865 h 1295948"/>
                <a:gd name="connsiteX5" fmla="*/ 571432 w 2702772"/>
                <a:gd name="connsiteY5" fmla="*/ 1295948 h 1295948"/>
                <a:gd name="connsiteX6" fmla="*/ 569855 w 2702772"/>
                <a:gd name="connsiteY6" fmla="*/ 1228795 h 129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772" h="1295948">
                  <a:moveTo>
                    <a:pt x="1276" y="44487"/>
                  </a:moveTo>
                  <a:cubicBezTo>
                    <a:pt x="851" y="29658"/>
                    <a:pt x="425" y="14829"/>
                    <a:pt x="0" y="0"/>
                  </a:cubicBezTo>
                  <a:lnTo>
                    <a:pt x="2702446" y="1084"/>
                  </a:lnTo>
                  <a:cubicBezTo>
                    <a:pt x="2702584" y="427309"/>
                    <a:pt x="2702634" y="669800"/>
                    <a:pt x="2702772" y="1096025"/>
                  </a:cubicBezTo>
                  <a:lnTo>
                    <a:pt x="1976725" y="1295865"/>
                  </a:lnTo>
                  <a:lnTo>
                    <a:pt x="571432" y="1295948"/>
                  </a:lnTo>
                  <a:cubicBezTo>
                    <a:pt x="570907" y="1263377"/>
                    <a:pt x="570380" y="1261366"/>
                    <a:pt x="569855" y="12287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Trapezoid 109">
              <a:extLst>
                <a:ext uri="{FF2B5EF4-FFF2-40B4-BE49-F238E27FC236}">
                  <a16:creationId xmlns:a16="http://schemas.microsoft.com/office/drawing/2014/main" id="{19E15A95-6860-C34E-A5DA-7F39B84EFC53}"/>
                </a:ext>
              </a:extLst>
            </p:cNvPr>
            <p:cNvSpPr/>
            <p:nvPr/>
          </p:nvSpPr>
          <p:spPr>
            <a:xfrm rot="5400000" flipH="1">
              <a:off x="2282571" y="-1799434"/>
              <a:ext cx="3916595" cy="7801975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054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86545 w 2178349"/>
                <a:gd name="connsiteY0" fmla="*/ 7934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836249 w 2219789"/>
                <a:gd name="connsiteY0" fmla="*/ 73949 h 1299602"/>
                <a:gd name="connsiteX1" fmla="*/ 1833619 w 2219789"/>
                <a:gd name="connsiteY1" fmla="*/ 1856 h 1299602"/>
                <a:gd name="connsiteX2" fmla="*/ 2216477 w 2219789"/>
                <a:gd name="connsiteY2" fmla="*/ 0 h 1299602"/>
                <a:gd name="connsiteX3" fmla="*/ 2219789 w 2219789"/>
                <a:gd name="connsiteY3" fmla="*/ 1299097 h 1299602"/>
                <a:gd name="connsiteX4" fmla="*/ 43016 w 2219789"/>
                <a:gd name="connsiteY4" fmla="*/ 1299602 h 1299602"/>
                <a:gd name="connsiteX5" fmla="*/ 0 w 2219789"/>
                <a:gd name="connsiteY5" fmla="*/ 1234247 h 1299602"/>
                <a:gd name="connsiteX0" fmla="*/ 1794809 w 2178349"/>
                <a:gd name="connsiteY0" fmla="*/ 73949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-1 w 2178349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2364665 w 2748205"/>
                <a:gd name="connsiteY0" fmla="*/ 73949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44069 w 2748205"/>
                <a:gd name="connsiteY0" fmla="*/ 109902 h 1299602"/>
                <a:gd name="connsiteX1" fmla="*/ 0 w 2748205"/>
                <a:gd name="connsiteY1" fmla="*/ 3654 h 1299602"/>
                <a:gd name="connsiteX2" fmla="*/ 2744893 w 2748205"/>
                <a:gd name="connsiteY2" fmla="*/ 0 h 1299602"/>
                <a:gd name="connsiteX3" fmla="*/ 2748205 w 2748205"/>
                <a:gd name="connsiteY3" fmla="*/ 1299097 h 1299602"/>
                <a:gd name="connsiteX4" fmla="*/ 571432 w 2748205"/>
                <a:gd name="connsiteY4" fmla="*/ 1299602 h 1299602"/>
                <a:gd name="connsiteX5" fmla="*/ 569855 w 2748205"/>
                <a:gd name="connsiteY5" fmla="*/ 1232449 h 1299602"/>
                <a:gd name="connsiteX0" fmla="*/ 0 w 2759388"/>
                <a:gd name="connsiteY0" fmla="*/ 109902 h 1299602"/>
                <a:gd name="connsiteX1" fmla="*/ 11183 w 2759388"/>
                <a:gd name="connsiteY1" fmla="*/ 3654 h 1299602"/>
                <a:gd name="connsiteX2" fmla="*/ 2756076 w 2759388"/>
                <a:gd name="connsiteY2" fmla="*/ 0 h 1299602"/>
                <a:gd name="connsiteX3" fmla="*/ 2759388 w 2759388"/>
                <a:gd name="connsiteY3" fmla="*/ 1299097 h 1299602"/>
                <a:gd name="connsiteX4" fmla="*/ 582615 w 2759388"/>
                <a:gd name="connsiteY4" fmla="*/ 1299602 h 1299602"/>
                <a:gd name="connsiteX5" fmla="*/ 581038 w 2759388"/>
                <a:gd name="connsiteY5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569855 w 2748205"/>
                <a:gd name="connsiteY4" fmla="*/ 1232449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602"/>
                <a:gd name="connsiteX1" fmla="*/ 2744893 w 2748205"/>
                <a:gd name="connsiteY1" fmla="*/ 0 h 1299602"/>
                <a:gd name="connsiteX2" fmla="*/ 2748205 w 2748205"/>
                <a:gd name="connsiteY2" fmla="*/ 1299097 h 1299602"/>
                <a:gd name="connsiteX3" fmla="*/ 571432 w 2748205"/>
                <a:gd name="connsiteY3" fmla="*/ 1299602 h 1299602"/>
                <a:gd name="connsiteX4" fmla="*/ 1849388 w 2748205"/>
                <a:gd name="connsiteY4" fmla="*/ 1249482 h 1299602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1850964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1849388 w 2748205"/>
                <a:gd name="connsiteY4" fmla="*/ 1249482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206218 w 2748205"/>
                <a:gd name="connsiteY3" fmla="*/ 1296982 h 1299097"/>
                <a:gd name="connsiteX4" fmla="*/ 2204642 w 2748205"/>
                <a:gd name="connsiteY4" fmla="*/ 1246083 h 1299097"/>
                <a:gd name="connsiteX0" fmla="*/ 0 w 2748205"/>
                <a:gd name="connsiteY0" fmla="*/ 3654 h 1300381"/>
                <a:gd name="connsiteX1" fmla="*/ 2744893 w 2748205"/>
                <a:gd name="connsiteY1" fmla="*/ 0 h 1300381"/>
                <a:gd name="connsiteX2" fmla="*/ 2748205 w 2748205"/>
                <a:gd name="connsiteY2" fmla="*/ 1299097 h 1300381"/>
                <a:gd name="connsiteX3" fmla="*/ 2206218 w 2748205"/>
                <a:gd name="connsiteY3" fmla="*/ 1300381 h 1300381"/>
                <a:gd name="connsiteX4" fmla="*/ 2204642 w 2748205"/>
                <a:gd name="connsiteY4" fmla="*/ 1246083 h 1300381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04642 w 2748205"/>
                <a:gd name="connsiteY4" fmla="*/ 1246083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292047 w 2748205"/>
                <a:gd name="connsiteY4" fmla="*/ 1248366 h 1299097"/>
                <a:gd name="connsiteX0" fmla="*/ 0 w 2748205"/>
                <a:gd name="connsiteY0" fmla="*/ 3654 h 1299097"/>
                <a:gd name="connsiteX1" fmla="*/ 2744893 w 2748205"/>
                <a:gd name="connsiteY1" fmla="*/ 0 h 1299097"/>
                <a:gd name="connsiteX2" fmla="*/ 2748205 w 2748205"/>
                <a:gd name="connsiteY2" fmla="*/ 1299097 h 1299097"/>
                <a:gd name="connsiteX3" fmla="*/ 2303335 w 2748205"/>
                <a:gd name="connsiteY3" fmla="*/ 1298098 h 1299097"/>
                <a:gd name="connsiteX4" fmla="*/ 2306614 w 2748205"/>
                <a:gd name="connsiteY4" fmla="*/ 1246083 h 1299097"/>
                <a:gd name="connsiteX0" fmla="*/ 0 w 2744903"/>
                <a:gd name="connsiteY0" fmla="*/ 3654 h 1298098"/>
                <a:gd name="connsiteX1" fmla="*/ 2744893 w 2744903"/>
                <a:gd name="connsiteY1" fmla="*/ 0 h 1298098"/>
                <a:gd name="connsiteX2" fmla="*/ 2743874 w 2744903"/>
                <a:gd name="connsiteY2" fmla="*/ 1298079 h 1298098"/>
                <a:gd name="connsiteX3" fmla="*/ 2303335 w 2744903"/>
                <a:gd name="connsiteY3" fmla="*/ 1298098 h 1298098"/>
                <a:gd name="connsiteX4" fmla="*/ 2306614 w 2744903"/>
                <a:gd name="connsiteY4" fmla="*/ 1246083 h 1298098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4 w 2744903"/>
                <a:gd name="connsiteY4" fmla="*/ 1243029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4 w 2744903"/>
                <a:gd name="connsiteY4" fmla="*/ 1242270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661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0203 w 2744903"/>
                <a:gd name="connsiteY4" fmla="*/ 1241511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9817 w 2744903"/>
                <a:gd name="connsiteY4" fmla="*/ 1240752 h 1295044"/>
                <a:gd name="connsiteX0" fmla="*/ 0 w 2744903"/>
                <a:gd name="connsiteY0" fmla="*/ 600 h 1295044"/>
                <a:gd name="connsiteX1" fmla="*/ 2744893 w 2744903"/>
                <a:gd name="connsiteY1" fmla="*/ 0 h 1295044"/>
                <a:gd name="connsiteX2" fmla="*/ 2743874 w 2744903"/>
                <a:gd name="connsiteY2" fmla="*/ 1295025 h 1295044"/>
                <a:gd name="connsiteX3" fmla="*/ 2303335 w 2744903"/>
                <a:gd name="connsiteY3" fmla="*/ 1295044 h 1295044"/>
                <a:gd name="connsiteX4" fmla="*/ 2303407 w 2744903"/>
                <a:gd name="connsiteY4" fmla="*/ 1240752 h 129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903" h="1295044">
                  <a:moveTo>
                    <a:pt x="0" y="600"/>
                  </a:moveTo>
                  <a:lnTo>
                    <a:pt x="2744893" y="0"/>
                  </a:lnTo>
                  <a:cubicBezTo>
                    <a:pt x="2745031" y="426225"/>
                    <a:pt x="2743736" y="868800"/>
                    <a:pt x="2743874" y="1295025"/>
                  </a:cubicBezTo>
                  <a:lnTo>
                    <a:pt x="2303335" y="1295044"/>
                  </a:lnTo>
                  <a:cubicBezTo>
                    <a:pt x="2302810" y="1279211"/>
                    <a:pt x="2303932" y="1256585"/>
                    <a:pt x="2303407" y="12407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5617" name="Group 37">
              <a:extLst>
                <a:ext uri="{FF2B5EF4-FFF2-40B4-BE49-F238E27FC236}">
                  <a16:creationId xmlns:a16="http://schemas.microsoft.com/office/drawing/2014/main" id="{22D7FF03-9A2E-1544-9893-FEE877C02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897" y="785708"/>
              <a:ext cx="854927" cy="465384"/>
              <a:chOff x="3092603" y="442329"/>
              <a:chExt cx="854927" cy="465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CD8C4F-D528-D648-9B24-EC99DE33D1F2}"/>
                  </a:ext>
                </a:extLst>
              </p:cNvPr>
              <p:cNvSpPr/>
              <p:nvPr/>
            </p:nvSpPr>
            <p:spPr>
              <a:xfrm>
                <a:off x="3092110" y="442852"/>
                <a:ext cx="855599" cy="465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728" name="TextBox 36">
                <a:extLst>
                  <a:ext uri="{FF2B5EF4-FFF2-40B4-BE49-F238E27FC236}">
                    <a16:creationId xmlns:a16="http://schemas.microsoft.com/office/drawing/2014/main" id="{4B7A64D0-AABE-214F-B874-7EF87618A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483" y="446048"/>
                <a:ext cx="7633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OpCode</a:t>
                </a:r>
              </a:p>
              <a:p>
                <a:r>
                  <a:rPr lang="en-US" altLang="en-US" sz="1200"/>
                  <a:t>Decoder</a:t>
                </a:r>
              </a:p>
            </p:txBody>
          </p:sp>
        </p:grp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9456910-E24B-C34E-90D7-6E9B2F104EA6}"/>
                </a:ext>
              </a:extLst>
            </p:cNvPr>
            <p:cNvCxnSpPr>
              <a:cxnSpLocks/>
            </p:cNvCxnSpPr>
            <p:nvPr/>
          </p:nvCxnSpPr>
          <p:spPr>
            <a:xfrm>
              <a:off x="2520942" y="1018020"/>
              <a:ext cx="1006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D66BB8C-E7C0-0D47-B358-EA326CDDCF6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114" y="914827"/>
              <a:ext cx="7047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F212315-6C28-CC43-8DF3-E286729E9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381" y="4999707"/>
              <a:ext cx="63495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B6522F0-781E-D54B-9250-220253F66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8102" y="98468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5622" name="Group 186">
              <a:extLst>
                <a:ext uri="{FF2B5EF4-FFF2-40B4-BE49-F238E27FC236}">
                  <a16:creationId xmlns:a16="http://schemas.microsoft.com/office/drawing/2014/main" id="{63438FE4-2CE5-944E-9C38-D42297CDE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857" y="4203386"/>
              <a:ext cx="5102058" cy="851697"/>
              <a:chOff x="671007" y="4005733"/>
              <a:chExt cx="5102058" cy="851697"/>
            </a:xfrm>
          </p:grpSpPr>
          <p:sp>
            <p:nvSpPr>
              <p:cNvPr id="213" name="Trapezoid 109">
                <a:extLst>
                  <a:ext uri="{FF2B5EF4-FFF2-40B4-BE49-F238E27FC236}">
                    <a16:creationId xmlns:a16="http://schemas.microsoft.com/office/drawing/2014/main" id="{7FA14E33-79A8-194C-A4C6-F0DE772F9CED}"/>
                  </a:ext>
                </a:extLst>
              </p:cNvPr>
              <p:cNvSpPr/>
              <p:nvPr/>
            </p:nvSpPr>
            <p:spPr>
              <a:xfrm rot="5400000">
                <a:off x="2808949" y="1866936"/>
                <a:ext cx="825549" cy="5101841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61266 w 2261266"/>
                  <a:gd name="connsiteY0" fmla="*/ 2189128 h 2189128"/>
                  <a:gd name="connsiteX1" fmla="*/ 2178349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2924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1266"/>
                  <a:gd name="connsiteY0" fmla="*/ 2189128 h 2189128"/>
                  <a:gd name="connsiteX1" fmla="*/ 2212287 w 2261266"/>
                  <a:gd name="connsiteY1" fmla="*/ 97207 h 2189128"/>
                  <a:gd name="connsiteX2" fmla="*/ 1576 w 2261266"/>
                  <a:gd name="connsiteY2" fmla="*/ 97712 h 2189128"/>
                  <a:gd name="connsiteX3" fmla="*/ 0 w 2261266"/>
                  <a:gd name="connsiteY3" fmla="*/ 0 h 2189128"/>
                  <a:gd name="connsiteX0" fmla="*/ 2261266 w 2263185"/>
                  <a:gd name="connsiteY0" fmla="*/ 2189128 h 2189128"/>
                  <a:gd name="connsiteX1" fmla="*/ 2263184 w 2263185"/>
                  <a:gd name="connsiteY1" fmla="*/ 99858 h 2189128"/>
                  <a:gd name="connsiteX2" fmla="*/ 1576 w 2263185"/>
                  <a:gd name="connsiteY2" fmla="*/ 97712 h 2189128"/>
                  <a:gd name="connsiteX3" fmla="*/ 0 w 2263185"/>
                  <a:gd name="connsiteY3" fmla="*/ 0 h 218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185" h="2189128">
                    <a:moveTo>
                      <a:pt x="2261266" y="2189128"/>
                    </a:moveTo>
                    <a:cubicBezTo>
                      <a:pt x="2261905" y="1492705"/>
                      <a:pt x="2262545" y="796281"/>
                      <a:pt x="2263184" y="99858"/>
                    </a:cubicBezTo>
                    <a:lnTo>
                      <a:pt x="1576" y="97712"/>
                    </a:lnTo>
                    <a:cubicBezTo>
                      <a:pt x="1051" y="65141"/>
                      <a:pt x="525" y="3257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9C1494D-5A7F-AD4E-9DF2-6333E2FDE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1754" y="4792529"/>
                <a:ext cx="65082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3" name="Trapezoid 109">
              <a:extLst>
                <a:ext uri="{FF2B5EF4-FFF2-40B4-BE49-F238E27FC236}">
                  <a16:creationId xmlns:a16="http://schemas.microsoft.com/office/drawing/2014/main" id="{84087A0A-EE2E-074D-8AAF-A8908627A308}"/>
                </a:ext>
              </a:extLst>
            </p:cNvPr>
            <p:cNvSpPr/>
            <p:nvPr/>
          </p:nvSpPr>
          <p:spPr>
            <a:xfrm rot="5400000">
              <a:off x="-331108" y="2552546"/>
              <a:ext cx="4761196" cy="171754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5987 w 2176773"/>
                <a:gd name="connsiteY0" fmla="*/ 117093 h 1299602"/>
                <a:gd name="connsiteX1" fmla="*/ 1790603 w 2176773"/>
                <a:gd name="connsiteY1" fmla="*/ 1856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2173461"/>
                <a:gd name="connsiteY0" fmla="*/ 117093 h 1302948"/>
                <a:gd name="connsiteX1" fmla="*/ 1790603 w 2173461"/>
                <a:gd name="connsiteY1" fmla="*/ 1856 h 1302948"/>
                <a:gd name="connsiteX2" fmla="*/ 2173461 w 2173461"/>
                <a:gd name="connsiteY2" fmla="*/ 0 h 1302948"/>
                <a:gd name="connsiteX3" fmla="*/ 542662 w 2173461"/>
                <a:gd name="connsiteY3" fmla="*/ 1302948 h 1302948"/>
                <a:gd name="connsiteX4" fmla="*/ 0 w 2173461"/>
                <a:gd name="connsiteY4" fmla="*/ 1299602 h 1302948"/>
                <a:gd name="connsiteX0" fmla="*/ 1795987 w 1795987"/>
                <a:gd name="connsiteY0" fmla="*/ 115237 h 1581031"/>
                <a:gd name="connsiteX1" fmla="*/ 1790603 w 1795987"/>
                <a:gd name="connsiteY1" fmla="*/ 0 h 1581031"/>
                <a:gd name="connsiteX2" fmla="*/ 542355 w 1795987"/>
                <a:gd name="connsiteY2" fmla="*/ 1581031 h 1581031"/>
                <a:gd name="connsiteX3" fmla="*/ 542662 w 1795987"/>
                <a:gd name="connsiteY3" fmla="*/ 1301092 h 1581031"/>
                <a:gd name="connsiteX4" fmla="*/ 0 w 1795987"/>
                <a:gd name="connsiteY4" fmla="*/ 1297746 h 1581031"/>
                <a:gd name="connsiteX0" fmla="*/ 1795987 w 2406399"/>
                <a:gd name="connsiteY0" fmla="*/ 0 h 1610148"/>
                <a:gd name="connsiteX1" fmla="*/ 2406399 w 2406399"/>
                <a:gd name="connsiteY1" fmla="*/ 1610148 h 1610148"/>
                <a:gd name="connsiteX2" fmla="*/ 542355 w 2406399"/>
                <a:gd name="connsiteY2" fmla="*/ 1465794 h 1610148"/>
                <a:gd name="connsiteX3" fmla="*/ 542662 w 2406399"/>
                <a:gd name="connsiteY3" fmla="*/ 1185855 h 1610148"/>
                <a:gd name="connsiteX4" fmla="*/ 0 w 2406399"/>
                <a:gd name="connsiteY4" fmla="*/ 1182509 h 1610148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542355 w 2406399"/>
                <a:gd name="connsiteY2" fmla="*/ 283285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542662 w 2406399"/>
                <a:gd name="connsiteY3" fmla="*/ 3346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396764 w 2406399"/>
                <a:gd name="connsiteY0" fmla="*/ 329129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17793 w 2417793"/>
                <a:gd name="connsiteY0" fmla="*/ 334906 h 427639"/>
                <a:gd name="connsiteX1" fmla="*/ 2406399 w 2417793"/>
                <a:gd name="connsiteY1" fmla="*/ 427639 h 427639"/>
                <a:gd name="connsiteX2" fmla="*/ 815710 w 2417793"/>
                <a:gd name="connsiteY2" fmla="*/ 423858 h 427639"/>
                <a:gd name="connsiteX3" fmla="*/ 497605 w 2417793"/>
                <a:gd name="connsiteY3" fmla="*/ 1420 h 427639"/>
                <a:gd name="connsiteX4" fmla="*/ 0 w 2417793"/>
                <a:gd name="connsiteY4" fmla="*/ 0 h 427639"/>
                <a:gd name="connsiteX0" fmla="*/ 2405777 w 2406399"/>
                <a:gd name="connsiteY0" fmla="*/ 332980 h 427639"/>
                <a:gd name="connsiteX1" fmla="*/ 2406399 w 2406399"/>
                <a:gd name="connsiteY1" fmla="*/ 427639 h 427639"/>
                <a:gd name="connsiteX2" fmla="*/ 815710 w 2406399"/>
                <a:gd name="connsiteY2" fmla="*/ 423858 h 427639"/>
                <a:gd name="connsiteX3" fmla="*/ 497605 w 2406399"/>
                <a:gd name="connsiteY3" fmla="*/ 1420 h 427639"/>
                <a:gd name="connsiteX4" fmla="*/ 0 w 2406399"/>
                <a:gd name="connsiteY4" fmla="*/ 0 h 427639"/>
                <a:gd name="connsiteX0" fmla="*/ 2405777 w 2406399"/>
                <a:gd name="connsiteY0" fmla="*/ 335955 h 430614"/>
                <a:gd name="connsiteX1" fmla="*/ 2406399 w 2406399"/>
                <a:gd name="connsiteY1" fmla="*/ 430614 h 430614"/>
                <a:gd name="connsiteX2" fmla="*/ 815710 w 2406399"/>
                <a:gd name="connsiteY2" fmla="*/ 426833 h 430614"/>
                <a:gd name="connsiteX3" fmla="*/ 389998 w 2406399"/>
                <a:gd name="connsiteY3" fmla="*/ 0 h 430614"/>
                <a:gd name="connsiteX4" fmla="*/ 0 w 2406399"/>
                <a:gd name="connsiteY4" fmla="*/ 2975 h 430614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100394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15710 w 2406399"/>
                <a:gd name="connsiteY2" fmla="*/ 524252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33374 h 528033"/>
                <a:gd name="connsiteX1" fmla="*/ 2406399 w 2406399"/>
                <a:gd name="connsiteY1" fmla="*/ 528033 h 528033"/>
                <a:gd name="connsiteX2" fmla="*/ 889402 w 2406399"/>
                <a:gd name="connsiteY2" fmla="*/ 517124 h 528033"/>
                <a:gd name="connsiteX3" fmla="*/ 429753 w 2406399"/>
                <a:gd name="connsiteY3" fmla="*/ 0 h 528033"/>
                <a:gd name="connsiteX4" fmla="*/ 0 w 2406399"/>
                <a:gd name="connsiteY4" fmla="*/ 5189 h 528033"/>
                <a:gd name="connsiteX0" fmla="*/ 2405777 w 2406399"/>
                <a:gd name="connsiteY0" fmla="*/ 457135 h 551794"/>
                <a:gd name="connsiteX1" fmla="*/ 2406399 w 2406399"/>
                <a:gd name="connsiteY1" fmla="*/ 551794 h 551794"/>
                <a:gd name="connsiteX2" fmla="*/ 889402 w 2406399"/>
                <a:gd name="connsiteY2" fmla="*/ 540885 h 551794"/>
                <a:gd name="connsiteX3" fmla="*/ 441389 w 2406399"/>
                <a:gd name="connsiteY3" fmla="*/ 0 h 551794"/>
                <a:gd name="connsiteX4" fmla="*/ 0 w 2406399"/>
                <a:gd name="connsiteY4" fmla="*/ 28950 h 551794"/>
                <a:gd name="connsiteX0" fmla="*/ 2491105 w 2491727"/>
                <a:gd name="connsiteY0" fmla="*/ 463826 h 558485"/>
                <a:gd name="connsiteX1" fmla="*/ 2491727 w 2491727"/>
                <a:gd name="connsiteY1" fmla="*/ 558485 h 558485"/>
                <a:gd name="connsiteX2" fmla="*/ 974730 w 2491727"/>
                <a:gd name="connsiteY2" fmla="*/ 547576 h 558485"/>
                <a:gd name="connsiteX3" fmla="*/ 526717 w 2491727"/>
                <a:gd name="connsiteY3" fmla="*/ 6691 h 558485"/>
                <a:gd name="connsiteX4" fmla="*/ 0 w 2491727"/>
                <a:gd name="connsiteY4" fmla="*/ 0 h 558485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66973 w 2483970"/>
                <a:gd name="connsiteY2" fmla="*/ 540885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1794"/>
                <a:gd name="connsiteX1" fmla="*/ 2483970 w 2483970"/>
                <a:gd name="connsiteY1" fmla="*/ 551794 h 551794"/>
                <a:gd name="connsiteX2" fmla="*/ 974730 w 2483970"/>
                <a:gd name="connsiteY2" fmla="*/ 548013 h 551794"/>
                <a:gd name="connsiteX3" fmla="*/ 518960 w 2483970"/>
                <a:gd name="connsiteY3" fmla="*/ 0 h 551794"/>
                <a:gd name="connsiteX4" fmla="*/ 0 w 2483970"/>
                <a:gd name="connsiteY4" fmla="*/ 2813 h 551794"/>
                <a:gd name="connsiteX0" fmla="*/ 2483348 w 2483970"/>
                <a:gd name="connsiteY0" fmla="*/ 457135 h 555141"/>
                <a:gd name="connsiteX1" fmla="*/ 2483970 w 2483970"/>
                <a:gd name="connsiteY1" fmla="*/ 551794 h 555141"/>
                <a:gd name="connsiteX2" fmla="*/ 978609 w 2483970"/>
                <a:gd name="connsiteY2" fmla="*/ 555141 h 555141"/>
                <a:gd name="connsiteX3" fmla="*/ 518960 w 2483970"/>
                <a:gd name="connsiteY3" fmla="*/ 0 h 555141"/>
                <a:gd name="connsiteX4" fmla="*/ 0 w 2483970"/>
                <a:gd name="connsiteY4" fmla="*/ 2813 h 555141"/>
                <a:gd name="connsiteX0" fmla="*/ 2483348 w 2483970"/>
                <a:gd name="connsiteY0" fmla="*/ 454322 h 552328"/>
                <a:gd name="connsiteX1" fmla="*/ 2483970 w 2483970"/>
                <a:gd name="connsiteY1" fmla="*/ 548981 h 552328"/>
                <a:gd name="connsiteX2" fmla="*/ 978609 w 2483970"/>
                <a:gd name="connsiteY2" fmla="*/ 552328 h 552328"/>
                <a:gd name="connsiteX3" fmla="*/ 522840 w 2483970"/>
                <a:gd name="connsiteY3" fmla="*/ 1939 h 552328"/>
                <a:gd name="connsiteX4" fmla="*/ 0 w 2483970"/>
                <a:gd name="connsiteY4" fmla="*/ 0 h 552328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  <a:gd name="connsiteX0" fmla="*/ 2483348 w 2483970"/>
                <a:gd name="connsiteY0" fmla="*/ 454322 h 554303"/>
                <a:gd name="connsiteX1" fmla="*/ 2483970 w 2483970"/>
                <a:gd name="connsiteY1" fmla="*/ 548981 h 554303"/>
                <a:gd name="connsiteX2" fmla="*/ 985056 w 2483970"/>
                <a:gd name="connsiteY2" fmla="*/ 554303 h 554303"/>
                <a:gd name="connsiteX3" fmla="*/ 522840 w 2483970"/>
                <a:gd name="connsiteY3" fmla="*/ 1939 h 554303"/>
                <a:gd name="connsiteX4" fmla="*/ 0 w 2483970"/>
                <a:gd name="connsiteY4" fmla="*/ 0 h 554303"/>
                <a:gd name="connsiteX0" fmla="*/ 2483348 w 2483970"/>
                <a:gd name="connsiteY0" fmla="*/ 454322 h 548981"/>
                <a:gd name="connsiteX1" fmla="*/ 2483970 w 2483970"/>
                <a:gd name="connsiteY1" fmla="*/ 548981 h 548981"/>
                <a:gd name="connsiteX2" fmla="*/ 985056 w 2483970"/>
                <a:gd name="connsiteY2" fmla="*/ 548379 h 548981"/>
                <a:gd name="connsiteX3" fmla="*/ 522840 w 2483970"/>
                <a:gd name="connsiteY3" fmla="*/ 1939 h 548981"/>
                <a:gd name="connsiteX4" fmla="*/ 0 w 2483970"/>
                <a:gd name="connsiteY4" fmla="*/ 0 h 5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970" h="548981">
                  <a:moveTo>
                    <a:pt x="2483348" y="454322"/>
                  </a:moveTo>
                  <a:cubicBezTo>
                    <a:pt x="2483555" y="485875"/>
                    <a:pt x="2483763" y="517428"/>
                    <a:pt x="2483970" y="548981"/>
                  </a:cubicBezTo>
                  <a:lnTo>
                    <a:pt x="985056" y="548379"/>
                  </a:lnTo>
                  <a:lnTo>
                    <a:pt x="522840" y="1939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Trapezoid 109">
              <a:extLst>
                <a:ext uri="{FF2B5EF4-FFF2-40B4-BE49-F238E27FC236}">
                  <a16:creationId xmlns:a16="http://schemas.microsoft.com/office/drawing/2014/main" id="{73F95D28-B3B5-3F4C-9C97-A66F169CEB7F}"/>
                </a:ext>
              </a:extLst>
            </p:cNvPr>
            <p:cNvSpPr/>
            <p:nvPr/>
          </p:nvSpPr>
          <p:spPr>
            <a:xfrm rot="5400000">
              <a:off x="96695" y="2043883"/>
              <a:ext cx="4705630" cy="410496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2148706 w 2529492"/>
                <a:gd name="connsiteY0" fmla="*/ 117093 h 1299602"/>
                <a:gd name="connsiteX1" fmla="*/ 2143322 w 2529492"/>
                <a:gd name="connsiteY1" fmla="*/ 1856 h 1299602"/>
                <a:gd name="connsiteX2" fmla="*/ 2526180 w 2529492"/>
                <a:gd name="connsiteY2" fmla="*/ 0 h 1299602"/>
                <a:gd name="connsiteX3" fmla="*/ 2529492 w 2529492"/>
                <a:gd name="connsiteY3" fmla="*/ 1299097 h 1299602"/>
                <a:gd name="connsiteX4" fmla="*/ 0 w 2529492"/>
                <a:gd name="connsiteY4" fmla="*/ 1299602 h 1299602"/>
                <a:gd name="connsiteX5" fmla="*/ 351143 w 2529492"/>
                <a:gd name="connsiteY5" fmla="*/ 1201890 h 1299602"/>
                <a:gd name="connsiteX0" fmla="*/ 2148765 w 2529551"/>
                <a:gd name="connsiteY0" fmla="*/ 117093 h 1299602"/>
                <a:gd name="connsiteX1" fmla="*/ 2143381 w 2529551"/>
                <a:gd name="connsiteY1" fmla="*/ 1856 h 1299602"/>
                <a:gd name="connsiteX2" fmla="*/ 2526239 w 2529551"/>
                <a:gd name="connsiteY2" fmla="*/ 0 h 1299602"/>
                <a:gd name="connsiteX3" fmla="*/ 2529551 w 2529551"/>
                <a:gd name="connsiteY3" fmla="*/ 1299097 h 1299602"/>
                <a:gd name="connsiteX4" fmla="*/ 59 w 2529551"/>
                <a:gd name="connsiteY4" fmla="*/ 1299602 h 1299602"/>
                <a:gd name="connsiteX5" fmla="*/ 2120 w 2529551"/>
                <a:gd name="connsiteY5" fmla="*/ 1206243 h 1299602"/>
                <a:gd name="connsiteX0" fmla="*/ 2148726 w 2529512"/>
                <a:gd name="connsiteY0" fmla="*/ 117093 h 1299602"/>
                <a:gd name="connsiteX1" fmla="*/ 2143342 w 2529512"/>
                <a:gd name="connsiteY1" fmla="*/ 1856 h 1299602"/>
                <a:gd name="connsiteX2" fmla="*/ 2526200 w 2529512"/>
                <a:gd name="connsiteY2" fmla="*/ 0 h 1299602"/>
                <a:gd name="connsiteX3" fmla="*/ 2529512 w 2529512"/>
                <a:gd name="connsiteY3" fmla="*/ 1299097 h 1299602"/>
                <a:gd name="connsiteX4" fmla="*/ 20 w 2529512"/>
                <a:gd name="connsiteY4" fmla="*/ 1299602 h 1299602"/>
                <a:gd name="connsiteX5" fmla="*/ 9353 w 2529512"/>
                <a:gd name="connsiteY5" fmla="*/ 1228010 h 1299602"/>
                <a:gd name="connsiteX0" fmla="*/ 2164827 w 2545613"/>
                <a:gd name="connsiteY0" fmla="*/ 117093 h 1299602"/>
                <a:gd name="connsiteX1" fmla="*/ 2159443 w 2545613"/>
                <a:gd name="connsiteY1" fmla="*/ 1856 h 1299602"/>
                <a:gd name="connsiteX2" fmla="*/ 2542301 w 2545613"/>
                <a:gd name="connsiteY2" fmla="*/ 0 h 1299602"/>
                <a:gd name="connsiteX3" fmla="*/ 2545613 w 2545613"/>
                <a:gd name="connsiteY3" fmla="*/ 1299097 h 1299602"/>
                <a:gd name="connsiteX4" fmla="*/ 16121 w 2545613"/>
                <a:gd name="connsiteY4" fmla="*/ 1299602 h 1299602"/>
                <a:gd name="connsiteX5" fmla="*/ 0 w 2545613"/>
                <a:gd name="connsiteY5" fmla="*/ 1160534 h 1299602"/>
                <a:gd name="connsiteX0" fmla="*/ 2148766 w 2529552"/>
                <a:gd name="connsiteY0" fmla="*/ 117093 h 1299602"/>
                <a:gd name="connsiteX1" fmla="*/ 2143382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148766 w 2529552"/>
                <a:gd name="connsiteY0" fmla="*/ 117093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47464 w 2529552"/>
                <a:gd name="connsiteY0" fmla="*/ 108320 h 1299602"/>
                <a:gd name="connsiteX1" fmla="*/ 2249673 w 2529552"/>
                <a:gd name="connsiteY1" fmla="*/ 1856 h 1299602"/>
                <a:gd name="connsiteX2" fmla="*/ 2526240 w 2529552"/>
                <a:gd name="connsiteY2" fmla="*/ 0 h 1299602"/>
                <a:gd name="connsiteX3" fmla="*/ 2529552 w 2529552"/>
                <a:gd name="connsiteY3" fmla="*/ 1299097 h 1299602"/>
                <a:gd name="connsiteX4" fmla="*/ 60 w 2529552"/>
                <a:gd name="connsiteY4" fmla="*/ 1299602 h 1299602"/>
                <a:gd name="connsiteX5" fmla="*/ 2121 w 2529552"/>
                <a:gd name="connsiteY5" fmla="*/ 1225833 h 1299602"/>
                <a:gd name="connsiteX0" fmla="*/ 2285369 w 2567457"/>
                <a:gd name="connsiteY0" fmla="*/ 108320 h 1299602"/>
                <a:gd name="connsiteX1" fmla="*/ 2287578 w 2567457"/>
                <a:gd name="connsiteY1" fmla="*/ 1856 h 1299602"/>
                <a:gd name="connsiteX2" fmla="*/ 2564145 w 2567457"/>
                <a:gd name="connsiteY2" fmla="*/ 0 h 1299602"/>
                <a:gd name="connsiteX3" fmla="*/ 2567457 w 2567457"/>
                <a:gd name="connsiteY3" fmla="*/ 1299097 h 1299602"/>
                <a:gd name="connsiteX4" fmla="*/ 4 w 2567457"/>
                <a:gd name="connsiteY4" fmla="*/ 1299602 h 1299602"/>
                <a:gd name="connsiteX5" fmla="*/ 40026 w 2567457"/>
                <a:gd name="connsiteY5" fmla="*/ 1225833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0896 w 2572984"/>
                <a:gd name="connsiteY0" fmla="*/ 108320 h 1299602"/>
                <a:gd name="connsiteX1" fmla="*/ 2293105 w 2572984"/>
                <a:gd name="connsiteY1" fmla="*/ 1856 h 1299602"/>
                <a:gd name="connsiteX2" fmla="*/ 2569672 w 2572984"/>
                <a:gd name="connsiteY2" fmla="*/ 0 h 1299602"/>
                <a:gd name="connsiteX3" fmla="*/ 2572984 w 2572984"/>
                <a:gd name="connsiteY3" fmla="*/ 1299097 h 1299602"/>
                <a:gd name="connsiteX4" fmla="*/ 5531 w 2572984"/>
                <a:gd name="connsiteY4" fmla="*/ 1299602 h 1299602"/>
                <a:gd name="connsiteX5" fmla="*/ 0 w 2572984"/>
                <a:gd name="connsiteY5" fmla="*/ 1223640 h 1299602"/>
                <a:gd name="connsiteX0" fmla="*/ 2296781 w 2578869"/>
                <a:gd name="connsiteY0" fmla="*/ 108320 h 1299602"/>
                <a:gd name="connsiteX1" fmla="*/ 2298990 w 2578869"/>
                <a:gd name="connsiteY1" fmla="*/ 1856 h 1299602"/>
                <a:gd name="connsiteX2" fmla="*/ 2575557 w 2578869"/>
                <a:gd name="connsiteY2" fmla="*/ 0 h 1299602"/>
                <a:gd name="connsiteX3" fmla="*/ 2578869 w 2578869"/>
                <a:gd name="connsiteY3" fmla="*/ 1299097 h 1299602"/>
                <a:gd name="connsiteX4" fmla="*/ 28 w 2578869"/>
                <a:gd name="connsiteY4" fmla="*/ 1299602 h 1299602"/>
                <a:gd name="connsiteX5" fmla="*/ 5885 w 2578869"/>
                <a:gd name="connsiteY5" fmla="*/ 1223640 h 1299602"/>
                <a:gd name="connsiteX0" fmla="*/ 2298489 w 2580577"/>
                <a:gd name="connsiteY0" fmla="*/ 108320 h 1299602"/>
                <a:gd name="connsiteX1" fmla="*/ 2300698 w 2580577"/>
                <a:gd name="connsiteY1" fmla="*/ 1856 h 1299602"/>
                <a:gd name="connsiteX2" fmla="*/ 2577265 w 2580577"/>
                <a:gd name="connsiteY2" fmla="*/ 0 h 1299602"/>
                <a:gd name="connsiteX3" fmla="*/ 2580577 w 2580577"/>
                <a:gd name="connsiteY3" fmla="*/ 1299097 h 1299602"/>
                <a:gd name="connsiteX4" fmla="*/ 1736 w 2580577"/>
                <a:gd name="connsiteY4" fmla="*/ 1299602 h 1299602"/>
                <a:gd name="connsiteX5" fmla="*/ 0 w 2580577"/>
                <a:gd name="connsiteY5" fmla="*/ 1223640 h 1299602"/>
                <a:gd name="connsiteX0" fmla="*/ 2296813 w 2578901"/>
                <a:gd name="connsiteY0" fmla="*/ 108320 h 1299602"/>
                <a:gd name="connsiteX1" fmla="*/ 2299022 w 2578901"/>
                <a:gd name="connsiteY1" fmla="*/ 1856 h 1299602"/>
                <a:gd name="connsiteX2" fmla="*/ 2575589 w 2578901"/>
                <a:gd name="connsiteY2" fmla="*/ 0 h 1299602"/>
                <a:gd name="connsiteX3" fmla="*/ 2578901 w 2578901"/>
                <a:gd name="connsiteY3" fmla="*/ 1299097 h 1299602"/>
                <a:gd name="connsiteX4" fmla="*/ 60 w 2578901"/>
                <a:gd name="connsiteY4" fmla="*/ 1299602 h 1299602"/>
                <a:gd name="connsiteX5" fmla="*/ 2120 w 2578901"/>
                <a:gd name="connsiteY5" fmla="*/ 1214867 h 1299602"/>
                <a:gd name="connsiteX0" fmla="*/ 2296813 w 2578901"/>
                <a:gd name="connsiteY0" fmla="*/ 112332 h 1303614"/>
                <a:gd name="connsiteX1" fmla="*/ 2299024 w 2578901"/>
                <a:gd name="connsiteY1" fmla="*/ 0 h 1303614"/>
                <a:gd name="connsiteX2" fmla="*/ 2575589 w 2578901"/>
                <a:gd name="connsiteY2" fmla="*/ 4012 h 1303614"/>
                <a:gd name="connsiteX3" fmla="*/ 2578901 w 2578901"/>
                <a:gd name="connsiteY3" fmla="*/ 1303109 h 1303614"/>
                <a:gd name="connsiteX4" fmla="*/ 60 w 2578901"/>
                <a:gd name="connsiteY4" fmla="*/ 1303614 h 1303614"/>
                <a:gd name="connsiteX5" fmla="*/ 2120 w 2578901"/>
                <a:gd name="connsiteY5" fmla="*/ 1218879 h 1303614"/>
                <a:gd name="connsiteX0" fmla="*/ 2296813 w 2578901"/>
                <a:gd name="connsiteY0" fmla="*/ 108420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2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6814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303973 w 2578901"/>
                <a:gd name="connsiteY0" fmla="*/ 101527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  <a:gd name="connsiteX0" fmla="*/ 2297787 w 2578901"/>
                <a:gd name="connsiteY0" fmla="*/ 97953 h 1299702"/>
                <a:gd name="connsiteX1" fmla="*/ 2299026 w 2578901"/>
                <a:gd name="connsiteY1" fmla="*/ 0 h 1299702"/>
                <a:gd name="connsiteX2" fmla="*/ 2575589 w 2578901"/>
                <a:gd name="connsiteY2" fmla="*/ 100 h 1299702"/>
                <a:gd name="connsiteX3" fmla="*/ 2578901 w 2578901"/>
                <a:gd name="connsiteY3" fmla="*/ 1299197 h 1299702"/>
                <a:gd name="connsiteX4" fmla="*/ 60 w 2578901"/>
                <a:gd name="connsiteY4" fmla="*/ 1299702 h 1299702"/>
                <a:gd name="connsiteX5" fmla="*/ 2120 w 2578901"/>
                <a:gd name="connsiteY5" fmla="*/ 1214967 h 12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901" h="1299702">
                  <a:moveTo>
                    <a:pt x="2297787" y="97953"/>
                  </a:moveTo>
                  <a:cubicBezTo>
                    <a:pt x="2298523" y="62465"/>
                    <a:pt x="2298290" y="35488"/>
                    <a:pt x="2299026" y="0"/>
                  </a:cubicBezTo>
                  <a:lnTo>
                    <a:pt x="2575589" y="100"/>
                  </a:lnTo>
                  <a:cubicBezTo>
                    <a:pt x="2575727" y="426325"/>
                    <a:pt x="2578763" y="872972"/>
                    <a:pt x="2578901" y="1299197"/>
                  </a:cubicBezTo>
                  <a:lnTo>
                    <a:pt x="60" y="1299702"/>
                  </a:lnTo>
                  <a:cubicBezTo>
                    <a:pt x="-465" y="1267131"/>
                    <a:pt x="2645" y="1247538"/>
                    <a:pt x="2120" y="12149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B2971EF-446A-8D4B-AC76-D09B5C16E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279" y="6025293"/>
              <a:ext cx="65082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5626" name="Group 23">
              <a:extLst>
                <a:ext uri="{FF2B5EF4-FFF2-40B4-BE49-F238E27FC236}">
                  <a16:creationId xmlns:a16="http://schemas.microsoft.com/office/drawing/2014/main" id="{E1B978BD-C08D-3C46-91B2-27E84CD79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027" y="5620357"/>
              <a:ext cx="3785902" cy="646331"/>
              <a:chOff x="397027" y="5620357"/>
              <a:chExt cx="3785902" cy="646331"/>
            </a:xfrm>
          </p:grpSpPr>
          <p:grpSp>
            <p:nvGrpSpPr>
              <p:cNvPr id="105712" name="Group 43">
                <a:extLst>
                  <a:ext uri="{FF2B5EF4-FFF2-40B4-BE49-F238E27FC236}">
                    <a16:creationId xmlns:a16="http://schemas.microsoft.com/office/drawing/2014/main" id="{845C7E7D-9B1A-0949-9311-C8597199AA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918" y="5672242"/>
                <a:ext cx="854011" cy="495934"/>
                <a:chOff x="1145106" y="4503159"/>
                <a:chExt cx="854011" cy="495934"/>
              </a:xfrm>
            </p:grpSpPr>
            <p:grpSp>
              <p:nvGrpSpPr>
                <p:cNvPr id="105720" name="Group 38">
                  <a:extLst>
                    <a:ext uri="{FF2B5EF4-FFF2-40B4-BE49-F238E27FC236}">
                      <a16:creationId xmlns:a16="http://schemas.microsoft.com/office/drawing/2014/main" id="{CC2E81C5-2619-BD4B-96A4-6ADDFB1391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314" y="4723379"/>
                  <a:ext cx="646283" cy="246235"/>
                  <a:chOff x="512956" y="1615016"/>
                  <a:chExt cx="646283" cy="246235"/>
                </a:xfrm>
              </p:grpSpPr>
              <p:sp>
                <p:nvSpPr>
                  <p:cNvPr id="105723" name="TextBox 39">
                    <a:extLst>
                      <a:ext uri="{FF2B5EF4-FFF2-40B4-BE49-F238E27FC236}">
                        <a16:creationId xmlns:a16="http://schemas.microsoft.com/office/drawing/2014/main" id="{4D6A9C64-2848-E549-8DE6-3A921F2B41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56" y="1615016"/>
                    <a:ext cx="646283" cy="2462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100000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8342043-071B-EB4E-B982-8EFCA0D0F60B}"/>
                      </a:ext>
                    </a:extLst>
                  </p:cNvPr>
                  <p:cNvSpPr/>
                  <p:nvPr/>
                </p:nvSpPr>
                <p:spPr>
                  <a:xfrm>
                    <a:off x="571772" y="1651004"/>
                    <a:ext cx="517487" cy="184160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5721" name="TextBox 41">
                  <a:extLst>
                    <a:ext uri="{FF2B5EF4-FFF2-40B4-BE49-F238E27FC236}">
                      <a16:creationId xmlns:a16="http://schemas.microsoft.com/office/drawing/2014/main" id="{963792C7-CBAE-0440-9C07-A6FAD504DD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416" y="4503159"/>
                  <a:ext cx="3978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/>
                    <a:t>PC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C59B96E-1C82-7747-B299-E441E9C2F540}"/>
                    </a:ext>
                  </a:extLst>
                </p:cNvPr>
                <p:cNvSpPr/>
                <p:nvPr/>
              </p:nvSpPr>
              <p:spPr>
                <a:xfrm>
                  <a:off x="1145105" y="4535516"/>
                  <a:ext cx="854011" cy="4635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C7AF23A-8B23-CB40-89C5-BBFFDC10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20" y="5942738"/>
                <a:ext cx="3619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004936-8AEB-6C44-9688-304EC11D3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1567" y="5787154"/>
                <a:ext cx="3428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E6D0B26-11AB-7A40-90FF-2A5CAF3EBC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6329" y="6099910"/>
                <a:ext cx="3412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716" name="Group 106">
                <a:extLst>
                  <a:ext uri="{FF2B5EF4-FFF2-40B4-BE49-F238E27FC236}">
                    <a16:creationId xmlns:a16="http://schemas.microsoft.com/office/drawing/2014/main" id="{8E9BF5C4-0ED7-C546-A621-F12B840D2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9726" y="5620357"/>
                <a:ext cx="854927" cy="646331"/>
                <a:chOff x="3015183" y="442329"/>
                <a:chExt cx="854927" cy="646331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EDA6531-9E74-2145-8D5C-92FCA680807E}"/>
                    </a:ext>
                  </a:extLst>
                </p:cNvPr>
                <p:cNvSpPr/>
                <p:nvPr/>
              </p:nvSpPr>
              <p:spPr>
                <a:xfrm>
                  <a:off x="3015076" y="442429"/>
                  <a:ext cx="855598" cy="642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719" name="TextBox 108">
                  <a:extLst>
                    <a:ext uri="{FF2B5EF4-FFF2-40B4-BE49-F238E27FC236}">
                      <a16:creationId xmlns:a16="http://schemas.microsoft.com/office/drawing/2014/main" id="{02846C24-A0D8-7248-8637-1618C61E0C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3618" y="442329"/>
                  <a:ext cx="68640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/>
                    <a:t>PC</a:t>
                  </a:r>
                </a:p>
                <a:p>
                  <a:pPr algn="ctr"/>
                  <a:r>
                    <a:rPr lang="en-US" altLang="en-US" sz="1200"/>
                    <a:t>Update</a:t>
                  </a:r>
                </a:p>
                <a:p>
                  <a:pPr algn="ctr"/>
                  <a:r>
                    <a:rPr lang="en-US" altLang="en-US" sz="1200"/>
                    <a:t>Logic</a:t>
                  </a:r>
                </a:p>
              </p:txBody>
            </p: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93F1A3D-DEF2-9845-A65B-C744743F8A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26" y="6057045"/>
                <a:ext cx="1077831" cy="63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Trapezoid 109">
              <a:extLst>
                <a:ext uri="{FF2B5EF4-FFF2-40B4-BE49-F238E27FC236}">
                  <a16:creationId xmlns:a16="http://schemas.microsoft.com/office/drawing/2014/main" id="{577200F2-38AF-EE4A-BF5E-20B771D861B8}"/>
                </a:ext>
              </a:extLst>
            </p:cNvPr>
            <p:cNvSpPr/>
            <p:nvPr/>
          </p:nvSpPr>
          <p:spPr>
            <a:xfrm rot="5400000">
              <a:off x="5147136" y="580836"/>
              <a:ext cx="1884474" cy="2939829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2175037"/>
                <a:gd name="connsiteY0" fmla="*/ 117093 h 1299602"/>
                <a:gd name="connsiteX1" fmla="*/ 1792179 w 2175037"/>
                <a:gd name="connsiteY1" fmla="*/ 1856 h 1299602"/>
                <a:gd name="connsiteX2" fmla="*/ 2175037 w 2175037"/>
                <a:gd name="connsiteY2" fmla="*/ 0 h 1299602"/>
                <a:gd name="connsiteX3" fmla="*/ 844110 w 2175037"/>
                <a:gd name="connsiteY3" fmla="*/ 1299097 h 1299602"/>
                <a:gd name="connsiteX4" fmla="*/ 1576 w 2175037"/>
                <a:gd name="connsiteY4" fmla="*/ 1299602 h 1299602"/>
                <a:gd name="connsiteX5" fmla="*/ 0 w 2175037"/>
                <a:gd name="connsiteY5" fmla="*/ 1201890 h 1299602"/>
                <a:gd name="connsiteX0" fmla="*/ 1797563 w 1797562"/>
                <a:gd name="connsiteY0" fmla="*/ 115237 h 1297746"/>
                <a:gd name="connsiteX1" fmla="*/ 1792179 w 1797562"/>
                <a:gd name="connsiteY1" fmla="*/ 0 h 1297746"/>
                <a:gd name="connsiteX2" fmla="*/ 1793825 w 1797562"/>
                <a:gd name="connsiteY2" fmla="*/ 690967 h 1297746"/>
                <a:gd name="connsiteX3" fmla="*/ 844110 w 1797562"/>
                <a:gd name="connsiteY3" fmla="*/ 1297241 h 1297746"/>
                <a:gd name="connsiteX4" fmla="*/ 1576 w 1797562"/>
                <a:gd name="connsiteY4" fmla="*/ 1297746 h 1297746"/>
                <a:gd name="connsiteX5" fmla="*/ 0 w 1797562"/>
                <a:gd name="connsiteY5" fmla="*/ 1200034 h 1297746"/>
                <a:gd name="connsiteX0" fmla="*/ 2190690 w 2190689"/>
                <a:gd name="connsiteY0" fmla="*/ 874495 h 1297746"/>
                <a:gd name="connsiteX1" fmla="*/ 1792179 w 2190689"/>
                <a:gd name="connsiteY1" fmla="*/ 0 h 1297746"/>
                <a:gd name="connsiteX2" fmla="*/ 1793825 w 2190689"/>
                <a:gd name="connsiteY2" fmla="*/ 690967 h 1297746"/>
                <a:gd name="connsiteX3" fmla="*/ 844110 w 2190689"/>
                <a:gd name="connsiteY3" fmla="*/ 1297241 h 1297746"/>
                <a:gd name="connsiteX4" fmla="*/ 1576 w 2190689"/>
                <a:gd name="connsiteY4" fmla="*/ 1297746 h 1297746"/>
                <a:gd name="connsiteX5" fmla="*/ 0 w 2190689"/>
                <a:gd name="connsiteY5" fmla="*/ 1200034 h 1297746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29"/>
                <a:gd name="connsiteY0" fmla="*/ 276580 h 699831"/>
                <a:gd name="connsiteX1" fmla="*/ 2209129 w 2209129"/>
                <a:gd name="connsiteY1" fmla="*/ 0 h 699831"/>
                <a:gd name="connsiteX2" fmla="*/ 1793825 w 2209129"/>
                <a:gd name="connsiteY2" fmla="*/ 93052 h 699831"/>
                <a:gd name="connsiteX3" fmla="*/ 844110 w 2209129"/>
                <a:gd name="connsiteY3" fmla="*/ 699326 h 699831"/>
                <a:gd name="connsiteX4" fmla="*/ 1576 w 2209129"/>
                <a:gd name="connsiteY4" fmla="*/ 699831 h 699831"/>
                <a:gd name="connsiteX5" fmla="*/ 0 w 2209129"/>
                <a:gd name="connsiteY5" fmla="*/ 602119 h 699831"/>
                <a:gd name="connsiteX0" fmla="*/ 2190690 w 2209132"/>
                <a:gd name="connsiteY0" fmla="*/ 191164 h 614415"/>
                <a:gd name="connsiteX1" fmla="*/ 2209132 w 2209132"/>
                <a:gd name="connsiteY1" fmla="*/ 0 h 614415"/>
                <a:gd name="connsiteX2" fmla="*/ 1793825 w 2209132"/>
                <a:gd name="connsiteY2" fmla="*/ 7636 h 614415"/>
                <a:gd name="connsiteX3" fmla="*/ 844110 w 2209132"/>
                <a:gd name="connsiteY3" fmla="*/ 613910 h 614415"/>
                <a:gd name="connsiteX4" fmla="*/ 1576 w 2209132"/>
                <a:gd name="connsiteY4" fmla="*/ 614415 h 614415"/>
                <a:gd name="connsiteX5" fmla="*/ 0 w 2209132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1793825 w 2214519"/>
                <a:gd name="connsiteY2" fmla="*/ 7636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14519"/>
                <a:gd name="connsiteY0" fmla="*/ 129041 h 614415"/>
                <a:gd name="connsiteX1" fmla="*/ 2209132 w 2214519"/>
                <a:gd name="connsiteY1" fmla="*/ 0 h 614415"/>
                <a:gd name="connsiteX2" fmla="*/ 864623 w 2214519"/>
                <a:gd name="connsiteY2" fmla="*/ 327 h 614415"/>
                <a:gd name="connsiteX3" fmla="*/ 844110 w 2214519"/>
                <a:gd name="connsiteY3" fmla="*/ 613910 h 614415"/>
                <a:gd name="connsiteX4" fmla="*/ 1576 w 2214519"/>
                <a:gd name="connsiteY4" fmla="*/ 614415 h 614415"/>
                <a:gd name="connsiteX5" fmla="*/ 0 w 2214519"/>
                <a:gd name="connsiteY5" fmla="*/ 516703 h 614415"/>
                <a:gd name="connsiteX0" fmla="*/ 2214519 w 2230979"/>
                <a:gd name="connsiteY0" fmla="*/ 128714 h 614088"/>
                <a:gd name="connsiteX1" fmla="*/ 2230979 w 2230979"/>
                <a:gd name="connsiteY1" fmla="*/ 965 h 614088"/>
                <a:gd name="connsiteX2" fmla="*/ 864623 w 2230979"/>
                <a:gd name="connsiteY2" fmla="*/ 0 h 614088"/>
                <a:gd name="connsiteX3" fmla="*/ 844110 w 2230979"/>
                <a:gd name="connsiteY3" fmla="*/ 613583 h 614088"/>
                <a:gd name="connsiteX4" fmla="*/ 1576 w 2230979"/>
                <a:gd name="connsiteY4" fmla="*/ 614088 h 614088"/>
                <a:gd name="connsiteX5" fmla="*/ 0 w 223097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44110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14519 w 2214519"/>
                <a:gd name="connsiteY0" fmla="*/ 128714 h 614088"/>
                <a:gd name="connsiteX1" fmla="*/ 2209138 w 2214519"/>
                <a:gd name="connsiteY1" fmla="*/ 965 h 614088"/>
                <a:gd name="connsiteX2" fmla="*/ 864623 w 2214519"/>
                <a:gd name="connsiteY2" fmla="*/ 0 h 614088"/>
                <a:gd name="connsiteX3" fmla="*/ 865957 w 2214519"/>
                <a:gd name="connsiteY3" fmla="*/ 613583 h 614088"/>
                <a:gd name="connsiteX4" fmla="*/ 1576 w 2214519"/>
                <a:gd name="connsiteY4" fmla="*/ 614088 h 614088"/>
                <a:gd name="connsiteX5" fmla="*/ 0 w 2214519"/>
                <a:gd name="connsiteY5" fmla="*/ 516376 h 614088"/>
                <a:gd name="connsiteX0" fmla="*/ 2230727 w 2230727"/>
                <a:gd name="connsiteY0" fmla="*/ 74099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0 w 2209138"/>
                <a:gd name="connsiteY0" fmla="*/ 69788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22625 w 2222625"/>
                <a:gd name="connsiteY0" fmla="*/ 69788 h 614088"/>
                <a:gd name="connsiteX1" fmla="*/ 2209138 w 2222625"/>
                <a:gd name="connsiteY1" fmla="*/ 965 h 614088"/>
                <a:gd name="connsiteX2" fmla="*/ 864623 w 2222625"/>
                <a:gd name="connsiteY2" fmla="*/ 0 h 614088"/>
                <a:gd name="connsiteX3" fmla="*/ 865957 w 2222625"/>
                <a:gd name="connsiteY3" fmla="*/ 613583 h 614088"/>
                <a:gd name="connsiteX4" fmla="*/ 1576 w 2222625"/>
                <a:gd name="connsiteY4" fmla="*/ 614088 h 614088"/>
                <a:gd name="connsiteX5" fmla="*/ 0 w 2222625"/>
                <a:gd name="connsiteY5" fmla="*/ 516376 h 614088"/>
                <a:gd name="connsiteX0" fmla="*/ 2230727 w 2230727"/>
                <a:gd name="connsiteY0" fmla="*/ 78411 h 614088"/>
                <a:gd name="connsiteX1" fmla="*/ 2209138 w 2230727"/>
                <a:gd name="connsiteY1" fmla="*/ 965 h 614088"/>
                <a:gd name="connsiteX2" fmla="*/ 864623 w 2230727"/>
                <a:gd name="connsiteY2" fmla="*/ 0 h 614088"/>
                <a:gd name="connsiteX3" fmla="*/ 865957 w 2230727"/>
                <a:gd name="connsiteY3" fmla="*/ 613583 h 614088"/>
                <a:gd name="connsiteX4" fmla="*/ 1576 w 2230727"/>
                <a:gd name="connsiteY4" fmla="*/ 614088 h 614088"/>
                <a:gd name="connsiteX5" fmla="*/ 0 w 2230727"/>
                <a:gd name="connsiteY5" fmla="*/ 516376 h 614088"/>
                <a:gd name="connsiteX0" fmla="*/ 2206423 w 2209138"/>
                <a:gd name="connsiteY0" fmla="*/ 78411 h 614088"/>
                <a:gd name="connsiteX1" fmla="*/ 2209138 w 2209138"/>
                <a:gd name="connsiteY1" fmla="*/ 965 h 614088"/>
                <a:gd name="connsiteX2" fmla="*/ 864623 w 2209138"/>
                <a:gd name="connsiteY2" fmla="*/ 0 h 614088"/>
                <a:gd name="connsiteX3" fmla="*/ 865957 w 2209138"/>
                <a:gd name="connsiteY3" fmla="*/ 613583 h 614088"/>
                <a:gd name="connsiteX4" fmla="*/ 1576 w 2209138"/>
                <a:gd name="connsiteY4" fmla="*/ 614088 h 614088"/>
                <a:gd name="connsiteX5" fmla="*/ 0 w 2209138"/>
                <a:gd name="connsiteY5" fmla="*/ 516376 h 614088"/>
                <a:gd name="connsiteX0" fmla="*/ 2217651 w 2217651"/>
                <a:gd name="connsiteY0" fmla="*/ 77747 h 614088"/>
                <a:gd name="connsiteX1" fmla="*/ 2209138 w 2217651"/>
                <a:gd name="connsiteY1" fmla="*/ 965 h 614088"/>
                <a:gd name="connsiteX2" fmla="*/ 864623 w 2217651"/>
                <a:gd name="connsiteY2" fmla="*/ 0 h 614088"/>
                <a:gd name="connsiteX3" fmla="*/ 865957 w 2217651"/>
                <a:gd name="connsiteY3" fmla="*/ 613583 h 614088"/>
                <a:gd name="connsiteX4" fmla="*/ 1576 w 2217651"/>
                <a:gd name="connsiteY4" fmla="*/ 614088 h 614088"/>
                <a:gd name="connsiteX5" fmla="*/ 0 w 2217651"/>
                <a:gd name="connsiteY5" fmla="*/ 516376 h 614088"/>
                <a:gd name="connsiteX0" fmla="*/ 2217651 w 2220364"/>
                <a:gd name="connsiteY0" fmla="*/ 77747 h 614088"/>
                <a:gd name="connsiteX1" fmla="*/ 2220364 w 2220364"/>
                <a:gd name="connsiteY1" fmla="*/ 965 h 614088"/>
                <a:gd name="connsiteX2" fmla="*/ 864623 w 2220364"/>
                <a:gd name="connsiteY2" fmla="*/ 0 h 614088"/>
                <a:gd name="connsiteX3" fmla="*/ 865957 w 2220364"/>
                <a:gd name="connsiteY3" fmla="*/ 613583 h 614088"/>
                <a:gd name="connsiteX4" fmla="*/ 1576 w 2220364"/>
                <a:gd name="connsiteY4" fmla="*/ 614088 h 614088"/>
                <a:gd name="connsiteX5" fmla="*/ 0 w 2220364"/>
                <a:gd name="connsiteY5" fmla="*/ 516376 h 614088"/>
                <a:gd name="connsiteX0" fmla="*/ 2217651 w 2224106"/>
                <a:gd name="connsiteY0" fmla="*/ 78773 h 615114"/>
                <a:gd name="connsiteX1" fmla="*/ 2224106 w 2224106"/>
                <a:gd name="connsiteY1" fmla="*/ 0 h 615114"/>
                <a:gd name="connsiteX2" fmla="*/ 864623 w 2224106"/>
                <a:gd name="connsiteY2" fmla="*/ 1026 h 615114"/>
                <a:gd name="connsiteX3" fmla="*/ 865957 w 2224106"/>
                <a:gd name="connsiteY3" fmla="*/ 614609 h 615114"/>
                <a:gd name="connsiteX4" fmla="*/ 1576 w 2224106"/>
                <a:gd name="connsiteY4" fmla="*/ 615114 h 615114"/>
                <a:gd name="connsiteX5" fmla="*/ 0 w 2224106"/>
                <a:gd name="connsiteY5" fmla="*/ 517402 h 615114"/>
                <a:gd name="connsiteX0" fmla="*/ 2217651 w 2217831"/>
                <a:gd name="connsiteY0" fmla="*/ 77747 h 614088"/>
                <a:gd name="connsiteX1" fmla="*/ 2216625 w 2217831"/>
                <a:gd name="connsiteY1" fmla="*/ 2292 h 614088"/>
                <a:gd name="connsiteX2" fmla="*/ 864623 w 2217831"/>
                <a:gd name="connsiteY2" fmla="*/ 0 h 614088"/>
                <a:gd name="connsiteX3" fmla="*/ 865957 w 2217831"/>
                <a:gd name="connsiteY3" fmla="*/ 613583 h 614088"/>
                <a:gd name="connsiteX4" fmla="*/ 1576 w 2217831"/>
                <a:gd name="connsiteY4" fmla="*/ 614088 h 614088"/>
                <a:gd name="connsiteX5" fmla="*/ 0 w 2217831"/>
                <a:gd name="connsiteY5" fmla="*/ 516376 h 614088"/>
                <a:gd name="connsiteX0" fmla="*/ 2217651 w 2220370"/>
                <a:gd name="connsiteY0" fmla="*/ 77747 h 614088"/>
                <a:gd name="connsiteX1" fmla="*/ 2220370 w 2220370"/>
                <a:gd name="connsiteY1" fmla="*/ 301 h 614088"/>
                <a:gd name="connsiteX2" fmla="*/ 864623 w 2220370"/>
                <a:gd name="connsiteY2" fmla="*/ 0 h 614088"/>
                <a:gd name="connsiteX3" fmla="*/ 865957 w 2220370"/>
                <a:gd name="connsiteY3" fmla="*/ 613583 h 614088"/>
                <a:gd name="connsiteX4" fmla="*/ 1576 w 2220370"/>
                <a:gd name="connsiteY4" fmla="*/ 614088 h 614088"/>
                <a:gd name="connsiteX5" fmla="*/ 0 w 2220370"/>
                <a:gd name="connsiteY5" fmla="*/ 516376 h 614088"/>
                <a:gd name="connsiteX0" fmla="*/ 2217651 w 2217736"/>
                <a:gd name="connsiteY0" fmla="*/ 77747 h 614088"/>
                <a:gd name="connsiteX1" fmla="*/ 2212889 w 2217736"/>
                <a:gd name="connsiteY1" fmla="*/ 1628 h 614088"/>
                <a:gd name="connsiteX2" fmla="*/ 864623 w 2217736"/>
                <a:gd name="connsiteY2" fmla="*/ 0 h 614088"/>
                <a:gd name="connsiteX3" fmla="*/ 865957 w 2217736"/>
                <a:gd name="connsiteY3" fmla="*/ 613583 h 614088"/>
                <a:gd name="connsiteX4" fmla="*/ 1576 w 2217736"/>
                <a:gd name="connsiteY4" fmla="*/ 614088 h 614088"/>
                <a:gd name="connsiteX5" fmla="*/ 0 w 2217736"/>
                <a:gd name="connsiteY5" fmla="*/ 516376 h 614088"/>
                <a:gd name="connsiteX0" fmla="*/ 2217651 w 2220372"/>
                <a:gd name="connsiteY0" fmla="*/ 78110 h 614451"/>
                <a:gd name="connsiteX1" fmla="*/ 2220372 w 2220372"/>
                <a:gd name="connsiteY1" fmla="*/ 0 h 614451"/>
                <a:gd name="connsiteX2" fmla="*/ 864623 w 2220372"/>
                <a:gd name="connsiteY2" fmla="*/ 363 h 614451"/>
                <a:gd name="connsiteX3" fmla="*/ 865957 w 2220372"/>
                <a:gd name="connsiteY3" fmla="*/ 613946 h 614451"/>
                <a:gd name="connsiteX4" fmla="*/ 1576 w 2220372"/>
                <a:gd name="connsiteY4" fmla="*/ 614451 h 614451"/>
                <a:gd name="connsiteX5" fmla="*/ 0 w 2220372"/>
                <a:gd name="connsiteY5" fmla="*/ 516739 h 6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372" h="614451">
                  <a:moveTo>
                    <a:pt x="2217651" y="78110"/>
                  </a:moveTo>
                  <a:cubicBezTo>
                    <a:pt x="2218555" y="52516"/>
                    <a:pt x="2219468" y="25594"/>
                    <a:pt x="2220372" y="0"/>
                  </a:cubicBezTo>
                  <a:lnTo>
                    <a:pt x="864623" y="363"/>
                  </a:lnTo>
                  <a:cubicBezTo>
                    <a:pt x="865068" y="204891"/>
                    <a:pt x="865512" y="409418"/>
                    <a:pt x="865957" y="613946"/>
                  </a:cubicBezTo>
                  <a:lnTo>
                    <a:pt x="1576" y="614451"/>
                  </a:lnTo>
                  <a:cubicBezTo>
                    <a:pt x="1051" y="581880"/>
                    <a:pt x="525" y="549310"/>
                    <a:pt x="0" y="5167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5628" name="Group 5">
              <a:extLst>
                <a:ext uri="{FF2B5EF4-FFF2-40B4-BE49-F238E27FC236}">
                  <a16:creationId xmlns:a16="http://schemas.microsoft.com/office/drawing/2014/main" id="{77A9F509-3FAB-304C-8E4E-4226CC924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3684" y="5415018"/>
              <a:ext cx="293670" cy="272788"/>
              <a:chOff x="3284418" y="5102016"/>
              <a:chExt cx="293670" cy="272788"/>
            </a:xfrm>
          </p:grpSpPr>
          <p:sp>
            <p:nvSpPr>
              <p:cNvPr id="105710" name="TextBox 483">
                <a:extLst>
                  <a:ext uri="{FF2B5EF4-FFF2-40B4-BE49-F238E27FC236}">
                    <a16:creationId xmlns:a16="http://schemas.microsoft.com/office/drawing/2014/main" id="{56F037AF-F09D-524B-97CF-3F797D4C9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4418" y="5102016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485" name="Straight Arrow Connector 484">
                <a:extLst>
                  <a:ext uri="{FF2B5EF4-FFF2-40B4-BE49-F238E27FC236}">
                    <a16:creationId xmlns:a16="http://schemas.microsoft.com/office/drawing/2014/main" id="{AFCCB741-BBD0-CD47-B288-31E84DF95B83}"/>
                  </a:ext>
                </a:extLst>
              </p:cNvPr>
              <p:cNvCxnSpPr/>
              <p:nvPr/>
            </p:nvCxnSpPr>
            <p:spPr>
              <a:xfrm>
                <a:off x="3320468" y="5155046"/>
                <a:ext cx="0" cy="2190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7F629AC-A9F5-B247-AC8B-0CE4001E1FE0}"/>
                </a:ext>
              </a:extLst>
            </p:cNvPr>
            <p:cNvCxnSpPr>
              <a:cxnSpLocks/>
            </p:cNvCxnSpPr>
            <p:nvPr/>
          </p:nvCxnSpPr>
          <p:spPr>
            <a:xfrm>
              <a:off x="3813070" y="3358134"/>
              <a:ext cx="12905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630" name="Group 32">
              <a:extLst>
                <a:ext uri="{FF2B5EF4-FFF2-40B4-BE49-F238E27FC236}">
                  <a16:creationId xmlns:a16="http://schemas.microsoft.com/office/drawing/2014/main" id="{69559BDF-0903-0B4E-AD8F-C9005572F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238" y="2865955"/>
              <a:ext cx="758347" cy="1783316"/>
              <a:chOff x="5082238" y="2865955"/>
              <a:chExt cx="758347" cy="1783316"/>
            </a:xfrm>
          </p:grpSpPr>
          <p:grpSp>
            <p:nvGrpSpPr>
              <p:cNvPr id="105702" name="Group 491">
                <a:extLst>
                  <a:ext uri="{FF2B5EF4-FFF2-40B4-BE49-F238E27FC236}">
                    <a16:creationId xmlns:a16="http://schemas.microsoft.com/office/drawing/2014/main" id="{A414B51B-DA08-344D-A348-E24CB9AAA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2238" y="2865955"/>
                <a:ext cx="340158" cy="322660"/>
                <a:chOff x="3112641" y="5068768"/>
                <a:chExt cx="340158" cy="322660"/>
              </a:xfrm>
            </p:grpSpPr>
            <p:sp>
              <p:nvSpPr>
                <p:cNvPr id="105708" name="TextBox 492">
                  <a:extLst>
                    <a:ext uri="{FF2B5EF4-FFF2-40B4-BE49-F238E27FC236}">
                      <a16:creationId xmlns:a16="http://schemas.microsoft.com/office/drawing/2014/main" id="{6AF85EA2-73FE-3C42-BC4E-7A99E85E0E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641" y="506876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494" name="Straight Arrow Connector 493">
                  <a:extLst>
                    <a:ext uri="{FF2B5EF4-FFF2-40B4-BE49-F238E27FC236}">
                      <a16:creationId xmlns:a16="http://schemas.microsoft.com/office/drawing/2014/main" id="{B03C6639-ADEA-994B-B6C2-1F8CD2DD586D}"/>
                    </a:ext>
                  </a:extLst>
                </p:cNvPr>
                <p:cNvCxnSpPr/>
                <p:nvPr/>
              </p:nvCxnSpPr>
              <p:spPr>
                <a:xfrm>
                  <a:off x="3392756" y="5170399"/>
                  <a:ext cx="0" cy="22067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03" name="Group 494">
                <a:extLst>
                  <a:ext uri="{FF2B5EF4-FFF2-40B4-BE49-F238E27FC236}">
                    <a16:creationId xmlns:a16="http://schemas.microsoft.com/office/drawing/2014/main" id="{15B78B34-B9F7-ED44-93B8-A311D0D817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7215" y="2888718"/>
                <a:ext cx="340158" cy="345843"/>
                <a:chOff x="3284418" y="5047988"/>
                <a:chExt cx="340158" cy="345843"/>
              </a:xfrm>
            </p:grpSpPr>
            <p:sp>
              <p:nvSpPr>
                <p:cNvPr id="105706" name="TextBox 495">
                  <a:extLst>
                    <a:ext uri="{FF2B5EF4-FFF2-40B4-BE49-F238E27FC236}">
                      <a16:creationId xmlns:a16="http://schemas.microsoft.com/office/drawing/2014/main" id="{D7BDB8D3-FCE7-364A-8671-4C40C1C756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84418" y="5047988"/>
                  <a:ext cx="340158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1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110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13</a:t>
                  </a:r>
                </a:p>
              </p:txBody>
            </p:sp>
            <p:cxnSp>
              <p:nvCxnSpPr>
                <p:cNvPr id="497" name="Straight Arrow Connector 496">
                  <a:extLst>
                    <a:ext uri="{FF2B5EF4-FFF2-40B4-BE49-F238E27FC236}">
                      <a16:creationId xmlns:a16="http://schemas.microsoft.com/office/drawing/2014/main" id="{3FD26212-7D01-7D4E-857F-40524D4AAEEF}"/>
                    </a:ext>
                  </a:extLst>
                </p:cNvPr>
                <p:cNvCxnSpPr/>
                <p:nvPr/>
              </p:nvCxnSpPr>
              <p:spPr>
                <a:xfrm>
                  <a:off x="3321308" y="5126856"/>
                  <a:ext cx="0" cy="266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704" name="TextBox 503">
                <a:extLst>
                  <a:ext uri="{FF2B5EF4-FFF2-40B4-BE49-F238E27FC236}">
                    <a16:creationId xmlns:a16="http://schemas.microsoft.com/office/drawing/2014/main" id="{2173EA12-E5D4-254B-A188-DDB46D118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761" y="3751075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ALU</a:t>
                </a:r>
              </a:p>
            </p:txBody>
          </p:sp>
          <p:sp>
            <p:nvSpPr>
              <p:cNvPr id="503" name="Trapezoid 109">
                <a:extLst>
                  <a:ext uri="{FF2B5EF4-FFF2-40B4-BE49-F238E27FC236}">
                    <a16:creationId xmlns:a16="http://schemas.microsoft.com/office/drawing/2014/main" id="{992DA5A2-5A39-B844-9E49-5C79AF73F95E}"/>
                  </a:ext>
                </a:extLst>
              </p:cNvPr>
              <p:cNvSpPr/>
              <p:nvPr/>
            </p:nvSpPr>
            <p:spPr>
              <a:xfrm rot="5400000">
                <a:off x="4702693" y="3530437"/>
                <a:ext cx="1527266" cy="709559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978" h="851904">
                    <a:moveTo>
                      <a:pt x="0" y="851904"/>
                    </a:moveTo>
                    <a:lnTo>
                      <a:pt x="212976" y="0"/>
                    </a:lnTo>
                    <a:lnTo>
                      <a:pt x="1120002" y="0"/>
                    </a:lnTo>
                    <a:lnTo>
                      <a:pt x="1332978" y="851904"/>
                    </a:lnTo>
                    <a:lnTo>
                      <a:pt x="921332" y="846566"/>
                    </a:lnTo>
                    <a:lnTo>
                      <a:pt x="832448" y="544284"/>
                    </a:lnTo>
                    <a:lnTo>
                      <a:pt x="517952" y="547566"/>
                    </a:lnTo>
                    <a:lnTo>
                      <a:pt x="402336" y="851904"/>
                    </a:lnTo>
                    <a:lnTo>
                      <a:pt x="0" y="85190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A6503D1-AD44-0C41-A134-4C4B1CF9D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7931" y="3891566"/>
              <a:ext cx="480977" cy="63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rapezoid 109">
              <a:extLst>
                <a:ext uri="{FF2B5EF4-FFF2-40B4-BE49-F238E27FC236}">
                  <a16:creationId xmlns:a16="http://schemas.microsoft.com/office/drawing/2014/main" id="{87E59AEA-F4DC-2A48-814A-0C0BA7B11AA7}"/>
                </a:ext>
              </a:extLst>
            </p:cNvPr>
            <p:cNvSpPr/>
            <p:nvPr/>
          </p:nvSpPr>
          <p:spPr>
            <a:xfrm rot="5400000">
              <a:off x="5810753" y="2993817"/>
              <a:ext cx="528668" cy="517486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2CA96CA-CC7D-E145-8CC9-EA443A4A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330" y="4018574"/>
              <a:ext cx="65083" cy="650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634" name="TextBox 12">
              <a:extLst>
                <a:ext uri="{FF2B5EF4-FFF2-40B4-BE49-F238E27FC236}">
                  <a16:creationId xmlns:a16="http://schemas.microsoft.com/office/drawing/2014/main" id="{30241226-D113-024C-9A2C-35EAB05B1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100" y="6538303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i281 CPU</a:t>
              </a:r>
            </a:p>
          </p:txBody>
        </p:sp>
        <p:grpSp>
          <p:nvGrpSpPr>
            <p:cNvPr id="105635" name="Group 317">
              <a:extLst>
                <a:ext uri="{FF2B5EF4-FFF2-40B4-BE49-F238E27FC236}">
                  <a16:creationId xmlns:a16="http://schemas.microsoft.com/office/drawing/2014/main" id="{7698670B-EC21-7647-8DB0-0B6B20F0C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57" y="4235664"/>
              <a:ext cx="1340266" cy="2039158"/>
              <a:chOff x="4977477" y="3133066"/>
              <a:chExt cx="1340266" cy="2039158"/>
            </a:xfrm>
          </p:grpSpPr>
          <p:grpSp>
            <p:nvGrpSpPr>
              <p:cNvPr id="105685" name="Group 318">
                <a:extLst>
                  <a:ext uri="{FF2B5EF4-FFF2-40B4-BE49-F238E27FC236}">
                    <a16:creationId xmlns:a16="http://schemas.microsoft.com/office/drawing/2014/main" id="{B7D1AC35-6A8B-3C42-BBF0-E82D05846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477" y="3133066"/>
                <a:ext cx="1340266" cy="2039158"/>
                <a:chOff x="1478281" y="3081068"/>
                <a:chExt cx="1340266" cy="2039158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0A9CBA1-D93E-7642-8534-5C0BE53EF560}"/>
                    </a:ext>
                  </a:extLst>
                </p:cNvPr>
                <p:cNvSpPr/>
                <p:nvPr/>
              </p:nvSpPr>
              <p:spPr>
                <a:xfrm>
                  <a:off x="2050293" y="3500604"/>
                  <a:ext cx="665112" cy="124308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5694" name="Group 327">
                  <a:extLst>
                    <a:ext uri="{FF2B5EF4-FFF2-40B4-BE49-F238E27FC236}">
                      <a16:creationId xmlns:a16="http://schemas.microsoft.com/office/drawing/2014/main" id="{BD631653-9AE3-2746-BA37-D733FEDEE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78281" y="3081068"/>
                  <a:ext cx="1340266" cy="2039158"/>
                  <a:chOff x="2209801" y="3163364"/>
                  <a:chExt cx="1340266" cy="2039158"/>
                </a:xfrm>
              </p:grpSpPr>
              <p:sp>
                <p:nvSpPr>
                  <p:cNvPr id="105695" name="TextBox 7">
                    <a:extLst>
                      <a:ext uri="{FF2B5EF4-FFF2-40B4-BE49-F238E27FC236}">
                        <a16:creationId xmlns:a16="http://schemas.microsoft.com/office/drawing/2014/main" id="{2AFC3665-315D-844E-9D12-E04223712C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1" y="3536767"/>
                    <a:ext cx="878161" cy="1346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524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0011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0101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0110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en-US" altLang="en-US" sz="800" b="1">
                        <a:solidFill>
                          <a:srgbClr val="0070C0"/>
                        </a:solidFill>
                        <a:latin typeface="Courier" pitchFamily="2" charset="0"/>
                      </a:rPr>
                      <a:t> 0111</a:t>
                    </a: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89247F0-65B6-4B47-8592-019329989D0D}"/>
                      </a:ext>
                    </a:extLst>
                  </p:cNvPr>
                  <p:cNvSpPr/>
                  <p:nvPr/>
                </p:nvSpPr>
                <p:spPr>
                  <a:xfrm>
                    <a:off x="2464337" y="3449542"/>
                    <a:ext cx="1060370" cy="14907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697" name="TextBox 329">
                    <a:extLst>
                      <a:ext uri="{FF2B5EF4-FFF2-40B4-BE49-F238E27FC236}">
                        <a16:creationId xmlns:a16="http://schemas.microsoft.com/office/drawing/2014/main" id="{9C6DA2DF-410B-1049-8B90-473809E155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674" y="4925523"/>
                    <a:ext cx="1106393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200"/>
                      <a:t>Data Memory</a:t>
                    </a:r>
                  </a:p>
                </p:txBody>
              </p:sp>
              <p:grpSp>
                <p:nvGrpSpPr>
                  <p:cNvPr id="105698" name="Group 330">
                    <a:extLst>
                      <a:ext uri="{FF2B5EF4-FFF2-40B4-BE49-F238E27FC236}">
                        <a16:creationId xmlns:a16="http://schemas.microsoft.com/office/drawing/2014/main" id="{13A3ADD1-359C-C946-996D-B1909C0EFE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576" y="3163364"/>
                    <a:ext cx="340158" cy="272788"/>
                    <a:chOff x="5075416" y="2587292"/>
                    <a:chExt cx="340158" cy="272788"/>
                  </a:xfrm>
                </p:grpSpPr>
                <p:sp>
                  <p:nvSpPr>
                    <p:cNvPr id="105700" name="TextBox 333">
                      <a:extLst>
                        <a:ext uri="{FF2B5EF4-FFF2-40B4-BE49-F238E27FC236}">
                          <a16:creationId xmlns:a16="http://schemas.microsoft.com/office/drawing/2014/main" id="{263D4B92-F59F-EA4A-8473-919207D117F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5416" y="2587292"/>
                      <a:ext cx="340158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11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</a:t>
                      </a:r>
                    </a:p>
                  </p:txBody>
                </p:sp>
                <p:cxnSp>
                  <p:nvCxnSpPr>
                    <p:cNvPr id="335" name="Straight Arrow Connector 334">
                      <a:extLst>
                        <a:ext uri="{FF2B5EF4-FFF2-40B4-BE49-F238E27FC236}">
                          <a16:creationId xmlns:a16="http://schemas.microsoft.com/office/drawing/2014/main" id="{1989190B-6CB4-E148-A214-11769E2943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14" y="2640093"/>
                      <a:ext cx="0" cy="220676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5699" name="TextBox 332">
                    <a:extLst>
                      <a:ext uri="{FF2B5EF4-FFF2-40B4-BE49-F238E27FC236}">
                        <a16:creationId xmlns:a16="http://schemas.microsoft.com/office/drawing/2014/main" id="{EDCE884B-FC87-C640-8896-D557CF7946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519" y="3552424"/>
                    <a:ext cx="800219" cy="1477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000">
                        <a:latin typeface="Courier" pitchFamily="2" charset="0"/>
                      </a:rPr>
                      <a:t>00000101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r>
                      <a:rPr lang="en-US" altLang="en-US" sz="1000">
                        <a:latin typeface="Courier" pitchFamily="2" charset="0"/>
                      </a:rPr>
                      <a:t>00000000</a:t>
                    </a:r>
                  </a:p>
                  <a:p>
                    <a:endParaRPr lang="en-US" altLang="en-US" sz="1000">
                      <a:latin typeface="Courier" pitchFamily="2" charset="0"/>
                    </a:endParaRPr>
                  </a:p>
                </p:txBody>
              </p:sp>
            </p:grp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58B5E65-8C26-ED45-97E3-64FB822C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3705011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D18EAA1-B4C7-FE40-9A73-E104B6E58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3862182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5CE64E-6963-234D-BCBC-59035B28B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2664" y="4019355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08A27227-3A2E-4848-89DC-21AEA30B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3139" y="4171764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1C0088D-53F9-3E41-B482-F206921A6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319409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6082B14-E0A5-C94D-9F1D-3C0C0B3EC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7901" y="4471818"/>
                <a:ext cx="673049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F2CDBD7-F4A8-6F4B-90D1-481EB311F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6314" y="4632166"/>
                <a:ext cx="673049" cy="4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636" name="Group 11">
              <a:extLst>
                <a:ext uri="{FF2B5EF4-FFF2-40B4-BE49-F238E27FC236}">
                  <a16:creationId xmlns:a16="http://schemas.microsoft.com/office/drawing/2014/main" id="{84CE1A6C-038E-AE48-80D2-B1C3F5DA6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67" y="1258500"/>
              <a:ext cx="5625997" cy="5424631"/>
              <a:chOff x="190667" y="1258500"/>
              <a:chExt cx="5625997" cy="5424631"/>
            </a:xfrm>
          </p:grpSpPr>
          <p:sp>
            <p:nvSpPr>
              <p:cNvPr id="225" name="Trapezoid 109">
                <a:extLst>
                  <a:ext uri="{FF2B5EF4-FFF2-40B4-BE49-F238E27FC236}">
                    <a16:creationId xmlns:a16="http://schemas.microsoft.com/office/drawing/2014/main" id="{90454B08-3B6C-EC42-B3DB-DBCA4651D8EC}"/>
                  </a:ext>
                </a:extLst>
              </p:cNvPr>
              <p:cNvSpPr/>
              <p:nvPr/>
            </p:nvSpPr>
            <p:spPr>
              <a:xfrm rot="5400000">
                <a:off x="274432" y="1173982"/>
                <a:ext cx="5424810" cy="5592342"/>
              </a:xfrm>
              <a:custGeom>
                <a:avLst/>
                <a:gdLst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0 w 1332978"/>
                  <a:gd name="connsiteY4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49224 w 1332978"/>
                  <a:gd name="connsiteY4" fmla="*/ 851904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0 w 1332978"/>
                  <a:gd name="connsiteY5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393192 w 1332978"/>
                  <a:gd name="connsiteY5" fmla="*/ 696456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658368 w 1332978"/>
                  <a:gd name="connsiteY4" fmla="*/ 550152 h 851904"/>
                  <a:gd name="connsiteX5" fmla="*/ 438912 w 1332978"/>
                  <a:gd name="connsiteY5" fmla="*/ 815328 h 851904"/>
                  <a:gd name="connsiteX6" fmla="*/ 0 w 1332978"/>
                  <a:gd name="connsiteY6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77824 w 1332978"/>
                  <a:gd name="connsiteY4" fmla="*/ 650736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38912 w 1332978"/>
                  <a:gd name="connsiteY6" fmla="*/ 815328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402336 w 1332978"/>
                  <a:gd name="connsiteY6" fmla="*/ 851904 h 851904"/>
                  <a:gd name="connsiteX7" fmla="*/ 0 w 1332978"/>
                  <a:gd name="connsiteY7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640080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658368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66928 w 1332978"/>
                  <a:gd name="connsiteY6" fmla="*/ 55929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58952 w 1332978"/>
                  <a:gd name="connsiteY5" fmla="*/ 550152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77326 w 1332978"/>
                  <a:gd name="connsiteY5" fmla="*/ 532560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868680 w 1332978"/>
                  <a:gd name="connsiteY4" fmla="*/ 842760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795700 w 1332978"/>
                  <a:gd name="connsiteY5" fmla="*/ 544286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48562 w 1332978"/>
                  <a:gd name="connsiteY6" fmla="*/ 541705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26321 w 1332978"/>
                  <a:gd name="connsiteY5" fmla="*/ 544285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48 w 1332978"/>
                  <a:gd name="connsiteY6" fmla="*/ 529977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05424 w 1332978"/>
                  <a:gd name="connsiteY4" fmla="*/ 842759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402336 w 1332978"/>
                  <a:gd name="connsiteY7" fmla="*/ 851904 h 851904"/>
                  <a:gd name="connsiteX8" fmla="*/ 0 w 1332978"/>
                  <a:gd name="connsiteY8" fmla="*/ 85190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517952 w 1332978"/>
                  <a:gd name="connsiteY6" fmla="*/ 547566 h 851904"/>
                  <a:gd name="connsiteX7" fmla="*/ 0 w 1332978"/>
                  <a:gd name="connsiteY7" fmla="*/ 851904 h 851904"/>
                  <a:gd name="connsiteX0" fmla="*/ 517952 w 1332978"/>
                  <a:gd name="connsiteY0" fmla="*/ 547566 h 851904"/>
                  <a:gd name="connsiteX1" fmla="*/ 0 w 1332978"/>
                  <a:gd name="connsiteY1" fmla="*/ 851904 h 851904"/>
                  <a:gd name="connsiteX2" fmla="*/ 212976 w 1332978"/>
                  <a:gd name="connsiteY2" fmla="*/ 0 h 851904"/>
                  <a:gd name="connsiteX3" fmla="*/ 1120002 w 1332978"/>
                  <a:gd name="connsiteY3" fmla="*/ 0 h 851904"/>
                  <a:gd name="connsiteX4" fmla="*/ 1332978 w 1332978"/>
                  <a:gd name="connsiteY4" fmla="*/ 851904 h 851904"/>
                  <a:gd name="connsiteX5" fmla="*/ 921332 w 1332978"/>
                  <a:gd name="connsiteY5" fmla="*/ 846566 h 851904"/>
                  <a:gd name="connsiteX6" fmla="*/ 832448 w 1332978"/>
                  <a:gd name="connsiteY6" fmla="*/ 544284 h 851904"/>
                  <a:gd name="connsiteX7" fmla="*/ 632463 w 1332978"/>
                  <a:gd name="connsiteY7" fmla="*/ 657214 h 851904"/>
                  <a:gd name="connsiteX0" fmla="*/ 0 w 1332978"/>
                  <a:gd name="connsiteY0" fmla="*/ 851904 h 851904"/>
                  <a:gd name="connsiteX1" fmla="*/ 212976 w 1332978"/>
                  <a:gd name="connsiteY1" fmla="*/ 0 h 851904"/>
                  <a:gd name="connsiteX2" fmla="*/ 1120002 w 1332978"/>
                  <a:gd name="connsiteY2" fmla="*/ 0 h 851904"/>
                  <a:gd name="connsiteX3" fmla="*/ 1332978 w 1332978"/>
                  <a:gd name="connsiteY3" fmla="*/ 851904 h 851904"/>
                  <a:gd name="connsiteX4" fmla="*/ 921332 w 1332978"/>
                  <a:gd name="connsiteY4" fmla="*/ 846566 h 851904"/>
                  <a:gd name="connsiteX5" fmla="*/ 832448 w 1332978"/>
                  <a:gd name="connsiteY5" fmla="*/ 544284 h 851904"/>
                  <a:gd name="connsiteX6" fmla="*/ 632463 w 1332978"/>
                  <a:gd name="connsiteY6" fmla="*/ 657214 h 851904"/>
                  <a:gd name="connsiteX0" fmla="*/ 0 w 1120410"/>
                  <a:gd name="connsiteY0" fmla="*/ 438262 h 851904"/>
                  <a:gd name="connsiteX1" fmla="*/ 408 w 1120410"/>
                  <a:gd name="connsiteY1" fmla="*/ 0 h 851904"/>
                  <a:gd name="connsiteX2" fmla="*/ 907434 w 1120410"/>
                  <a:gd name="connsiteY2" fmla="*/ 0 h 851904"/>
                  <a:gd name="connsiteX3" fmla="*/ 1120410 w 1120410"/>
                  <a:gd name="connsiteY3" fmla="*/ 851904 h 851904"/>
                  <a:gd name="connsiteX4" fmla="*/ 708764 w 1120410"/>
                  <a:gd name="connsiteY4" fmla="*/ 846566 h 851904"/>
                  <a:gd name="connsiteX5" fmla="*/ 619880 w 1120410"/>
                  <a:gd name="connsiteY5" fmla="*/ 544284 h 851904"/>
                  <a:gd name="connsiteX6" fmla="*/ 419895 w 1120410"/>
                  <a:gd name="connsiteY6" fmla="*/ 657214 h 851904"/>
                  <a:gd name="connsiteX0" fmla="*/ 0 w 907849"/>
                  <a:gd name="connsiteY0" fmla="*/ 438262 h 1278676"/>
                  <a:gd name="connsiteX1" fmla="*/ 408 w 907849"/>
                  <a:gd name="connsiteY1" fmla="*/ 0 h 1278676"/>
                  <a:gd name="connsiteX2" fmla="*/ 907434 w 907849"/>
                  <a:gd name="connsiteY2" fmla="*/ 0 h 1278676"/>
                  <a:gd name="connsiteX3" fmla="*/ 907849 w 907849"/>
                  <a:gd name="connsiteY3" fmla="*/ 1278676 h 1278676"/>
                  <a:gd name="connsiteX4" fmla="*/ 708764 w 907849"/>
                  <a:gd name="connsiteY4" fmla="*/ 846566 h 1278676"/>
                  <a:gd name="connsiteX5" fmla="*/ 619880 w 907849"/>
                  <a:gd name="connsiteY5" fmla="*/ 544284 h 1278676"/>
                  <a:gd name="connsiteX6" fmla="*/ 419895 w 907849"/>
                  <a:gd name="connsiteY6" fmla="*/ 657214 h 1278676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6" fmla="*/ 1685922 w 2173876"/>
                  <a:gd name="connsiteY6" fmla="*/ 657214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885907 w 2173876"/>
                  <a:gd name="connsiteY5" fmla="*/ 544284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442875 w 2350724"/>
                  <a:gd name="connsiteY0" fmla="*/ 438262 h 1299602"/>
                  <a:gd name="connsiteX1" fmla="*/ 1443283 w 2350724"/>
                  <a:gd name="connsiteY1" fmla="*/ 0 h 1299602"/>
                  <a:gd name="connsiteX2" fmla="*/ 2350309 w 2350724"/>
                  <a:gd name="connsiteY2" fmla="*/ 0 h 1299602"/>
                  <a:gd name="connsiteX3" fmla="*/ 2350724 w 2350724"/>
                  <a:gd name="connsiteY3" fmla="*/ 1278676 h 1299602"/>
                  <a:gd name="connsiteX4" fmla="*/ 176848 w 2350724"/>
                  <a:gd name="connsiteY4" fmla="*/ 1299602 h 1299602"/>
                  <a:gd name="connsiteX5" fmla="*/ 321098 w 2350724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144250 w 2173876"/>
                  <a:gd name="connsiteY5" fmla="*/ 859438 h 1299602"/>
                  <a:gd name="connsiteX0" fmla="*/ 1266027 w 2173876"/>
                  <a:gd name="connsiteY0" fmla="*/ 438262 h 1299602"/>
                  <a:gd name="connsiteX1" fmla="*/ 1266435 w 2173876"/>
                  <a:gd name="connsiteY1" fmla="*/ 0 h 1299602"/>
                  <a:gd name="connsiteX2" fmla="*/ 2173461 w 2173876"/>
                  <a:gd name="connsiteY2" fmla="*/ 0 h 1299602"/>
                  <a:gd name="connsiteX3" fmla="*/ 2173876 w 2173876"/>
                  <a:gd name="connsiteY3" fmla="*/ 1278676 h 1299602"/>
                  <a:gd name="connsiteX4" fmla="*/ 0 w 2173876"/>
                  <a:gd name="connsiteY4" fmla="*/ 1299602 h 1299602"/>
                  <a:gd name="connsiteX5" fmla="*/ 7112 w 2173876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7112 w 2176773"/>
                  <a:gd name="connsiteY5" fmla="*/ 852873 h 1299602"/>
                  <a:gd name="connsiteX0" fmla="*/ 1266027 w 2176773"/>
                  <a:gd name="connsiteY0" fmla="*/ 438262 h 1299602"/>
                  <a:gd name="connsiteX1" fmla="*/ 1266435 w 2176773"/>
                  <a:gd name="connsiteY1" fmla="*/ 0 h 1299602"/>
                  <a:gd name="connsiteX2" fmla="*/ 2173461 w 2176773"/>
                  <a:gd name="connsiteY2" fmla="*/ 0 h 1299602"/>
                  <a:gd name="connsiteX3" fmla="*/ 2176773 w 2176773"/>
                  <a:gd name="connsiteY3" fmla="*/ 1299097 h 1299602"/>
                  <a:gd name="connsiteX4" fmla="*/ 0 w 2176773"/>
                  <a:gd name="connsiteY4" fmla="*/ 1299602 h 1299602"/>
                  <a:gd name="connsiteX5" fmla="*/ 4216 w 2176773"/>
                  <a:gd name="connsiteY5" fmla="*/ 1203746 h 1299602"/>
                  <a:gd name="connsiteX0" fmla="*/ 1267603 w 2178349"/>
                  <a:gd name="connsiteY0" fmla="*/ 438262 h 1299602"/>
                  <a:gd name="connsiteX1" fmla="*/ 1268011 w 2178349"/>
                  <a:gd name="connsiteY1" fmla="*/ 0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267603 w 2178349"/>
                  <a:gd name="connsiteY0" fmla="*/ 438262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7563 w 2178349"/>
                  <a:gd name="connsiteY0" fmla="*/ 117093 h 1299602"/>
                  <a:gd name="connsiteX1" fmla="*/ 1792179 w 2178349"/>
                  <a:gd name="connsiteY1" fmla="*/ 1856 h 1299602"/>
                  <a:gd name="connsiteX2" fmla="*/ 2175037 w 2178349"/>
                  <a:gd name="connsiteY2" fmla="*/ 0 h 1299602"/>
                  <a:gd name="connsiteX3" fmla="*/ 2178349 w 2178349"/>
                  <a:gd name="connsiteY3" fmla="*/ 1299097 h 1299602"/>
                  <a:gd name="connsiteX4" fmla="*/ 1576 w 2178349"/>
                  <a:gd name="connsiteY4" fmla="*/ 1299602 h 1299602"/>
                  <a:gd name="connsiteX5" fmla="*/ 0 w 2178349"/>
                  <a:gd name="connsiteY5" fmla="*/ 1201890 h 1299602"/>
                  <a:gd name="connsiteX0" fmla="*/ 1792179 w 2178349"/>
                  <a:gd name="connsiteY0" fmla="*/ 1856 h 1299602"/>
                  <a:gd name="connsiteX1" fmla="*/ 2175037 w 2178349"/>
                  <a:gd name="connsiteY1" fmla="*/ 0 h 1299602"/>
                  <a:gd name="connsiteX2" fmla="*/ 2178349 w 2178349"/>
                  <a:gd name="connsiteY2" fmla="*/ 1299097 h 1299602"/>
                  <a:gd name="connsiteX3" fmla="*/ 1576 w 2178349"/>
                  <a:gd name="connsiteY3" fmla="*/ 1299602 h 1299602"/>
                  <a:gd name="connsiteX4" fmla="*/ 0 w 2178349"/>
                  <a:gd name="connsiteY4" fmla="*/ 1201890 h 1299602"/>
                  <a:gd name="connsiteX0" fmla="*/ 2175037 w 2178349"/>
                  <a:gd name="connsiteY0" fmla="*/ 0 h 1299602"/>
                  <a:gd name="connsiteX1" fmla="*/ 2178349 w 2178349"/>
                  <a:gd name="connsiteY1" fmla="*/ 1299097 h 1299602"/>
                  <a:gd name="connsiteX2" fmla="*/ 1576 w 2178349"/>
                  <a:gd name="connsiteY2" fmla="*/ 1299602 h 1299602"/>
                  <a:gd name="connsiteX3" fmla="*/ 0 w 2178349"/>
                  <a:gd name="connsiteY3" fmla="*/ 1201890 h 1299602"/>
                  <a:gd name="connsiteX0" fmla="*/ 2157531 w 2178349"/>
                  <a:gd name="connsiteY0" fmla="*/ 176182 h 292737"/>
                  <a:gd name="connsiteX1" fmla="*/ 2178349 w 2178349"/>
                  <a:gd name="connsiteY1" fmla="*/ 116556 h 292737"/>
                  <a:gd name="connsiteX2" fmla="*/ 1576 w 2178349"/>
                  <a:gd name="connsiteY2" fmla="*/ 117061 h 292737"/>
                  <a:gd name="connsiteX3" fmla="*/ 0 w 2178349"/>
                  <a:gd name="connsiteY3" fmla="*/ 19349 h 292737"/>
                  <a:gd name="connsiteX0" fmla="*/ 2647674 w 2647674"/>
                  <a:gd name="connsiteY0" fmla="*/ 297145 h 401495"/>
                  <a:gd name="connsiteX1" fmla="*/ 2178349 w 2647674"/>
                  <a:gd name="connsiteY1" fmla="*/ 104351 h 401495"/>
                  <a:gd name="connsiteX2" fmla="*/ 1576 w 2647674"/>
                  <a:gd name="connsiteY2" fmla="*/ 104856 h 401495"/>
                  <a:gd name="connsiteX3" fmla="*/ 0 w 2647674"/>
                  <a:gd name="connsiteY3" fmla="*/ 7144 h 401495"/>
                  <a:gd name="connsiteX0" fmla="*/ 2647674 w 2647674"/>
                  <a:gd name="connsiteY0" fmla="*/ 290001 h 290001"/>
                  <a:gd name="connsiteX1" fmla="*/ 2178349 w 2647674"/>
                  <a:gd name="connsiteY1" fmla="*/ 97207 h 290001"/>
                  <a:gd name="connsiteX2" fmla="*/ 1576 w 2647674"/>
                  <a:gd name="connsiteY2" fmla="*/ 97712 h 290001"/>
                  <a:gd name="connsiteX3" fmla="*/ 0 w 2647674"/>
                  <a:gd name="connsiteY3" fmla="*/ 0 h 290001"/>
                  <a:gd name="connsiteX0" fmla="*/ 2227560 w 2227559"/>
                  <a:gd name="connsiteY0" fmla="*/ 213014 h 213014"/>
                  <a:gd name="connsiteX1" fmla="*/ 2178349 w 2227559"/>
                  <a:gd name="connsiteY1" fmla="*/ 97207 h 213014"/>
                  <a:gd name="connsiteX2" fmla="*/ 1576 w 2227559"/>
                  <a:gd name="connsiteY2" fmla="*/ 97712 h 213014"/>
                  <a:gd name="connsiteX3" fmla="*/ 0 w 2227559"/>
                  <a:gd name="connsiteY3" fmla="*/ 0 h 213014"/>
                  <a:gd name="connsiteX0" fmla="*/ 2175043 w 2178349"/>
                  <a:gd name="connsiteY0" fmla="*/ 206772 h 206772"/>
                  <a:gd name="connsiteX1" fmla="*/ 2178349 w 2178349"/>
                  <a:gd name="connsiteY1" fmla="*/ 97207 h 206772"/>
                  <a:gd name="connsiteX2" fmla="*/ 1576 w 2178349"/>
                  <a:gd name="connsiteY2" fmla="*/ 97712 h 206772"/>
                  <a:gd name="connsiteX3" fmla="*/ 0 w 2178349"/>
                  <a:gd name="connsiteY3" fmla="*/ 0 h 206772"/>
                  <a:gd name="connsiteX0" fmla="*/ 2245068 w 2245067"/>
                  <a:gd name="connsiteY0" fmla="*/ 1860778 h 1860778"/>
                  <a:gd name="connsiteX1" fmla="*/ 2178349 w 2245067"/>
                  <a:gd name="connsiteY1" fmla="*/ 97207 h 1860778"/>
                  <a:gd name="connsiteX2" fmla="*/ 1576 w 2245067"/>
                  <a:gd name="connsiteY2" fmla="*/ 97712 h 1860778"/>
                  <a:gd name="connsiteX3" fmla="*/ 0 w 2245067"/>
                  <a:gd name="connsiteY3" fmla="*/ 0 h 1860778"/>
                  <a:gd name="connsiteX0" fmla="*/ 2245068 w 2245067"/>
                  <a:gd name="connsiteY0" fmla="*/ 1860778 h 1860778"/>
                  <a:gd name="connsiteX1" fmla="*/ 2219740 w 2245067"/>
                  <a:gd name="connsiteY1" fmla="*/ 1858001 h 1860778"/>
                  <a:gd name="connsiteX2" fmla="*/ 2178349 w 2245067"/>
                  <a:gd name="connsiteY2" fmla="*/ 97207 h 1860778"/>
                  <a:gd name="connsiteX3" fmla="*/ 1576 w 2245067"/>
                  <a:gd name="connsiteY3" fmla="*/ 97712 h 1860778"/>
                  <a:gd name="connsiteX4" fmla="*/ 0 w 2245067"/>
                  <a:gd name="connsiteY4" fmla="*/ 0 h 1860778"/>
                  <a:gd name="connsiteX0" fmla="*/ 2338730 w 2338729"/>
                  <a:gd name="connsiteY0" fmla="*/ 1860778 h 1860778"/>
                  <a:gd name="connsiteX1" fmla="*/ 0 w 2338729"/>
                  <a:gd name="connsiteY1" fmla="*/ 1841337 h 1860778"/>
                  <a:gd name="connsiteX2" fmla="*/ 2272011 w 2338729"/>
                  <a:gd name="connsiteY2" fmla="*/ 97207 h 1860778"/>
                  <a:gd name="connsiteX3" fmla="*/ 95238 w 2338729"/>
                  <a:gd name="connsiteY3" fmla="*/ 97712 h 1860778"/>
                  <a:gd name="connsiteX4" fmla="*/ 93662 w 2338729"/>
                  <a:gd name="connsiteY4" fmla="*/ 0 h 1860778"/>
                  <a:gd name="connsiteX0" fmla="*/ 2245068 w 2355824"/>
                  <a:gd name="connsiteY0" fmla="*/ 1860778 h 1860778"/>
                  <a:gd name="connsiteX1" fmla="*/ 2355823 w 2355824"/>
                  <a:gd name="connsiteY1" fmla="*/ 1777457 h 1860778"/>
                  <a:gd name="connsiteX2" fmla="*/ 2178349 w 2355824"/>
                  <a:gd name="connsiteY2" fmla="*/ 97207 h 1860778"/>
                  <a:gd name="connsiteX3" fmla="*/ 1576 w 2355824"/>
                  <a:gd name="connsiteY3" fmla="*/ 97712 h 1860778"/>
                  <a:gd name="connsiteX4" fmla="*/ 0 w 2355824"/>
                  <a:gd name="connsiteY4" fmla="*/ 0 h 1860778"/>
                  <a:gd name="connsiteX0" fmla="*/ -1 w 14263340"/>
                  <a:gd name="connsiteY0" fmla="*/ 1871887 h 1871887"/>
                  <a:gd name="connsiteX1" fmla="*/ 14263339 w 14263340"/>
                  <a:gd name="connsiteY1" fmla="*/ 1777457 h 1871887"/>
                  <a:gd name="connsiteX2" fmla="*/ 14085865 w 14263340"/>
                  <a:gd name="connsiteY2" fmla="*/ 97207 h 1871887"/>
                  <a:gd name="connsiteX3" fmla="*/ 11909092 w 14263340"/>
                  <a:gd name="connsiteY3" fmla="*/ 97712 h 1871887"/>
                  <a:gd name="connsiteX4" fmla="*/ 11907516 w 14263340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909092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871887 h 1871887"/>
                  <a:gd name="connsiteX1" fmla="*/ 14217988 w 14217987"/>
                  <a:gd name="connsiteY1" fmla="*/ 1866333 h 1871887"/>
                  <a:gd name="connsiteX2" fmla="*/ 14085865 w 14217987"/>
                  <a:gd name="connsiteY2" fmla="*/ 97207 h 1871887"/>
                  <a:gd name="connsiteX3" fmla="*/ 11094737 w 14217987"/>
                  <a:gd name="connsiteY3" fmla="*/ 97712 h 1871887"/>
                  <a:gd name="connsiteX4" fmla="*/ 11907516 w 14217987"/>
                  <a:gd name="connsiteY4" fmla="*/ 0 h 1871887"/>
                  <a:gd name="connsiteX0" fmla="*/ -1 w 14217987"/>
                  <a:gd name="connsiteY0" fmla="*/ 1955893 h 1955893"/>
                  <a:gd name="connsiteX1" fmla="*/ 14217988 w 14217987"/>
                  <a:gd name="connsiteY1" fmla="*/ 1950339 h 1955893"/>
                  <a:gd name="connsiteX2" fmla="*/ 14085865 w 14217987"/>
                  <a:gd name="connsiteY2" fmla="*/ 181213 h 1955893"/>
                  <a:gd name="connsiteX3" fmla="*/ 11094737 w 14217987"/>
                  <a:gd name="connsiteY3" fmla="*/ 181718 h 1955893"/>
                  <a:gd name="connsiteX4" fmla="*/ 11093163 w 14217987"/>
                  <a:gd name="connsiteY4" fmla="*/ 0 h 1955893"/>
                  <a:gd name="connsiteX0" fmla="*/ -1 w 14217987"/>
                  <a:gd name="connsiteY0" fmla="*/ 1774680 h 1774680"/>
                  <a:gd name="connsiteX1" fmla="*/ 14217988 w 14217987"/>
                  <a:gd name="connsiteY1" fmla="*/ 1769126 h 1774680"/>
                  <a:gd name="connsiteX2" fmla="*/ 14085865 w 14217987"/>
                  <a:gd name="connsiteY2" fmla="*/ 0 h 1774680"/>
                  <a:gd name="connsiteX3" fmla="*/ 11094737 w 14217987"/>
                  <a:gd name="connsiteY3" fmla="*/ 505 h 1774680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085865 w 14217987"/>
                  <a:gd name="connsiteY2" fmla="*/ 65328 h 1840008"/>
                  <a:gd name="connsiteX3" fmla="*/ 11623525 w 14217987"/>
                  <a:gd name="connsiteY3" fmla="*/ 0 h 1840008"/>
                  <a:gd name="connsiteX0" fmla="*/ -1 w 14217987"/>
                  <a:gd name="connsiteY0" fmla="*/ 1840008 h 1840008"/>
                  <a:gd name="connsiteX1" fmla="*/ 14217988 w 14217987"/>
                  <a:gd name="connsiteY1" fmla="*/ 1834454 h 1840008"/>
                  <a:gd name="connsiteX2" fmla="*/ 14195273 w 14217987"/>
                  <a:gd name="connsiteY2" fmla="*/ 1846 h 1840008"/>
                  <a:gd name="connsiteX3" fmla="*/ 11623525 w 14217987"/>
                  <a:gd name="connsiteY3" fmla="*/ 0 h 1840008"/>
                  <a:gd name="connsiteX0" fmla="*/ 28529 w 14246517"/>
                  <a:gd name="connsiteY0" fmla="*/ 1840008 h 1840008"/>
                  <a:gd name="connsiteX1" fmla="*/ 0 w 14246517"/>
                  <a:gd name="connsiteY1" fmla="*/ 1838502 h 1840008"/>
                  <a:gd name="connsiteX2" fmla="*/ 14246518 w 14246517"/>
                  <a:gd name="connsiteY2" fmla="*/ 1834454 h 1840008"/>
                  <a:gd name="connsiteX3" fmla="*/ 14223803 w 14246517"/>
                  <a:gd name="connsiteY3" fmla="*/ 1846 h 1840008"/>
                  <a:gd name="connsiteX4" fmla="*/ 11652055 w 14246517"/>
                  <a:gd name="connsiteY4" fmla="*/ 0 h 1840008"/>
                  <a:gd name="connsiteX0" fmla="*/ -1 w 14217987"/>
                  <a:gd name="connsiteY0" fmla="*/ 1840008 h 1840008"/>
                  <a:gd name="connsiteX1" fmla="*/ 463782 w 14217987"/>
                  <a:gd name="connsiteY1" fmla="*/ 1744455 h 1840008"/>
                  <a:gd name="connsiteX2" fmla="*/ 14217988 w 14217987"/>
                  <a:gd name="connsiteY2" fmla="*/ 1834454 h 1840008"/>
                  <a:gd name="connsiteX3" fmla="*/ 14195273 w 14217987"/>
                  <a:gd name="connsiteY3" fmla="*/ 1846 h 1840008"/>
                  <a:gd name="connsiteX4" fmla="*/ 11623525 w 14217987"/>
                  <a:gd name="connsiteY4" fmla="*/ 0 h 1840008"/>
                  <a:gd name="connsiteX0" fmla="*/ 1 w 14236220"/>
                  <a:gd name="connsiteY0" fmla="*/ 1684830 h 1834454"/>
                  <a:gd name="connsiteX1" fmla="*/ 482015 w 14236220"/>
                  <a:gd name="connsiteY1" fmla="*/ 1744455 h 1834454"/>
                  <a:gd name="connsiteX2" fmla="*/ 14236221 w 14236220"/>
                  <a:gd name="connsiteY2" fmla="*/ 1834454 h 1834454"/>
                  <a:gd name="connsiteX3" fmla="*/ 14213506 w 14236220"/>
                  <a:gd name="connsiteY3" fmla="*/ 1846 h 1834454"/>
                  <a:gd name="connsiteX4" fmla="*/ 11641758 w 14236220"/>
                  <a:gd name="connsiteY4" fmla="*/ 0 h 1834454"/>
                  <a:gd name="connsiteX0" fmla="*/ 1 w 14236220"/>
                  <a:gd name="connsiteY0" fmla="*/ 1684830 h 1857312"/>
                  <a:gd name="connsiteX1" fmla="*/ 26169 w 14236220"/>
                  <a:gd name="connsiteY1" fmla="*/ 1857312 h 1857312"/>
                  <a:gd name="connsiteX2" fmla="*/ 14236221 w 14236220"/>
                  <a:gd name="connsiteY2" fmla="*/ 1834454 h 1857312"/>
                  <a:gd name="connsiteX3" fmla="*/ 14213506 w 14236220"/>
                  <a:gd name="connsiteY3" fmla="*/ 1846 h 1857312"/>
                  <a:gd name="connsiteX4" fmla="*/ 11641758 w 14236220"/>
                  <a:gd name="connsiteY4" fmla="*/ 0 h 1857312"/>
                  <a:gd name="connsiteX0" fmla="*/ 1 w 14236220"/>
                  <a:gd name="connsiteY0" fmla="*/ 1684830 h 1845556"/>
                  <a:gd name="connsiteX1" fmla="*/ 62635 w 14236220"/>
                  <a:gd name="connsiteY1" fmla="*/ 1845556 h 1845556"/>
                  <a:gd name="connsiteX2" fmla="*/ 14236221 w 14236220"/>
                  <a:gd name="connsiteY2" fmla="*/ 1834454 h 1845556"/>
                  <a:gd name="connsiteX3" fmla="*/ 14213506 w 14236220"/>
                  <a:gd name="connsiteY3" fmla="*/ 1846 h 1845556"/>
                  <a:gd name="connsiteX4" fmla="*/ 11641758 w 14236220"/>
                  <a:gd name="connsiteY4" fmla="*/ 0 h 1845556"/>
                  <a:gd name="connsiteX0" fmla="*/ 10298 w 14246517"/>
                  <a:gd name="connsiteY0" fmla="*/ 1684830 h 1843205"/>
                  <a:gd name="connsiteX1" fmla="*/ -1 w 14246517"/>
                  <a:gd name="connsiteY1" fmla="*/ 1843205 h 1843205"/>
                  <a:gd name="connsiteX2" fmla="*/ 14246518 w 14246517"/>
                  <a:gd name="connsiteY2" fmla="*/ 1834454 h 1843205"/>
                  <a:gd name="connsiteX3" fmla="*/ 14223803 w 14246517"/>
                  <a:gd name="connsiteY3" fmla="*/ 1846 h 1843205"/>
                  <a:gd name="connsiteX4" fmla="*/ 11652055 w 14246517"/>
                  <a:gd name="connsiteY4" fmla="*/ 0 h 1843205"/>
                  <a:gd name="connsiteX0" fmla="*/ 10298 w 14266087"/>
                  <a:gd name="connsiteY0" fmla="*/ 1684830 h 1843205"/>
                  <a:gd name="connsiteX1" fmla="*/ -1 w 14266087"/>
                  <a:gd name="connsiteY1" fmla="*/ 1843205 h 1843205"/>
                  <a:gd name="connsiteX2" fmla="*/ 14266087 w 14266087"/>
                  <a:gd name="connsiteY2" fmla="*/ 1842024 h 1843205"/>
                  <a:gd name="connsiteX3" fmla="*/ 14223803 w 14266087"/>
                  <a:gd name="connsiteY3" fmla="*/ 1846 h 1843205"/>
                  <a:gd name="connsiteX4" fmla="*/ 11652055 w 14266087"/>
                  <a:gd name="connsiteY4" fmla="*/ 0 h 1843205"/>
                  <a:gd name="connsiteX0" fmla="*/ 10298 w 14266087"/>
                  <a:gd name="connsiteY0" fmla="*/ 1687178 h 1845553"/>
                  <a:gd name="connsiteX1" fmla="*/ -1 w 14266087"/>
                  <a:gd name="connsiteY1" fmla="*/ 1845553 h 1845553"/>
                  <a:gd name="connsiteX2" fmla="*/ 14266087 w 14266087"/>
                  <a:gd name="connsiteY2" fmla="*/ 1844372 h 1845553"/>
                  <a:gd name="connsiteX3" fmla="*/ 14223810 w 14266087"/>
                  <a:gd name="connsiteY3" fmla="*/ 0 h 1845553"/>
                  <a:gd name="connsiteX4" fmla="*/ 11652055 w 14266087"/>
                  <a:gd name="connsiteY4" fmla="*/ 2348 h 1845553"/>
                  <a:gd name="connsiteX0" fmla="*/ 10298 w 14288866"/>
                  <a:gd name="connsiteY0" fmla="*/ 1684830 h 1843205"/>
                  <a:gd name="connsiteX1" fmla="*/ -1 w 14288866"/>
                  <a:gd name="connsiteY1" fmla="*/ 1843205 h 1843205"/>
                  <a:gd name="connsiteX2" fmla="*/ 14266087 w 14288866"/>
                  <a:gd name="connsiteY2" fmla="*/ 1842024 h 1843205"/>
                  <a:gd name="connsiteX3" fmla="*/ 14288867 w 14288866"/>
                  <a:gd name="connsiteY3" fmla="*/ 8137 h 1843205"/>
                  <a:gd name="connsiteX4" fmla="*/ 11652055 w 14288866"/>
                  <a:gd name="connsiteY4" fmla="*/ 0 h 1843205"/>
                  <a:gd name="connsiteX0" fmla="*/ 10298 w 14272615"/>
                  <a:gd name="connsiteY0" fmla="*/ 1684830 h 1843205"/>
                  <a:gd name="connsiteX1" fmla="*/ -1 w 14272615"/>
                  <a:gd name="connsiteY1" fmla="*/ 1843205 h 1843205"/>
                  <a:gd name="connsiteX2" fmla="*/ 14266087 w 14272615"/>
                  <a:gd name="connsiteY2" fmla="*/ 1842024 h 1843205"/>
                  <a:gd name="connsiteX3" fmla="*/ 14272614 w 14272615"/>
                  <a:gd name="connsiteY3" fmla="*/ 1846 h 1843205"/>
                  <a:gd name="connsiteX4" fmla="*/ 11652055 w 14272615"/>
                  <a:gd name="connsiteY4" fmla="*/ 0 h 1843205"/>
                  <a:gd name="connsiteX0" fmla="*/ 10298 w 14288887"/>
                  <a:gd name="connsiteY0" fmla="*/ 1687178 h 1845553"/>
                  <a:gd name="connsiteX1" fmla="*/ -1 w 14288887"/>
                  <a:gd name="connsiteY1" fmla="*/ 1845553 h 1845553"/>
                  <a:gd name="connsiteX2" fmla="*/ 14266087 w 14288887"/>
                  <a:gd name="connsiteY2" fmla="*/ 1844372 h 1845553"/>
                  <a:gd name="connsiteX3" fmla="*/ 14288886 w 14288887"/>
                  <a:gd name="connsiteY3" fmla="*/ 0 h 1845553"/>
                  <a:gd name="connsiteX4" fmla="*/ 11652055 w 14288887"/>
                  <a:gd name="connsiteY4" fmla="*/ 2348 h 1845553"/>
                  <a:gd name="connsiteX0" fmla="*/ 10298 w 14305159"/>
                  <a:gd name="connsiteY0" fmla="*/ 1684830 h 1843205"/>
                  <a:gd name="connsiteX1" fmla="*/ -1 w 14305159"/>
                  <a:gd name="connsiteY1" fmla="*/ 1843205 h 1843205"/>
                  <a:gd name="connsiteX2" fmla="*/ 14266087 w 14305159"/>
                  <a:gd name="connsiteY2" fmla="*/ 1842024 h 1843205"/>
                  <a:gd name="connsiteX3" fmla="*/ 14305158 w 14305159"/>
                  <a:gd name="connsiteY3" fmla="*/ 1846 h 1843205"/>
                  <a:gd name="connsiteX4" fmla="*/ 11652055 w 14305159"/>
                  <a:gd name="connsiteY4" fmla="*/ 0 h 1843205"/>
                  <a:gd name="connsiteX0" fmla="*/ 10298 w 14272641"/>
                  <a:gd name="connsiteY0" fmla="*/ 1685081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94867"/>
                  <a:gd name="connsiteY0" fmla="*/ 1682984 h 1843456"/>
                  <a:gd name="connsiteX1" fmla="*/ 22225 w 14294867"/>
                  <a:gd name="connsiteY1" fmla="*/ 1843456 h 1843456"/>
                  <a:gd name="connsiteX2" fmla="*/ 14288313 w 14294867"/>
                  <a:gd name="connsiteY2" fmla="*/ 1842275 h 1843456"/>
                  <a:gd name="connsiteX3" fmla="*/ 14294866 w 14294867"/>
                  <a:gd name="connsiteY3" fmla="*/ 0 h 1843456"/>
                  <a:gd name="connsiteX4" fmla="*/ 11674281 w 14294867"/>
                  <a:gd name="connsiteY4" fmla="*/ 251 h 1843456"/>
                  <a:gd name="connsiteX0" fmla="*/ 26563 w 14272641"/>
                  <a:gd name="connsiteY0" fmla="*/ 1682984 h 1843456"/>
                  <a:gd name="connsiteX1" fmla="*/ -1 w 14272641"/>
                  <a:gd name="connsiteY1" fmla="*/ 1843456 h 1843456"/>
                  <a:gd name="connsiteX2" fmla="*/ 14266087 w 14272641"/>
                  <a:gd name="connsiteY2" fmla="*/ 1842275 h 1843456"/>
                  <a:gd name="connsiteX3" fmla="*/ 14272640 w 14272641"/>
                  <a:gd name="connsiteY3" fmla="*/ 0 h 1843456"/>
                  <a:gd name="connsiteX4" fmla="*/ 11652055 w 14272641"/>
                  <a:gd name="connsiteY4" fmla="*/ 251 h 1843456"/>
                  <a:gd name="connsiteX0" fmla="*/ 1 w 14278603"/>
                  <a:gd name="connsiteY0" fmla="*/ 1687178 h 1843456"/>
                  <a:gd name="connsiteX1" fmla="*/ 5961 w 14278603"/>
                  <a:gd name="connsiteY1" fmla="*/ 1843456 h 1843456"/>
                  <a:gd name="connsiteX2" fmla="*/ 14272049 w 14278603"/>
                  <a:gd name="connsiteY2" fmla="*/ 1842275 h 1843456"/>
                  <a:gd name="connsiteX3" fmla="*/ 14278602 w 14278603"/>
                  <a:gd name="connsiteY3" fmla="*/ 0 h 1843456"/>
                  <a:gd name="connsiteX4" fmla="*/ 11658017 w 14278603"/>
                  <a:gd name="connsiteY4" fmla="*/ 251 h 184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8603" h="1843456">
                    <a:moveTo>
                      <a:pt x="1" y="1687178"/>
                    </a:moveTo>
                    <a:lnTo>
                      <a:pt x="5961" y="1843456"/>
                    </a:lnTo>
                    <a:lnTo>
                      <a:pt x="14272049" y="1842275"/>
                    </a:lnTo>
                    <a:cubicBezTo>
                      <a:pt x="14274225" y="1228882"/>
                      <a:pt x="14276426" y="613393"/>
                      <a:pt x="14278602" y="0"/>
                    </a:cubicBezTo>
                    <a:lnTo>
                      <a:pt x="11658017" y="25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785DADB0-10AF-5F46-9480-382765343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2849" y="5644270"/>
                <a:ext cx="63495" cy="65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1AF86FA9-83C7-1F4C-ADAB-62B324C90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8522" y="4013811"/>
              <a:ext cx="63495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Trapezoid 109">
              <a:extLst>
                <a:ext uri="{FF2B5EF4-FFF2-40B4-BE49-F238E27FC236}">
                  <a16:creationId xmlns:a16="http://schemas.microsoft.com/office/drawing/2014/main" id="{D60BBADB-B18E-664D-AD6F-402F6E949EC4}"/>
                </a:ext>
              </a:extLst>
            </p:cNvPr>
            <p:cNvSpPr/>
            <p:nvPr/>
          </p:nvSpPr>
          <p:spPr>
            <a:xfrm rot="5400000">
              <a:off x="7913216" y="4658392"/>
              <a:ext cx="857301" cy="260330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49" h="206772">
                  <a:moveTo>
                    <a:pt x="2175043" y="206772"/>
                  </a:moveTo>
                  <a:lnTo>
                    <a:pt x="2178349" y="97207"/>
                  </a:ln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2AD22CD-364C-644A-8FD6-B61101F86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909" y="4245600"/>
              <a:ext cx="65083" cy="65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Trapezoid 109">
              <a:extLst>
                <a:ext uri="{FF2B5EF4-FFF2-40B4-BE49-F238E27FC236}">
                  <a16:creationId xmlns:a16="http://schemas.microsoft.com/office/drawing/2014/main" id="{74370B17-DC2E-AA48-8C15-B20CC93DBED3}"/>
                </a:ext>
              </a:extLst>
            </p:cNvPr>
            <p:cNvSpPr/>
            <p:nvPr/>
          </p:nvSpPr>
          <p:spPr>
            <a:xfrm rot="5400000">
              <a:off x="4680498" y="3740099"/>
              <a:ext cx="1108141" cy="2176298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245068 w 2245067"/>
                <a:gd name="connsiteY0" fmla="*/ 1860778 h 1860778"/>
                <a:gd name="connsiteX1" fmla="*/ 2178349 w 2245067"/>
                <a:gd name="connsiteY1" fmla="*/ 97207 h 1860778"/>
                <a:gd name="connsiteX2" fmla="*/ 1576 w 2245067"/>
                <a:gd name="connsiteY2" fmla="*/ 97712 h 1860778"/>
                <a:gd name="connsiteX3" fmla="*/ 0 w 2245067"/>
                <a:gd name="connsiteY3" fmla="*/ 0 h 1860778"/>
                <a:gd name="connsiteX0" fmla="*/ 2245068 w 2245067"/>
                <a:gd name="connsiteY0" fmla="*/ 1860778 h 1860778"/>
                <a:gd name="connsiteX1" fmla="*/ 2219740 w 2245067"/>
                <a:gd name="connsiteY1" fmla="*/ 1858001 h 1860778"/>
                <a:gd name="connsiteX2" fmla="*/ 2178349 w 2245067"/>
                <a:gd name="connsiteY2" fmla="*/ 97207 h 1860778"/>
                <a:gd name="connsiteX3" fmla="*/ 1576 w 2245067"/>
                <a:gd name="connsiteY3" fmla="*/ 97712 h 1860778"/>
                <a:gd name="connsiteX4" fmla="*/ 0 w 2245067"/>
                <a:gd name="connsiteY4" fmla="*/ 0 h 1860778"/>
                <a:gd name="connsiteX0" fmla="*/ 2338730 w 2338729"/>
                <a:gd name="connsiteY0" fmla="*/ 1860778 h 1860778"/>
                <a:gd name="connsiteX1" fmla="*/ 0 w 2338729"/>
                <a:gd name="connsiteY1" fmla="*/ 1841337 h 1860778"/>
                <a:gd name="connsiteX2" fmla="*/ 2272011 w 2338729"/>
                <a:gd name="connsiteY2" fmla="*/ 97207 h 1860778"/>
                <a:gd name="connsiteX3" fmla="*/ 95238 w 2338729"/>
                <a:gd name="connsiteY3" fmla="*/ 97712 h 1860778"/>
                <a:gd name="connsiteX4" fmla="*/ 93662 w 2338729"/>
                <a:gd name="connsiteY4" fmla="*/ 0 h 1860778"/>
                <a:gd name="connsiteX0" fmla="*/ 2245068 w 2355824"/>
                <a:gd name="connsiteY0" fmla="*/ 1860778 h 1860778"/>
                <a:gd name="connsiteX1" fmla="*/ 2355823 w 2355824"/>
                <a:gd name="connsiteY1" fmla="*/ 1777457 h 1860778"/>
                <a:gd name="connsiteX2" fmla="*/ 2178349 w 2355824"/>
                <a:gd name="connsiteY2" fmla="*/ 97207 h 1860778"/>
                <a:gd name="connsiteX3" fmla="*/ 1576 w 2355824"/>
                <a:gd name="connsiteY3" fmla="*/ 97712 h 1860778"/>
                <a:gd name="connsiteX4" fmla="*/ 0 w 2355824"/>
                <a:gd name="connsiteY4" fmla="*/ 0 h 1860778"/>
                <a:gd name="connsiteX0" fmla="*/ -1 w 14263340"/>
                <a:gd name="connsiteY0" fmla="*/ 1871887 h 1871887"/>
                <a:gd name="connsiteX1" fmla="*/ 14263339 w 14263340"/>
                <a:gd name="connsiteY1" fmla="*/ 1777457 h 1871887"/>
                <a:gd name="connsiteX2" fmla="*/ 14085865 w 14263340"/>
                <a:gd name="connsiteY2" fmla="*/ 97207 h 1871887"/>
                <a:gd name="connsiteX3" fmla="*/ 11909092 w 14263340"/>
                <a:gd name="connsiteY3" fmla="*/ 97712 h 1871887"/>
                <a:gd name="connsiteX4" fmla="*/ 11907516 w 14263340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9092 w 14217987"/>
                <a:gd name="connsiteY3" fmla="*/ 97712 h 1871887"/>
                <a:gd name="connsiteX4" fmla="*/ 11907516 w 14217987"/>
                <a:gd name="connsiteY4" fmla="*/ 0 h 1871887"/>
                <a:gd name="connsiteX0" fmla="*/ -1 w 14217987"/>
                <a:gd name="connsiteY0" fmla="*/ 1871887 h 1871887"/>
                <a:gd name="connsiteX1" fmla="*/ 14217988 w 14217987"/>
                <a:gd name="connsiteY1" fmla="*/ 1866333 h 1871887"/>
                <a:gd name="connsiteX2" fmla="*/ 14085865 w 14217987"/>
                <a:gd name="connsiteY2" fmla="*/ 97207 h 1871887"/>
                <a:gd name="connsiteX3" fmla="*/ 11907516 w 14217987"/>
                <a:gd name="connsiteY3" fmla="*/ 0 h 1871887"/>
                <a:gd name="connsiteX0" fmla="*/ -1 w 14217987"/>
                <a:gd name="connsiteY0" fmla="*/ 1774680 h 1774680"/>
                <a:gd name="connsiteX1" fmla="*/ 14217988 w 14217987"/>
                <a:gd name="connsiteY1" fmla="*/ 1769126 h 1774680"/>
                <a:gd name="connsiteX2" fmla="*/ 14085865 w 14217987"/>
                <a:gd name="connsiteY2" fmla="*/ 0 h 1774680"/>
                <a:gd name="connsiteX0" fmla="*/ 0 w 14138032"/>
                <a:gd name="connsiteY0" fmla="*/ 1759094 h 1769126"/>
                <a:gd name="connsiteX1" fmla="*/ 14138033 w 14138032"/>
                <a:gd name="connsiteY1" fmla="*/ 1769126 h 1769126"/>
                <a:gd name="connsiteX2" fmla="*/ 14005910 w 14138032"/>
                <a:gd name="connsiteY2" fmla="*/ 0 h 1769126"/>
                <a:gd name="connsiteX0" fmla="*/ -6 w 14058039"/>
                <a:gd name="connsiteY0" fmla="*/ 1774679 h 1774679"/>
                <a:gd name="connsiteX1" fmla="*/ 14058040 w 14058039"/>
                <a:gd name="connsiteY1" fmla="*/ 1769126 h 1774679"/>
                <a:gd name="connsiteX2" fmla="*/ 13925917 w 14058039"/>
                <a:gd name="connsiteY2" fmla="*/ 0 h 1774679"/>
                <a:gd name="connsiteX0" fmla="*/ -6 w 14137994"/>
                <a:gd name="connsiteY0" fmla="*/ 1774679 h 1774679"/>
                <a:gd name="connsiteX1" fmla="*/ 14137994 w 14137994"/>
                <a:gd name="connsiteY1" fmla="*/ 1774322 h 1774679"/>
                <a:gd name="connsiteX2" fmla="*/ 13925917 w 14137994"/>
                <a:gd name="connsiteY2" fmla="*/ 0 h 177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994" h="1774679">
                  <a:moveTo>
                    <a:pt x="-6" y="1774679"/>
                  </a:moveTo>
                  <a:lnTo>
                    <a:pt x="14137994" y="1774322"/>
                  </a:lnTo>
                  <a:lnTo>
                    <a:pt x="13925917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5641" name="Group 60">
              <a:extLst>
                <a:ext uri="{FF2B5EF4-FFF2-40B4-BE49-F238E27FC236}">
                  <a16:creationId xmlns:a16="http://schemas.microsoft.com/office/drawing/2014/main" id="{8381F682-E17D-E84C-964E-A3ACC01FF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111" y="3854059"/>
              <a:ext cx="1316780" cy="937728"/>
              <a:chOff x="3808111" y="3854059"/>
              <a:chExt cx="1316780" cy="93772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645FC-6803-A146-86EC-5C119D3A6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308" y="4426586"/>
                <a:ext cx="33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74" name="Group 53">
                <a:extLst>
                  <a:ext uri="{FF2B5EF4-FFF2-40B4-BE49-F238E27FC236}">
                    <a16:creationId xmlns:a16="http://schemas.microsoft.com/office/drawing/2014/main" id="{213A6939-5104-1D46-A9DA-E88CCD0485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3461" y="3854059"/>
                <a:ext cx="495536" cy="937728"/>
                <a:chOff x="4483461" y="3854059"/>
                <a:chExt cx="495536" cy="937728"/>
              </a:xfrm>
            </p:grpSpPr>
            <p:sp>
              <p:nvSpPr>
                <p:cNvPr id="124" name="Trapezoid 123">
                  <a:extLst>
                    <a:ext uri="{FF2B5EF4-FFF2-40B4-BE49-F238E27FC236}">
                      <a16:creationId xmlns:a16="http://schemas.microsoft.com/office/drawing/2014/main" id="{AAE45C37-1C34-4E4D-8003-C2FD0CEE6D45}"/>
                    </a:ext>
                  </a:extLst>
                </p:cNvPr>
                <p:cNvSpPr/>
                <p:nvPr/>
              </p:nvSpPr>
              <p:spPr>
                <a:xfrm rot="5400000">
                  <a:off x="4294790" y="427975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5677" name="Group 52">
                  <a:extLst>
                    <a:ext uri="{FF2B5EF4-FFF2-40B4-BE49-F238E27FC236}">
                      <a16:creationId xmlns:a16="http://schemas.microsoft.com/office/drawing/2014/main" id="{043670F7-5792-0048-A78E-B4CF205C6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8839" y="3854059"/>
                  <a:ext cx="340158" cy="272788"/>
                  <a:chOff x="4638839" y="3854059"/>
                  <a:chExt cx="340158" cy="272788"/>
                </a:xfrm>
              </p:grpSpPr>
              <p:sp>
                <p:nvSpPr>
                  <p:cNvPr id="105681" name="TextBox 122">
                    <a:extLst>
                      <a:ext uri="{FF2B5EF4-FFF2-40B4-BE49-F238E27FC236}">
                        <a16:creationId xmlns:a16="http://schemas.microsoft.com/office/drawing/2014/main" id="{0A6E6EB7-6CE5-3A43-96EE-D162133159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839" y="385405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1400248-6D0C-DF4E-BA73-91C8774CE13E}"/>
                      </a:ext>
                    </a:extLst>
                  </p:cNvPr>
                  <p:cNvCxnSpPr/>
                  <p:nvPr/>
                </p:nvCxnSpPr>
                <p:spPr>
                  <a:xfrm>
                    <a:off x="4675016" y="390585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678" name="TextBox 128">
                  <a:extLst>
                    <a:ext uri="{FF2B5EF4-FFF2-40B4-BE49-F238E27FC236}">
                      <a16:creationId xmlns:a16="http://schemas.microsoft.com/office/drawing/2014/main" id="{88D44E08-63FD-0545-9892-FFC9720302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461" y="409341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504F164-08C6-9D4F-84E8-53334B13F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2628" y="4264652"/>
                  <a:ext cx="277792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747B06B-1A7A-D04F-BB08-41951B9AD06A}"/>
                    </a:ext>
                  </a:extLst>
                </p:cNvPr>
                <p:cNvCxnSpPr>
                  <a:cxnSpLocks/>
                  <a:endCxn id="124" idx="0"/>
                </p:cNvCxnSpPr>
                <p:nvPr/>
              </p:nvCxnSpPr>
              <p:spPr>
                <a:xfrm flipV="1">
                  <a:off x="4525803" y="4426586"/>
                  <a:ext cx="280967" cy="155584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9EC5F81-1068-E943-A7CD-823EE6DAA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307" y="4269414"/>
                <a:ext cx="715909" cy="47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642" name="TextBox 359">
              <a:extLst>
                <a:ext uri="{FF2B5EF4-FFF2-40B4-BE49-F238E27FC236}">
                  <a16:creationId xmlns:a16="http://schemas.microsoft.com/office/drawing/2014/main" id="{6C5227F9-DE78-C847-A5D0-D1E20B35A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370" y="5540213"/>
              <a:ext cx="804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/>
                <a:t>Switches</a:t>
              </a:r>
            </a:p>
          </p:txBody>
        </p:sp>
        <p:grpSp>
          <p:nvGrpSpPr>
            <p:cNvPr id="105643" name="Group 31">
              <a:extLst>
                <a:ext uri="{FF2B5EF4-FFF2-40B4-BE49-F238E27FC236}">
                  <a16:creationId xmlns:a16="http://schemas.microsoft.com/office/drawing/2014/main" id="{C44748A1-3182-7F4E-9E23-A88EBBCA7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208" y="4949419"/>
              <a:ext cx="864173" cy="937728"/>
              <a:chOff x="6300208" y="4949419"/>
              <a:chExt cx="864173" cy="937728"/>
            </a:xfrm>
          </p:grpSpPr>
          <p:grpSp>
            <p:nvGrpSpPr>
              <p:cNvPr id="105664" name="Group 28">
                <a:extLst>
                  <a:ext uri="{FF2B5EF4-FFF2-40B4-BE49-F238E27FC236}">
                    <a16:creationId xmlns:a16="http://schemas.microsoft.com/office/drawing/2014/main" id="{C31AD7D3-A118-F949-8889-E1F483FF98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0208" y="4949419"/>
                <a:ext cx="495536" cy="937728"/>
                <a:chOff x="6300208" y="4949419"/>
                <a:chExt cx="495536" cy="937728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8B867103-C65C-FB4B-8BEE-889DCBB89CBE}"/>
                    </a:ext>
                  </a:extLst>
                </p:cNvPr>
                <p:cNvSpPr/>
                <p:nvPr/>
              </p:nvSpPr>
              <p:spPr>
                <a:xfrm rot="5400000">
                  <a:off x="6112341" y="5375193"/>
                  <a:ext cx="731882" cy="292078"/>
                </a:xfrm>
                <a:prstGeom prst="trapezoid">
                  <a:avLst>
                    <a:gd name="adj" fmla="val 53409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5667" name="Group 24">
                  <a:extLst>
                    <a:ext uri="{FF2B5EF4-FFF2-40B4-BE49-F238E27FC236}">
                      <a16:creationId xmlns:a16="http://schemas.microsoft.com/office/drawing/2014/main" id="{C12CCC02-680F-2943-B019-7C5032FA1D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55586" y="4949419"/>
                  <a:ext cx="340158" cy="272788"/>
                  <a:chOff x="6455586" y="4949419"/>
                  <a:chExt cx="340158" cy="272788"/>
                </a:xfrm>
              </p:grpSpPr>
              <p:sp>
                <p:nvSpPr>
                  <p:cNvPr id="105671" name="TextBox 171">
                    <a:extLst>
                      <a:ext uri="{FF2B5EF4-FFF2-40B4-BE49-F238E27FC236}">
                        <a16:creationId xmlns:a16="http://schemas.microsoft.com/office/drawing/2014/main" id="{8B3F3D66-888B-5448-AE18-BF8033D4EC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5586" y="4949419"/>
                    <a:ext cx="3401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r>
                      <a:rPr lang="en-US" altLang="en-US" sz="11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16</a:t>
                    </a:r>
                  </a:p>
                </p:txBody>
              </p:sp>
              <p:cxnSp>
                <p:nvCxnSpPr>
                  <p:cNvPr id="174" name="Straight Arrow Connector 173">
                    <a:extLst>
                      <a:ext uri="{FF2B5EF4-FFF2-40B4-BE49-F238E27FC236}">
                        <a16:creationId xmlns:a16="http://schemas.microsoft.com/office/drawing/2014/main" id="{129C6A80-A788-4B46-9BC1-34F5F4D187F4}"/>
                      </a:ext>
                    </a:extLst>
                  </p:cNvPr>
                  <p:cNvCxnSpPr/>
                  <p:nvPr/>
                </p:nvCxnSpPr>
                <p:spPr>
                  <a:xfrm>
                    <a:off x="6492568" y="5001295"/>
                    <a:ext cx="0" cy="220675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668" name="TextBox 177">
                  <a:extLst>
                    <a:ext uri="{FF2B5EF4-FFF2-40B4-BE49-F238E27FC236}">
                      <a16:creationId xmlns:a16="http://schemas.microsoft.com/office/drawing/2014/main" id="{B534EDC5-8629-0344-ACB8-69D8B4E5BB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0208" y="5188772"/>
                  <a:ext cx="248786" cy="656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  <a:p>
                  <a:endParaRPr lang="en-US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endParaRPr lang="en-US" altLang="en-US" sz="10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  <a:p>
                  <a:r>
                    <a:rPr lang="en-US" altLang="en-US" sz="1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B3B98A3E-A4B5-8848-954F-7E2F68580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180" y="5360092"/>
                  <a:ext cx="277791" cy="161935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D0C0341-C1E0-6B48-A8A9-90E0F3E4DDC4}"/>
                    </a:ext>
                  </a:extLst>
                </p:cNvPr>
                <p:cNvCxnSpPr>
                  <a:cxnSpLocks/>
                  <a:endCxn id="173" idx="0"/>
                </p:cNvCxnSpPr>
                <p:nvPr/>
              </p:nvCxnSpPr>
              <p:spPr>
                <a:xfrm flipV="1">
                  <a:off x="6333830" y="5522026"/>
                  <a:ext cx="290490" cy="153996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E7C0FD2-C6CF-FF42-8B40-9E62E2C2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796" y="5522026"/>
                <a:ext cx="5492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8" name="Trapezoid 109">
              <a:extLst>
                <a:ext uri="{FF2B5EF4-FFF2-40B4-BE49-F238E27FC236}">
                  <a16:creationId xmlns:a16="http://schemas.microsoft.com/office/drawing/2014/main" id="{0C143620-E05A-0B41-A64C-8E32DFFE8FA0}"/>
                </a:ext>
              </a:extLst>
            </p:cNvPr>
            <p:cNvSpPr/>
            <p:nvPr/>
          </p:nvSpPr>
          <p:spPr>
            <a:xfrm rot="5400000">
              <a:off x="4232901" y="4735383"/>
              <a:ext cx="441351" cy="141277"/>
            </a:xfrm>
            <a:custGeom>
              <a:avLst/>
              <a:gdLst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0 w 1332978"/>
                <a:gd name="connsiteY4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49224 w 1332978"/>
                <a:gd name="connsiteY4" fmla="*/ 851904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0 w 1332978"/>
                <a:gd name="connsiteY5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393192 w 1332978"/>
                <a:gd name="connsiteY5" fmla="*/ 696456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658368 w 1332978"/>
                <a:gd name="connsiteY4" fmla="*/ 550152 h 851904"/>
                <a:gd name="connsiteX5" fmla="*/ 438912 w 1332978"/>
                <a:gd name="connsiteY5" fmla="*/ 815328 h 851904"/>
                <a:gd name="connsiteX6" fmla="*/ 0 w 1332978"/>
                <a:gd name="connsiteY6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77824 w 1332978"/>
                <a:gd name="connsiteY4" fmla="*/ 650736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38912 w 1332978"/>
                <a:gd name="connsiteY6" fmla="*/ 815328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402336 w 1332978"/>
                <a:gd name="connsiteY6" fmla="*/ 851904 h 851904"/>
                <a:gd name="connsiteX7" fmla="*/ 0 w 1332978"/>
                <a:gd name="connsiteY7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640080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658368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66928 w 1332978"/>
                <a:gd name="connsiteY6" fmla="*/ 55929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58952 w 1332978"/>
                <a:gd name="connsiteY5" fmla="*/ 550152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77326 w 1332978"/>
                <a:gd name="connsiteY5" fmla="*/ 532560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868680 w 1332978"/>
                <a:gd name="connsiteY4" fmla="*/ 842760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795700 w 1332978"/>
                <a:gd name="connsiteY5" fmla="*/ 544286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48562 w 1332978"/>
                <a:gd name="connsiteY6" fmla="*/ 541705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26321 w 1332978"/>
                <a:gd name="connsiteY5" fmla="*/ 544285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48 w 1332978"/>
                <a:gd name="connsiteY6" fmla="*/ 529977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05424 w 1332978"/>
                <a:gd name="connsiteY4" fmla="*/ 842759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402336 w 1332978"/>
                <a:gd name="connsiteY7" fmla="*/ 851904 h 851904"/>
                <a:gd name="connsiteX8" fmla="*/ 0 w 1332978"/>
                <a:gd name="connsiteY8" fmla="*/ 85190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517952 w 1332978"/>
                <a:gd name="connsiteY6" fmla="*/ 547566 h 851904"/>
                <a:gd name="connsiteX7" fmla="*/ 0 w 1332978"/>
                <a:gd name="connsiteY7" fmla="*/ 851904 h 851904"/>
                <a:gd name="connsiteX0" fmla="*/ 517952 w 1332978"/>
                <a:gd name="connsiteY0" fmla="*/ 547566 h 851904"/>
                <a:gd name="connsiteX1" fmla="*/ 0 w 1332978"/>
                <a:gd name="connsiteY1" fmla="*/ 851904 h 851904"/>
                <a:gd name="connsiteX2" fmla="*/ 212976 w 1332978"/>
                <a:gd name="connsiteY2" fmla="*/ 0 h 851904"/>
                <a:gd name="connsiteX3" fmla="*/ 1120002 w 1332978"/>
                <a:gd name="connsiteY3" fmla="*/ 0 h 851904"/>
                <a:gd name="connsiteX4" fmla="*/ 1332978 w 1332978"/>
                <a:gd name="connsiteY4" fmla="*/ 851904 h 851904"/>
                <a:gd name="connsiteX5" fmla="*/ 921332 w 1332978"/>
                <a:gd name="connsiteY5" fmla="*/ 846566 h 851904"/>
                <a:gd name="connsiteX6" fmla="*/ 832448 w 1332978"/>
                <a:gd name="connsiteY6" fmla="*/ 544284 h 851904"/>
                <a:gd name="connsiteX7" fmla="*/ 632463 w 1332978"/>
                <a:gd name="connsiteY7" fmla="*/ 657214 h 851904"/>
                <a:gd name="connsiteX0" fmla="*/ 0 w 1332978"/>
                <a:gd name="connsiteY0" fmla="*/ 851904 h 851904"/>
                <a:gd name="connsiteX1" fmla="*/ 212976 w 1332978"/>
                <a:gd name="connsiteY1" fmla="*/ 0 h 851904"/>
                <a:gd name="connsiteX2" fmla="*/ 1120002 w 1332978"/>
                <a:gd name="connsiteY2" fmla="*/ 0 h 851904"/>
                <a:gd name="connsiteX3" fmla="*/ 1332978 w 1332978"/>
                <a:gd name="connsiteY3" fmla="*/ 851904 h 851904"/>
                <a:gd name="connsiteX4" fmla="*/ 921332 w 1332978"/>
                <a:gd name="connsiteY4" fmla="*/ 846566 h 851904"/>
                <a:gd name="connsiteX5" fmla="*/ 832448 w 1332978"/>
                <a:gd name="connsiteY5" fmla="*/ 544284 h 851904"/>
                <a:gd name="connsiteX6" fmla="*/ 632463 w 1332978"/>
                <a:gd name="connsiteY6" fmla="*/ 657214 h 851904"/>
                <a:gd name="connsiteX0" fmla="*/ 0 w 1120410"/>
                <a:gd name="connsiteY0" fmla="*/ 438262 h 851904"/>
                <a:gd name="connsiteX1" fmla="*/ 408 w 1120410"/>
                <a:gd name="connsiteY1" fmla="*/ 0 h 851904"/>
                <a:gd name="connsiteX2" fmla="*/ 907434 w 1120410"/>
                <a:gd name="connsiteY2" fmla="*/ 0 h 851904"/>
                <a:gd name="connsiteX3" fmla="*/ 1120410 w 1120410"/>
                <a:gd name="connsiteY3" fmla="*/ 851904 h 851904"/>
                <a:gd name="connsiteX4" fmla="*/ 708764 w 1120410"/>
                <a:gd name="connsiteY4" fmla="*/ 846566 h 851904"/>
                <a:gd name="connsiteX5" fmla="*/ 619880 w 1120410"/>
                <a:gd name="connsiteY5" fmla="*/ 544284 h 851904"/>
                <a:gd name="connsiteX6" fmla="*/ 419895 w 1120410"/>
                <a:gd name="connsiteY6" fmla="*/ 657214 h 851904"/>
                <a:gd name="connsiteX0" fmla="*/ 0 w 907849"/>
                <a:gd name="connsiteY0" fmla="*/ 438262 h 1278676"/>
                <a:gd name="connsiteX1" fmla="*/ 408 w 907849"/>
                <a:gd name="connsiteY1" fmla="*/ 0 h 1278676"/>
                <a:gd name="connsiteX2" fmla="*/ 907434 w 907849"/>
                <a:gd name="connsiteY2" fmla="*/ 0 h 1278676"/>
                <a:gd name="connsiteX3" fmla="*/ 907849 w 907849"/>
                <a:gd name="connsiteY3" fmla="*/ 1278676 h 1278676"/>
                <a:gd name="connsiteX4" fmla="*/ 708764 w 907849"/>
                <a:gd name="connsiteY4" fmla="*/ 846566 h 1278676"/>
                <a:gd name="connsiteX5" fmla="*/ 619880 w 907849"/>
                <a:gd name="connsiteY5" fmla="*/ 544284 h 1278676"/>
                <a:gd name="connsiteX6" fmla="*/ 419895 w 907849"/>
                <a:gd name="connsiteY6" fmla="*/ 657214 h 1278676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6" fmla="*/ 1685922 w 2173876"/>
                <a:gd name="connsiteY6" fmla="*/ 657214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885907 w 2173876"/>
                <a:gd name="connsiteY5" fmla="*/ 544284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442875 w 2350724"/>
                <a:gd name="connsiteY0" fmla="*/ 438262 h 1299602"/>
                <a:gd name="connsiteX1" fmla="*/ 1443283 w 2350724"/>
                <a:gd name="connsiteY1" fmla="*/ 0 h 1299602"/>
                <a:gd name="connsiteX2" fmla="*/ 2350309 w 2350724"/>
                <a:gd name="connsiteY2" fmla="*/ 0 h 1299602"/>
                <a:gd name="connsiteX3" fmla="*/ 2350724 w 2350724"/>
                <a:gd name="connsiteY3" fmla="*/ 1278676 h 1299602"/>
                <a:gd name="connsiteX4" fmla="*/ 176848 w 2350724"/>
                <a:gd name="connsiteY4" fmla="*/ 1299602 h 1299602"/>
                <a:gd name="connsiteX5" fmla="*/ 321098 w 2350724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144250 w 2173876"/>
                <a:gd name="connsiteY5" fmla="*/ 859438 h 1299602"/>
                <a:gd name="connsiteX0" fmla="*/ 1266027 w 2173876"/>
                <a:gd name="connsiteY0" fmla="*/ 438262 h 1299602"/>
                <a:gd name="connsiteX1" fmla="*/ 1266435 w 2173876"/>
                <a:gd name="connsiteY1" fmla="*/ 0 h 1299602"/>
                <a:gd name="connsiteX2" fmla="*/ 2173461 w 2173876"/>
                <a:gd name="connsiteY2" fmla="*/ 0 h 1299602"/>
                <a:gd name="connsiteX3" fmla="*/ 2173876 w 2173876"/>
                <a:gd name="connsiteY3" fmla="*/ 1278676 h 1299602"/>
                <a:gd name="connsiteX4" fmla="*/ 0 w 2173876"/>
                <a:gd name="connsiteY4" fmla="*/ 1299602 h 1299602"/>
                <a:gd name="connsiteX5" fmla="*/ 7112 w 2173876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7112 w 2176773"/>
                <a:gd name="connsiteY5" fmla="*/ 852873 h 1299602"/>
                <a:gd name="connsiteX0" fmla="*/ 1266027 w 2176773"/>
                <a:gd name="connsiteY0" fmla="*/ 438262 h 1299602"/>
                <a:gd name="connsiteX1" fmla="*/ 1266435 w 2176773"/>
                <a:gd name="connsiteY1" fmla="*/ 0 h 1299602"/>
                <a:gd name="connsiteX2" fmla="*/ 2173461 w 2176773"/>
                <a:gd name="connsiteY2" fmla="*/ 0 h 1299602"/>
                <a:gd name="connsiteX3" fmla="*/ 2176773 w 2176773"/>
                <a:gd name="connsiteY3" fmla="*/ 1299097 h 1299602"/>
                <a:gd name="connsiteX4" fmla="*/ 0 w 2176773"/>
                <a:gd name="connsiteY4" fmla="*/ 1299602 h 1299602"/>
                <a:gd name="connsiteX5" fmla="*/ 4216 w 2176773"/>
                <a:gd name="connsiteY5" fmla="*/ 1203746 h 1299602"/>
                <a:gd name="connsiteX0" fmla="*/ 1267603 w 2178349"/>
                <a:gd name="connsiteY0" fmla="*/ 438262 h 1299602"/>
                <a:gd name="connsiteX1" fmla="*/ 1268011 w 2178349"/>
                <a:gd name="connsiteY1" fmla="*/ 0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267603 w 2178349"/>
                <a:gd name="connsiteY0" fmla="*/ 438262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7563 w 2178349"/>
                <a:gd name="connsiteY0" fmla="*/ 117093 h 1299602"/>
                <a:gd name="connsiteX1" fmla="*/ 1792179 w 2178349"/>
                <a:gd name="connsiteY1" fmla="*/ 1856 h 1299602"/>
                <a:gd name="connsiteX2" fmla="*/ 2175037 w 2178349"/>
                <a:gd name="connsiteY2" fmla="*/ 0 h 1299602"/>
                <a:gd name="connsiteX3" fmla="*/ 2178349 w 2178349"/>
                <a:gd name="connsiteY3" fmla="*/ 1299097 h 1299602"/>
                <a:gd name="connsiteX4" fmla="*/ 1576 w 2178349"/>
                <a:gd name="connsiteY4" fmla="*/ 1299602 h 1299602"/>
                <a:gd name="connsiteX5" fmla="*/ 0 w 2178349"/>
                <a:gd name="connsiteY5" fmla="*/ 1201890 h 1299602"/>
                <a:gd name="connsiteX0" fmla="*/ 1792179 w 2178349"/>
                <a:gd name="connsiteY0" fmla="*/ 1856 h 1299602"/>
                <a:gd name="connsiteX1" fmla="*/ 2175037 w 2178349"/>
                <a:gd name="connsiteY1" fmla="*/ 0 h 1299602"/>
                <a:gd name="connsiteX2" fmla="*/ 2178349 w 2178349"/>
                <a:gd name="connsiteY2" fmla="*/ 1299097 h 1299602"/>
                <a:gd name="connsiteX3" fmla="*/ 1576 w 2178349"/>
                <a:gd name="connsiteY3" fmla="*/ 1299602 h 1299602"/>
                <a:gd name="connsiteX4" fmla="*/ 0 w 2178349"/>
                <a:gd name="connsiteY4" fmla="*/ 1201890 h 1299602"/>
                <a:gd name="connsiteX0" fmla="*/ 2175037 w 2178349"/>
                <a:gd name="connsiteY0" fmla="*/ 0 h 1299602"/>
                <a:gd name="connsiteX1" fmla="*/ 2178349 w 2178349"/>
                <a:gd name="connsiteY1" fmla="*/ 1299097 h 1299602"/>
                <a:gd name="connsiteX2" fmla="*/ 1576 w 2178349"/>
                <a:gd name="connsiteY2" fmla="*/ 1299602 h 1299602"/>
                <a:gd name="connsiteX3" fmla="*/ 0 w 2178349"/>
                <a:gd name="connsiteY3" fmla="*/ 1201890 h 1299602"/>
                <a:gd name="connsiteX0" fmla="*/ 2157531 w 2178349"/>
                <a:gd name="connsiteY0" fmla="*/ 176182 h 292737"/>
                <a:gd name="connsiteX1" fmla="*/ 2178349 w 2178349"/>
                <a:gd name="connsiteY1" fmla="*/ 116556 h 292737"/>
                <a:gd name="connsiteX2" fmla="*/ 1576 w 2178349"/>
                <a:gd name="connsiteY2" fmla="*/ 117061 h 292737"/>
                <a:gd name="connsiteX3" fmla="*/ 0 w 2178349"/>
                <a:gd name="connsiteY3" fmla="*/ 19349 h 292737"/>
                <a:gd name="connsiteX0" fmla="*/ 2647674 w 2647674"/>
                <a:gd name="connsiteY0" fmla="*/ 297145 h 401495"/>
                <a:gd name="connsiteX1" fmla="*/ 2178349 w 2647674"/>
                <a:gd name="connsiteY1" fmla="*/ 104351 h 401495"/>
                <a:gd name="connsiteX2" fmla="*/ 1576 w 2647674"/>
                <a:gd name="connsiteY2" fmla="*/ 104856 h 401495"/>
                <a:gd name="connsiteX3" fmla="*/ 0 w 2647674"/>
                <a:gd name="connsiteY3" fmla="*/ 7144 h 401495"/>
                <a:gd name="connsiteX0" fmla="*/ 2647674 w 2647674"/>
                <a:gd name="connsiteY0" fmla="*/ 290001 h 290001"/>
                <a:gd name="connsiteX1" fmla="*/ 2178349 w 2647674"/>
                <a:gd name="connsiteY1" fmla="*/ 97207 h 290001"/>
                <a:gd name="connsiteX2" fmla="*/ 1576 w 2647674"/>
                <a:gd name="connsiteY2" fmla="*/ 97712 h 290001"/>
                <a:gd name="connsiteX3" fmla="*/ 0 w 2647674"/>
                <a:gd name="connsiteY3" fmla="*/ 0 h 290001"/>
                <a:gd name="connsiteX0" fmla="*/ 2227560 w 2227559"/>
                <a:gd name="connsiteY0" fmla="*/ 213014 h 213014"/>
                <a:gd name="connsiteX1" fmla="*/ 2178349 w 2227559"/>
                <a:gd name="connsiteY1" fmla="*/ 97207 h 213014"/>
                <a:gd name="connsiteX2" fmla="*/ 1576 w 2227559"/>
                <a:gd name="connsiteY2" fmla="*/ 97712 h 213014"/>
                <a:gd name="connsiteX3" fmla="*/ 0 w 2227559"/>
                <a:gd name="connsiteY3" fmla="*/ 0 h 213014"/>
                <a:gd name="connsiteX0" fmla="*/ 2175043 w 2178349"/>
                <a:gd name="connsiteY0" fmla="*/ 206772 h 206772"/>
                <a:gd name="connsiteX1" fmla="*/ 2178349 w 2178349"/>
                <a:gd name="connsiteY1" fmla="*/ 97207 h 206772"/>
                <a:gd name="connsiteX2" fmla="*/ 1576 w 2178349"/>
                <a:gd name="connsiteY2" fmla="*/ 97712 h 206772"/>
                <a:gd name="connsiteX3" fmla="*/ 0 w 2178349"/>
                <a:gd name="connsiteY3" fmla="*/ 0 h 206772"/>
                <a:gd name="connsiteX0" fmla="*/ 2178349 w 2178349"/>
                <a:gd name="connsiteY0" fmla="*/ 97207 h 97712"/>
                <a:gd name="connsiteX1" fmla="*/ 1576 w 2178349"/>
                <a:gd name="connsiteY1" fmla="*/ 97712 h 97712"/>
                <a:gd name="connsiteX2" fmla="*/ 0 w 2178349"/>
                <a:gd name="connsiteY2" fmla="*/ 0 h 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8349" h="97712">
                  <a:moveTo>
                    <a:pt x="2178349" y="97207"/>
                  </a:moveTo>
                  <a:lnTo>
                    <a:pt x="1576" y="97712"/>
                  </a:lnTo>
                  <a:cubicBezTo>
                    <a:pt x="1051" y="65141"/>
                    <a:pt x="525" y="3257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5645" name="Group 358">
              <a:extLst>
                <a:ext uri="{FF2B5EF4-FFF2-40B4-BE49-F238E27FC236}">
                  <a16:creationId xmlns:a16="http://schemas.microsoft.com/office/drawing/2014/main" id="{EB48E1EF-47AB-2A4F-BF08-BAC6A91E7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41" y="173799"/>
              <a:ext cx="2153005" cy="2198275"/>
              <a:chOff x="449771" y="230947"/>
              <a:chExt cx="2153005" cy="2198275"/>
            </a:xfrm>
          </p:grpSpPr>
          <p:grpSp>
            <p:nvGrpSpPr>
              <p:cNvPr id="105646" name="Group 377">
                <a:extLst>
                  <a:ext uri="{FF2B5EF4-FFF2-40B4-BE49-F238E27FC236}">
                    <a16:creationId xmlns:a16="http://schemas.microsoft.com/office/drawing/2014/main" id="{4E791744-02E4-5A45-ABE0-F339ED3A2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771" y="555647"/>
                <a:ext cx="2153005" cy="1579920"/>
                <a:chOff x="449771" y="555647"/>
                <a:chExt cx="2153005" cy="1579920"/>
              </a:xfrm>
            </p:grpSpPr>
            <p:sp>
              <p:nvSpPr>
                <p:cNvPr id="105651" name="TextBox 7">
                  <a:extLst>
                    <a:ext uri="{FF2B5EF4-FFF2-40B4-BE49-F238E27FC236}">
                      <a16:creationId xmlns:a16="http://schemas.microsoft.com/office/drawing/2014/main" id="{59690B6C-34F9-7146-B1FE-35D58719FC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771" y="586621"/>
                  <a:ext cx="878161" cy="1508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524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100011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100101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100110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100111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US" altLang="en-US" sz="800" b="1">
                      <a:solidFill>
                        <a:srgbClr val="0070C0"/>
                      </a:solidFill>
                      <a:latin typeface="Courier" pitchFamily="2" charset="0"/>
                    </a:rPr>
                    <a:t> 101000</a:t>
                  </a:r>
                </a:p>
              </p:txBody>
            </p:sp>
            <p:grpSp>
              <p:nvGrpSpPr>
                <p:cNvPr id="105652" name="Group 390">
                  <a:extLst>
                    <a:ext uri="{FF2B5EF4-FFF2-40B4-BE49-F238E27FC236}">
                      <a16:creationId xmlns:a16="http://schemas.microsoft.com/office/drawing/2014/main" id="{71CB7183-341C-3345-9CD1-EEB1F6E0FB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0060" y="555647"/>
                  <a:ext cx="1492716" cy="1579920"/>
                  <a:chOff x="1110060" y="555647"/>
                  <a:chExt cx="1492716" cy="1579920"/>
                </a:xfrm>
              </p:grpSpPr>
              <p:sp>
                <p:nvSpPr>
                  <p:cNvPr id="105653" name="TextBox 391">
                    <a:extLst>
                      <a:ext uri="{FF2B5EF4-FFF2-40B4-BE49-F238E27FC236}">
                        <a16:creationId xmlns:a16="http://schemas.microsoft.com/office/drawing/2014/main" id="{F48EA50F-2C6F-054B-9BF1-7D80615946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0060" y="555647"/>
                    <a:ext cx="1492716" cy="1579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00110000 00000001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10001100 00000000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11010011 00000000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11110010 00000011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01000100 00000000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01010000 00000001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11100000 11111011</a:t>
                    </a:r>
                  </a:p>
                  <a:p>
                    <a:pPr>
                      <a:spcBef>
                        <a:spcPts val="100"/>
                      </a:spcBef>
                      <a:buClr>
                        <a:srgbClr val="000000"/>
                      </a:buClr>
                    </a:pPr>
                    <a:r>
                      <a:rPr lang="nn-NO" altLang="en-US" sz="1000">
                        <a:latin typeface="Courier" pitchFamily="2" charset="0"/>
                      </a:rPr>
                      <a:t>10100100 00000010</a:t>
                    </a: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A2FB9D10-3A2F-D14A-925E-95C5EFEDBE64}"/>
                      </a:ext>
                    </a:extLst>
                  </p:cNvPr>
                  <p:cNvSpPr/>
                  <p:nvPr/>
                </p:nvSpPr>
                <p:spPr>
                  <a:xfrm>
                    <a:off x="1142905" y="581427"/>
                    <a:ext cx="1387371" cy="15129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6544DA8B-3207-2349-BC80-A109C4E7499B}"/>
                      </a:ext>
                    </a:extLst>
                  </p:cNvPr>
                  <p:cNvCxnSpPr>
                    <a:cxnSpLocks/>
                    <a:stCxn id="399" idx="0"/>
                    <a:endCxn id="399" idx="2"/>
                  </p:cNvCxnSpPr>
                  <p:nvPr/>
                </p:nvCxnSpPr>
                <p:spPr>
                  <a:xfrm>
                    <a:off x="1836589" y="581427"/>
                    <a:ext cx="0" cy="15129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CE121A1-FD0C-BD48-8967-3301CCABE9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756062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C557E176-2212-A049-B255-CD0C7E8DA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93069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47F777D7-D356-CE41-9D54-FA6B0F287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10533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A76D2A9F-DD45-BB43-A537-439E5D35E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260917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5746298-5A7D-BA4C-9521-53F1B20AD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426027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D462F3AF-4809-F44E-A906-582C0F113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587961"/>
                    <a:ext cx="1390546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8BF94E47-FD5E-8347-9D9B-A1A43D22FE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9730" y="1756246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9F79E132-1990-9941-ACD7-426F8DABC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4491" y="1916593"/>
                    <a:ext cx="139054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5647" name="TextBox 381">
                <a:extLst>
                  <a:ext uri="{FF2B5EF4-FFF2-40B4-BE49-F238E27FC236}">
                    <a16:creationId xmlns:a16="http://schemas.microsoft.com/office/drawing/2014/main" id="{46DBFA3F-1FC3-DE4B-A1A1-E465592A25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261" y="2152223"/>
                <a:ext cx="11899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Code Memory</a:t>
                </a: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D50E27E0-F5B2-3941-A40D-244B2F29040C}"/>
                  </a:ext>
                </a:extLst>
              </p:cNvPr>
              <p:cNvSpPr/>
              <p:nvPr/>
            </p:nvSpPr>
            <p:spPr>
              <a:xfrm>
                <a:off x="720662" y="500459"/>
                <a:ext cx="1857235" cy="1663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649" name="TextBox 384">
                <a:extLst>
                  <a:ext uri="{FF2B5EF4-FFF2-40B4-BE49-F238E27FC236}">
                    <a16:creationId xmlns:a16="http://schemas.microsoft.com/office/drawing/2014/main" id="{2E958934-AF54-3940-8F46-82893AD99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2284" y="230947"/>
                <a:ext cx="2936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11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3FBA5FA9-E6DA-5F4E-A2E5-80EDF0472584}"/>
                  </a:ext>
                </a:extLst>
              </p:cNvPr>
              <p:cNvCxnSpPr/>
              <p:nvPr/>
            </p:nvCxnSpPr>
            <p:spPr>
              <a:xfrm>
                <a:off x="1828653" y="295660"/>
                <a:ext cx="0" cy="20162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718CE437-EB90-4D41-9971-058254AC3A30}"/>
              </a:ext>
            </a:extLst>
          </p:cNvPr>
          <p:cNvCxnSpPr>
            <a:cxnSpLocks/>
          </p:cNvCxnSpPr>
          <p:nvPr/>
        </p:nvCxnSpPr>
        <p:spPr>
          <a:xfrm>
            <a:off x="6321426" y="5686425"/>
            <a:ext cx="925513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475" name="Group 223">
            <a:extLst>
              <a:ext uri="{FF2B5EF4-FFF2-40B4-BE49-F238E27FC236}">
                <a16:creationId xmlns:a16="http://schemas.microsoft.com/office/drawing/2014/main" id="{6208B597-BB01-7A41-AD1A-5991FAFF3DB3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555626"/>
            <a:ext cx="8729662" cy="5681663"/>
            <a:chOff x="293097" y="556018"/>
            <a:chExt cx="8730474" cy="5680667"/>
          </a:xfrm>
        </p:grpSpPr>
        <p:grpSp>
          <p:nvGrpSpPr>
            <p:cNvPr id="105484" name="Group 225">
              <a:extLst>
                <a:ext uri="{FF2B5EF4-FFF2-40B4-BE49-F238E27FC236}">
                  <a16:creationId xmlns:a16="http://schemas.microsoft.com/office/drawing/2014/main" id="{E5D0EFAE-4925-AF4B-B851-DAB628D84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699" y="5242652"/>
              <a:ext cx="492662" cy="246221"/>
              <a:chOff x="8545253" y="1271404"/>
              <a:chExt cx="492662" cy="246221"/>
            </a:xfrm>
          </p:grpSpPr>
          <p:sp>
            <p:nvSpPr>
              <p:cNvPr id="105607" name="TextBox 380">
                <a:extLst>
                  <a:ext uri="{FF2B5EF4-FFF2-40B4-BE49-F238E27FC236}">
                    <a16:creationId xmlns:a16="http://schemas.microsoft.com/office/drawing/2014/main" id="{282C8BAE-B5EA-A245-B89D-67945FC41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BD8834F7-0982-D84D-8FB7-75CC067F8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89" y="1400400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485" name="Group 226">
              <a:extLst>
                <a:ext uri="{FF2B5EF4-FFF2-40B4-BE49-F238E27FC236}">
                  <a16:creationId xmlns:a16="http://schemas.microsoft.com/office/drawing/2014/main" id="{4CE7754D-33D3-404E-92C5-540A302E3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79" y="556018"/>
              <a:ext cx="248786" cy="288546"/>
              <a:chOff x="341886" y="1040645"/>
              <a:chExt cx="248786" cy="288546"/>
            </a:xfrm>
          </p:grpSpPr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78057887-0935-304B-9806-E86B2784E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328" y="121206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606" name="TextBox 379">
                <a:extLst>
                  <a:ext uri="{FF2B5EF4-FFF2-40B4-BE49-F238E27FC236}">
                    <a16:creationId xmlns:a16="http://schemas.microsoft.com/office/drawing/2014/main" id="{880F59ED-BD0A-D34F-972B-176CDD553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05486" name="Group 227">
              <a:extLst>
                <a:ext uri="{FF2B5EF4-FFF2-40B4-BE49-F238E27FC236}">
                  <a16:creationId xmlns:a16="http://schemas.microsoft.com/office/drawing/2014/main" id="{B4B725FE-FE6B-1E40-9BDF-E15850E67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43" y="1524784"/>
              <a:ext cx="248786" cy="288546"/>
              <a:chOff x="341886" y="1040645"/>
              <a:chExt cx="248786" cy="288546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984B15EA-4510-0246-9C65-E31BFDAEE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043" y="121150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604" name="TextBox 376">
                <a:extLst>
                  <a:ext uri="{FF2B5EF4-FFF2-40B4-BE49-F238E27FC236}">
                    <a16:creationId xmlns:a16="http://schemas.microsoft.com/office/drawing/2014/main" id="{4430D303-960B-CA41-A047-9EA0974D14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05487" name="Group 228">
              <a:extLst>
                <a:ext uri="{FF2B5EF4-FFF2-40B4-BE49-F238E27FC236}">
                  <a16:creationId xmlns:a16="http://schemas.microsoft.com/office/drawing/2014/main" id="{97646246-04E2-0C43-94B0-215EFFCFB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97" y="1038605"/>
              <a:ext cx="312906" cy="288546"/>
              <a:chOff x="341886" y="1040645"/>
              <a:chExt cx="312906" cy="288546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112586EB-D8E9-3F40-9BBF-76AF0EFCC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4" y="121199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602" name="TextBox 374">
                <a:extLst>
                  <a:ext uri="{FF2B5EF4-FFF2-40B4-BE49-F238E27FC236}">
                    <a16:creationId xmlns:a16="http://schemas.microsoft.com/office/drawing/2014/main" id="{A5A0848E-2758-A647-83CB-0036877D7E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105488" name="Group 229">
              <a:extLst>
                <a:ext uri="{FF2B5EF4-FFF2-40B4-BE49-F238E27FC236}">
                  <a16:creationId xmlns:a16="http://schemas.microsoft.com/office/drawing/2014/main" id="{6F6FFA5E-3E3B-C740-8C92-779BC7407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4996" y="801335"/>
              <a:ext cx="312906" cy="288546"/>
              <a:chOff x="2665390" y="769728"/>
              <a:chExt cx="312906" cy="288546"/>
            </a:xfrm>
          </p:grpSpPr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FE54D3F-3512-0848-8078-7E09EBBD3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3992" y="940263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600" name="TextBox 372">
                <a:extLst>
                  <a:ext uri="{FF2B5EF4-FFF2-40B4-BE49-F238E27FC236}">
                    <a16:creationId xmlns:a16="http://schemas.microsoft.com/office/drawing/2014/main" id="{F28713BE-3DCB-A849-8911-CF18DD8B8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</p:grpSp>
        <p:grpSp>
          <p:nvGrpSpPr>
            <p:cNvPr id="105489" name="Group 230">
              <a:extLst>
                <a:ext uri="{FF2B5EF4-FFF2-40B4-BE49-F238E27FC236}">
                  <a16:creationId xmlns:a16="http://schemas.microsoft.com/office/drawing/2014/main" id="{93AA7573-8489-9042-A850-A9D1C31DF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326" y="797618"/>
              <a:ext cx="508473" cy="288546"/>
              <a:chOff x="2665390" y="769728"/>
              <a:chExt cx="508473" cy="288546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4053D714-AF01-9E4E-A7D7-118F96ED4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4616" y="94080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98" name="TextBox 370">
                <a:extLst>
                  <a:ext uri="{FF2B5EF4-FFF2-40B4-BE49-F238E27FC236}">
                    <a16:creationId xmlns:a16="http://schemas.microsoft.com/office/drawing/2014/main" id="{63820CCF-2B6E-1047-B801-55BB37BCAC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390" y="769728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high</a:t>
                </a:r>
              </a:p>
            </p:txBody>
          </p:sp>
        </p:grpSp>
        <p:grpSp>
          <p:nvGrpSpPr>
            <p:cNvPr id="105490" name="Group 232">
              <a:extLst>
                <a:ext uri="{FF2B5EF4-FFF2-40B4-BE49-F238E27FC236}">
                  <a16:creationId xmlns:a16="http://schemas.microsoft.com/office/drawing/2014/main" id="{0908B0A2-86D7-2549-A799-EC8B2B23F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9681" y="1218553"/>
              <a:ext cx="492662" cy="246221"/>
              <a:chOff x="8545253" y="1271404"/>
              <a:chExt cx="492662" cy="246221"/>
            </a:xfrm>
          </p:grpSpPr>
          <p:sp>
            <p:nvSpPr>
              <p:cNvPr id="105595" name="TextBox 367">
                <a:extLst>
                  <a:ext uri="{FF2B5EF4-FFF2-40B4-BE49-F238E27FC236}">
                    <a16:creationId xmlns:a16="http://schemas.microsoft.com/office/drawing/2014/main" id="{0CBD264B-17F8-6B4C-B12F-1AD67D2EE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88F34348-1DFD-A744-8BDB-1F0A6C08D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730" y="1400893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491" name="Group 233">
              <a:extLst>
                <a:ext uri="{FF2B5EF4-FFF2-40B4-BE49-F238E27FC236}">
                  <a16:creationId xmlns:a16="http://schemas.microsoft.com/office/drawing/2014/main" id="{3F51CB28-2D61-154A-B91D-22A26EE3A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115" y="897370"/>
              <a:ext cx="248786" cy="288546"/>
              <a:chOff x="4470539" y="846684"/>
              <a:chExt cx="248786" cy="288546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E57DDE4C-7133-5C4A-81CD-6DAA0807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677" y="101800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94" name="TextBox 366">
                <a:extLst>
                  <a:ext uri="{FF2B5EF4-FFF2-40B4-BE49-F238E27FC236}">
                    <a16:creationId xmlns:a16="http://schemas.microsoft.com/office/drawing/2014/main" id="{E2DA2BAB-E768-9646-9E34-98B776AC2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05492" name="Group 234">
              <a:extLst>
                <a:ext uri="{FF2B5EF4-FFF2-40B4-BE49-F238E27FC236}">
                  <a16:creationId xmlns:a16="http://schemas.microsoft.com/office/drawing/2014/main" id="{F5DBD339-EA6B-E949-B3FF-999290AD9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934" y="696479"/>
              <a:ext cx="312906" cy="288546"/>
              <a:chOff x="4470539" y="846684"/>
              <a:chExt cx="312906" cy="288546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CB9380ED-EFF4-C641-8605-B9AF2B74D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855" y="1017318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92" name="TextBox 364">
                <a:extLst>
                  <a:ext uri="{FF2B5EF4-FFF2-40B4-BE49-F238E27FC236}">
                    <a16:creationId xmlns:a16="http://schemas.microsoft.com/office/drawing/2014/main" id="{10145F65-6263-5D45-9543-99FBF6871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539" y="846684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27</a:t>
                </a:r>
              </a:p>
            </p:txBody>
          </p:sp>
        </p:grpSp>
        <p:grpSp>
          <p:nvGrpSpPr>
            <p:cNvPr id="105493" name="Group 236">
              <a:extLst>
                <a:ext uri="{FF2B5EF4-FFF2-40B4-BE49-F238E27FC236}">
                  <a16:creationId xmlns:a16="http://schemas.microsoft.com/office/drawing/2014/main" id="{CC51E4A1-BA37-6C43-966B-37A26B3F6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503" y="4446666"/>
              <a:ext cx="248786" cy="552433"/>
              <a:chOff x="8451857" y="5490024"/>
              <a:chExt cx="248786" cy="552433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1C5B4D38-738F-7E46-9B1A-8118A4817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6610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88" name="TextBox 360">
                <a:extLst>
                  <a:ext uri="{FF2B5EF4-FFF2-40B4-BE49-F238E27FC236}">
                    <a16:creationId xmlns:a16="http://schemas.microsoft.com/office/drawing/2014/main" id="{A06DFF00-A0B2-9B47-947E-01F0E028F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4900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3A71FDB9-52EF-764C-8DA0-7302E5AE9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9819" y="592455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90" name="TextBox 362">
                <a:extLst>
                  <a:ext uri="{FF2B5EF4-FFF2-40B4-BE49-F238E27FC236}">
                    <a16:creationId xmlns:a16="http://schemas.microsoft.com/office/drawing/2014/main" id="{C52CFEBA-E0ED-8B4E-BF3C-3583D66B3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1857" y="5753911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05494" name="TextBox 237">
              <a:extLst>
                <a:ext uri="{FF2B5EF4-FFF2-40B4-BE49-F238E27FC236}">
                  <a16:creationId xmlns:a16="http://schemas.microsoft.com/office/drawing/2014/main" id="{377D0CB0-9330-2D4C-B75C-0B1FA13FB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919" y="4153824"/>
              <a:ext cx="5052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Times New Roman" panose="02020603050405020304" pitchFamily="18" charset="0"/>
                </a:rPr>
                <a:t> 4 low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C28E0F5-0E89-284E-89C4-EF640A2F80CA}"/>
                </a:ext>
              </a:extLst>
            </p:cNvPr>
            <p:cNvCxnSpPr>
              <a:cxnSpLocks/>
            </p:cNvCxnSpPr>
            <p:nvPr/>
          </p:nvCxnSpPr>
          <p:spPr>
            <a:xfrm>
              <a:off x="6792927" y="4325670"/>
              <a:ext cx="117486" cy="745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496" name="Group 239">
              <a:extLst>
                <a:ext uri="{FF2B5EF4-FFF2-40B4-BE49-F238E27FC236}">
                  <a16:creationId xmlns:a16="http://schemas.microsoft.com/office/drawing/2014/main" id="{9FDE3084-C8E7-E14D-8C62-9F4BD09CC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6092" y="3832032"/>
              <a:ext cx="827479" cy="541995"/>
              <a:chOff x="4892944" y="3715267"/>
              <a:chExt cx="827479" cy="541995"/>
            </a:xfrm>
          </p:grpSpPr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186E6044-49D7-354B-B9DD-370AA2191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633" y="3940664"/>
                <a:ext cx="277838" cy="160310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1CC0D3FD-841F-CB42-BB30-FD55D54CF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6809" y="4100974"/>
                <a:ext cx="281013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1828AD3-E44A-7B49-B06F-56BC2924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9740" y="404224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84" name="TextBox 353">
                <a:extLst>
                  <a:ext uri="{FF2B5EF4-FFF2-40B4-BE49-F238E27FC236}">
                    <a16:creationId xmlns:a16="http://schemas.microsoft.com/office/drawing/2014/main" id="{38771C28-1E4C-214E-8A74-45DC2F13C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163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FB93D38F-8F8F-2F40-9D0D-0598E93B1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1837" y="388669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86" name="TextBox 356">
                <a:extLst>
                  <a:ext uri="{FF2B5EF4-FFF2-40B4-BE49-F238E27FC236}">
                    <a16:creationId xmlns:a16="http://schemas.microsoft.com/office/drawing/2014/main" id="{53C5ADFE-2353-C040-8497-F85EBA95F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2944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497" name="Group 240">
              <a:extLst>
                <a:ext uri="{FF2B5EF4-FFF2-40B4-BE49-F238E27FC236}">
                  <a16:creationId xmlns:a16="http://schemas.microsoft.com/office/drawing/2014/main" id="{BE27CC30-081A-C04F-B65E-316BA7D4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3888" y="3673889"/>
              <a:ext cx="907751" cy="541995"/>
              <a:chOff x="4848312" y="3715267"/>
              <a:chExt cx="907751" cy="541995"/>
            </a:xfrm>
          </p:grpSpPr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9EB8713-B797-D945-B4AA-2DD0EBAF2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2478" y="3940085"/>
                <a:ext cx="277838" cy="161897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EEF7C63-D45A-B544-8024-D82F1361DB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5653" y="4101981"/>
                <a:ext cx="282601" cy="155548"/>
              </a:xfrm>
              <a:prstGeom prst="line">
                <a:avLst/>
              </a:prstGeom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9BAC254D-F73F-B141-B7C6-28682997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5101" y="404166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78" name="TextBox 347">
                <a:extLst>
                  <a:ext uri="{FF2B5EF4-FFF2-40B4-BE49-F238E27FC236}">
                    <a16:creationId xmlns:a16="http://schemas.microsoft.com/office/drawing/2014/main" id="{68CD192B-ECEA-6044-9CEB-EA1799A0D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277" y="3870980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880B775A-4FBB-684B-8091-C75E5E976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6228" y="388611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80" name="TextBox 349">
                <a:extLst>
                  <a:ext uri="{FF2B5EF4-FFF2-40B4-BE49-F238E27FC236}">
                    <a16:creationId xmlns:a16="http://schemas.microsoft.com/office/drawing/2014/main" id="{67458912-2BF4-7D4A-A4B5-82C254741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312" y="37152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498" name="Group 241">
              <a:extLst>
                <a:ext uri="{FF2B5EF4-FFF2-40B4-BE49-F238E27FC236}">
                  <a16:creationId xmlns:a16="http://schemas.microsoft.com/office/drawing/2014/main" id="{1809A6AE-233C-594B-B790-1C2EB848E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187" y="4814097"/>
              <a:ext cx="248786" cy="288546"/>
              <a:chOff x="1177726" y="4604524"/>
              <a:chExt cx="248786" cy="288546"/>
            </a:xfrm>
          </p:grpSpPr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C2E4D73F-E9F4-D143-906E-1AA908959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6536" y="477638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74" name="TextBox 343">
                <a:extLst>
                  <a:ext uri="{FF2B5EF4-FFF2-40B4-BE49-F238E27FC236}">
                    <a16:creationId xmlns:a16="http://schemas.microsoft.com/office/drawing/2014/main" id="{BE5892AC-369F-C546-BE3A-627308AEA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726" y="460452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499" name="Group 243">
              <a:extLst>
                <a:ext uri="{FF2B5EF4-FFF2-40B4-BE49-F238E27FC236}">
                  <a16:creationId xmlns:a16="http://schemas.microsoft.com/office/drawing/2014/main" id="{9E04819D-0BE4-EC4C-8C15-072257E00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980" y="5725085"/>
              <a:ext cx="248786" cy="288546"/>
              <a:chOff x="3057585" y="5713165"/>
              <a:chExt cx="248786" cy="288546"/>
            </a:xfrm>
          </p:grpSpPr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2752AA74-F38F-AF40-8125-A7D4C30C2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6848" y="588351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72" name="TextBox 341">
                <a:extLst>
                  <a:ext uri="{FF2B5EF4-FFF2-40B4-BE49-F238E27FC236}">
                    <a16:creationId xmlns:a16="http://schemas.microsoft.com/office/drawing/2014/main" id="{E43D4677-F2E5-294C-A864-2B02BE249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85" y="5713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05500" name="Group 244">
              <a:extLst>
                <a:ext uri="{FF2B5EF4-FFF2-40B4-BE49-F238E27FC236}">
                  <a16:creationId xmlns:a16="http://schemas.microsoft.com/office/drawing/2014/main" id="{BBB7B38C-C3D1-E846-B3A5-5DAAD0AD1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346" y="5569372"/>
              <a:ext cx="248786" cy="288546"/>
              <a:chOff x="2379951" y="5557452"/>
              <a:chExt cx="248786" cy="288546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47CF95C4-2328-2C4E-88F4-7D0F0C1CC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8923" y="572796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70" name="TextBox 339">
                <a:extLst>
                  <a:ext uri="{FF2B5EF4-FFF2-40B4-BE49-F238E27FC236}">
                    <a16:creationId xmlns:a16="http://schemas.microsoft.com/office/drawing/2014/main" id="{D003A848-1996-3A42-B45E-97DE6E417A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951" y="5557452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05501" name="Group 245">
              <a:extLst>
                <a:ext uri="{FF2B5EF4-FFF2-40B4-BE49-F238E27FC236}">
                  <a16:creationId xmlns:a16="http://schemas.microsoft.com/office/drawing/2014/main" id="{86051B98-CB5B-364E-B03C-0F1532F10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23" y="5887345"/>
              <a:ext cx="248786" cy="288546"/>
              <a:chOff x="2383328" y="5875425"/>
              <a:chExt cx="248786" cy="288546"/>
            </a:xfrm>
          </p:grpSpPr>
          <p:sp>
            <p:nvSpPr>
              <p:cNvPr id="105567" name="TextBox 335">
                <a:extLst>
                  <a:ext uri="{FF2B5EF4-FFF2-40B4-BE49-F238E27FC236}">
                    <a16:creationId xmlns:a16="http://schemas.microsoft.com/office/drawing/2014/main" id="{F599BB0D-B62E-0B44-8736-832F5670F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328" y="587542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1573FA9-1BD7-7C41-8A1C-55CC3A847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2098" y="604699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02" name="Group 249">
              <a:extLst>
                <a:ext uri="{FF2B5EF4-FFF2-40B4-BE49-F238E27FC236}">
                  <a16:creationId xmlns:a16="http://schemas.microsoft.com/office/drawing/2014/main" id="{26C01375-F242-214D-891A-9763851F8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71" y="5843408"/>
              <a:ext cx="248786" cy="288546"/>
              <a:chOff x="906576" y="5831488"/>
              <a:chExt cx="248786" cy="288546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3897F5F-D3F2-2B47-AB61-95DC43BCD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586" y="6002554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66" name="TextBox 316">
                <a:extLst>
                  <a:ext uri="{FF2B5EF4-FFF2-40B4-BE49-F238E27FC236}">
                    <a16:creationId xmlns:a16="http://schemas.microsoft.com/office/drawing/2014/main" id="{AB7EA53A-9BF8-B543-96DF-EA74C041A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576" y="583148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05503" name="Group 251">
              <a:extLst>
                <a:ext uri="{FF2B5EF4-FFF2-40B4-BE49-F238E27FC236}">
                  <a16:creationId xmlns:a16="http://schemas.microsoft.com/office/drawing/2014/main" id="{D7B60658-4EBB-2247-B1F3-88356F6CE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931" y="5717134"/>
              <a:ext cx="248786" cy="288546"/>
              <a:chOff x="4295536" y="5705214"/>
              <a:chExt cx="248786" cy="288546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EDD38C6-62B4-754A-8DD2-273DD2D9C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3626" y="5875576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64" name="TextBox 314">
                <a:extLst>
                  <a:ext uri="{FF2B5EF4-FFF2-40B4-BE49-F238E27FC236}">
                    <a16:creationId xmlns:a16="http://schemas.microsoft.com/office/drawing/2014/main" id="{F7A2590A-C79C-C740-9D6F-13B871AA1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536" y="570521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05504" name="Group 252">
              <a:extLst>
                <a:ext uri="{FF2B5EF4-FFF2-40B4-BE49-F238E27FC236}">
                  <a16:creationId xmlns:a16="http://schemas.microsoft.com/office/drawing/2014/main" id="{71D13BEF-6F3F-7C4D-A6B6-CEEBA1568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623" y="3145687"/>
              <a:ext cx="248786" cy="288546"/>
              <a:chOff x="4862978" y="3133767"/>
              <a:chExt cx="248786" cy="288546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2B8F385-30A3-0A49-AECF-6B1B26017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15" y="3304277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62" name="TextBox 312">
                <a:extLst>
                  <a:ext uri="{FF2B5EF4-FFF2-40B4-BE49-F238E27FC236}">
                    <a16:creationId xmlns:a16="http://schemas.microsoft.com/office/drawing/2014/main" id="{EB0D7FD3-08E6-204B-A983-2F2223190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978" y="3133767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505" name="Group 253">
              <a:extLst>
                <a:ext uri="{FF2B5EF4-FFF2-40B4-BE49-F238E27FC236}">
                  <a16:creationId xmlns:a16="http://schemas.microsoft.com/office/drawing/2014/main" id="{5A105FDA-6444-3A4E-902B-2984D88D68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0684" y="2772001"/>
              <a:ext cx="248786" cy="288546"/>
              <a:chOff x="4738672" y="846684"/>
              <a:chExt cx="248786" cy="288546"/>
            </a:xfrm>
          </p:grpSpPr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EA98934B-DB7F-2548-AB66-FD6FEFF92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6900" y="101788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60" name="TextBox 310">
                <a:extLst>
                  <a:ext uri="{FF2B5EF4-FFF2-40B4-BE49-F238E27FC236}">
                    <a16:creationId xmlns:a16="http://schemas.microsoft.com/office/drawing/2014/main" id="{75C614C6-5B58-8C4C-8F6B-ABB4C5D4D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672" y="84668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05506" name="Group 254">
              <a:extLst>
                <a:ext uri="{FF2B5EF4-FFF2-40B4-BE49-F238E27FC236}">
                  <a16:creationId xmlns:a16="http://schemas.microsoft.com/office/drawing/2014/main" id="{DCF4B35F-47F8-0A46-BA90-0F6CDFE01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116" y="3558470"/>
              <a:ext cx="248786" cy="288546"/>
              <a:chOff x="9236261" y="4837086"/>
              <a:chExt cx="248786" cy="288546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C684259-EE88-9947-A29C-27C1F8C65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914" y="5007491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58" name="TextBox 308">
                <a:extLst>
                  <a:ext uri="{FF2B5EF4-FFF2-40B4-BE49-F238E27FC236}">
                    <a16:creationId xmlns:a16="http://schemas.microsoft.com/office/drawing/2014/main" id="{6FC1D9ED-3EFE-1B4F-8196-027C4B900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6261" y="4837086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507" name="Group 255">
              <a:extLst>
                <a:ext uri="{FF2B5EF4-FFF2-40B4-BE49-F238E27FC236}">
                  <a16:creationId xmlns:a16="http://schemas.microsoft.com/office/drawing/2014/main" id="{14F8DC0F-EC21-D242-BC98-7AF728759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9661" y="4729707"/>
              <a:ext cx="280846" cy="246221"/>
              <a:chOff x="8554586" y="1108955"/>
              <a:chExt cx="280846" cy="246221"/>
            </a:xfrm>
          </p:grpSpPr>
          <p:sp>
            <p:nvSpPr>
              <p:cNvPr id="105555" name="TextBox 305">
                <a:extLst>
                  <a:ext uri="{FF2B5EF4-FFF2-40B4-BE49-F238E27FC236}">
                    <a16:creationId xmlns:a16="http://schemas.microsoft.com/office/drawing/2014/main" id="{2B19DE72-C2E8-7A4A-BF26-20CFD25E7E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4586" y="1108955"/>
                <a:ext cx="2808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 8</a:t>
                </a:r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A9B8485-4FAB-B845-8E06-CE1CD31CC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7065" y="1281079"/>
                <a:ext cx="115898" cy="746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08" name="Group 256">
              <a:extLst>
                <a:ext uri="{FF2B5EF4-FFF2-40B4-BE49-F238E27FC236}">
                  <a16:creationId xmlns:a16="http://schemas.microsoft.com/office/drawing/2014/main" id="{541B97F0-115B-3643-94A7-B96370433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6235" y="3389468"/>
              <a:ext cx="492662" cy="246221"/>
              <a:chOff x="8545253" y="1271404"/>
              <a:chExt cx="492662" cy="246221"/>
            </a:xfrm>
          </p:grpSpPr>
          <p:sp>
            <p:nvSpPr>
              <p:cNvPr id="105553" name="TextBox 303">
                <a:extLst>
                  <a:ext uri="{FF2B5EF4-FFF2-40B4-BE49-F238E27FC236}">
                    <a16:creationId xmlns:a16="http://schemas.microsoft.com/office/drawing/2014/main" id="{652B225E-25F3-F742-A370-7F387684F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6 low</a:t>
                </a: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C5A2152C-6F82-C249-B2CF-89F723060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238" y="139971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09" name="Group 257">
              <a:extLst>
                <a:ext uri="{FF2B5EF4-FFF2-40B4-BE49-F238E27FC236}">
                  <a16:creationId xmlns:a16="http://schemas.microsoft.com/office/drawing/2014/main" id="{3EBDAB28-4362-FC45-B6C3-62F6374D5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3941" y="3153388"/>
              <a:ext cx="268242" cy="246221"/>
              <a:chOff x="8545253" y="1271404"/>
              <a:chExt cx="268242" cy="246221"/>
            </a:xfrm>
          </p:grpSpPr>
          <p:sp>
            <p:nvSpPr>
              <p:cNvPr id="105551" name="TextBox 301">
                <a:extLst>
                  <a:ext uri="{FF2B5EF4-FFF2-40B4-BE49-F238E27FC236}">
                    <a16:creationId xmlns:a16="http://schemas.microsoft.com/office/drawing/2014/main" id="{298706D2-0A14-7940-A3D4-E0DC2B1BE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28089E2-B803-B44B-BC2D-D73E6BFE7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5817" y="1400881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10" name="Group 258">
              <a:extLst>
                <a:ext uri="{FF2B5EF4-FFF2-40B4-BE49-F238E27FC236}">
                  <a16:creationId xmlns:a16="http://schemas.microsoft.com/office/drawing/2014/main" id="{25A8B46A-48AC-1C46-A4CC-9A9ACAF86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067" y="4489324"/>
              <a:ext cx="2191481" cy="946667"/>
              <a:chOff x="4091672" y="4477404"/>
              <a:chExt cx="2191481" cy="946667"/>
            </a:xfrm>
          </p:grpSpPr>
          <p:grpSp>
            <p:nvGrpSpPr>
              <p:cNvPr id="105545" name="Group 295">
                <a:extLst>
                  <a:ext uri="{FF2B5EF4-FFF2-40B4-BE49-F238E27FC236}">
                    <a16:creationId xmlns:a16="http://schemas.microsoft.com/office/drawing/2014/main" id="{6E1F9FE0-A7E7-BA4E-AF13-D606A29F95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4367" y="5135525"/>
                <a:ext cx="248786" cy="288546"/>
                <a:chOff x="6034367" y="5135525"/>
                <a:chExt cx="248786" cy="288546"/>
              </a:xfrm>
            </p:grpSpPr>
            <p:sp>
              <p:nvSpPr>
                <p:cNvPr id="105549" name="TextBox 299">
                  <a:extLst>
                    <a:ext uri="{FF2B5EF4-FFF2-40B4-BE49-F238E27FC236}">
                      <a16:creationId xmlns:a16="http://schemas.microsoft.com/office/drawing/2014/main" id="{C186F474-D223-334A-82DC-605FE4401F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4367" y="5135525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562B87A5-7E12-C94F-9489-C80668D86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2100" y="5307351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546" name="Group 296">
                <a:extLst>
                  <a:ext uri="{FF2B5EF4-FFF2-40B4-BE49-F238E27FC236}">
                    <a16:creationId xmlns:a16="http://schemas.microsoft.com/office/drawing/2014/main" id="{CFBA5E51-8A4C-234A-98A0-44E4EAFF6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1672" y="4477404"/>
                <a:ext cx="268242" cy="246221"/>
                <a:chOff x="8545253" y="1271404"/>
                <a:chExt cx="268242" cy="246221"/>
              </a:xfrm>
            </p:grpSpPr>
            <p:sp>
              <p:nvSpPr>
                <p:cNvPr id="105547" name="TextBox 297">
                  <a:extLst>
                    <a:ext uri="{FF2B5EF4-FFF2-40B4-BE49-F238E27FC236}">
                      <a16:creationId xmlns:a16="http://schemas.microsoft.com/office/drawing/2014/main" id="{07E20422-C42D-0642-8EEB-032DF184C7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4709" y="1271404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E378E829-6850-FA41-AF49-03C1F7BF92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5410" y="1399799"/>
                  <a:ext cx="128599" cy="11110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511" name="Group 259">
              <a:extLst>
                <a:ext uri="{FF2B5EF4-FFF2-40B4-BE49-F238E27FC236}">
                  <a16:creationId xmlns:a16="http://schemas.microsoft.com/office/drawing/2014/main" id="{676BCEA4-9CF4-6443-8E59-177241641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722" y="3829945"/>
              <a:ext cx="248786" cy="288546"/>
              <a:chOff x="341886" y="1040645"/>
              <a:chExt cx="248786" cy="288546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6015EBD-1A37-5649-99E2-E0775D71B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69" y="1210989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44" name="TextBox 294">
                <a:extLst>
                  <a:ext uri="{FF2B5EF4-FFF2-40B4-BE49-F238E27FC236}">
                    <a16:creationId xmlns:a16="http://schemas.microsoft.com/office/drawing/2014/main" id="{C4D2CD5C-EFC2-A740-928F-A389E24D5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512" name="Group 260">
              <a:extLst>
                <a:ext uri="{FF2B5EF4-FFF2-40B4-BE49-F238E27FC236}">
                  <a16:creationId xmlns:a16="http://schemas.microsoft.com/office/drawing/2014/main" id="{BCD21C8D-8CDA-F749-AAAC-75A31F38A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9601" y="4473171"/>
              <a:ext cx="268242" cy="246221"/>
              <a:chOff x="8545253" y="1271404"/>
              <a:chExt cx="268242" cy="246221"/>
            </a:xfrm>
          </p:grpSpPr>
          <p:sp>
            <p:nvSpPr>
              <p:cNvPr id="105541" name="TextBox 291">
                <a:extLst>
                  <a:ext uri="{FF2B5EF4-FFF2-40B4-BE49-F238E27FC236}">
                    <a16:creationId xmlns:a16="http://schemas.microsoft.com/office/drawing/2014/main" id="{94304B47-C4A1-E74B-82C3-413400CEF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4709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A1BFBCC7-0DAD-A743-8FFE-9B14431E2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4755" y="1400080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13" name="Group 261">
              <a:extLst>
                <a:ext uri="{FF2B5EF4-FFF2-40B4-BE49-F238E27FC236}">
                  <a16:creationId xmlns:a16="http://schemas.microsoft.com/office/drawing/2014/main" id="{DEA5720A-BE24-AE49-9A0F-FA843E9DA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5125" y="4052085"/>
              <a:ext cx="248786" cy="288546"/>
              <a:chOff x="4245730" y="4040165"/>
              <a:chExt cx="248786" cy="288546"/>
            </a:xfrm>
          </p:grpSpPr>
          <p:sp>
            <p:nvSpPr>
              <p:cNvPr id="105539" name="TextBox 289">
                <a:extLst>
                  <a:ext uri="{FF2B5EF4-FFF2-40B4-BE49-F238E27FC236}">
                    <a16:creationId xmlns:a16="http://schemas.microsoft.com/office/drawing/2014/main" id="{28E95B28-8C8F-084A-89BC-BFA87A2DA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730" y="404016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94E4969-5725-734E-8620-555137B79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409" y="421058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14" name="Group 262">
              <a:extLst>
                <a:ext uri="{FF2B5EF4-FFF2-40B4-BE49-F238E27FC236}">
                  <a16:creationId xmlns:a16="http://schemas.microsoft.com/office/drawing/2014/main" id="{E806FDB4-8A8C-4444-88F8-9E666C0D1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226" y="4212118"/>
              <a:ext cx="248786" cy="288546"/>
              <a:chOff x="4874831" y="4200198"/>
              <a:chExt cx="248786" cy="288546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3B1550D-750E-834A-AC23-C81425721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117" y="4370890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38" name="TextBox 288">
                <a:extLst>
                  <a:ext uri="{FF2B5EF4-FFF2-40B4-BE49-F238E27FC236}">
                    <a16:creationId xmlns:a16="http://schemas.microsoft.com/office/drawing/2014/main" id="{43A00538-A199-DC49-9CFF-328B7703D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4831" y="4200198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515" name="Group 263">
              <a:extLst>
                <a:ext uri="{FF2B5EF4-FFF2-40B4-BE49-F238E27FC236}">
                  <a16:creationId xmlns:a16="http://schemas.microsoft.com/office/drawing/2014/main" id="{D60D642C-2DFA-3C48-9F81-B7D2E5155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8998" y="4057979"/>
              <a:ext cx="248786" cy="288546"/>
              <a:chOff x="341886" y="1040645"/>
              <a:chExt cx="248786" cy="288546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9A3FA4B-D06D-7246-9D60-A87E8C4F9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50" y="121151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536" name="TextBox 286">
                <a:extLst>
                  <a:ext uri="{FF2B5EF4-FFF2-40B4-BE49-F238E27FC236}">
                    <a16:creationId xmlns:a16="http://schemas.microsoft.com/office/drawing/2014/main" id="{7BAABC1E-65A8-1546-990C-9EEA0EB5E8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886" y="1040645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05516" name="Group 264">
              <a:extLst>
                <a:ext uri="{FF2B5EF4-FFF2-40B4-BE49-F238E27FC236}">
                  <a16:creationId xmlns:a16="http://schemas.microsoft.com/office/drawing/2014/main" id="{B6D5D70E-1AA9-ED47-8855-3242583A3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3578" y="5465418"/>
              <a:ext cx="473206" cy="288546"/>
              <a:chOff x="5864183" y="5453498"/>
              <a:chExt cx="473206" cy="288546"/>
            </a:xfrm>
          </p:grpSpPr>
          <p:sp>
            <p:nvSpPr>
              <p:cNvPr id="105533" name="TextBox 283">
                <a:extLst>
                  <a:ext uri="{FF2B5EF4-FFF2-40B4-BE49-F238E27FC236}">
                    <a16:creationId xmlns:a16="http://schemas.microsoft.com/office/drawing/2014/main" id="{55C7D6F1-78CB-4F4A-8E39-1979065BD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4183" y="5453498"/>
                <a:ext cx="4732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 low</a:t>
                </a: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D946091A-105C-2F44-807B-F28952E0E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2222" y="5624795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17" name="Group 265">
              <a:extLst>
                <a:ext uri="{FF2B5EF4-FFF2-40B4-BE49-F238E27FC236}">
                  <a16:creationId xmlns:a16="http://schemas.microsoft.com/office/drawing/2014/main" id="{131F36B9-CDB6-EF47-B12C-46D2BF387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4308" y="5467662"/>
              <a:ext cx="312906" cy="288546"/>
              <a:chOff x="6525751" y="6292082"/>
              <a:chExt cx="312906" cy="288546"/>
            </a:xfrm>
          </p:grpSpPr>
          <p:sp>
            <p:nvSpPr>
              <p:cNvPr id="105531" name="TextBox 280">
                <a:extLst>
                  <a:ext uri="{FF2B5EF4-FFF2-40B4-BE49-F238E27FC236}">
                    <a16:creationId xmlns:a16="http://schemas.microsoft.com/office/drawing/2014/main" id="{F29D6BEE-E249-5540-B543-408CA7A68B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5751" y="629208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F4F9BFE-19D6-6149-A72C-740375802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252" y="6462722"/>
                <a:ext cx="76207" cy="11745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18" name="Group 266">
              <a:extLst>
                <a:ext uri="{FF2B5EF4-FFF2-40B4-BE49-F238E27FC236}">
                  <a16:creationId xmlns:a16="http://schemas.microsoft.com/office/drawing/2014/main" id="{22563C29-619D-BE47-8D40-BF2B87C6F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4335" y="5990464"/>
              <a:ext cx="332362" cy="246221"/>
              <a:chOff x="8553519" y="1263312"/>
              <a:chExt cx="332362" cy="246221"/>
            </a:xfrm>
          </p:grpSpPr>
          <p:sp>
            <p:nvSpPr>
              <p:cNvPr id="105529" name="TextBox 278">
                <a:extLst>
                  <a:ext uri="{FF2B5EF4-FFF2-40B4-BE49-F238E27FC236}">
                    <a16:creationId xmlns:a16="http://schemas.microsoft.com/office/drawing/2014/main" id="{2A2747B4-3482-9945-B073-9B038D0B1C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2975" y="1263312"/>
                <a:ext cx="31290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16</a:t>
                </a:r>
              </a:p>
            </p:txBody>
          </p: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5F28EC06-FA44-3F4F-85F2-F658724FD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2984" y="1392079"/>
                <a:ext cx="128599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519" name="Group 267">
              <a:extLst>
                <a:ext uri="{FF2B5EF4-FFF2-40B4-BE49-F238E27FC236}">
                  <a16:creationId xmlns:a16="http://schemas.microsoft.com/office/drawing/2014/main" id="{4107841C-9624-9A46-A74E-000A30C32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3520" y="5303158"/>
              <a:ext cx="683833" cy="385662"/>
              <a:chOff x="6334125" y="5291238"/>
              <a:chExt cx="683833" cy="385662"/>
            </a:xfrm>
          </p:grpSpPr>
          <p:grpSp>
            <p:nvGrpSpPr>
              <p:cNvPr id="105523" name="Group 272">
                <a:extLst>
                  <a:ext uri="{FF2B5EF4-FFF2-40B4-BE49-F238E27FC236}">
                    <a16:creationId xmlns:a16="http://schemas.microsoft.com/office/drawing/2014/main" id="{6EA0E8FD-3A5C-374D-B791-2226BF4D3A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4125" y="5361123"/>
                <a:ext cx="290008" cy="315777"/>
                <a:chOff x="6334125" y="5361123"/>
                <a:chExt cx="290008" cy="315777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A11ED4BB-BF96-A54E-8DF9-D1E180CF5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8350" y="5361317"/>
                  <a:ext cx="279426" cy="160309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C6E959F7-95D0-9545-9362-6885D69A8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33588" y="5521626"/>
                  <a:ext cx="290539" cy="155547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524" name="Group 273">
                <a:extLst>
                  <a:ext uri="{FF2B5EF4-FFF2-40B4-BE49-F238E27FC236}">
                    <a16:creationId xmlns:a16="http://schemas.microsoft.com/office/drawing/2014/main" id="{83294149-D60A-CF47-9C84-DDE83BB23C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69172" y="5291238"/>
                <a:ext cx="248786" cy="288546"/>
                <a:chOff x="6769172" y="5291238"/>
                <a:chExt cx="248786" cy="288546"/>
              </a:xfrm>
            </p:grpSpPr>
            <p:sp>
              <p:nvSpPr>
                <p:cNvPr id="105525" name="TextBox 274">
                  <a:extLst>
                    <a:ext uri="{FF2B5EF4-FFF2-40B4-BE49-F238E27FC236}">
                      <a16:creationId xmlns:a16="http://schemas.microsoft.com/office/drawing/2014/main" id="{B394C592-FC49-C44D-9033-CB57721B40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9172" y="5291238"/>
                  <a:ext cx="24878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D9E4DE58-B641-8C44-ACD3-2D85539A5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7182" y="5462899"/>
                  <a:ext cx="76207" cy="1174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520" name="Group 268">
              <a:extLst>
                <a:ext uri="{FF2B5EF4-FFF2-40B4-BE49-F238E27FC236}">
                  <a16:creationId xmlns:a16="http://schemas.microsoft.com/office/drawing/2014/main" id="{0E0C2151-6920-4149-A4DB-B7F3E25CE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854" y="4689580"/>
              <a:ext cx="268242" cy="246221"/>
              <a:chOff x="8600006" y="1271404"/>
              <a:chExt cx="268242" cy="246221"/>
            </a:xfrm>
          </p:grpSpPr>
          <p:sp>
            <p:nvSpPr>
              <p:cNvPr id="105521" name="TextBox 270">
                <a:extLst>
                  <a:ext uri="{FF2B5EF4-FFF2-40B4-BE49-F238E27FC236}">
                    <a16:creationId xmlns:a16="http://schemas.microsoft.com/office/drawing/2014/main" id="{1B424460-14AF-0940-AE16-1408CF73E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9462" y="1271404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Times New Roman" panose="02020603050405020304" pitchFamily="18" charset="0"/>
                  </a:rPr>
                  <a:t>8</a:t>
                </a: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D98553C-8545-1D46-9EF7-DAA41ED79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585" y="1399533"/>
                <a:ext cx="128600" cy="11110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476" name="Group 404">
            <a:extLst>
              <a:ext uri="{FF2B5EF4-FFF2-40B4-BE49-F238E27FC236}">
                <a16:creationId xmlns:a16="http://schemas.microsoft.com/office/drawing/2014/main" id="{1BC42475-F740-C84B-B76C-86ADC869AD6F}"/>
              </a:ext>
            </a:extLst>
          </p:cNvPr>
          <p:cNvGrpSpPr>
            <a:grpSpLocks/>
          </p:cNvGrpSpPr>
          <p:nvPr/>
        </p:nvGrpSpPr>
        <p:grpSpPr bwMode="auto">
          <a:xfrm>
            <a:off x="7229476" y="2495551"/>
            <a:ext cx="855663" cy="754063"/>
            <a:chOff x="6315797" y="2494862"/>
            <a:chExt cx="855712" cy="754757"/>
          </a:xfrm>
        </p:grpSpPr>
        <p:sp>
          <p:nvSpPr>
            <p:cNvPr id="105478" name="TextBox 405">
              <a:extLst>
                <a:ext uri="{FF2B5EF4-FFF2-40B4-BE49-F238E27FC236}">
                  <a16:creationId xmlns:a16="http://schemas.microsoft.com/office/drawing/2014/main" id="{2B1D7F5A-8C8D-8543-A8E6-8458C75D1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956" y="2982901"/>
              <a:ext cx="7232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0 0 0 0</a:t>
              </a: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7DE2013-9530-9241-88C4-4B7BE1B49655}"/>
                </a:ext>
              </a:extLst>
            </p:cNvPr>
            <p:cNvSpPr/>
            <p:nvPr/>
          </p:nvSpPr>
          <p:spPr>
            <a:xfrm>
              <a:off x="6445979" y="3003330"/>
              <a:ext cx="601697" cy="2002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C3C63AB-315E-F24A-ABCF-165176D8E296}"/>
                </a:ext>
              </a:extLst>
            </p:cNvPr>
            <p:cNvSpPr/>
            <p:nvPr/>
          </p:nvSpPr>
          <p:spPr>
            <a:xfrm>
              <a:off x="6315797" y="2785642"/>
              <a:ext cx="855712" cy="463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481" name="TextBox 411">
              <a:extLst>
                <a:ext uri="{FF2B5EF4-FFF2-40B4-BE49-F238E27FC236}">
                  <a16:creationId xmlns:a16="http://schemas.microsoft.com/office/drawing/2014/main" id="{58D52B2D-D32E-EF4C-87AA-0C9772311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8619" y="2494862"/>
              <a:ext cx="3401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11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5FCBF85B-7AA1-6341-9CBB-70FA1D6A0E4C}"/>
                </a:ext>
              </a:extLst>
            </p:cNvPr>
            <p:cNvCxnSpPr/>
            <p:nvPr/>
          </p:nvCxnSpPr>
          <p:spPr>
            <a:xfrm>
              <a:off x="6734921" y="2547298"/>
              <a:ext cx="0" cy="2208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483" name="TextBox 413">
              <a:extLst>
                <a:ext uri="{FF2B5EF4-FFF2-40B4-BE49-F238E27FC236}">
                  <a16:creationId xmlns:a16="http://schemas.microsoft.com/office/drawing/2014/main" id="{1574946F-A6AF-EC45-B823-3DB76755A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797" y="2749596"/>
              <a:ext cx="8557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Flags</a:t>
              </a:r>
            </a:p>
          </p:txBody>
        </p:sp>
      </p:grpSp>
      <p:sp>
        <p:nvSpPr>
          <p:cNvPr id="350" name="Rounded Rectangle 349">
            <a:extLst>
              <a:ext uri="{FF2B5EF4-FFF2-40B4-BE49-F238E27FC236}">
                <a16:creationId xmlns:a16="http://schemas.microsoft.com/office/drawing/2014/main" id="{70366FFF-2F71-2B4B-A950-9D6991F7A8DC}"/>
              </a:ext>
            </a:extLst>
          </p:cNvPr>
          <p:cNvSpPr/>
          <p:nvPr/>
        </p:nvSpPr>
        <p:spPr>
          <a:xfrm>
            <a:off x="4322763" y="661988"/>
            <a:ext cx="1035050" cy="741362"/>
          </a:xfrm>
          <a:prstGeom prst="roundRect">
            <a:avLst>
              <a:gd name="adj" fmla="val 39891"/>
            </a:avLst>
          </a:prstGeom>
          <a:solidFill>
            <a:srgbClr val="FF0000">
              <a:alpha val="27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D8C14B25-E807-3E4C-9477-8A7FC4B429D5}"/>
              </a:ext>
            </a:extLst>
          </p:cNvPr>
          <p:cNvGraphicFramePr>
            <a:graphicFrameLocks noGrp="1"/>
          </p:cNvGraphicFramePr>
          <p:nvPr/>
        </p:nvGraphicFramePr>
        <p:xfrm>
          <a:off x="1444625" y="5394325"/>
          <a:ext cx="6108697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92512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14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13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12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10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9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8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6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5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4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2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0</a:t>
                      </a:r>
                    </a:p>
                  </a:txBody>
                  <a:tcPr marL="91459" marR="91459" marT="45603" marB="45603" anchor="ctr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grpSp>
        <p:nvGrpSpPr>
          <p:cNvPr id="107557" name="Group 3">
            <a:extLst>
              <a:ext uri="{FF2B5EF4-FFF2-40B4-BE49-F238E27FC236}">
                <a16:creationId xmlns:a16="http://schemas.microsoft.com/office/drawing/2014/main" id="{D07DCED1-1CFE-7344-9148-4B8B8C58140D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15889"/>
            <a:ext cx="8369300" cy="6764337"/>
            <a:chOff x="715963" y="115888"/>
            <a:chExt cx="8369300" cy="6764337"/>
          </a:xfrm>
        </p:grpSpPr>
        <p:grpSp>
          <p:nvGrpSpPr>
            <p:cNvPr id="107558" name="Group 2">
              <a:extLst>
                <a:ext uri="{FF2B5EF4-FFF2-40B4-BE49-F238E27FC236}">
                  <a16:creationId xmlns:a16="http://schemas.microsoft.com/office/drawing/2014/main" id="{DDAD49D7-0B40-2347-BB85-E8E933D18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638" y="5802313"/>
              <a:ext cx="7032625" cy="1077912"/>
              <a:chOff x="2052638" y="5802313"/>
              <a:chExt cx="7032625" cy="1077912"/>
            </a:xfrm>
          </p:grpSpPr>
          <p:sp>
            <p:nvSpPr>
              <p:cNvPr id="107658" name="Line 13">
                <a:extLst>
                  <a:ext uri="{FF2B5EF4-FFF2-40B4-BE49-F238E27FC236}">
                    <a16:creationId xmlns:a16="http://schemas.microsoft.com/office/drawing/2014/main" id="{03E98AEE-E37B-3C4B-821D-70A03C6C7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373563" y="4033838"/>
                <a:ext cx="741362" cy="4665662"/>
              </a:xfrm>
              <a:custGeom>
                <a:avLst/>
                <a:gdLst>
                  <a:gd name="T0" fmla="*/ 0 w 2125033746"/>
                  <a:gd name="T1" fmla="*/ 0 h 13694"/>
                  <a:gd name="T2" fmla="*/ 0 w 2125033746"/>
                  <a:gd name="T3" fmla="*/ 2147483646 h 13694"/>
                  <a:gd name="T4" fmla="*/ 0 w 2125033746"/>
                  <a:gd name="T5" fmla="*/ 2147483646 h 136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5033746" h="13694">
                    <a:moveTo>
                      <a:pt x="-1325" y="0"/>
                    </a:moveTo>
                    <a:lnTo>
                      <a:pt x="2125033746" y="13"/>
                    </a:lnTo>
                    <a:lnTo>
                      <a:pt x="2125033746" y="1369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59" name="Line 13">
                <a:extLst>
                  <a:ext uri="{FF2B5EF4-FFF2-40B4-BE49-F238E27FC236}">
                    <a16:creationId xmlns:a16="http://schemas.microsoft.com/office/drawing/2014/main" id="{EDAAB662-8D24-804F-B3B9-296832F2B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906963" y="4262438"/>
                <a:ext cx="446087" cy="3894137"/>
              </a:xfrm>
              <a:custGeom>
                <a:avLst/>
                <a:gdLst>
                  <a:gd name="T0" fmla="*/ 0 w 2078211432"/>
                  <a:gd name="T1" fmla="*/ 2147483646 h 13681"/>
                  <a:gd name="T2" fmla="*/ 0 w 2078211432"/>
                  <a:gd name="T3" fmla="*/ 0 h 13681"/>
                  <a:gd name="T4" fmla="*/ 0 w 2078211432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8211432" h="13681">
                    <a:moveTo>
                      <a:pt x="0" y="20"/>
                    </a:moveTo>
                    <a:lnTo>
                      <a:pt x="2078211432" y="0"/>
                    </a:lnTo>
                    <a:lnTo>
                      <a:pt x="2078211432" y="1368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60" name="Line 13">
                <a:extLst>
                  <a:ext uri="{FF2B5EF4-FFF2-40B4-BE49-F238E27FC236}">
                    <a16:creationId xmlns:a16="http://schemas.microsoft.com/office/drawing/2014/main" id="{8BFE0270-8B8D-B243-8562-59F0FC0CA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5998369" y="5076032"/>
                <a:ext cx="168275" cy="1989137"/>
              </a:xfrm>
              <a:custGeom>
                <a:avLst/>
                <a:gdLst>
                  <a:gd name="T0" fmla="*/ 0 w 968456440"/>
                  <a:gd name="T1" fmla="*/ 2147483646 h 13681"/>
                  <a:gd name="T2" fmla="*/ 0 w 968456440"/>
                  <a:gd name="T3" fmla="*/ 0 h 13681"/>
                  <a:gd name="T4" fmla="*/ 0 w 968456440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8456440" h="13681">
                    <a:moveTo>
                      <a:pt x="-2486" y="13"/>
                    </a:moveTo>
                    <a:lnTo>
                      <a:pt x="968456440" y="0"/>
                    </a:lnTo>
                    <a:lnTo>
                      <a:pt x="968456440" y="1368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eft Brace 96">
                <a:extLst>
                  <a:ext uri="{FF2B5EF4-FFF2-40B4-BE49-F238E27FC236}">
                    <a16:creationId xmlns:a16="http://schemas.microsoft.com/office/drawing/2014/main" id="{608781D2-EDF6-F24D-A1D0-96C3CEC7AF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032376" y="4370387"/>
                <a:ext cx="157162" cy="3021013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Left Brace 97">
                <a:extLst>
                  <a:ext uri="{FF2B5EF4-FFF2-40B4-BE49-F238E27FC236}">
                    <a16:creationId xmlns:a16="http://schemas.microsoft.com/office/drawing/2014/main" id="{D9CA3D60-A735-9B43-A9E7-9DFDDD724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339976" y="5514975"/>
                <a:ext cx="158750" cy="733425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1700FF"/>
                  </a:solidFill>
                </a:endParaRPr>
              </a:p>
            </p:txBody>
          </p:sp>
          <p:sp>
            <p:nvSpPr>
              <p:cNvPr id="99" name="Left Brace 98">
                <a:extLst>
                  <a:ext uri="{FF2B5EF4-FFF2-40B4-BE49-F238E27FC236}">
                    <a16:creationId xmlns:a16="http://schemas.microsoft.com/office/drawing/2014/main" id="{00D38C2C-7057-0140-82B6-E483E4F32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19438" y="5514975"/>
                <a:ext cx="158750" cy="733425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664" name="TextBox 5">
                <a:extLst>
                  <a:ext uri="{FF2B5EF4-FFF2-40B4-BE49-F238E27FC236}">
                    <a16:creationId xmlns:a16="http://schemas.microsoft.com/office/drawing/2014/main" id="{A4D6EB57-2A43-B44A-9ACD-8894242BD9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6863" y="5876925"/>
                <a:ext cx="2825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07665" name="TextBox 169">
                <a:extLst>
                  <a:ext uri="{FF2B5EF4-FFF2-40B4-BE49-F238E27FC236}">
                    <a16:creationId xmlns:a16="http://schemas.microsoft.com/office/drawing/2014/main" id="{FF6C2D12-DF9A-1B4D-BCDB-19D00BA15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625" y="6176963"/>
                <a:ext cx="284163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7666" name="TextBox 170">
                <a:extLst>
                  <a:ext uri="{FF2B5EF4-FFF2-40B4-BE49-F238E27FC236}">
                    <a16:creationId xmlns:a16="http://schemas.microsoft.com/office/drawing/2014/main" id="{3F1713C0-97B3-D54E-BE92-8F2B056458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7975" y="6475413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7667" name="Line 119">
                <a:extLst>
                  <a:ext uri="{FF2B5EF4-FFF2-40B4-BE49-F238E27FC236}">
                    <a16:creationId xmlns:a16="http://schemas.microsoft.com/office/drawing/2014/main" id="{B506152F-0E55-7040-91FD-569DD867D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19056" y="6092032"/>
                <a:ext cx="163513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68" name="Line 119">
                <a:extLst>
                  <a:ext uri="{FF2B5EF4-FFF2-40B4-BE49-F238E27FC236}">
                    <a16:creationId xmlns:a16="http://schemas.microsoft.com/office/drawing/2014/main" id="{2FA3B253-AA59-D94C-BCA3-531D29736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26200" y="6356351"/>
                <a:ext cx="161925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69" name="Line 119">
                <a:extLst>
                  <a:ext uri="{FF2B5EF4-FFF2-40B4-BE49-F238E27FC236}">
                    <a16:creationId xmlns:a16="http://schemas.microsoft.com/office/drawing/2014/main" id="{553605F0-E9D5-A749-9312-939831E76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24612" y="6648451"/>
                <a:ext cx="161925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70" name="TextBox 174">
                <a:extLst>
                  <a:ext uri="{FF2B5EF4-FFF2-40B4-BE49-F238E27FC236}">
                    <a16:creationId xmlns:a16="http://schemas.microsoft.com/office/drawing/2014/main" id="{FD9A8754-5A24-014B-8F7E-D5E947E3A3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0088" y="5972175"/>
                <a:ext cx="2035175" cy="90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ADDR/VAL/OFFSET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RY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RX</a:t>
                </a:r>
              </a:p>
            </p:txBody>
          </p:sp>
        </p:grpSp>
        <p:grpSp>
          <p:nvGrpSpPr>
            <p:cNvPr id="107559" name="Group 1">
              <a:extLst>
                <a:ext uri="{FF2B5EF4-FFF2-40B4-BE49-F238E27FC236}">
                  <a16:creationId xmlns:a16="http://schemas.microsoft.com/office/drawing/2014/main" id="{58565AC6-699E-F646-98B7-7E6C882D14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115888"/>
              <a:ext cx="8027987" cy="5276850"/>
              <a:chOff x="715963" y="115888"/>
              <a:chExt cx="8027987" cy="5276850"/>
            </a:xfrm>
          </p:grpSpPr>
          <p:sp>
            <p:nvSpPr>
              <p:cNvPr id="107560" name="Line 13">
                <a:extLst>
                  <a:ext uri="{FF2B5EF4-FFF2-40B4-BE49-F238E27FC236}">
                    <a16:creationId xmlns:a16="http://schemas.microsoft.com/office/drawing/2014/main" id="{6F7E08C4-58E6-1345-9ACE-CD4FDBCE3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7963" y="3803650"/>
                <a:ext cx="773112" cy="1581150"/>
              </a:xfrm>
              <a:custGeom>
                <a:avLst/>
                <a:gdLst>
                  <a:gd name="T0" fmla="*/ 0 w 2128275804"/>
                  <a:gd name="T1" fmla="*/ 2147483646 h 13681"/>
                  <a:gd name="T2" fmla="*/ 0 w 2128275804"/>
                  <a:gd name="T3" fmla="*/ 0 h 13681"/>
                  <a:gd name="T4" fmla="*/ 0 w 2128275804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8275804" h="13681">
                    <a:moveTo>
                      <a:pt x="0" y="2"/>
                    </a:moveTo>
                    <a:lnTo>
                      <a:pt x="2128275804" y="0"/>
                    </a:lnTo>
                    <a:lnTo>
                      <a:pt x="2128275804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1" name="Line 13">
                <a:extLst>
                  <a:ext uri="{FF2B5EF4-FFF2-40B4-BE49-F238E27FC236}">
                    <a16:creationId xmlns:a16="http://schemas.microsoft.com/office/drawing/2014/main" id="{71000663-5F89-F54B-AD3F-5B1A8234D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6900" y="4119563"/>
                <a:ext cx="398463" cy="1271587"/>
              </a:xfrm>
              <a:custGeom>
                <a:avLst/>
                <a:gdLst>
                  <a:gd name="T0" fmla="*/ 0 w 2147483647"/>
                  <a:gd name="T1" fmla="*/ 2147483646 h 13681"/>
                  <a:gd name="T2" fmla="*/ 0 w 2147483647"/>
                  <a:gd name="T3" fmla="*/ 0 h 13681"/>
                  <a:gd name="T4" fmla="*/ 0 w 2147483647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681">
                    <a:moveTo>
                      <a:pt x="0" y="62"/>
                    </a:moveTo>
                    <a:lnTo>
                      <a:pt x="2147483646" y="0"/>
                    </a:lnTo>
                    <a:lnTo>
                      <a:pt x="2147483646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2" name="Line 117">
                <a:extLst>
                  <a:ext uri="{FF2B5EF4-FFF2-40B4-BE49-F238E27FC236}">
                    <a16:creationId xmlns:a16="http://schemas.microsoft.com/office/drawing/2014/main" id="{8733C92B-69C7-1240-8113-62C0680B9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4714875" y="-854075"/>
                <a:ext cx="3175" cy="28225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563" name="Group 6">
                <a:extLst>
                  <a:ext uri="{FF2B5EF4-FFF2-40B4-BE49-F238E27FC236}">
                    <a16:creationId xmlns:a16="http://schemas.microsoft.com/office/drawing/2014/main" id="{BDC5914B-D044-F44C-81FE-13233AE38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525" y="115888"/>
                <a:ext cx="3330575" cy="4608512"/>
                <a:chOff x="1787104" y="115618"/>
                <a:chExt cx="3331032" cy="4608954"/>
              </a:xfrm>
            </p:grpSpPr>
            <p:sp>
              <p:nvSpPr>
                <p:cNvPr id="107619" name="Rectangle 104">
                  <a:extLst>
                    <a:ext uri="{FF2B5EF4-FFF2-40B4-BE49-F238E27FC236}">
                      <a16:creationId xmlns:a16="http://schemas.microsoft.com/office/drawing/2014/main" id="{8ACBFD80-C4F7-F041-818A-242C88044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7079" y="1875321"/>
                  <a:ext cx="4520597" cy="1038175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107620" name="Rectangle 108">
                  <a:extLst>
                    <a:ext uri="{FF2B5EF4-FFF2-40B4-BE49-F238E27FC236}">
                      <a16:creationId xmlns:a16="http://schemas.microsoft.com/office/drawing/2014/main" id="{B33984E6-005C-AC45-A35A-FED874F5C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0329" y="285339"/>
                  <a:ext cx="227657" cy="246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En</a:t>
                  </a:r>
                  <a:endParaRPr lang="en-US" altLang="en-US" sz="2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7621" name="Line 119">
                  <a:extLst>
                    <a:ext uri="{FF2B5EF4-FFF2-40B4-BE49-F238E27FC236}">
                      <a16:creationId xmlns:a16="http://schemas.microsoft.com/office/drawing/2014/main" id="{F6E7AB97-5ADB-B940-AF1A-C72E92065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116332" y="254196"/>
                  <a:ext cx="0" cy="26652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22" name="Rectangle 121">
                  <a:extLst>
                    <a:ext uri="{FF2B5EF4-FFF2-40B4-BE49-F238E27FC236}">
                      <a16:creationId xmlns:a16="http://schemas.microsoft.com/office/drawing/2014/main" id="{6BEBD3EB-F131-6346-BB9A-22DF16DE5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7104" y="268610"/>
                  <a:ext cx="15388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solidFill>
                        <a:schemeClr val="tx1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23" name="Line 106">
                  <a:extLst>
                    <a:ext uri="{FF2B5EF4-FFF2-40B4-BE49-F238E27FC236}">
                      <a16:creationId xmlns:a16="http://schemas.microsoft.com/office/drawing/2014/main" id="{316A5F2B-2693-C843-87E8-EC25E9608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0654" y="124034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24" name="Line 107">
                  <a:extLst>
                    <a:ext uri="{FF2B5EF4-FFF2-40B4-BE49-F238E27FC236}">
                      <a16:creationId xmlns:a16="http://schemas.microsoft.com/office/drawing/2014/main" id="{607B4356-7E86-B446-AD0E-5639B1305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1351" y="985986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25" name="Line 116">
                  <a:extLst>
                    <a:ext uri="{FF2B5EF4-FFF2-40B4-BE49-F238E27FC236}">
                      <a16:creationId xmlns:a16="http://schemas.microsoft.com/office/drawing/2014/main" id="{F8E22B42-74CC-6746-A4F2-C17C34D278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1351" y="706268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26" name="Rectangle 132">
                  <a:extLst>
                    <a:ext uri="{FF2B5EF4-FFF2-40B4-BE49-F238E27FC236}">
                      <a16:creationId xmlns:a16="http://schemas.microsoft.com/office/drawing/2014/main" id="{167CBFF3-E0E5-DD40-8EA6-5B0449B6C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017315" y="2164128"/>
                  <a:ext cx="1429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Times-Roman" pitchFamily="2" charset="0"/>
                    </a:rPr>
                    <a:t>4-to-16 decoder</a:t>
                  </a:r>
                  <a:endParaRPr lang="en-US" altLang="en-US" sz="2000"/>
                </a:p>
              </p:txBody>
            </p:sp>
            <p:sp>
              <p:nvSpPr>
                <p:cNvPr id="107627" name="Line 106">
                  <a:extLst>
                    <a:ext uri="{FF2B5EF4-FFF2-40B4-BE49-F238E27FC236}">
                      <a16:creationId xmlns:a16="http://schemas.microsoft.com/office/drawing/2014/main" id="{BFD2D231-6411-654B-BD76-DB46161A7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1254650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28" name="Line 107">
                  <a:extLst>
                    <a:ext uri="{FF2B5EF4-FFF2-40B4-BE49-F238E27FC236}">
                      <a16:creationId xmlns:a16="http://schemas.microsoft.com/office/drawing/2014/main" id="{0EE70A55-C47B-3745-ADBF-2931FEDFB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2125069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29" name="Line 116">
                  <a:extLst>
                    <a:ext uri="{FF2B5EF4-FFF2-40B4-BE49-F238E27FC236}">
                      <a16:creationId xmlns:a16="http://schemas.microsoft.com/office/drawing/2014/main" id="{07C354C9-9786-CB44-814F-1547CB9AF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1845351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0" name="Line 117">
                  <a:extLst>
                    <a:ext uri="{FF2B5EF4-FFF2-40B4-BE49-F238E27FC236}">
                      <a16:creationId xmlns:a16="http://schemas.microsoft.com/office/drawing/2014/main" id="{8266918B-6700-EA46-9189-9DB2EE815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1545418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1" name="Line 106">
                  <a:extLst>
                    <a:ext uri="{FF2B5EF4-FFF2-40B4-BE49-F238E27FC236}">
                      <a16:creationId xmlns:a16="http://schemas.microsoft.com/office/drawing/2014/main" id="{2ED810AF-1000-FD48-B0E9-7149F66DB9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2394826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2" name="Line 107">
                  <a:extLst>
                    <a:ext uri="{FF2B5EF4-FFF2-40B4-BE49-F238E27FC236}">
                      <a16:creationId xmlns:a16="http://schemas.microsoft.com/office/drawing/2014/main" id="{5A6F5756-4457-9742-B198-DB31AE4119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3231377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3" name="Line 116">
                  <a:extLst>
                    <a:ext uri="{FF2B5EF4-FFF2-40B4-BE49-F238E27FC236}">
                      <a16:creationId xmlns:a16="http://schemas.microsoft.com/office/drawing/2014/main" id="{C06028DB-9841-9749-9A91-DF588AB36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2951659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4" name="Line 117">
                  <a:extLst>
                    <a:ext uri="{FF2B5EF4-FFF2-40B4-BE49-F238E27FC236}">
                      <a16:creationId xmlns:a16="http://schemas.microsoft.com/office/drawing/2014/main" id="{7377DA3D-96A3-E149-AD94-E14784D5B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2685594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5" name="Line 116">
                  <a:extLst>
                    <a:ext uri="{FF2B5EF4-FFF2-40B4-BE49-F238E27FC236}">
                      <a16:creationId xmlns:a16="http://schemas.microsoft.com/office/drawing/2014/main" id="{D06F40C4-81FA-0A4A-8657-EEB33B399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6610" y="4082275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6" name="Line 117">
                  <a:extLst>
                    <a:ext uri="{FF2B5EF4-FFF2-40B4-BE49-F238E27FC236}">
                      <a16:creationId xmlns:a16="http://schemas.microsoft.com/office/drawing/2014/main" id="{AEAB036B-EAFA-8B4E-8EC2-821F1A2867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5913" y="3799276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7" name="Rectangle 147">
                  <a:extLst>
                    <a:ext uri="{FF2B5EF4-FFF2-40B4-BE49-F238E27FC236}">
                      <a16:creationId xmlns:a16="http://schemas.microsoft.com/office/drawing/2014/main" id="{1DC479CF-1585-AE45-9A75-FFBE747A4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1179" y="3993778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38" name="Rectangle 147">
                  <a:extLst>
                    <a:ext uri="{FF2B5EF4-FFF2-40B4-BE49-F238E27FC236}">
                      <a16:creationId xmlns:a16="http://schemas.microsoft.com/office/drawing/2014/main" id="{41FC958D-09E0-DB41-A11C-E6AA253A0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8457" y="2978685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39" name="Rectangle 147">
                  <a:extLst>
                    <a:ext uri="{FF2B5EF4-FFF2-40B4-BE49-F238E27FC236}">
                      <a16:creationId xmlns:a16="http://schemas.microsoft.com/office/drawing/2014/main" id="{E5900C5A-166E-9042-9B81-3A41563D8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735" y="3302534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0" name="Rectangle 147">
                  <a:extLst>
                    <a:ext uri="{FF2B5EF4-FFF2-40B4-BE49-F238E27FC236}">
                      <a16:creationId xmlns:a16="http://schemas.microsoft.com/office/drawing/2014/main" id="{A351B32D-1BE5-B54E-8F31-D6CAC3149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3013" y="3642712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1" name="Rectangle 147">
                  <a:extLst>
                    <a:ext uri="{FF2B5EF4-FFF2-40B4-BE49-F238E27FC236}">
                      <a16:creationId xmlns:a16="http://schemas.microsoft.com/office/drawing/2014/main" id="{4ACD016E-D6B2-8245-9EC3-5243BC828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0246" y="134110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2" name="Rectangle 147">
                  <a:extLst>
                    <a:ext uri="{FF2B5EF4-FFF2-40B4-BE49-F238E27FC236}">
                      <a16:creationId xmlns:a16="http://schemas.microsoft.com/office/drawing/2014/main" id="{4ADE0949-1ADB-664D-8D04-43E4D7F1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524" y="399296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3" name="Rectangle 147">
                  <a:extLst>
                    <a:ext uri="{FF2B5EF4-FFF2-40B4-BE49-F238E27FC236}">
                      <a16:creationId xmlns:a16="http://schemas.microsoft.com/office/drawing/2014/main" id="{3FAE7FA7-084A-0046-A70B-938B1D4FF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524" y="691092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4" name="Rectangle 147">
                  <a:extLst>
                    <a:ext uri="{FF2B5EF4-FFF2-40B4-BE49-F238E27FC236}">
                      <a16:creationId xmlns:a16="http://schemas.microsoft.com/office/drawing/2014/main" id="{526947AC-230C-2543-91C0-B00F5B67E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4802" y="956278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5" name="Rectangle 147">
                  <a:extLst>
                    <a:ext uri="{FF2B5EF4-FFF2-40B4-BE49-F238E27FC236}">
                      <a16:creationId xmlns:a16="http://schemas.microsoft.com/office/drawing/2014/main" id="{68281B59-46CB-8940-B711-508D862C4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342" y="1248722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4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6" name="Rectangle 147">
                  <a:extLst>
                    <a:ext uri="{FF2B5EF4-FFF2-40B4-BE49-F238E27FC236}">
                      <a16:creationId xmlns:a16="http://schemas.microsoft.com/office/drawing/2014/main" id="{00833DC1-BE4D-8A49-A5E9-EEA67094E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3620" y="1505441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5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7" name="Rectangle 147">
                  <a:extLst>
                    <a:ext uri="{FF2B5EF4-FFF2-40B4-BE49-F238E27FC236}">
                      <a16:creationId xmlns:a16="http://schemas.microsoft.com/office/drawing/2014/main" id="{40B2B5F6-DD5D-534A-AC5E-7040AE338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3620" y="1814171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6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8" name="Rectangle 147">
                  <a:extLst>
                    <a:ext uri="{FF2B5EF4-FFF2-40B4-BE49-F238E27FC236}">
                      <a16:creationId xmlns:a16="http://schemas.microsoft.com/office/drawing/2014/main" id="{FDE1330E-2FF0-DE47-81D4-7BAE91FE2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0898" y="2079357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7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49" name="Rectangle 147">
                  <a:extLst>
                    <a:ext uri="{FF2B5EF4-FFF2-40B4-BE49-F238E27FC236}">
                      <a16:creationId xmlns:a16="http://schemas.microsoft.com/office/drawing/2014/main" id="{67FF8127-C39C-9C47-ADC2-EE7E87754A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027" y="2371870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8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50" name="Rectangle 147">
                  <a:extLst>
                    <a:ext uri="{FF2B5EF4-FFF2-40B4-BE49-F238E27FC236}">
                      <a16:creationId xmlns:a16="http://schemas.microsoft.com/office/drawing/2014/main" id="{ADF1D406-4792-BD47-A9E0-C99E35636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6305" y="2628589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9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51" name="Rectangle 147">
                  <a:extLst>
                    <a:ext uri="{FF2B5EF4-FFF2-40B4-BE49-F238E27FC236}">
                      <a16:creationId xmlns:a16="http://schemas.microsoft.com/office/drawing/2014/main" id="{8D57328B-7067-0F4B-A470-31B3A36C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6305" y="2903451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52" name="Rectangle 147">
                  <a:extLst>
                    <a:ext uri="{FF2B5EF4-FFF2-40B4-BE49-F238E27FC236}">
                      <a16:creationId xmlns:a16="http://schemas.microsoft.com/office/drawing/2014/main" id="{440F4D86-887C-4B40-AAC9-48D4303F1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583" y="3168637"/>
                  <a:ext cx="28674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53" name="Rectangle 147">
                  <a:extLst>
                    <a:ext uri="{FF2B5EF4-FFF2-40B4-BE49-F238E27FC236}">
                      <a16:creationId xmlns:a16="http://schemas.microsoft.com/office/drawing/2014/main" id="{20DA4844-91AD-0547-B3E9-889C80044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5123" y="3461081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54" name="Rectangle 147">
                  <a:extLst>
                    <a:ext uri="{FF2B5EF4-FFF2-40B4-BE49-F238E27FC236}">
                      <a16:creationId xmlns:a16="http://schemas.microsoft.com/office/drawing/2014/main" id="{6F0164F7-0F52-EA44-87AF-A8AA31641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2401" y="3726267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55" name="Rectangle 147">
                  <a:extLst>
                    <a:ext uri="{FF2B5EF4-FFF2-40B4-BE49-F238E27FC236}">
                      <a16:creationId xmlns:a16="http://schemas.microsoft.com/office/drawing/2014/main" id="{65F3C68D-0222-4D4A-B85A-34307819D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2401" y="4018063"/>
                  <a:ext cx="24045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14</a:t>
                  </a:r>
                  <a:endParaRPr lang="en-US" altLang="en-US" sz="2000"/>
                </a:p>
              </p:txBody>
            </p:sp>
            <p:sp>
              <p:nvSpPr>
                <p:cNvPr id="107656" name="Rectangle 147">
                  <a:extLst>
                    <a:ext uri="{FF2B5EF4-FFF2-40B4-BE49-F238E27FC236}">
                      <a16:creationId xmlns:a16="http://schemas.microsoft.com/office/drawing/2014/main" id="{2838CA6B-0890-854C-BA4D-FB13C8CA3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679" y="4283249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15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7657" name="TextBox 120">
                  <a:extLst>
                    <a:ext uri="{FF2B5EF4-FFF2-40B4-BE49-F238E27FC236}">
                      <a16:creationId xmlns:a16="http://schemas.microsoft.com/office/drawing/2014/main" id="{10BD00AD-38B8-254D-855D-A7D6F52574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5726" y="115618"/>
                  <a:ext cx="1542410" cy="4608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NOOP</a:t>
                  </a:r>
                </a:p>
                <a:p>
                  <a:pPr>
                    <a:spcAft>
                      <a:spcPts val="300"/>
                    </a:spcAft>
                  </a:pPr>
                  <a:endParaRPr lang="en-US" altLang="en-US" sz="1600">
                    <a:latin typeface="Courier" pitchFamily="2" charset="0"/>
                  </a:endParaRP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MOVE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LOADI/LOADP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ADD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ADDI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SUB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SUBI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STORE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STOREF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 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CMP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JUMP</a:t>
                  </a:r>
                </a:p>
                <a:p>
                  <a:pPr>
                    <a:spcAft>
                      <a:spcPts val="300"/>
                    </a:spcAft>
                  </a:pPr>
                  <a:endParaRPr lang="en-US" altLang="en-US" sz="1600">
                    <a:latin typeface="Courier" pitchFamily="2" charset="0"/>
                  </a:endParaRPr>
                </a:p>
              </p:txBody>
            </p:sp>
          </p:grpSp>
          <p:sp>
            <p:nvSpPr>
              <p:cNvPr id="107564" name="Line 119">
                <a:extLst>
                  <a:ext uri="{FF2B5EF4-FFF2-40B4-BE49-F238E27FC236}">
                    <a16:creationId xmlns:a16="http://schemas.microsoft.com/office/drawing/2014/main" id="{B3920255-E73C-484D-B317-CBEC9E278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988050" y="4465638"/>
                <a:ext cx="0" cy="2921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565" name="Group 4">
                <a:extLst>
                  <a:ext uri="{FF2B5EF4-FFF2-40B4-BE49-F238E27FC236}">
                    <a16:creationId xmlns:a16="http://schemas.microsoft.com/office/drawing/2014/main" id="{203E3BF4-672C-7746-BDD2-88A3DD84C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27750" y="395288"/>
                <a:ext cx="2362200" cy="1343025"/>
                <a:chOff x="6050566" y="-172083"/>
                <a:chExt cx="2363001" cy="1343028"/>
              </a:xfrm>
            </p:grpSpPr>
            <p:grpSp>
              <p:nvGrpSpPr>
                <p:cNvPr id="107604" name="Group 1">
                  <a:extLst>
                    <a:ext uri="{FF2B5EF4-FFF2-40B4-BE49-F238E27FC236}">
                      <a16:creationId xmlns:a16="http://schemas.microsoft.com/office/drawing/2014/main" id="{DB74855A-F873-C34A-AC55-0FB4C2455A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50566" y="-166326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7606" name="Rectangle 104">
                    <a:extLst>
                      <a:ext uri="{FF2B5EF4-FFF2-40B4-BE49-F238E27FC236}">
                        <a16:creationId xmlns:a16="http://schemas.microsoft.com/office/drawing/2014/main" id="{4A37757C-E282-204B-B233-C539960438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7607" name="Rectangle 108">
                    <a:extLst>
                      <a:ext uri="{FF2B5EF4-FFF2-40B4-BE49-F238E27FC236}">
                        <a16:creationId xmlns:a16="http://schemas.microsoft.com/office/drawing/2014/main" id="{7BFCC425-9632-DE42-A9A8-922C5DE809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703" cy="2462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7608" name="Line 106">
                    <a:extLst>
                      <a:ext uri="{FF2B5EF4-FFF2-40B4-BE49-F238E27FC236}">
                        <a16:creationId xmlns:a16="http://schemas.microsoft.com/office/drawing/2014/main" id="{AE47F0FB-FC37-4A47-83C2-AE9B93A230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609" name="Line 107">
                    <a:extLst>
                      <a:ext uri="{FF2B5EF4-FFF2-40B4-BE49-F238E27FC236}">
                        <a16:creationId xmlns:a16="http://schemas.microsoft.com/office/drawing/2014/main" id="{34127967-105B-F449-B25D-C2406BD035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685214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610" name="Line 116">
                    <a:extLst>
                      <a:ext uri="{FF2B5EF4-FFF2-40B4-BE49-F238E27FC236}">
                        <a16:creationId xmlns:a16="http://schemas.microsoft.com/office/drawing/2014/main" id="{1620BD65-688C-0F49-A614-B847E2CD72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405496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611" name="Line 117">
                    <a:extLst>
                      <a:ext uri="{FF2B5EF4-FFF2-40B4-BE49-F238E27FC236}">
                        <a16:creationId xmlns:a16="http://schemas.microsoft.com/office/drawing/2014/main" id="{78B4FC04-0695-504C-B419-EB05F0B26C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612" name="Rectangle 132">
                    <a:extLst>
                      <a:ext uri="{FF2B5EF4-FFF2-40B4-BE49-F238E27FC236}">
                        <a16:creationId xmlns:a16="http://schemas.microsoft.com/office/drawing/2014/main" id="{55D53FBB-CFD3-DE42-86A7-C619067F8E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2-to-4 decoder</a:t>
                    </a:r>
                    <a:endParaRPr lang="en-US" altLang="en-US" sz="2000"/>
                  </a:p>
                </p:txBody>
              </p:sp>
              <p:sp>
                <p:nvSpPr>
                  <p:cNvPr id="107613" name="Rectangle 147">
                    <a:extLst>
                      <a:ext uri="{FF2B5EF4-FFF2-40B4-BE49-F238E27FC236}">
                        <a16:creationId xmlns:a16="http://schemas.microsoft.com/office/drawing/2014/main" id="{280C9DED-F966-CD48-8CED-7055D668F2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14" name="Rectangle 147">
                    <a:extLst>
                      <a:ext uri="{FF2B5EF4-FFF2-40B4-BE49-F238E27FC236}">
                        <a16:creationId xmlns:a16="http://schemas.microsoft.com/office/drawing/2014/main" id="{0E00A4DD-661B-054E-88C2-6DF450309C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4001" y="460004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15" name="Rectangle 147">
                    <a:extLst>
                      <a:ext uri="{FF2B5EF4-FFF2-40B4-BE49-F238E27FC236}">
                        <a16:creationId xmlns:a16="http://schemas.microsoft.com/office/drawing/2014/main" id="{D0B003E8-CE4E-8043-A9AD-9FD3F0AA41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16" name="Rectangle 147">
                    <a:extLst>
                      <a:ext uri="{FF2B5EF4-FFF2-40B4-BE49-F238E27FC236}">
                        <a16:creationId xmlns:a16="http://schemas.microsoft.com/office/drawing/2014/main" id="{EFFF94F5-B6FC-AA42-AFDB-B9A0461B9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17" name="Rectangle 147">
                    <a:extLst>
                      <a:ext uri="{FF2B5EF4-FFF2-40B4-BE49-F238E27FC236}">
                        <a16:creationId xmlns:a16="http://schemas.microsoft.com/office/drawing/2014/main" id="{DC8C8F17-355B-9A4C-B948-1DE19350F3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390320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2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18" name="Rectangle 147">
                    <a:extLst>
                      <a:ext uri="{FF2B5EF4-FFF2-40B4-BE49-F238E27FC236}">
                        <a16:creationId xmlns:a16="http://schemas.microsoft.com/office/drawing/2014/main" id="{396079AA-2693-5649-B524-8CA3858205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7079" y="655506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3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  <p:sp>
              <p:nvSpPr>
                <p:cNvPr id="107605" name="TextBox 262">
                  <a:extLst>
                    <a:ext uri="{FF2B5EF4-FFF2-40B4-BE49-F238E27FC236}">
                      <a16:creationId xmlns:a16="http://schemas.microsoft.com/office/drawing/2014/main" id="{F8C91A8A-8BCE-414F-B17E-E2D7C6A0F2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4882" y="-172083"/>
                  <a:ext cx="1048685" cy="119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INPUTC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INPUTCF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INPUTDF</a:t>
                  </a:r>
                </a:p>
              </p:txBody>
            </p:sp>
          </p:grpSp>
          <p:sp>
            <p:nvSpPr>
              <p:cNvPr id="107566" name="Line 13">
                <a:extLst>
                  <a:ext uri="{FF2B5EF4-FFF2-40B4-BE49-F238E27FC236}">
                    <a16:creationId xmlns:a16="http://schemas.microsoft.com/office/drawing/2014/main" id="{C46317E7-A3C0-5344-8D04-B65905FCE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900" y="3462338"/>
                <a:ext cx="1163638" cy="1922462"/>
              </a:xfrm>
              <a:custGeom>
                <a:avLst/>
                <a:gdLst>
                  <a:gd name="T0" fmla="*/ 0 w 2147483647"/>
                  <a:gd name="T1" fmla="*/ 2147483646 h 13681"/>
                  <a:gd name="T2" fmla="*/ 0 w 2147483647"/>
                  <a:gd name="T3" fmla="*/ 0 h 13681"/>
                  <a:gd name="T4" fmla="*/ 0 w 2147483647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681">
                    <a:moveTo>
                      <a:pt x="0" y="62"/>
                    </a:moveTo>
                    <a:lnTo>
                      <a:pt x="2147483646" y="0"/>
                    </a:lnTo>
                    <a:lnTo>
                      <a:pt x="2147483646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7" name="Line 13">
                <a:extLst>
                  <a:ext uri="{FF2B5EF4-FFF2-40B4-BE49-F238E27FC236}">
                    <a16:creationId xmlns:a16="http://schemas.microsoft.com/office/drawing/2014/main" id="{090D18D1-530C-6E48-82A4-66B2E33D1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963" y="3136900"/>
                <a:ext cx="1544637" cy="2255838"/>
              </a:xfrm>
              <a:custGeom>
                <a:avLst/>
                <a:gdLst>
                  <a:gd name="T0" fmla="*/ 0 w 2147483647"/>
                  <a:gd name="T1" fmla="*/ 0 h 13704"/>
                  <a:gd name="T2" fmla="*/ 0 w 2147483647"/>
                  <a:gd name="T3" fmla="*/ 2147483646 h 13704"/>
                  <a:gd name="T4" fmla="*/ 0 w 2147483647"/>
                  <a:gd name="T5" fmla="*/ 2147483646 h 137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704">
                    <a:moveTo>
                      <a:pt x="0" y="0"/>
                    </a:moveTo>
                    <a:lnTo>
                      <a:pt x="2147483646" y="23"/>
                    </a:lnTo>
                    <a:lnTo>
                      <a:pt x="2147483646" y="1370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8" name="Line 13">
                <a:extLst>
                  <a:ext uri="{FF2B5EF4-FFF2-40B4-BE49-F238E27FC236}">
                    <a16:creationId xmlns:a16="http://schemas.microsoft.com/office/drawing/2014/main" id="{79D6C070-02AC-304E-855F-E37DB2BA2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2963" y="1452563"/>
                <a:ext cx="2743200" cy="3938587"/>
              </a:xfrm>
              <a:custGeom>
                <a:avLst/>
                <a:gdLst>
                  <a:gd name="T0" fmla="*/ 0 w 2139196787"/>
                  <a:gd name="T1" fmla="*/ 0 h 232253"/>
                  <a:gd name="T2" fmla="*/ 0 w 2139196787"/>
                  <a:gd name="T3" fmla="*/ 2147483646 h 232253"/>
                  <a:gd name="T4" fmla="*/ 0 w 2139196787"/>
                  <a:gd name="T5" fmla="*/ 2147483646 h 232253"/>
                  <a:gd name="T6" fmla="*/ 0 w 2139196787"/>
                  <a:gd name="T7" fmla="*/ 2147483646 h 232253"/>
                  <a:gd name="T8" fmla="*/ 0 w 2139196787"/>
                  <a:gd name="T9" fmla="*/ 2147483646 h 232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9196787" h="232253">
                    <a:moveTo>
                      <a:pt x="0" y="0"/>
                    </a:moveTo>
                    <a:lnTo>
                      <a:pt x="226528534" y="383"/>
                    </a:lnTo>
                    <a:lnTo>
                      <a:pt x="224739751" y="219462"/>
                    </a:lnTo>
                    <a:lnTo>
                      <a:pt x="2139196787" y="218572"/>
                    </a:lnTo>
                    <a:lnTo>
                      <a:pt x="2139196787" y="23225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9" name="Line 13">
                <a:extLst>
                  <a:ext uri="{FF2B5EF4-FFF2-40B4-BE49-F238E27FC236}">
                    <a16:creationId xmlns:a16="http://schemas.microsoft.com/office/drawing/2014/main" id="{94736B08-30DF-A043-A2F3-71121834E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92438" y="1149350"/>
                <a:ext cx="3127375" cy="4241800"/>
              </a:xfrm>
              <a:custGeom>
                <a:avLst/>
                <a:gdLst>
                  <a:gd name="T0" fmla="*/ 0 w 2147483647"/>
                  <a:gd name="T1" fmla="*/ 0 h 232837"/>
                  <a:gd name="T2" fmla="*/ 0 w 2147483647"/>
                  <a:gd name="T3" fmla="*/ 2147483646 h 232837"/>
                  <a:gd name="T4" fmla="*/ 0 w 2147483647"/>
                  <a:gd name="T5" fmla="*/ 2147483646 h 232837"/>
                  <a:gd name="T6" fmla="*/ 0 w 2147483647"/>
                  <a:gd name="T7" fmla="*/ 2147483646 h 232837"/>
                  <a:gd name="T8" fmla="*/ 0 w 2147483647"/>
                  <a:gd name="T9" fmla="*/ 2147483646 h 2328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47483647" h="232837">
                    <a:moveTo>
                      <a:pt x="0" y="0"/>
                    </a:moveTo>
                    <a:lnTo>
                      <a:pt x="340401923" y="76"/>
                    </a:lnTo>
                    <a:lnTo>
                      <a:pt x="331227323" y="212448"/>
                    </a:lnTo>
                    <a:lnTo>
                      <a:pt x="2147482960" y="211583"/>
                    </a:lnTo>
                    <a:lnTo>
                      <a:pt x="2147483646" y="23283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0" name="Line 119">
                <a:extLst>
                  <a:ext uri="{FF2B5EF4-FFF2-40B4-BE49-F238E27FC236}">
                    <a16:creationId xmlns:a16="http://schemas.microsoft.com/office/drawing/2014/main" id="{EA05A1C0-33C5-CA4F-9E5C-9E0736915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887244" y="4050507"/>
                <a:ext cx="0" cy="519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1" name="Line 119">
                <a:extLst>
                  <a:ext uri="{FF2B5EF4-FFF2-40B4-BE49-F238E27FC236}">
                    <a16:creationId xmlns:a16="http://schemas.microsoft.com/office/drawing/2014/main" id="{496ED946-72EE-A04B-B04C-79F65C0BA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989638" y="2906712"/>
                <a:ext cx="0" cy="3206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572" name="Group 2">
                <a:extLst>
                  <a:ext uri="{FF2B5EF4-FFF2-40B4-BE49-F238E27FC236}">
                    <a16:creationId xmlns:a16="http://schemas.microsoft.com/office/drawing/2014/main" id="{2E1047F5-42F5-3C4B-8346-89080FD294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6800" y="3544888"/>
                <a:ext cx="2597150" cy="1339850"/>
                <a:chOff x="6070645" y="3663519"/>
                <a:chExt cx="2596994" cy="1339416"/>
              </a:xfrm>
            </p:grpSpPr>
            <p:sp>
              <p:nvSpPr>
                <p:cNvPr id="107589" name="TextBox 264">
                  <a:extLst>
                    <a:ext uri="{FF2B5EF4-FFF2-40B4-BE49-F238E27FC236}">
                      <a16:creationId xmlns:a16="http://schemas.microsoft.com/office/drawing/2014/main" id="{7B11B209-A8D9-E84F-A18D-3A3E34459E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72092" y="3663519"/>
                  <a:ext cx="1295547" cy="119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BRE/BRZ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BRNE/BRNZ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BRG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BRGE</a:t>
                  </a:r>
                </a:p>
              </p:txBody>
            </p:sp>
            <p:grpSp>
              <p:nvGrpSpPr>
                <p:cNvPr id="107590" name="Group 100">
                  <a:extLst>
                    <a:ext uri="{FF2B5EF4-FFF2-40B4-BE49-F238E27FC236}">
                      <a16:creationId xmlns:a16="http://schemas.microsoft.com/office/drawing/2014/main" id="{C0528389-F954-9948-B7E0-3C85CFA26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70645" y="3665664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7591" name="Rectangle 104">
                    <a:extLst>
                      <a:ext uri="{FF2B5EF4-FFF2-40B4-BE49-F238E27FC236}">
                        <a16:creationId xmlns:a16="http://schemas.microsoft.com/office/drawing/2014/main" id="{89C43B11-C89C-F443-A097-A20362DC08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7592" name="Rectangle 108">
                    <a:extLst>
                      <a:ext uri="{FF2B5EF4-FFF2-40B4-BE49-F238E27FC236}">
                        <a16:creationId xmlns:a16="http://schemas.microsoft.com/office/drawing/2014/main" id="{80EB9E88-8771-B54B-9DD0-D970233E6D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612" cy="2461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7593" name="Line 106">
                    <a:extLst>
                      <a:ext uri="{FF2B5EF4-FFF2-40B4-BE49-F238E27FC236}">
                        <a16:creationId xmlns:a16="http://schemas.microsoft.com/office/drawing/2014/main" id="{AE5B0156-345D-AA44-B32E-51F0F49B50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94" name="Line 107">
                    <a:extLst>
                      <a:ext uri="{FF2B5EF4-FFF2-40B4-BE49-F238E27FC236}">
                        <a16:creationId xmlns:a16="http://schemas.microsoft.com/office/drawing/2014/main" id="{F30A0F12-9845-3248-BC5F-A94E3F149F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685214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95" name="Line 116">
                    <a:extLst>
                      <a:ext uri="{FF2B5EF4-FFF2-40B4-BE49-F238E27FC236}">
                        <a16:creationId xmlns:a16="http://schemas.microsoft.com/office/drawing/2014/main" id="{CE523E54-8ACE-1A4B-B8A3-D786B79F1B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405496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96" name="Line 117">
                    <a:extLst>
                      <a:ext uri="{FF2B5EF4-FFF2-40B4-BE49-F238E27FC236}">
                        <a16:creationId xmlns:a16="http://schemas.microsoft.com/office/drawing/2014/main" id="{A5FF546A-BBB8-EB4E-9B70-4DC52256C4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97" name="Rectangle 132">
                    <a:extLst>
                      <a:ext uri="{FF2B5EF4-FFF2-40B4-BE49-F238E27FC236}">
                        <a16:creationId xmlns:a16="http://schemas.microsoft.com/office/drawing/2014/main" id="{3B724655-A6A7-EC40-A7F1-2F471E8911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2-to-4 decoder</a:t>
                    </a:r>
                    <a:endParaRPr lang="en-US" altLang="en-US" sz="2000"/>
                  </a:p>
                </p:txBody>
              </p:sp>
              <p:sp>
                <p:nvSpPr>
                  <p:cNvPr id="107598" name="Rectangle 147">
                    <a:extLst>
                      <a:ext uri="{FF2B5EF4-FFF2-40B4-BE49-F238E27FC236}">
                        <a16:creationId xmlns:a16="http://schemas.microsoft.com/office/drawing/2014/main" id="{A5B060D2-AB16-1A4D-BD23-A93FC915EF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599" name="Rectangle 136">
                    <a:extLst>
                      <a:ext uri="{FF2B5EF4-FFF2-40B4-BE49-F238E27FC236}">
                        <a16:creationId xmlns:a16="http://schemas.microsoft.com/office/drawing/2014/main" id="{32CD496B-B377-C442-8C62-65BF4E4906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4001" y="460004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00" name="Rectangle 147">
                    <a:extLst>
                      <a:ext uri="{FF2B5EF4-FFF2-40B4-BE49-F238E27FC236}">
                        <a16:creationId xmlns:a16="http://schemas.microsoft.com/office/drawing/2014/main" id="{E9667808-D1CE-614F-8D32-E3718C55B0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01" name="Rectangle 147">
                    <a:extLst>
                      <a:ext uri="{FF2B5EF4-FFF2-40B4-BE49-F238E27FC236}">
                        <a16:creationId xmlns:a16="http://schemas.microsoft.com/office/drawing/2014/main" id="{00A44392-1990-204A-A040-83FB26A67C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02" name="Rectangle 147">
                    <a:extLst>
                      <a:ext uri="{FF2B5EF4-FFF2-40B4-BE49-F238E27FC236}">
                        <a16:creationId xmlns:a16="http://schemas.microsoft.com/office/drawing/2014/main" id="{1286177A-F46D-3145-9907-C9FBAE1CD0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390320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2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603" name="Rectangle 147">
                    <a:extLst>
                      <a:ext uri="{FF2B5EF4-FFF2-40B4-BE49-F238E27FC236}">
                        <a16:creationId xmlns:a16="http://schemas.microsoft.com/office/drawing/2014/main" id="{67738C55-1EF1-E54C-A09C-6A1DE5E336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7079" y="655506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3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</p:grpSp>
          <p:grpSp>
            <p:nvGrpSpPr>
              <p:cNvPr id="107573" name="Group 3">
                <a:extLst>
                  <a:ext uri="{FF2B5EF4-FFF2-40B4-BE49-F238E27FC236}">
                    <a16:creationId xmlns:a16="http://schemas.microsoft.com/office/drawing/2014/main" id="{F0201484-C55B-3E4F-879D-F93B3B16D3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2038" y="1970088"/>
                <a:ext cx="2259012" cy="1363662"/>
                <a:chOff x="6065970" y="1654138"/>
                <a:chExt cx="2257787" cy="1363857"/>
              </a:xfrm>
            </p:grpSpPr>
            <p:sp>
              <p:nvSpPr>
                <p:cNvPr id="107579" name="TextBox 263">
                  <a:extLst>
                    <a:ext uri="{FF2B5EF4-FFF2-40B4-BE49-F238E27FC236}">
                      <a16:creationId xmlns:a16="http://schemas.microsoft.com/office/drawing/2014/main" id="{55D7C11B-34A7-F944-BFA3-8935FC9177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98504" y="1654138"/>
                  <a:ext cx="925253" cy="623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SHIFTL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SHIFTR</a:t>
                  </a:r>
                </a:p>
              </p:txBody>
            </p:sp>
            <p:grpSp>
              <p:nvGrpSpPr>
                <p:cNvPr id="107580" name="Group 141">
                  <a:extLst>
                    <a:ext uri="{FF2B5EF4-FFF2-40B4-BE49-F238E27FC236}">
                      <a16:creationId xmlns:a16="http://schemas.microsoft.com/office/drawing/2014/main" id="{D7E9E340-8BB8-C14E-B682-3E2A5DDFA1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5970" y="1680724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7581" name="Rectangle 104">
                    <a:extLst>
                      <a:ext uri="{FF2B5EF4-FFF2-40B4-BE49-F238E27FC236}">
                        <a16:creationId xmlns:a16="http://schemas.microsoft.com/office/drawing/2014/main" id="{9CA59D05-4240-F541-8E6D-DFB2630F0D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7582" name="Rectangle 108">
                    <a:extLst>
                      <a:ext uri="{FF2B5EF4-FFF2-40B4-BE49-F238E27FC236}">
                        <a16:creationId xmlns:a16="http://schemas.microsoft.com/office/drawing/2014/main" id="{70D375E2-DCF0-CB4B-BA7A-CF7454D683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503" cy="2462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7583" name="Line 106">
                    <a:extLst>
                      <a:ext uri="{FF2B5EF4-FFF2-40B4-BE49-F238E27FC236}">
                        <a16:creationId xmlns:a16="http://schemas.microsoft.com/office/drawing/2014/main" id="{DD12E63A-C87C-B248-9384-98C5417CD1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84" name="Line 117">
                    <a:extLst>
                      <a:ext uri="{FF2B5EF4-FFF2-40B4-BE49-F238E27FC236}">
                        <a16:creationId xmlns:a16="http://schemas.microsoft.com/office/drawing/2014/main" id="{2CB7E775-BA55-AB4B-B188-F5A6890F90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85" name="Rectangle 132">
                    <a:extLst>
                      <a:ext uri="{FF2B5EF4-FFF2-40B4-BE49-F238E27FC236}">
                        <a16:creationId xmlns:a16="http://schemas.microsoft.com/office/drawing/2014/main" id="{B3C85E5E-E9D9-634D-8E73-E1639820EF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1-to-2 decoder</a:t>
                    </a:r>
                    <a:endParaRPr lang="en-US" altLang="en-US" sz="2000"/>
                  </a:p>
                </p:txBody>
              </p:sp>
              <p:sp>
                <p:nvSpPr>
                  <p:cNvPr id="107586" name="Rectangle 147">
                    <a:extLst>
                      <a:ext uri="{FF2B5EF4-FFF2-40B4-BE49-F238E27FC236}">
                        <a16:creationId xmlns:a16="http://schemas.microsoft.com/office/drawing/2014/main" id="{A6480E3B-9F5E-724E-A7DD-AC1FCB107D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587" name="Rectangle 147">
                    <a:extLst>
                      <a:ext uri="{FF2B5EF4-FFF2-40B4-BE49-F238E27FC236}">
                        <a16:creationId xmlns:a16="http://schemas.microsoft.com/office/drawing/2014/main" id="{89FAF385-FD6C-C547-8122-3DA158A619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7588" name="Rectangle 147">
                    <a:extLst>
                      <a:ext uri="{FF2B5EF4-FFF2-40B4-BE49-F238E27FC236}">
                        <a16:creationId xmlns:a16="http://schemas.microsoft.com/office/drawing/2014/main" id="{585C078A-26EF-5642-B27F-18E3B40B61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</p:grpSp>
          <p:sp>
            <p:nvSpPr>
              <p:cNvPr id="107574" name="Freeform 40">
                <a:extLst>
                  <a:ext uri="{FF2B5EF4-FFF2-40B4-BE49-F238E27FC236}">
                    <a16:creationId xmlns:a16="http://schemas.microsoft.com/office/drawing/2014/main" id="{BEC140E4-5790-2F4D-B2CE-B2506F03BC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07075" y="3035300"/>
                <a:ext cx="65088" cy="65088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5" name="Freeform 40">
                <a:extLst>
                  <a:ext uri="{FF2B5EF4-FFF2-40B4-BE49-F238E27FC236}">
                    <a16:creationId xmlns:a16="http://schemas.microsoft.com/office/drawing/2014/main" id="{1569BA3A-A8F0-9C4D-ADD0-E6BDE22221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11813" y="4276725"/>
                <a:ext cx="63500" cy="63500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6" name="Freeform 40">
                <a:extLst>
                  <a:ext uri="{FF2B5EF4-FFF2-40B4-BE49-F238E27FC236}">
                    <a16:creationId xmlns:a16="http://schemas.microsoft.com/office/drawing/2014/main" id="{C0236C4F-F315-AF4F-9EF3-3FE9C183BB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13425" y="4583113"/>
                <a:ext cx="63500" cy="63500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7" name="Line 13">
                <a:extLst>
                  <a:ext uri="{FF2B5EF4-FFF2-40B4-BE49-F238E27FC236}">
                    <a16:creationId xmlns:a16="http://schemas.microsoft.com/office/drawing/2014/main" id="{427C9C77-AB12-CA4E-8754-6CAF2664A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4063" y="2178050"/>
                <a:ext cx="2847975" cy="1492250"/>
              </a:xfrm>
              <a:custGeom>
                <a:avLst/>
                <a:gdLst>
                  <a:gd name="T0" fmla="*/ 0 w 2147482893"/>
                  <a:gd name="T1" fmla="*/ 0 h 213266"/>
                  <a:gd name="T2" fmla="*/ 0 w 2147482893"/>
                  <a:gd name="T3" fmla="*/ 2147483646 h 213266"/>
                  <a:gd name="T4" fmla="*/ 0 w 2147482893"/>
                  <a:gd name="T5" fmla="*/ 2147483646 h 213266"/>
                  <a:gd name="T6" fmla="*/ 0 w 2147482893"/>
                  <a:gd name="T7" fmla="*/ 2147483646 h 2132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7482893" h="213266">
                    <a:moveTo>
                      <a:pt x="0" y="0"/>
                    </a:moveTo>
                    <a:lnTo>
                      <a:pt x="971328407" y="86"/>
                    </a:lnTo>
                    <a:lnTo>
                      <a:pt x="977044063" y="213266"/>
                    </a:lnTo>
                    <a:lnTo>
                      <a:pt x="2147482960" y="21099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8" name="Line 13">
                <a:extLst>
                  <a:ext uri="{FF2B5EF4-FFF2-40B4-BE49-F238E27FC236}">
                    <a16:creationId xmlns:a16="http://schemas.microsoft.com/office/drawing/2014/main" id="{58DE8AD3-328B-F348-B5D0-30711FB3F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7238" y="3743325"/>
                <a:ext cx="2849562" cy="788988"/>
              </a:xfrm>
              <a:custGeom>
                <a:avLst/>
                <a:gdLst>
                  <a:gd name="T0" fmla="*/ 0 w 2147482893"/>
                  <a:gd name="T1" fmla="*/ 0 h 214403"/>
                  <a:gd name="T2" fmla="*/ 0 w 2147482893"/>
                  <a:gd name="T3" fmla="*/ 2147483646 h 214403"/>
                  <a:gd name="T4" fmla="*/ 0 w 2147482893"/>
                  <a:gd name="T5" fmla="*/ 2147483646 h 214403"/>
                  <a:gd name="T6" fmla="*/ 0 w 2147482893"/>
                  <a:gd name="T7" fmla="*/ 2147483646 h 2144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7482893" h="214403">
                    <a:moveTo>
                      <a:pt x="0" y="0"/>
                    </a:moveTo>
                    <a:lnTo>
                      <a:pt x="662269231" y="2643"/>
                    </a:lnTo>
                    <a:lnTo>
                      <a:pt x="658717295" y="214403"/>
                    </a:lnTo>
                    <a:lnTo>
                      <a:pt x="2147482960" y="21099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D8C14B25-E807-3E4C-9477-8A7FC4B429D5}"/>
              </a:ext>
            </a:extLst>
          </p:cNvPr>
          <p:cNvGraphicFramePr>
            <a:graphicFrameLocks noGrp="1"/>
          </p:cNvGraphicFramePr>
          <p:nvPr/>
        </p:nvGraphicFramePr>
        <p:xfrm>
          <a:off x="1444625" y="5394325"/>
          <a:ext cx="6108697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92512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14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13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12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10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9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8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6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5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4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2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0</a:t>
                      </a:r>
                    </a:p>
                  </a:txBody>
                  <a:tcPr marL="91459" marR="91459" marT="45603" marB="45603" anchor="ctr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grpSp>
        <p:nvGrpSpPr>
          <p:cNvPr id="108581" name="Group 3">
            <a:extLst>
              <a:ext uri="{FF2B5EF4-FFF2-40B4-BE49-F238E27FC236}">
                <a16:creationId xmlns:a16="http://schemas.microsoft.com/office/drawing/2014/main" id="{50EACDC1-6DF6-1C4E-8F60-2E728B95B4D0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15889"/>
            <a:ext cx="8369300" cy="6764337"/>
            <a:chOff x="715963" y="115888"/>
            <a:chExt cx="8369300" cy="6764337"/>
          </a:xfrm>
        </p:grpSpPr>
        <p:grpSp>
          <p:nvGrpSpPr>
            <p:cNvPr id="108586" name="Group 2">
              <a:extLst>
                <a:ext uri="{FF2B5EF4-FFF2-40B4-BE49-F238E27FC236}">
                  <a16:creationId xmlns:a16="http://schemas.microsoft.com/office/drawing/2014/main" id="{DFC809B6-563D-DC48-83C9-5A3DF1E13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638" y="5802313"/>
              <a:ext cx="7032625" cy="1077912"/>
              <a:chOff x="2052638" y="5802313"/>
              <a:chExt cx="7032625" cy="1077912"/>
            </a:xfrm>
          </p:grpSpPr>
          <p:sp>
            <p:nvSpPr>
              <p:cNvPr id="108686" name="Line 13">
                <a:extLst>
                  <a:ext uri="{FF2B5EF4-FFF2-40B4-BE49-F238E27FC236}">
                    <a16:creationId xmlns:a16="http://schemas.microsoft.com/office/drawing/2014/main" id="{A51362B0-FFD1-D544-B114-A4781EF8C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373563" y="4033838"/>
                <a:ext cx="741362" cy="4665662"/>
              </a:xfrm>
              <a:custGeom>
                <a:avLst/>
                <a:gdLst>
                  <a:gd name="T0" fmla="*/ 0 w 2125033746"/>
                  <a:gd name="T1" fmla="*/ 0 h 13694"/>
                  <a:gd name="T2" fmla="*/ 0 w 2125033746"/>
                  <a:gd name="T3" fmla="*/ 2147483646 h 13694"/>
                  <a:gd name="T4" fmla="*/ 0 w 2125033746"/>
                  <a:gd name="T5" fmla="*/ 2147483646 h 136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5033746" h="13694">
                    <a:moveTo>
                      <a:pt x="-1325" y="0"/>
                    </a:moveTo>
                    <a:lnTo>
                      <a:pt x="2125033746" y="13"/>
                    </a:lnTo>
                    <a:lnTo>
                      <a:pt x="2125033746" y="1369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7" name="Line 13">
                <a:extLst>
                  <a:ext uri="{FF2B5EF4-FFF2-40B4-BE49-F238E27FC236}">
                    <a16:creationId xmlns:a16="http://schemas.microsoft.com/office/drawing/2014/main" id="{D8D03E9D-A86E-114A-91DB-7F1CDDDB7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906963" y="4262438"/>
                <a:ext cx="446087" cy="3894137"/>
              </a:xfrm>
              <a:custGeom>
                <a:avLst/>
                <a:gdLst>
                  <a:gd name="T0" fmla="*/ 0 w 2078211432"/>
                  <a:gd name="T1" fmla="*/ 2147483646 h 13681"/>
                  <a:gd name="T2" fmla="*/ 0 w 2078211432"/>
                  <a:gd name="T3" fmla="*/ 0 h 13681"/>
                  <a:gd name="T4" fmla="*/ 0 w 2078211432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8211432" h="13681">
                    <a:moveTo>
                      <a:pt x="0" y="20"/>
                    </a:moveTo>
                    <a:lnTo>
                      <a:pt x="2078211432" y="0"/>
                    </a:lnTo>
                    <a:lnTo>
                      <a:pt x="2078211432" y="1368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8" name="Line 13">
                <a:extLst>
                  <a:ext uri="{FF2B5EF4-FFF2-40B4-BE49-F238E27FC236}">
                    <a16:creationId xmlns:a16="http://schemas.microsoft.com/office/drawing/2014/main" id="{55E23C21-0294-774E-98DF-1C3F51C43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5998369" y="5076032"/>
                <a:ext cx="168275" cy="1989137"/>
              </a:xfrm>
              <a:custGeom>
                <a:avLst/>
                <a:gdLst>
                  <a:gd name="T0" fmla="*/ 0 w 968456440"/>
                  <a:gd name="T1" fmla="*/ 2147483646 h 13681"/>
                  <a:gd name="T2" fmla="*/ 0 w 968456440"/>
                  <a:gd name="T3" fmla="*/ 0 h 13681"/>
                  <a:gd name="T4" fmla="*/ 0 w 968456440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8456440" h="13681">
                    <a:moveTo>
                      <a:pt x="-2486" y="13"/>
                    </a:moveTo>
                    <a:lnTo>
                      <a:pt x="968456440" y="0"/>
                    </a:lnTo>
                    <a:lnTo>
                      <a:pt x="968456440" y="1368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eft Brace 96">
                <a:extLst>
                  <a:ext uri="{FF2B5EF4-FFF2-40B4-BE49-F238E27FC236}">
                    <a16:creationId xmlns:a16="http://schemas.microsoft.com/office/drawing/2014/main" id="{608781D2-EDF6-F24D-A1D0-96C3CEC7AF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032376" y="4370387"/>
                <a:ext cx="157162" cy="3021013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Left Brace 97">
                <a:extLst>
                  <a:ext uri="{FF2B5EF4-FFF2-40B4-BE49-F238E27FC236}">
                    <a16:creationId xmlns:a16="http://schemas.microsoft.com/office/drawing/2014/main" id="{D9CA3D60-A735-9B43-A9E7-9DFDDD724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339976" y="5514975"/>
                <a:ext cx="158750" cy="733425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1700FF"/>
                  </a:solidFill>
                </a:endParaRPr>
              </a:p>
            </p:txBody>
          </p:sp>
          <p:sp>
            <p:nvSpPr>
              <p:cNvPr id="99" name="Left Brace 98">
                <a:extLst>
                  <a:ext uri="{FF2B5EF4-FFF2-40B4-BE49-F238E27FC236}">
                    <a16:creationId xmlns:a16="http://schemas.microsoft.com/office/drawing/2014/main" id="{00D38C2C-7057-0140-82B6-E483E4F32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19438" y="5514975"/>
                <a:ext cx="158750" cy="733425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692" name="TextBox 5">
                <a:extLst>
                  <a:ext uri="{FF2B5EF4-FFF2-40B4-BE49-F238E27FC236}">
                    <a16:creationId xmlns:a16="http://schemas.microsoft.com/office/drawing/2014/main" id="{7DB4FD52-5CDD-0B43-9409-66A2742D7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6863" y="5876925"/>
                <a:ext cx="2825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08693" name="TextBox 169">
                <a:extLst>
                  <a:ext uri="{FF2B5EF4-FFF2-40B4-BE49-F238E27FC236}">
                    <a16:creationId xmlns:a16="http://schemas.microsoft.com/office/drawing/2014/main" id="{C4792A5B-993D-B447-AD65-99FD97042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625" y="6176963"/>
                <a:ext cx="284163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8694" name="TextBox 170">
                <a:extLst>
                  <a:ext uri="{FF2B5EF4-FFF2-40B4-BE49-F238E27FC236}">
                    <a16:creationId xmlns:a16="http://schemas.microsoft.com/office/drawing/2014/main" id="{8C4B5BE3-A73F-4148-A209-20CC59B1A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7975" y="6475413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8695" name="Line 119">
                <a:extLst>
                  <a:ext uri="{FF2B5EF4-FFF2-40B4-BE49-F238E27FC236}">
                    <a16:creationId xmlns:a16="http://schemas.microsoft.com/office/drawing/2014/main" id="{4CA87971-0BDD-684E-A5B2-895CFC254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19056" y="6092032"/>
                <a:ext cx="163513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6" name="Line 119">
                <a:extLst>
                  <a:ext uri="{FF2B5EF4-FFF2-40B4-BE49-F238E27FC236}">
                    <a16:creationId xmlns:a16="http://schemas.microsoft.com/office/drawing/2014/main" id="{8C70B91A-8551-3E44-B617-2A64EF469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26200" y="6356351"/>
                <a:ext cx="161925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7" name="Line 119">
                <a:extLst>
                  <a:ext uri="{FF2B5EF4-FFF2-40B4-BE49-F238E27FC236}">
                    <a16:creationId xmlns:a16="http://schemas.microsoft.com/office/drawing/2014/main" id="{097E230E-A817-0940-86DB-FD2E9BCF3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24612" y="6648451"/>
                <a:ext cx="161925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8" name="TextBox 174">
                <a:extLst>
                  <a:ext uri="{FF2B5EF4-FFF2-40B4-BE49-F238E27FC236}">
                    <a16:creationId xmlns:a16="http://schemas.microsoft.com/office/drawing/2014/main" id="{0A5523D1-0B65-274D-8E2A-C1DA54F9A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0088" y="5972175"/>
                <a:ext cx="2035175" cy="90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ADDR/VAL/OFFSET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RY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RX</a:t>
                </a:r>
              </a:p>
            </p:txBody>
          </p:sp>
        </p:grpSp>
        <p:grpSp>
          <p:nvGrpSpPr>
            <p:cNvPr id="108587" name="Group 1">
              <a:extLst>
                <a:ext uri="{FF2B5EF4-FFF2-40B4-BE49-F238E27FC236}">
                  <a16:creationId xmlns:a16="http://schemas.microsoft.com/office/drawing/2014/main" id="{B418DC35-A846-BF48-AE3F-1052AF988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115888"/>
              <a:ext cx="8027987" cy="5276850"/>
              <a:chOff x="715963" y="115888"/>
              <a:chExt cx="8027987" cy="5276850"/>
            </a:xfrm>
          </p:grpSpPr>
          <p:sp>
            <p:nvSpPr>
              <p:cNvPr id="108588" name="Line 13">
                <a:extLst>
                  <a:ext uri="{FF2B5EF4-FFF2-40B4-BE49-F238E27FC236}">
                    <a16:creationId xmlns:a16="http://schemas.microsoft.com/office/drawing/2014/main" id="{C2521658-29E9-8D43-94E2-206161217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7963" y="3803650"/>
                <a:ext cx="773112" cy="1581150"/>
              </a:xfrm>
              <a:custGeom>
                <a:avLst/>
                <a:gdLst>
                  <a:gd name="T0" fmla="*/ 0 w 2128275804"/>
                  <a:gd name="T1" fmla="*/ 2147483646 h 13681"/>
                  <a:gd name="T2" fmla="*/ 0 w 2128275804"/>
                  <a:gd name="T3" fmla="*/ 0 h 13681"/>
                  <a:gd name="T4" fmla="*/ 0 w 2128275804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8275804" h="13681">
                    <a:moveTo>
                      <a:pt x="0" y="2"/>
                    </a:moveTo>
                    <a:lnTo>
                      <a:pt x="2128275804" y="0"/>
                    </a:lnTo>
                    <a:lnTo>
                      <a:pt x="2128275804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9" name="Line 13">
                <a:extLst>
                  <a:ext uri="{FF2B5EF4-FFF2-40B4-BE49-F238E27FC236}">
                    <a16:creationId xmlns:a16="http://schemas.microsoft.com/office/drawing/2014/main" id="{E47B6094-06A3-864C-91C0-0BD53D089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6900" y="4119563"/>
                <a:ext cx="398463" cy="1271587"/>
              </a:xfrm>
              <a:custGeom>
                <a:avLst/>
                <a:gdLst>
                  <a:gd name="T0" fmla="*/ 0 w 2147483647"/>
                  <a:gd name="T1" fmla="*/ 2147483646 h 13681"/>
                  <a:gd name="T2" fmla="*/ 0 w 2147483647"/>
                  <a:gd name="T3" fmla="*/ 0 h 13681"/>
                  <a:gd name="T4" fmla="*/ 0 w 2147483647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681">
                    <a:moveTo>
                      <a:pt x="0" y="62"/>
                    </a:moveTo>
                    <a:lnTo>
                      <a:pt x="2147483646" y="0"/>
                    </a:lnTo>
                    <a:lnTo>
                      <a:pt x="2147483646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0" name="Line 117">
                <a:extLst>
                  <a:ext uri="{FF2B5EF4-FFF2-40B4-BE49-F238E27FC236}">
                    <a16:creationId xmlns:a16="http://schemas.microsoft.com/office/drawing/2014/main" id="{7237D057-7C5A-AB4C-B673-E517ECBE5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4714875" y="-854075"/>
                <a:ext cx="3175" cy="28225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591" name="Group 6">
                <a:extLst>
                  <a:ext uri="{FF2B5EF4-FFF2-40B4-BE49-F238E27FC236}">
                    <a16:creationId xmlns:a16="http://schemas.microsoft.com/office/drawing/2014/main" id="{9378CBFD-B556-D247-80B5-D657ED0E0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525" y="115888"/>
                <a:ext cx="3330575" cy="4608512"/>
                <a:chOff x="1787104" y="115618"/>
                <a:chExt cx="3331032" cy="4608954"/>
              </a:xfrm>
            </p:grpSpPr>
            <p:sp>
              <p:nvSpPr>
                <p:cNvPr id="108647" name="Rectangle 104">
                  <a:extLst>
                    <a:ext uri="{FF2B5EF4-FFF2-40B4-BE49-F238E27FC236}">
                      <a16:creationId xmlns:a16="http://schemas.microsoft.com/office/drawing/2014/main" id="{459DCF84-A12D-D946-A852-188357407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7079" y="1875321"/>
                  <a:ext cx="4520597" cy="1038175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108648" name="Rectangle 108">
                  <a:extLst>
                    <a:ext uri="{FF2B5EF4-FFF2-40B4-BE49-F238E27FC236}">
                      <a16:creationId xmlns:a16="http://schemas.microsoft.com/office/drawing/2014/main" id="{B0D95394-76FA-D549-AB88-384DBDE5A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0329" y="285339"/>
                  <a:ext cx="227657" cy="246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En</a:t>
                  </a:r>
                  <a:endParaRPr lang="en-US" altLang="en-US" sz="2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8649" name="Line 119">
                  <a:extLst>
                    <a:ext uri="{FF2B5EF4-FFF2-40B4-BE49-F238E27FC236}">
                      <a16:creationId xmlns:a16="http://schemas.microsoft.com/office/drawing/2014/main" id="{6E1ACF73-20B2-B047-92C9-1B0143A619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116332" y="254196"/>
                  <a:ext cx="0" cy="26652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0" name="Rectangle 121">
                  <a:extLst>
                    <a:ext uri="{FF2B5EF4-FFF2-40B4-BE49-F238E27FC236}">
                      <a16:creationId xmlns:a16="http://schemas.microsoft.com/office/drawing/2014/main" id="{4207E59A-1FA8-9642-9D3D-9D4908D9D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7104" y="268610"/>
                  <a:ext cx="15388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solidFill>
                        <a:schemeClr val="tx1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51" name="Line 106">
                  <a:extLst>
                    <a:ext uri="{FF2B5EF4-FFF2-40B4-BE49-F238E27FC236}">
                      <a16:creationId xmlns:a16="http://schemas.microsoft.com/office/drawing/2014/main" id="{4559DCB2-2E60-3042-BFF8-CB0FC6913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0654" y="124034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2" name="Line 107">
                  <a:extLst>
                    <a:ext uri="{FF2B5EF4-FFF2-40B4-BE49-F238E27FC236}">
                      <a16:creationId xmlns:a16="http://schemas.microsoft.com/office/drawing/2014/main" id="{9519D8CF-873A-4445-9952-5215FF3C9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1351" y="985986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3" name="Line 116">
                  <a:extLst>
                    <a:ext uri="{FF2B5EF4-FFF2-40B4-BE49-F238E27FC236}">
                      <a16:creationId xmlns:a16="http://schemas.microsoft.com/office/drawing/2014/main" id="{8A3A1DE3-29A9-C143-8FDC-90606B4AE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1351" y="706268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4" name="Rectangle 132">
                  <a:extLst>
                    <a:ext uri="{FF2B5EF4-FFF2-40B4-BE49-F238E27FC236}">
                      <a16:creationId xmlns:a16="http://schemas.microsoft.com/office/drawing/2014/main" id="{8443A2D6-965F-F84E-BD01-CBD74B063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017315" y="2164128"/>
                  <a:ext cx="1429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Times-Roman" pitchFamily="2" charset="0"/>
                    </a:rPr>
                    <a:t>4-to-16 decoder</a:t>
                  </a:r>
                  <a:endParaRPr lang="en-US" altLang="en-US" sz="2000"/>
                </a:p>
              </p:txBody>
            </p:sp>
            <p:sp>
              <p:nvSpPr>
                <p:cNvPr id="108655" name="Line 106">
                  <a:extLst>
                    <a:ext uri="{FF2B5EF4-FFF2-40B4-BE49-F238E27FC236}">
                      <a16:creationId xmlns:a16="http://schemas.microsoft.com/office/drawing/2014/main" id="{44376810-717A-234E-A65D-7C18C797F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1254650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6" name="Line 107">
                  <a:extLst>
                    <a:ext uri="{FF2B5EF4-FFF2-40B4-BE49-F238E27FC236}">
                      <a16:creationId xmlns:a16="http://schemas.microsoft.com/office/drawing/2014/main" id="{84C73730-1425-9746-8B1A-81C9FF021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2125069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7" name="Line 116">
                  <a:extLst>
                    <a:ext uri="{FF2B5EF4-FFF2-40B4-BE49-F238E27FC236}">
                      <a16:creationId xmlns:a16="http://schemas.microsoft.com/office/drawing/2014/main" id="{03B8972D-094C-354D-B74A-FF2061524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1845351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8" name="Line 117">
                  <a:extLst>
                    <a:ext uri="{FF2B5EF4-FFF2-40B4-BE49-F238E27FC236}">
                      <a16:creationId xmlns:a16="http://schemas.microsoft.com/office/drawing/2014/main" id="{4A5AC396-EACA-F74E-9E37-6C39346E0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1545418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59" name="Line 106">
                  <a:extLst>
                    <a:ext uri="{FF2B5EF4-FFF2-40B4-BE49-F238E27FC236}">
                      <a16:creationId xmlns:a16="http://schemas.microsoft.com/office/drawing/2014/main" id="{345AFA66-C04B-E44C-9DD4-E58887B669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2394826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60" name="Line 107">
                  <a:extLst>
                    <a:ext uri="{FF2B5EF4-FFF2-40B4-BE49-F238E27FC236}">
                      <a16:creationId xmlns:a16="http://schemas.microsoft.com/office/drawing/2014/main" id="{8246ADB7-3E5A-3F45-9FB7-0542DE55D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3231377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61" name="Line 116">
                  <a:extLst>
                    <a:ext uri="{FF2B5EF4-FFF2-40B4-BE49-F238E27FC236}">
                      <a16:creationId xmlns:a16="http://schemas.microsoft.com/office/drawing/2014/main" id="{33CA68B7-7A09-7E48-8860-4774A5C07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2951659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62" name="Line 117">
                  <a:extLst>
                    <a:ext uri="{FF2B5EF4-FFF2-40B4-BE49-F238E27FC236}">
                      <a16:creationId xmlns:a16="http://schemas.microsoft.com/office/drawing/2014/main" id="{54027F70-89FD-214B-993C-E35212CC6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2685594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63" name="Line 116">
                  <a:extLst>
                    <a:ext uri="{FF2B5EF4-FFF2-40B4-BE49-F238E27FC236}">
                      <a16:creationId xmlns:a16="http://schemas.microsoft.com/office/drawing/2014/main" id="{3DC092E3-DAB9-C34D-91D0-9D8878B8B1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6610" y="4082275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64" name="Line 117">
                  <a:extLst>
                    <a:ext uri="{FF2B5EF4-FFF2-40B4-BE49-F238E27FC236}">
                      <a16:creationId xmlns:a16="http://schemas.microsoft.com/office/drawing/2014/main" id="{37418DF3-30DD-7B4F-B816-E0E6567DE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5913" y="3799276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65" name="Rectangle 147">
                  <a:extLst>
                    <a:ext uri="{FF2B5EF4-FFF2-40B4-BE49-F238E27FC236}">
                      <a16:creationId xmlns:a16="http://schemas.microsoft.com/office/drawing/2014/main" id="{5576D6E5-D4D5-5F40-B6C8-F9907AE78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1179" y="3993778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66" name="Rectangle 147">
                  <a:extLst>
                    <a:ext uri="{FF2B5EF4-FFF2-40B4-BE49-F238E27FC236}">
                      <a16:creationId xmlns:a16="http://schemas.microsoft.com/office/drawing/2014/main" id="{9E65C5F2-D068-8D4A-BD29-3015355CF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8457" y="2978685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67" name="Rectangle 147">
                  <a:extLst>
                    <a:ext uri="{FF2B5EF4-FFF2-40B4-BE49-F238E27FC236}">
                      <a16:creationId xmlns:a16="http://schemas.microsoft.com/office/drawing/2014/main" id="{95D8443B-4896-4E4A-A3D9-B6CAC62E5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735" y="3302534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68" name="Rectangle 147">
                  <a:extLst>
                    <a:ext uri="{FF2B5EF4-FFF2-40B4-BE49-F238E27FC236}">
                      <a16:creationId xmlns:a16="http://schemas.microsoft.com/office/drawing/2014/main" id="{A537EE01-2A77-134B-8889-8559C2DDE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3013" y="3642712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69" name="Rectangle 147">
                  <a:extLst>
                    <a:ext uri="{FF2B5EF4-FFF2-40B4-BE49-F238E27FC236}">
                      <a16:creationId xmlns:a16="http://schemas.microsoft.com/office/drawing/2014/main" id="{56E78785-B4EB-0448-A334-605576DEF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0246" y="134110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0" name="Rectangle 147">
                  <a:extLst>
                    <a:ext uri="{FF2B5EF4-FFF2-40B4-BE49-F238E27FC236}">
                      <a16:creationId xmlns:a16="http://schemas.microsoft.com/office/drawing/2014/main" id="{BC41ED88-CBA9-4241-8CD5-B9FDE436E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524" y="399296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1" name="Rectangle 147">
                  <a:extLst>
                    <a:ext uri="{FF2B5EF4-FFF2-40B4-BE49-F238E27FC236}">
                      <a16:creationId xmlns:a16="http://schemas.microsoft.com/office/drawing/2014/main" id="{181DCA15-2357-D740-9EDA-3940EE865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524" y="691092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2" name="Rectangle 147">
                  <a:extLst>
                    <a:ext uri="{FF2B5EF4-FFF2-40B4-BE49-F238E27FC236}">
                      <a16:creationId xmlns:a16="http://schemas.microsoft.com/office/drawing/2014/main" id="{DE7F1027-4033-F84B-92D9-B20AA2E53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4802" y="956278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3" name="Rectangle 147">
                  <a:extLst>
                    <a:ext uri="{FF2B5EF4-FFF2-40B4-BE49-F238E27FC236}">
                      <a16:creationId xmlns:a16="http://schemas.microsoft.com/office/drawing/2014/main" id="{CF353879-3200-8C46-A8A7-74559B5D7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342" y="1248722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4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4" name="Rectangle 147">
                  <a:extLst>
                    <a:ext uri="{FF2B5EF4-FFF2-40B4-BE49-F238E27FC236}">
                      <a16:creationId xmlns:a16="http://schemas.microsoft.com/office/drawing/2014/main" id="{0743866F-1FBD-A440-A2AD-1349AF54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3620" y="1505441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5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5" name="Rectangle 147">
                  <a:extLst>
                    <a:ext uri="{FF2B5EF4-FFF2-40B4-BE49-F238E27FC236}">
                      <a16:creationId xmlns:a16="http://schemas.microsoft.com/office/drawing/2014/main" id="{2FB53558-6490-1C48-8523-D3FE6CA8F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3620" y="1814171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6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6" name="Rectangle 147">
                  <a:extLst>
                    <a:ext uri="{FF2B5EF4-FFF2-40B4-BE49-F238E27FC236}">
                      <a16:creationId xmlns:a16="http://schemas.microsoft.com/office/drawing/2014/main" id="{6E16A63A-17F0-3F42-8163-E9EAB1234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0898" y="2079357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7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7" name="Rectangle 147">
                  <a:extLst>
                    <a:ext uri="{FF2B5EF4-FFF2-40B4-BE49-F238E27FC236}">
                      <a16:creationId xmlns:a16="http://schemas.microsoft.com/office/drawing/2014/main" id="{C2E9BAD8-307B-0E41-B9E6-62139ACF2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027" y="2371870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8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8" name="Rectangle 147">
                  <a:extLst>
                    <a:ext uri="{FF2B5EF4-FFF2-40B4-BE49-F238E27FC236}">
                      <a16:creationId xmlns:a16="http://schemas.microsoft.com/office/drawing/2014/main" id="{0E288A1C-69CE-8745-A2CE-9E89B33EB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6305" y="2628589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9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79" name="Rectangle 147">
                  <a:extLst>
                    <a:ext uri="{FF2B5EF4-FFF2-40B4-BE49-F238E27FC236}">
                      <a16:creationId xmlns:a16="http://schemas.microsoft.com/office/drawing/2014/main" id="{B52FBDE5-21F9-9446-9DDD-CE30783E1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6305" y="2903451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80" name="Rectangle 147">
                  <a:extLst>
                    <a:ext uri="{FF2B5EF4-FFF2-40B4-BE49-F238E27FC236}">
                      <a16:creationId xmlns:a16="http://schemas.microsoft.com/office/drawing/2014/main" id="{5453EC1B-F6D5-9341-B4DF-46C923E9D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583" y="3168637"/>
                  <a:ext cx="28674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81" name="Rectangle 147">
                  <a:extLst>
                    <a:ext uri="{FF2B5EF4-FFF2-40B4-BE49-F238E27FC236}">
                      <a16:creationId xmlns:a16="http://schemas.microsoft.com/office/drawing/2014/main" id="{5B415D79-29D3-924C-9D8C-E6BAD6ECE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5123" y="3461081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82" name="Rectangle 147">
                  <a:extLst>
                    <a:ext uri="{FF2B5EF4-FFF2-40B4-BE49-F238E27FC236}">
                      <a16:creationId xmlns:a16="http://schemas.microsoft.com/office/drawing/2014/main" id="{484852A0-62BC-5D41-B35F-57EDB36AE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2401" y="3726267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83" name="Rectangle 147">
                  <a:extLst>
                    <a:ext uri="{FF2B5EF4-FFF2-40B4-BE49-F238E27FC236}">
                      <a16:creationId xmlns:a16="http://schemas.microsoft.com/office/drawing/2014/main" id="{C28F21DC-C5C2-DA4E-8725-D3AE73648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2401" y="4018063"/>
                  <a:ext cx="24045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14</a:t>
                  </a:r>
                  <a:endParaRPr lang="en-US" altLang="en-US" sz="2000"/>
                </a:p>
              </p:txBody>
            </p:sp>
            <p:sp>
              <p:nvSpPr>
                <p:cNvPr id="108684" name="Rectangle 147">
                  <a:extLst>
                    <a:ext uri="{FF2B5EF4-FFF2-40B4-BE49-F238E27FC236}">
                      <a16:creationId xmlns:a16="http://schemas.microsoft.com/office/drawing/2014/main" id="{4ECBB48A-66D1-9043-8808-689181388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679" y="4283249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15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8685" name="TextBox 120">
                  <a:extLst>
                    <a:ext uri="{FF2B5EF4-FFF2-40B4-BE49-F238E27FC236}">
                      <a16:creationId xmlns:a16="http://schemas.microsoft.com/office/drawing/2014/main" id="{19936C5B-381E-E249-BACA-C13D4959BE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5726" y="115618"/>
                  <a:ext cx="1542410" cy="4608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NOOP</a:t>
                  </a:r>
                </a:p>
                <a:p>
                  <a:pPr>
                    <a:spcAft>
                      <a:spcPts val="300"/>
                    </a:spcAft>
                  </a:pPr>
                  <a:endParaRPr lang="en-US" altLang="en-US" sz="1600">
                    <a:latin typeface="Courier" pitchFamily="2" charset="0"/>
                  </a:endParaRP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MOVE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LOADI/LOADP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ADD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ADDI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SUB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SUBI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STORE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STOREF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 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CMP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JUMP</a:t>
                  </a:r>
                </a:p>
                <a:p>
                  <a:pPr>
                    <a:spcAft>
                      <a:spcPts val="300"/>
                    </a:spcAft>
                  </a:pPr>
                  <a:endParaRPr lang="en-US" altLang="en-US" sz="1600">
                    <a:latin typeface="Courier" pitchFamily="2" charset="0"/>
                  </a:endParaRPr>
                </a:p>
              </p:txBody>
            </p:sp>
          </p:grpSp>
          <p:sp>
            <p:nvSpPr>
              <p:cNvPr id="108592" name="Line 119">
                <a:extLst>
                  <a:ext uri="{FF2B5EF4-FFF2-40B4-BE49-F238E27FC236}">
                    <a16:creationId xmlns:a16="http://schemas.microsoft.com/office/drawing/2014/main" id="{8549BA8E-1FBE-CB4E-9A53-B287A0BCC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988050" y="4465638"/>
                <a:ext cx="0" cy="2921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593" name="Group 4">
                <a:extLst>
                  <a:ext uri="{FF2B5EF4-FFF2-40B4-BE49-F238E27FC236}">
                    <a16:creationId xmlns:a16="http://schemas.microsoft.com/office/drawing/2014/main" id="{72D42C93-C4FF-F142-8649-B16DC18D6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27750" y="395288"/>
                <a:ext cx="2362200" cy="1343025"/>
                <a:chOff x="6050566" y="-172083"/>
                <a:chExt cx="2363001" cy="1343028"/>
              </a:xfrm>
            </p:grpSpPr>
            <p:grpSp>
              <p:nvGrpSpPr>
                <p:cNvPr id="108632" name="Group 1">
                  <a:extLst>
                    <a:ext uri="{FF2B5EF4-FFF2-40B4-BE49-F238E27FC236}">
                      <a16:creationId xmlns:a16="http://schemas.microsoft.com/office/drawing/2014/main" id="{CAB62273-D06C-A147-B91C-46F39950A1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50566" y="-166326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8634" name="Rectangle 104">
                    <a:extLst>
                      <a:ext uri="{FF2B5EF4-FFF2-40B4-BE49-F238E27FC236}">
                        <a16:creationId xmlns:a16="http://schemas.microsoft.com/office/drawing/2014/main" id="{A08FFF05-BB18-2241-B9DA-859C43EC9D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8635" name="Rectangle 108">
                    <a:extLst>
                      <a:ext uri="{FF2B5EF4-FFF2-40B4-BE49-F238E27FC236}">
                        <a16:creationId xmlns:a16="http://schemas.microsoft.com/office/drawing/2014/main" id="{CA531397-6DBD-4C48-8D63-3C6C45FDF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703" cy="2462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8636" name="Line 106">
                    <a:extLst>
                      <a:ext uri="{FF2B5EF4-FFF2-40B4-BE49-F238E27FC236}">
                        <a16:creationId xmlns:a16="http://schemas.microsoft.com/office/drawing/2014/main" id="{56A7EF14-0C42-6246-A67C-B00A7655DF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37" name="Line 107">
                    <a:extLst>
                      <a:ext uri="{FF2B5EF4-FFF2-40B4-BE49-F238E27FC236}">
                        <a16:creationId xmlns:a16="http://schemas.microsoft.com/office/drawing/2014/main" id="{6505F3B6-3CDA-6041-83CD-1B2E7E1AD2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685214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38" name="Line 116">
                    <a:extLst>
                      <a:ext uri="{FF2B5EF4-FFF2-40B4-BE49-F238E27FC236}">
                        <a16:creationId xmlns:a16="http://schemas.microsoft.com/office/drawing/2014/main" id="{4F117A38-A80D-2048-8BA4-5F6191033C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405496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39" name="Line 117">
                    <a:extLst>
                      <a:ext uri="{FF2B5EF4-FFF2-40B4-BE49-F238E27FC236}">
                        <a16:creationId xmlns:a16="http://schemas.microsoft.com/office/drawing/2014/main" id="{2D48713A-D862-B046-8B81-3B88A0B169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40" name="Rectangle 132">
                    <a:extLst>
                      <a:ext uri="{FF2B5EF4-FFF2-40B4-BE49-F238E27FC236}">
                        <a16:creationId xmlns:a16="http://schemas.microsoft.com/office/drawing/2014/main" id="{0130AD1B-443A-7045-9536-B85F6F8473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2-to-4 decoder</a:t>
                    </a:r>
                    <a:endParaRPr lang="en-US" altLang="en-US" sz="2000"/>
                  </a:p>
                </p:txBody>
              </p:sp>
              <p:sp>
                <p:nvSpPr>
                  <p:cNvPr id="108641" name="Rectangle 147">
                    <a:extLst>
                      <a:ext uri="{FF2B5EF4-FFF2-40B4-BE49-F238E27FC236}">
                        <a16:creationId xmlns:a16="http://schemas.microsoft.com/office/drawing/2014/main" id="{94E2D8FE-CA86-A644-B4B5-4450C57A84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42" name="Rectangle 147">
                    <a:extLst>
                      <a:ext uri="{FF2B5EF4-FFF2-40B4-BE49-F238E27FC236}">
                        <a16:creationId xmlns:a16="http://schemas.microsoft.com/office/drawing/2014/main" id="{1B105C2B-35EA-1645-9652-2EADA0BBD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4001" y="460004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43" name="Rectangle 147">
                    <a:extLst>
                      <a:ext uri="{FF2B5EF4-FFF2-40B4-BE49-F238E27FC236}">
                        <a16:creationId xmlns:a16="http://schemas.microsoft.com/office/drawing/2014/main" id="{1406CA9C-139D-1C40-BC2F-103BCC71B3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44" name="Rectangle 147">
                    <a:extLst>
                      <a:ext uri="{FF2B5EF4-FFF2-40B4-BE49-F238E27FC236}">
                        <a16:creationId xmlns:a16="http://schemas.microsoft.com/office/drawing/2014/main" id="{6302A0B7-45A2-5F48-A689-0837F71721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45" name="Rectangle 147">
                    <a:extLst>
                      <a:ext uri="{FF2B5EF4-FFF2-40B4-BE49-F238E27FC236}">
                        <a16:creationId xmlns:a16="http://schemas.microsoft.com/office/drawing/2014/main" id="{A51F0EE9-C2D2-994A-9968-1D2C0A53C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390320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2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46" name="Rectangle 147">
                    <a:extLst>
                      <a:ext uri="{FF2B5EF4-FFF2-40B4-BE49-F238E27FC236}">
                        <a16:creationId xmlns:a16="http://schemas.microsoft.com/office/drawing/2014/main" id="{E01211F3-3755-A74C-A107-4ACCD5FF4F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7079" y="655506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3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  <p:sp>
              <p:nvSpPr>
                <p:cNvPr id="108633" name="TextBox 262">
                  <a:extLst>
                    <a:ext uri="{FF2B5EF4-FFF2-40B4-BE49-F238E27FC236}">
                      <a16:creationId xmlns:a16="http://schemas.microsoft.com/office/drawing/2014/main" id="{55AF3299-AB41-1A43-8C50-65B46FC949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4882" y="-172083"/>
                  <a:ext cx="1048685" cy="119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INPUTC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INPUTCF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INPUTDF</a:t>
                  </a:r>
                </a:p>
              </p:txBody>
            </p:sp>
          </p:grpSp>
          <p:sp>
            <p:nvSpPr>
              <p:cNvPr id="108594" name="Line 13">
                <a:extLst>
                  <a:ext uri="{FF2B5EF4-FFF2-40B4-BE49-F238E27FC236}">
                    <a16:creationId xmlns:a16="http://schemas.microsoft.com/office/drawing/2014/main" id="{F05025D2-CEEA-8F4E-8417-693B821D4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900" y="3462338"/>
                <a:ext cx="1163638" cy="1922462"/>
              </a:xfrm>
              <a:custGeom>
                <a:avLst/>
                <a:gdLst>
                  <a:gd name="T0" fmla="*/ 0 w 2147483647"/>
                  <a:gd name="T1" fmla="*/ 2147483646 h 13681"/>
                  <a:gd name="T2" fmla="*/ 0 w 2147483647"/>
                  <a:gd name="T3" fmla="*/ 0 h 13681"/>
                  <a:gd name="T4" fmla="*/ 0 w 2147483647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681">
                    <a:moveTo>
                      <a:pt x="0" y="62"/>
                    </a:moveTo>
                    <a:lnTo>
                      <a:pt x="2147483646" y="0"/>
                    </a:lnTo>
                    <a:lnTo>
                      <a:pt x="2147483646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5" name="Line 13">
                <a:extLst>
                  <a:ext uri="{FF2B5EF4-FFF2-40B4-BE49-F238E27FC236}">
                    <a16:creationId xmlns:a16="http://schemas.microsoft.com/office/drawing/2014/main" id="{C989F1E1-3A90-EC4C-83CD-80577E83D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963" y="3136900"/>
                <a:ext cx="1544637" cy="2255838"/>
              </a:xfrm>
              <a:custGeom>
                <a:avLst/>
                <a:gdLst>
                  <a:gd name="T0" fmla="*/ 0 w 2147483647"/>
                  <a:gd name="T1" fmla="*/ 0 h 13704"/>
                  <a:gd name="T2" fmla="*/ 0 w 2147483647"/>
                  <a:gd name="T3" fmla="*/ 2147483646 h 13704"/>
                  <a:gd name="T4" fmla="*/ 0 w 2147483647"/>
                  <a:gd name="T5" fmla="*/ 2147483646 h 137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704">
                    <a:moveTo>
                      <a:pt x="0" y="0"/>
                    </a:moveTo>
                    <a:lnTo>
                      <a:pt x="2147483646" y="23"/>
                    </a:lnTo>
                    <a:lnTo>
                      <a:pt x="2147483646" y="1370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6" name="Line 13">
                <a:extLst>
                  <a:ext uri="{FF2B5EF4-FFF2-40B4-BE49-F238E27FC236}">
                    <a16:creationId xmlns:a16="http://schemas.microsoft.com/office/drawing/2014/main" id="{9805DDCD-0FA6-7840-8B75-19222C96D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2963" y="1452563"/>
                <a:ext cx="2743200" cy="3938587"/>
              </a:xfrm>
              <a:custGeom>
                <a:avLst/>
                <a:gdLst>
                  <a:gd name="T0" fmla="*/ 0 w 2139196787"/>
                  <a:gd name="T1" fmla="*/ 0 h 232253"/>
                  <a:gd name="T2" fmla="*/ 0 w 2139196787"/>
                  <a:gd name="T3" fmla="*/ 2147483646 h 232253"/>
                  <a:gd name="T4" fmla="*/ 0 w 2139196787"/>
                  <a:gd name="T5" fmla="*/ 2147483646 h 232253"/>
                  <a:gd name="T6" fmla="*/ 0 w 2139196787"/>
                  <a:gd name="T7" fmla="*/ 2147483646 h 232253"/>
                  <a:gd name="T8" fmla="*/ 0 w 2139196787"/>
                  <a:gd name="T9" fmla="*/ 2147483646 h 232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9196787" h="232253">
                    <a:moveTo>
                      <a:pt x="0" y="0"/>
                    </a:moveTo>
                    <a:lnTo>
                      <a:pt x="226528534" y="383"/>
                    </a:lnTo>
                    <a:lnTo>
                      <a:pt x="224739751" y="219462"/>
                    </a:lnTo>
                    <a:lnTo>
                      <a:pt x="2139196787" y="218572"/>
                    </a:lnTo>
                    <a:lnTo>
                      <a:pt x="2139196787" y="23225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7" name="Line 13">
                <a:extLst>
                  <a:ext uri="{FF2B5EF4-FFF2-40B4-BE49-F238E27FC236}">
                    <a16:creationId xmlns:a16="http://schemas.microsoft.com/office/drawing/2014/main" id="{9D3430BB-A812-614E-A2A9-BF5D81B62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92438" y="1149350"/>
                <a:ext cx="3127375" cy="4241800"/>
              </a:xfrm>
              <a:custGeom>
                <a:avLst/>
                <a:gdLst>
                  <a:gd name="T0" fmla="*/ 0 w 2147483647"/>
                  <a:gd name="T1" fmla="*/ 0 h 232837"/>
                  <a:gd name="T2" fmla="*/ 0 w 2147483647"/>
                  <a:gd name="T3" fmla="*/ 2147483646 h 232837"/>
                  <a:gd name="T4" fmla="*/ 0 w 2147483647"/>
                  <a:gd name="T5" fmla="*/ 2147483646 h 232837"/>
                  <a:gd name="T6" fmla="*/ 0 w 2147483647"/>
                  <a:gd name="T7" fmla="*/ 2147483646 h 232837"/>
                  <a:gd name="T8" fmla="*/ 0 w 2147483647"/>
                  <a:gd name="T9" fmla="*/ 2147483646 h 2328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47483647" h="232837">
                    <a:moveTo>
                      <a:pt x="0" y="0"/>
                    </a:moveTo>
                    <a:lnTo>
                      <a:pt x="340401923" y="76"/>
                    </a:lnTo>
                    <a:lnTo>
                      <a:pt x="331227323" y="212448"/>
                    </a:lnTo>
                    <a:lnTo>
                      <a:pt x="2147482960" y="211583"/>
                    </a:lnTo>
                    <a:lnTo>
                      <a:pt x="2147483646" y="23283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8" name="Line 119">
                <a:extLst>
                  <a:ext uri="{FF2B5EF4-FFF2-40B4-BE49-F238E27FC236}">
                    <a16:creationId xmlns:a16="http://schemas.microsoft.com/office/drawing/2014/main" id="{62DEA58D-AAA8-F941-A683-FCF62B24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887244" y="4050507"/>
                <a:ext cx="0" cy="519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9" name="Line 119">
                <a:extLst>
                  <a:ext uri="{FF2B5EF4-FFF2-40B4-BE49-F238E27FC236}">
                    <a16:creationId xmlns:a16="http://schemas.microsoft.com/office/drawing/2014/main" id="{5D4AADC4-BFE1-6643-8455-A4351F69F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989638" y="2906712"/>
                <a:ext cx="0" cy="3206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00" name="Group 2">
                <a:extLst>
                  <a:ext uri="{FF2B5EF4-FFF2-40B4-BE49-F238E27FC236}">
                    <a16:creationId xmlns:a16="http://schemas.microsoft.com/office/drawing/2014/main" id="{F7FDA29D-A710-9947-98FE-78917DC121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6800" y="3544888"/>
                <a:ext cx="2597150" cy="1339850"/>
                <a:chOff x="6070645" y="3663519"/>
                <a:chExt cx="2596994" cy="1339416"/>
              </a:xfrm>
            </p:grpSpPr>
            <p:sp>
              <p:nvSpPr>
                <p:cNvPr id="108617" name="TextBox 264">
                  <a:extLst>
                    <a:ext uri="{FF2B5EF4-FFF2-40B4-BE49-F238E27FC236}">
                      <a16:creationId xmlns:a16="http://schemas.microsoft.com/office/drawing/2014/main" id="{C0876FD5-666D-6841-BA3F-66C28B2302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72092" y="3663519"/>
                  <a:ext cx="1295547" cy="119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BRE/BRZ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BRNE/BRNZ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BRG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BRGE</a:t>
                  </a:r>
                </a:p>
              </p:txBody>
            </p:sp>
            <p:grpSp>
              <p:nvGrpSpPr>
                <p:cNvPr id="108618" name="Group 100">
                  <a:extLst>
                    <a:ext uri="{FF2B5EF4-FFF2-40B4-BE49-F238E27FC236}">
                      <a16:creationId xmlns:a16="http://schemas.microsoft.com/office/drawing/2014/main" id="{D4F51845-0A5D-5C45-A182-181938845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70645" y="3665664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8619" name="Rectangle 104">
                    <a:extLst>
                      <a:ext uri="{FF2B5EF4-FFF2-40B4-BE49-F238E27FC236}">
                        <a16:creationId xmlns:a16="http://schemas.microsoft.com/office/drawing/2014/main" id="{A58304E3-B1F0-784C-BF44-06216A8768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8620" name="Rectangle 108">
                    <a:extLst>
                      <a:ext uri="{FF2B5EF4-FFF2-40B4-BE49-F238E27FC236}">
                        <a16:creationId xmlns:a16="http://schemas.microsoft.com/office/drawing/2014/main" id="{97B64CBF-C5C4-4C43-940F-B19B2B183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612" cy="2461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8621" name="Line 106">
                    <a:extLst>
                      <a:ext uri="{FF2B5EF4-FFF2-40B4-BE49-F238E27FC236}">
                        <a16:creationId xmlns:a16="http://schemas.microsoft.com/office/drawing/2014/main" id="{EE67EFB8-85EA-3D44-8F0E-CCA0023F11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22" name="Line 107">
                    <a:extLst>
                      <a:ext uri="{FF2B5EF4-FFF2-40B4-BE49-F238E27FC236}">
                        <a16:creationId xmlns:a16="http://schemas.microsoft.com/office/drawing/2014/main" id="{008AD6FB-0A0A-D746-9FCA-7FFD738629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685214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23" name="Line 116">
                    <a:extLst>
                      <a:ext uri="{FF2B5EF4-FFF2-40B4-BE49-F238E27FC236}">
                        <a16:creationId xmlns:a16="http://schemas.microsoft.com/office/drawing/2014/main" id="{F1B2A938-9764-F447-8963-704356BB45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405496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24" name="Line 117">
                    <a:extLst>
                      <a:ext uri="{FF2B5EF4-FFF2-40B4-BE49-F238E27FC236}">
                        <a16:creationId xmlns:a16="http://schemas.microsoft.com/office/drawing/2014/main" id="{87C818CD-9A29-714F-96B4-A5FF4B35B8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25" name="Rectangle 132">
                    <a:extLst>
                      <a:ext uri="{FF2B5EF4-FFF2-40B4-BE49-F238E27FC236}">
                        <a16:creationId xmlns:a16="http://schemas.microsoft.com/office/drawing/2014/main" id="{5EC62A24-FC85-B34F-90D5-8A802F9D20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2-to-4 decoder</a:t>
                    </a:r>
                    <a:endParaRPr lang="en-US" altLang="en-US" sz="2000"/>
                  </a:p>
                </p:txBody>
              </p:sp>
              <p:sp>
                <p:nvSpPr>
                  <p:cNvPr id="108626" name="Rectangle 147">
                    <a:extLst>
                      <a:ext uri="{FF2B5EF4-FFF2-40B4-BE49-F238E27FC236}">
                        <a16:creationId xmlns:a16="http://schemas.microsoft.com/office/drawing/2014/main" id="{4F838C00-864F-0144-B9A7-4E1792C2B7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27" name="Rectangle 136">
                    <a:extLst>
                      <a:ext uri="{FF2B5EF4-FFF2-40B4-BE49-F238E27FC236}">
                        <a16:creationId xmlns:a16="http://schemas.microsoft.com/office/drawing/2014/main" id="{A39E74A0-C09A-544D-8E1B-ED4C1C754E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4001" y="460004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28" name="Rectangle 147">
                    <a:extLst>
                      <a:ext uri="{FF2B5EF4-FFF2-40B4-BE49-F238E27FC236}">
                        <a16:creationId xmlns:a16="http://schemas.microsoft.com/office/drawing/2014/main" id="{62CBB03B-79F0-6C4F-A147-7C6F31644C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29" name="Rectangle 147">
                    <a:extLst>
                      <a:ext uri="{FF2B5EF4-FFF2-40B4-BE49-F238E27FC236}">
                        <a16:creationId xmlns:a16="http://schemas.microsoft.com/office/drawing/2014/main" id="{E4975FA1-78DA-4A42-9748-096F0A367D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30" name="Rectangle 147">
                    <a:extLst>
                      <a:ext uri="{FF2B5EF4-FFF2-40B4-BE49-F238E27FC236}">
                        <a16:creationId xmlns:a16="http://schemas.microsoft.com/office/drawing/2014/main" id="{B68223B1-CA49-7C4C-8548-E835D28E92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390320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2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31" name="Rectangle 147">
                    <a:extLst>
                      <a:ext uri="{FF2B5EF4-FFF2-40B4-BE49-F238E27FC236}">
                        <a16:creationId xmlns:a16="http://schemas.microsoft.com/office/drawing/2014/main" id="{6617AB4D-F5DF-A641-82F3-D54A2041F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7079" y="655506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3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</p:grpSp>
          <p:grpSp>
            <p:nvGrpSpPr>
              <p:cNvPr id="108601" name="Group 3">
                <a:extLst>
                  <a:ext uri="{FF2B5EF4-FFF2-40B4-BE49-F238E27FC236}">
                    <a16:creationId xmlns:a16="http://schemas.microsoft.com/office/drawing/2014/main" id="{A05154E3-8DA0-FC4A-B9B7-C13332C47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2038" y="1970088"/>
                <a:ext cx="2259012" cy="1363662"/>
                <a:chOff x="6065970" y="1654138"/>
                <a:chExt cx="2257787" cy="1363857"/>
              </a:xfrm>
            </p:grpSpPr>
            <p:sp>
              <p:nvSpPr>
                <p:cNvPr id="108607" name="TextBox 263">
                  <a:extLst>
                    <a:ext uri="{FF2B5EF4-FFF2-40B4-BE49-F238E27FC236}">
                      <a16:creationId xmlns:a16="http://schemas.microsoft.com/office/drawing/2014/main" id="{0F25AC11-1916-1B47-A455-2AB7DA4C08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98504" y="1654138"/>
                  <a:ext cx="925253" cy="623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SHIFTL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SHIFTR</a:t>
                  </a:r>
                </a:p>
              </p:txBody>
            </p:sp>
            <p:grpSp>
              <p:nvGrpSpPr>
                <p:cNvPr id="108608" name="Group 141">
                  <a:extLst>
                    <a:ext uri="{FF2B5EF4-FFF2-40B4-BE49-F238E27FC236}">
                      <a16:creationId xmlns:a16="http://schemas.microsoft.com/office/drawing/2014/main" id="{768BAD5C-885A-114B-93E9-555C7BF35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5970" y="1680724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8609" name="Rectangle 104">
                    <a:extLst>
                      <a:ext uri="{FF2B5EF4-FFF2-40B4-BE49-F238E27FC236}">
                        <a16:creationId xmlns:a16="http://schemas.microsoft.com/office/drawing/2014/main" id="{6D2179FC-58E5-E643-A018-FCD550C3AE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8610" name="Rectangle 108">
                    <a:extLst>
                      <a:ext uri="{FF2B5EF4-FFF2-40B4-BE49-F238E27FC236}">
                        <a16:creationId xmlns:a16="http://schemas.microsoft.com/office/drawing/2014/main" id="{14274D16-2BB6-584F-B53E-205AB074DD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503" cy="2462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8611" name="Line 106">
                    <a:extLst>
                      <a:ext uri="{FF2B5EF4-FFF2-40B4-BE49-F238E27FC236}">
                        <a16:creationId xmlns:a16="http://schemas.microsoft.com/office/drawing/2014/main" id="{50D17B10-536C-544D-835F-FA4A6BF871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12" name="Line 117">
                    <a:extLst>
                      <a:ext uri="{FF2B5EF4-FFF2-40B4-BE49-F238E27FC236}">
                        <a16:creationId xmlns:a16="http://schemas.microsoft.com/office/drawing/2014/main" id="{010DA8E3-8274-EC4A-8C78-4FA147B848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13" name="Rectangle 132">
                    <a:extLst>
                      <a:ext uri="{FF2B5EF4-FFF2-40B4-BE49-F238E27FC236}">
                        <a16:creationId xmlns:a16="http://schemas.microsoft.com/office/drawing/2014/main" id="{AE49C3F1-DCC8-0A40-A285-7B8B8D036D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1-to-2 decoder</a:t>
                    </a:r>
                    <a:endParaRPr lang="en-US" altLang="en-US" sz="2000"/>
                  </a:p>
                </p:txBody>
              </p:sp>
              <p:sp>
                <p:nvSpPr>
                  <p:cNvPr id="108614" name="Rectangle 147">
                    <a:extLst>
                      <a:ext uri="{FF2B5EF4-FFF2-40B4-BE49-F238E27FC236}">
                        <a16:creationId xmlns:a16="http://schemas.microsoft.com/office/drawing/2014/main" id="{726D04C7-EB4C-F940-9898-21B340EEAD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15" name="Rectangle 147">
                    <a:extLst>
                      <a:ext uri="{FF2B5EF4-FFF2-40B4-BE49-F238E27FC236}">
                        <a16:creationId xmlns:a16="http://schemas.microsoft.com/office/drawing/2014/main" id="{BB44EC86-066F-6944-A153-59E1234BFF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8616" name="Rectangle 147">
                    <a:extLst>
                      <a:ext uri="{FF2B5EF4-FFF2-40B4-BE49-F238E27FC236}">
                        <a16:creationId xmlns:a16="http://schemas.microsoft.com/office/drawing/2014/main" id="{1DDC5E88-3A4F-5D48-8543-9769517A11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</p:grpSp>
          <p:sp>
            <p:nvSpPr>
              <p:cNvPr id="108602" name="Freeform 40">
                <a:extLst>
                  <a:ext uri="{FF2B5EF4-FFF2-40B4-BE49-F238E27FC236}">
                    <a16:creationId xmlns:a16="http://schemas.microsoft.com/office/drawing/2014/main" id="{8493A736-40E5-1548-980D-F7771ACF93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07075" y="3035300"/>
                <a:ext cx="65088" cy="65088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3" name="Freeform 40">
                <a:extLst>
                  <a:ext uri="{FF2B5EF4-FFF2-40B4-BE49-F238E27FC236}">
                    <a16:creationId xmlns:a16="http://schemas.microsoft.com/office/drawing/2014/main" id="{E66C5C87-0353-714D-BB9F-7D698DF328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11813" y="4276725"/>
                <a:ext cx="63500" cy="63500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4" name="Freeform 40">
                <a:extLst>
                  <a:ext uri="{FF2B5EF4-FFF2-40B4-BE49-F238E27FC236}">
                    <a16:creationId xmlns:a16="http://schemas.microsoft.com/office/drawing/2014/main" id="{009EC535-DB3D-CC4C-AC20-0D9D232EA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13425" y="4583113"/>
                <a:ext cx="63500" cy="63500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5" name="Line 13">
                <a:extLst>
                  <a:ext uri="{FF2B5EF4-FFF2-40B4-BE49-F238E27FC236}">
                    <a16:creationId xmlns:a16="http://schemas.microsoft.com/office/drawing/2014/main" id="{164E27FB-1EB4-764A-A217-BBDB29F69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4063" y="2178050"/>
                <a:ext cx="2847975" cy="1492250"/>
              </a:xfrm>
              <a:custGeom>
                <a:avLst/>
                <a:gdLst>
                  <a:gd name="T0" fmla="*/ 0 w 2147482893"/>
                  <a:gd name="T1" fmla="*/ 0 h 213266"/>
                  <a:gd name="T2" fmla="*/ 0 w 2147482893"/>
                  <a:gd name="T3" fmla="*/ 2147483646 h 213266"/>
                  <a:gd name="T4" fmla="*/ 0 w 2147482893"/>
                  <a:gd name="T5" fmla="*/ 2147483646 h 213266"/>
                  <a:gd name="T6" fmla="*/ 0 w 2147482893"/>
                  <a:gd name="T7" fmla="*/ 2147483646 h 2132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7482893" h="213266">
                    <a:moveTo>
                      <a:pt x="0" y="0"/>
                    </a:moveTo>
                    <a:lnTo>
                      <a:pt x="971328407" y="86"/>
                    </a:lnTo>
                    <a:lnTo>
                      <a:pt x="977044063" y="213266"/>
                    </a:lnTo>
                    <a:lnTo>
                      <a:pt x="2147482960" y="21099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6" name="Line 13">
                <a:extLst>
                  <a:ext uri="{FF2B5EF4-FFF2-40B4-BE49-F238E27FC236}">
                    <a16:creationId xmlns:a16="http://schemas.microsoft.com/office/drawing/2014/main" id="{AED22B97-CF3A-0E4E-8957-23E40AC3A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7238" y="3743325"/>
                <a:ext cx="2849562" cy="788988"/>
              </a:xfrm>
              <a:custGeom>
                <a:avLst/>
                <a:gdLst>
                  <a:gd name="T0" fmla="*/ 0 w 2147482893"/>
                  <a:gd name="T1" fmla="*/ 0 h 214403"/>
                  <a:gd name="T2" fmla="*/ 0 w 2147482893"/>
                  <a:gd name="T3" fmla="*/ 2147483646 h 214403"/>
                  <a:gd name="T4" fmla="*/ 0 w 2147482893"/>
                  <a:gd name="T5" fmla="*/ 2147483646 h 214403"/>
                  <a:gd name="T6" fmla="*/ 0 w 2147482893"/>
                  <a:gd name="T7" fmla="*/ 2147483646 h 2144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7482893" h="214403">
                    <a:moveTo>
                      <a:pt x="0" y="0"/>
                    </a:moveTo>
                    <a:lnTo>
                      <a:pt x="662269231" y="2643"/>
                    </a:lnTo>
                    <a:lnTo>
                      <a:pt x="658717295" y="214403"/>
                    </a:lnTo>
                    <a:lnTo>
                      <a:pt x="2147482960" y="21099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6CC26085-329E-9446-AB56-90F81474C3D3}"/>
              </a:ext>
            </a:extLst>
          </p:cNvPr>
          <p:cNvSpPr/>
          <p:nvPr/>
        </p:nvSpPr>
        <p:spPr>
          <a:xfrm rot="16200000">
            <a:off x="6745288" y="3573463"/>
            <a:ext cx="1712913" cy="1449388"/>
          </a:xfrm>
          <a:prstGeom prst="roundRect">
            <a:avLst>
              <a:gd name="adj" fmla="val 19176"/>
            </a:avLst>
          </a:prstGeom>
          <a:solidFill>
            <a:srgbClr val="0070C0">
              <a:alpha val="27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4EE9B34-675F-2F44-A4F8-B001094EB006}"/>
              </a:ext>
            </a:extLst>
          </p:cNvPr>
          <p:cNvSpPr/>
          <p:nvPr/>
        </p:nvSpPr>
        <p:spPr>
          <a:xfrm rot="16200000">
            <a:off x="3400426" y="5076826"/>
            <a:ext cx="963612" cy="1157287"/>
          </a:xfrm>
          <a:prstGeom prst="roundRect">
            <a:avLst>
              <a:gd name="adj" fmla="val 19176"/>
            </a:avLst>
          </a:prstGeom>
          <a:solidFill>
            <a:srgbClr val="0070C0">
              <a:alpha val="27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84" name="TextBox 118">
            <a:extLst>
              <a:ext uri="{FF2B5EF4-FFF2-40B4-BE49-F238E27FC236}">
                <a16:creationId xmlns:a16="http://schemas.microsoft.com/office/drawing/2014/main" id="{0985EA1C-F483-2542-BBA8-222384D3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4" y="5087939"/>
            <a:ext cx="184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70C0"/>
                </a:solidFill>
              </a:rPr>
              <a:t>change to </a:t>
            </a:r>
          </a:p>
          <a:p>
            <a:pPr algn="ctr"/>
            <a:r>
              <a:rPr lang="en-US" altLang="en-US" sz="2000">
                <a:solidFill>
                  <a:srgbClr val="0070C0"/>
                </a:solidFill>
              </a:rPr>
              <a:t>3-to-8 decoder</a:t>
            </a:r>
          </a:p>
        </p:txBody>
      </p:sp>
      <p:sp>
        <p:nvSpPr>
          <p:cNvPr id="108585" name="TextBox 119">
            <a:extLst>
              <a:ext uri="{FF2B5EF4-FFF2-40B4-BE49-F238E27FC236}">
                <a16:creationId xmlns:a16="http://schemas.microsoft.com/office/drawing/2014/main" id="{FBB041F2-5802-7046-B0A9-6421799B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4686300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70C0"/>
                </a:solidFill>
              </a:rPr>
              <a:t>use 3 bits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D8C14B25-E807-3E4C-9477-8A7FC4B429D5}"/>
              </a:ext>
            </a:extLst>
          </p:cNvPr>
          <p:cNvGraphicFramePr>
            <a:graphicFrameLocks noGrp="1"/>
          </p:cNvGraphicFramePr>
          <p:nvPr/>
        </p:nvGraphicFramePr>
        <p:xfrm>
          <a:off x="1444625" y="5394325"/>
          <a:ext cx="6108697" cy="369888"/>
        </p:xfrm>
        <a:graphic>
          <a:graphicData uri="http://schemas.openxmlformats.org/drawingml/2006/table">
            <a:tbl>
              <a:tblPr firstRow="1" bandRow="1">
                <a:tableStyleId>{FC22031D-A40D-4086-AD69-7D5E5AB777CB}</a:tableStyleId>
              </a:tblPr>
              <a:tblGrid>
                <a:gridCol w="392512">
                  <a:extLst>
                    <a:ext uri="{9D8B030D-6E8A-4147-A177-3AD203B41FA5}">
                      <a16:colId xmlns:a16="http://schemas.microsoft.com/office/drawing/2014/main" val="1592778513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1905881606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64223603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721423906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470794471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1085142947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721227635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532484007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4171978168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124962099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527394052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4085754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168458000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2121019493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712034954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94905561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14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13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12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10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9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8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6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5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4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ourier" pitchFamily="2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1" baseline="-25000" dirty="0">
                          <a:latin typeface="Courier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2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1</a:t>
                      </a:r>
                    </a:p>
                  </a:txBody>
                  <a:tcPr marL="91459" marR="91459" marT="45603" marB="456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I</a:t>
                      </a:r>
                      <a:r>
                        <a:rPr kumimoji="0" lang="en-US" sz="11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" pitchFamily="2" charset="0"/>
                          <a:ea typeface="+mn-ea"/>
                          <a:cs typeface="Times New Roman" panose="02020603050405020304" pitchFamily="18" charset="0"/>
                          <a:sym typeface="Arial"/>
                          <a:rtl val="0"/>
                        </a:rPr>
                        <a:t>0</a:t>
                      </a:r>
                    </a:p>
                  </a:txBody>
                  <a:tcPr marL="91459" marR="91459" marT="45603" marB="45603" anchor="ctr"/>
                </a:tc>
                <a:extLst>
                  <a:ext uri="{0D108BD9-81ED-4DB2-BD59-A6C34878D82A}">
                    <a16:rowId xmlns:a16="http://schemas.microsoft.com/office/drawing/2014/main" val="551536869"/>
                  </a:ext>
                </a:extLst>
              </a:tr>
            </a:tbl>
          </a:graphicData>
        </a:graphic>
      </p:graphicFrame>
      <p:grpSp>
        <p:nvGrpSpPr>
          <p:cNvPr id="109605" name="Group 3">
            <a:extLst>
              <a:ext uri="{FF2B5EF4-FFF2-40B4-BE49-F238E27FC236}">
                <a16:creationId xmlns:a16="http://schemas.microsoft.com/office/drawing/2014/main" id="{793EE314-2F24-8D41-B596-E751B72BFD5A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15889"/>
            <a:ext cx="8369300" cy="6764337"/>
            <a:chOff x="715963" y="115888"/>
            <a:chExt cx="8369300" cy="6764337"/>
          </a:xfrm>
        </p:grpSpPr>
        <p:grpSp>
          <p:nvGrpSpPr>
            <p:cNvPr id="109610" name="Group 2">
              <a:extLst>
                <a:ext uri="{FF2B5EF4-FFF2-40B4-BE49-F238E27FC236}">
                  <a16:creationId xmlns:a16="http://schemas.microsoft.com/office/drawing/2014/main" id="{CF10BE20-27F0-B141-B77C-59E6040C1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638" y="5802313"/>
              <a:ext cx="7032625" cy="1077912"/>
              <a:chOff x="2052638" y="5802313"/>
              <a:chExt cx="7032625" cy="1077912"/>
            </a:xfrm>
          </p:grpSpPr>
          <p:sp>
            <p:nvSpPr>
              <p:cNvPr id="109710" name="Line 13">
                <a:extLst>
                  <a:ext uri="{FF2B5EF4-FFF2-40B4-BE49-F238E27FC236}">
                    <a16:creationId xmlns:a16="http://schemas.microsoft.com/office/drawing/2014/main" id="{AD5C3A6B-FFD8-1F46-8784-76AB2435A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373563" y="4033838"/>
                <a:ext cx="741362" cy="4665662"/>
              </a:xfrm>
              <a:custGeom>
                <a:avLst/>
                <a:gdLst>
                  <a:gd name="T0" fmla="*/ 0 w 2125033746"/>
                  <a:gd name="T1" fmla="*/ 0 h 13694"/>
                  <a:gd name="T2" fmla="*/ 0 w 2125033746"/>
                  <a:gd name="T3" fmla="*/ 2147483646 h 13694"/>
                  <a:gd name="T4" fmla="*/ 0 w 2125033746"/>
                  <a:gd name="T5" fmla="*/ 2147483646 h 136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5033746" h="13694">
                    <a:moveTo>
                      <a:pt x="-1325" y="0"/>
                    </a:moveTo>
                    <a:lnTo>
                      <a:pt x="2125033746" y="13"/>
                    </a:lnTo>
                    <a:lnTo>
                      <a:pt x="2125033746" y="1369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11" name="Line 13">
                <a:extLst>
                  <a:ext uri="{FF2B5EF4-FFF2-40B4-BE49-F238E27FC236}">
                    <a16:creationId xmlns:a16="http://schemas.microsoft.com/office/drawing/2014/main" id="{B2B60407-2011-4246-8386-FB40164D2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906963" y="4262438"/>
                <a:ext cx="446087" cy="3894137"/>
              </a:xfrm>
              <a:custGeom>
                <a:avLst/>
                <a:gdLst>
                  <a:gd name="T0" fmla="*/ 0 w 2078211432"/>
                  <a:gd name="T1" fmla="*/ 2147483646 h 13681"/>
                  <a:gd name="T2" fmla="*/ 0 w 2078211432"/>
                  <a:gd name="T3" fmla="*/ 0 h 13681"/>
                  <a:gd name="T4" fmla="*/ 0 w 2078211432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8211432" h="13681">
                    <a:moveTo>
                      <a:pt x="0" y="20"/>
                    </a:moveTo>
                    <a:lnTo>
                      <a:pt x="2078211432" y="0"/>
                    </a:lnTo>
                    <a:lnTo>
                      <a:pt x="2078211432" y="1368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12" name="Line 13">
                <a:extLst>
                  <a:ext uri="{FF2B5EF4-FFF2-40B4-BE49-F238E27FC236}">
                    <a16:creationId xmlns:a16="http://schemas.microsoft.com/office/drawing/2014/main" id="{9C44BEC0-C740-9D40-8653-71A3F2E14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5998369" y="5076032"/>
                <a:ext cx="168275" cy="1989137"/>
              </a:xfrm>
              <a:custGeom>
                <a:avLst/>
                <a:gdLst>
                  <a:gd name="T0" fmla="*/ 0 w 968456440"/>
                  <a:gd name="T1" fmla="*/ 2147483646 h 13681"/>
                  <a:gd name="T2" fmla="*/ 0 w 968456440"/>
                  <a:gd name="T3" fmla="*/ 0 h 13681"/>
                  <a:gd name="T4" fmla="*/ 0 w 968456440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8456440" h="13681">
                    <a:moveTo>
                      <a:pt x="-2486" y="13"/>
                    </a:moveTo>
                    <a:lnTo>
                      <a:pt x="968456440" y="0"/>
                    </a:lnTo>
                    <a:lnTo>
                      <a:pt x="968456440" y="1368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eft Brace 96">
                <a:extLst>
                  <a:ext uri="{FF2B5EF4-FFF2-40B4-BE49-F238E27FC236}">
                    <a16:creationId xmlns:a16="http://schemas.microsoft.com/office/drawing/2014/main" id="{608781D2-EDF6-F24D-A1D0-96C3CEC7AF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5032376" y="4370387"/>
                <a:ext cx="157162" cy="3021013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Left Brace 97">
                <a:extLst>
                  <a:ext uri="{FF2B5EF4-FFF2-40B4-BE49-F238E27FC236}">
                    <a16:creationId xmlns:a16="http://schemas.microsoft.com/office/drawing/2014/main" id="{D9CA3D60-A735-9B43-A9E7-9DFDDD724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339976" y="5514975"/>
                <a:ext cx="158750" cy="733425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1700FF"/>
                  </a:solidFill>
                </a:endParaRPr>
              </a:p>
            </p:txBody>
          </p:sp>
          <p:sp>
            <p:nvSpPr>
              <p:cNvPr id="99" name="Left Brace 98">
                <a:extLst>
                  <a:ext uri="{FF2B5EF4-FFF2-40B4-BE49-F238E27FC236}">
                    <a16:creationId xmlns:a16="http://schemas.microsoft.com/office/drawing/2014/main" id="{00D38C2C-7057-0140-82B6-E483E4F32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19438" y="5514975"/>
                <a:ext cx="158750" cy="733425"/>
              </a:xfrm>
              <a:prstGeom prst="leftBrace">
                <a:avLst>
                  <a:gd name="adj1" fmla="val 24288"/>
                  <a:gd name="adj2" fmla="val 49436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716" name="TextBox 5">
                <a:extLst>
                  <a:ext uri="{FF2B5EF4-FFF2-40B4-BE49-F238E27FC236}">
                    <a16:creationId xmlns:a16="http://schemas.microsoft.com/office/drawing/2014/main" id="{ED4481E3-F58B-BC4D-B9F8-96F8C4B689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6863" y="5876925"/>
                <a:ext cx="2825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09717" name="TextBox 169">
                <a:extLst>
                  <a:ext uri="{FF2B5EF4-FFF2-40B4-BE49-F238E27FC236}">
                    <a16:creationId xmlns:a16="http://schemas.microsoft.com/office/drawing/2014/main" id="{8D67CD31-D603-8247-8D06-40964C6EFC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625" y="6176963"/>
                <a:ext cx="284163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9718" name="TextBox 170">
                <a:extLst>
                  <a:ext uri="{FF2B5EF4-FFF2-40B4-BE49-F238E27FC236}">
                    <a16:creationId xmlns:a16="http://schemas.microsoft.com/office/drawing/2014/main" id="{58E9E239-F7B4-8B48-8705-33787C09B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7975" y="6475413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9719" name="Line 119">
                <a:extLst>
                  <a:ext uri="{FF2B5EF4-FFF2-40B4-BE49-F238E27FC236}">
                    <a16:creationId xmlns:a16="http://schemas.microsoft.com/office/drawing/2014/main" id="{A076C9F0-6486-9843-8D66-8031C0425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19056" y="6092032"/>
                <a:ext cx="163513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20" name="Line 119">
                <a:extLst>
                  <a:ext uri="{FF2B5EF4-FFF2-40B4-BE49-F238E27FC236}">
                    <a16:creationId xmlns:a16="http://schemas.microsoft.com/office/drawing/2014/main" id="{1C2905BA-A3B7-0649-8C46-0162E12F2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26200" y="6356351"/>
                <a:ext cx="161925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21" name="Line 119">
                <a:extLst>
                  <a:ext uri="{FF2B5EF4-FFF2-40B4-BE49-F238E27FC236}">
                    <a16:creationId xmlns:a16="http://schemas.microsoft.com/office/drawing/2014/main" id="{36F9EEBE-8EAA-C745-ADD8-AC56D5B08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424612" y="6648451"/>
                <a:ext cx="161925" cy="165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22" name="TextBox 174">
                <a:extLst>
                  <a:ext uri="{FF2B5EF4-FFF2-40B4-BE49-F238E27FC236}">
                    <a16:creationId xmlns:a16="http://schemas.microsoft.com/office/drawing/2014/main" id="{2A66E0EA-8085-E145-9893-87192982C7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0088" y="5972175"/>
                <a:ext cx="2035175" cy="90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ADDR/VAL/OFFSET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RY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altLang="en-US" sz="1600">
                    <a:latin typeface="Courier" pitchFamily="2" charset="0"/>
                  </a:rPr>
                  <a:t>RX</a:t>
                </a:r>
              </a:p>
            </p:txBody>
          </p:sp>
        </p:grpSp>
        <p:grpSp>
          <p:nvGrpSpPr>
            <p:cNvPr id="109611" name="Group 1">
              <a:extLst>
                <a:ext uri="{FF2B5EF4-FFF2-40B4-BE49-F238E27FC236}">
                  <a16:creationId xmlns:a16="http://schemas.microsoft.com/office/drawing/2014/main" id="{091D62D9-DFD5-1E44-88F3-31A8B8A94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115888"/>
              <a:ext cx="8027987" cy="5276850"/>
              <a:chOff x="715963" y="115888"/>
              <a:chExt cx="8027987" cy="5276850"/>
            </a:xfrm>
          </p:grpSpPr>
          <p:sp>
            <p:nvSpPr>
              <p:cNvPr id="109612" name="Line 13">
                <a:extLst>
                  <a:ext uri="{FF2B5EF4-FFF2-40B4-BE49-F238E27FC236}">
                    <a16:creationId xmlns:a16="http://schemas.microsoft.com/office/drawing/2014/main" id="{3F461FAD-C2C7-0A43-8E11-080EAA7A5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7963" y="3803650"/>
                <a:ext cx="773112" cy="1581150"/>
              </a:xfrm>
              <a:custGeom>
                <a:avLst/>
                <a:gdLst>
                  <a:gd name="T0" fmla="*/ 0 w 2128275804"/>
                  <a:gd name="T1" fmla="*/ 2147483646 h 13681"/>
                  <a:gd name="T2" fmla="*/ 0 w 2128275804"/>
                  <a:gd name="T3" fmla="*/ 0 h 13681"/>
                  <a:gd name="T4" fmla="*/ 0 w 2128275804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8275804" h="13681">
                    <a:moveTo>
                      <a:pt x="0" y="2"/>
                    </a:moveTo>
                    <a:lnTo>
                      <a:pt x="2128275804" y="0"/>
                    </a:lnTo>
                    <a:lnTo>
                      <a:pt x="2128275804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3" name="Line 13">
                <a:extLst>
                  <a:ext uri="{FF2B5EF4-FFF2-40B4-BE49-F238E27FC236}">
                    <a16:creationId xmlns:a16="http://schemas.microsoft.com/office/drawing/2014/main" id="{AE4DE86D-40E9-E04D-9E1E-CD8A40806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6900" y="4119563"/>
                <a:ext cx="398463" cy="1271587"/>
              </a:xfrm>
              <a:custGeom>
                <a:avLst/>
                <a:gdLst>
                  <a:gd name="T0" fmla="*/ 0 w 2147483647"/>
                  <a:gd name="T1" fmla="*/ 2147483646 h 13681"/>
                  <a:gd name="T2" fmla="*/ 0 w 2147483647"/>
                  <a:gd name="T3" fmla="*/ 0 h 13681"/>
                  <a:gd name="T4" fmla="*/ 0 w 2147483647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681">
                    <a:moveTo>
                      <a:pt x="0" y="62"/>
                    </a:moveTo>
                    <a:lnTo>
                      <a:pt x="2147483646" y="0"/>
                    </a:lnTo>
                    <a:lnTo>
                      <a:pt x="2147483646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4" name="Line 117">
                <a:extLst>
                  <a:ext uri="{FF2B5EF4-FFF2-40B4-BE49-F238E27FC236}">
                    <a16:creationId xmlns:a16="http://schemas.microsoft.com/office/drawing/2014/main" id="{0B02ECAE-4A45-6A46-B57A-73178887A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4714875" y="-854075"/>
                <a:ext cx="3175" cy="28225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615" name="Group 6">
                <a:extLst>
                  <a:ext uri="{FF2B5EF4-FFF2-40B4-BE49-F238E27FC236}">
                    <a16:creationId xmlns:a16="http://schemas.microsoft.com/office/drawing/2014/main" id="{D49A218B-4EAD-0A41-A3B3-A2927A8CC1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525" y="115888"/>
                <a:ext cx="3330575" cy="4608512"/>
                <a:chOff x="1787104" y="115618"/>
                <a:chExt cx="3331032" cy="4608954"/>
              </a:xfrm>
            </p:grpSpPr>
            <p:sp>
              <p:nvSpPr>
                <p:cNvPr id="109671" name="Rectangle 104">
                  <a:extLst>
                    <a:ext uri="{FF2B5EF4-FFF2-40B4-BE49-F238E27FC236}">
                      <a16:creationId xmlns:a16="http://schemas.microsoft.com/office/drawing/2014/main" id="{1EE8DD7A-B0B3-3942-A125-1B92BB363F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7079" y="1875321"/>
                  <a:ext cx="4520597" cy="1038175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109672" name="Rectangle 108">
                  <a:extLst>
                    <a:ext uri="{FF2B5EF4-FFF2-40B4-BE49-F238E27FC236}">
                      <a16:creationId xmlns:a16="http://schemas.microsoft.com/office/drawing/2014/main" id="{6C270FBD-2C26-3B45-8948-BF7686C28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0329" y="285339"/>
                  <a:ext cx="227657" cy="246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En</a:t>
                  </a:r>
                  <a:endParaRPr lang="en-US" altLang="en-US" sz="2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9673" name="Line 119">
                  <a:extLst>
                    <a:ext uri="{FF2B5EF4-FFF2-40B4-BE49-F238E27FC236}">
                      <a16:creationId xmlns:a16="http://schemas.microsoft.com/office/drawing/2014/main" id="{0CF21563-118D-C845-B413-D26394DBF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116332" y="254196"/>
                  <a:ext cx="0" cy="26652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74" name="Rectangle 121">
                  <a:extLst>
                    <a:ext uri="{FF2B5EF4-FFF2-40B4-BE49-F238E27FC236}">
                      <a16:creationId xmlns:a16="http://schemas.microsoft.com/office/drawing/2014/main" id="{2CBDE8FC-00B9-DE48-AC56-E8D8F0796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7104" y="268610"/>
                  <a:ext cx="15388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solidFill>
                        <a:schemeClr val="tx1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75" name="Line 106">
                  <a:extLst>
                    <a:ext uri="{FF2B5EF4-FFF2-40B4-BE49-F238E27FC236}">
                      <a16:creationId xmlns:a16="http://schemas.microsoft.com/office/drawing/2014/main" id="{F798FA98-4A46-DD43-94A7-0BE6B289E2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0654" y="124034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76" name="Line 107">
                  <a:extLst>
                    <a:ext uri="{FF2B5EF4-FFF2-40B4-BE49-F238E27FC236}">
                      <a16:creationId xmlns:a16="http://schemas.microsoft.com/office/drawing/2014/main" id="{5DE45EC1-8F66-BD4B-98CC-FD1567813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1351" y="985986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77" name="Line 116">
                  <a:extLst>
                    <a:ext uri="{FF2B5EF4-FFF2-40B4-BE49-F238E27FC236}">
                      <a16:creationId xmlns:a16="http://schemas.microsoft.com/office/drawing/2014/main" id="{96EA4B63-B619-A548-A49F-4F0556417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1351" y="706268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78" name="Rectangle 132">
                  <a:extLst>
                    <a:ext uri="{FF2B5EF4-FFF2-40B4-BE49-F238E27FC236}">
                      <a16:creationId xmlns:a16="http://schemas.microsoft.com/office/drawing/2014/main" id="{415DC76D-4364-9A41-A43C-E1DB5132D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017315" y="2164128"/>
                  <a:ext cx="1429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Times-Roman" pitchFamily="2" charset="0"/>
                    </a:rPr>
                    <a:t>4-to-16 decoder</a:t>
                  </a:r>
                  <a:endParaRPr lang="en-US" altLang="en-US" sz="2000"/>
                </a:p>
              </p:txBody>
            </p:sp>
            <p:sp>
              <p:nvSpPr>
                <p:cNvPr id="109679" name="Line 106">
                  <a:extLst>
                    <a:ext uri="{FF2B5EF4-FFF2-40B4-BE49-F238E27FC236}">
                      <a16:creationId xmlns:a16="http://schemas.microsoft.com/office/drawing/2014/main" id="{05D4A6C0-A20E-F34B-9E91-AA8AD9A728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1254650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0" name="Line 107">
                  <a:extLst>
                    <a:ext uri="{FF2B5EF4-FFF2-40B4-BE49-F238E27FC236}">
                      <a16:creationId xmlns:a16="http://schemas.microsoft.com/office/drawing/2014/main" id="{FF62D067-15C8-074E-B947-470B25BFD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2125069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1" name="Line 116">
                  <a:extLst>
                    <a:ext uri="{FF2B5EF4-FFF2-40B4-BE49-F238E27FC236}">
                      <a16:creationId xmlns:a16="http://schemas.microsoft.com/office/drawing/2014/main" id="{5DC32F63-633A-0F41-AB48-2F2FB69EB3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1845351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2" name="Line 117">
                  <a:extLst>
                    <a:ext uri="{FF2B5EF4-FFF2-40B4-BE49-F238E27FC236}">
                      <a16:creationId xmlns:a16="http://schemas.microsoft.com/office/drawing/2014/main" id="{70B95F31-11B6-3945-8AA9-3B1F2B8BFE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1545418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3" name="Line 106">
                  <a:extLst>
                    <a:ext uri="{FF2B5EF4-FFF2-40B4-BE49-F238E27FC236}">
                      <a16:creationId xmlns:a16="http://schemas.microsoft.com/office/drawing/2014/main" id="{BC60C442-7B2A-2446-82D5-33B01137F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2394826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4" name="Line 107">
                  <a:extLst>
                    <a:ext uri="{FF2B5EF4-FFF2-40B4-BE49-F238E27FC236}">
                      <a16:creationId xmlns:a16="http://schemas.microsoft.com/office/drawing/2014/main" id="{45B34129-A8CA-6349-B254-E4A7722274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3231377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5" name="Line 116">
                  <a:extLst>
                    <a:ext uri="{FF2B5EF4-FFF2-40B4-BE49-F238E27FC236}">
                      <a16:creationId xmlns:a16="http://schemas.microsoft.com/office/drawing/2014/main" id="{22BDB128-80B6-F54A-9BA5-FB80FC53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981" y="2951659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6" name="Line 117">
                  <a:extLst>
                    <a:ext uri="{FF2B5EF4-FFF2-40B4-BE49-F238E27FC236}">
                      <a16:creationId xmlns:a16="http://schemas.microsoft.com/office/drawing/2014/main" id="{A734AE09-A606-4F43-986F-C9489587A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3284" y="2685594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7" name="Line 116">
                  <a:extLst>
                    <a:ext uri="{FF2B5EF4-FFF2-40B4-BE49-F238E27FC236}">
                      <a16:creationId xmlns:a16="http://schemas.microsoft.com/office/drawing/2014/main" id="{F057CB6C-04BC-EB42-B29A-9F66C8039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6610" y="4082275"/>
                  <a:ext cx="0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8" name="Line 117">
                  <a:extLst>
                    <a:ext uri="{FF2B5EF4-FFF2-40B4-BE49-F238E27FC236}">
                      <a16:creationId xmlns:a16="http://schemas.microsoft.com/office/drawing/2014/main" id="{3038113F-4726-0645-A614-D5BCC540B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55913" y="3799276"/>
                  <a:ext cx="1394" cy="3097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9" name="Rectangle 147">
                  <a:extLst>
                    <a:ext uri="{FF2B5EF4-FFF2-40B4-BE49-F238E27FC236}">
                      <a16:creationId xmlns:a16="http://schemas.microsoft.com/office/drawing/2014/main" id="{DCEEC235-D6B5-E94B-BFA1-DDECFE80C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1179" y="3993778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0" name="Rectangle 147">
                  <a:extLst>
                    <a:ext uri="{FF2B5EF4-FFF2-40B4-BE49-F238E27FC236}">
                      <a16:creationId xmlns:a16="http://schemas.microsoft.com/office/drawing/2014/main" id="{18E3E238-880B-6C49-A18D-9AFEEE509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8457" y="2978685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1" name="Rectangle 147">
                  <a:extLst>
                    <a:ext uri="{FF2B5EF4-FFF2-40B4-BE49-F238E27FC236}">
                      <a16:creationId xmlns:a16="http://schemas.microsoft.com/office/drawing/2014/main" id="{346E4848-9516-9445-9D1F-D4F52F5B7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735" y="3302534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2" name="Rectangle 147">
                  <a:extLst>
                    <a:ext uri="{FF2B5EF4-FFF2-40B4-BE49-F238E27FC236}">
                      <a16:creationId xmlns:a16="http://schemas.microsoft.com/office/drawing/2014/main" id="{868F5FEB-F326-2D4A-8D4C-841FD1C24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3013" y="3642712"/>
                  <a:ext cx="2677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w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3" name="Rectangle 147">
                  <a:extLst>
                    <a:ext uri="{FF2B5EF4-FFF2-40B4-BE49-F238E27FC236}">
                      <a16:creationId xmlns:a16="http://schemas.microsoft.com/office/drawing/2014/main" id="{0B7B6466-15D3-294A-80F0-655DA5638C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0246" y="134110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4" name="Rectangle 147">
                  <a:extLst>
                    <a:ext uri="{FF2B5EF4-FFF2-40B4-BE49-F238E27FC236}">
                      <a16:creationId xmlns:a16="http://schemas.microsoft.com/office/drawing/2014/main" id="{DE8CA267-6FD7-E540-930B-A2A0B9952F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524" y="399296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5" name="Rectangle 147">
                  <a:extLst>
                    <a:ext uri="{FF2B5EF4-FFF2-40B4-BE49-F238E27FC236}">
                      <a16:creationId xmlns:a16="http://schemas.microsoft.com/office/drawing/2014/main" id="{37DDF020-0086-AF41-9CC5-FB926EF70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524" y="691092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6" name="Rectangle 147">
                  <a:extLst>
                    <a:ext uri="{FF2B5EF4-FFF2-40B4-BE49-F238E27FC236}">
                      <a16:creationId xmlns:a16="http://schemas.microsoft.com/office/drawing/2014/main" id="{7B56395E-EC28-214C-B2F8-600D3FF76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4802" y="956278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7" name="Rectangle 147">
                  <a:extLst>
                    <a:ext uri="{FF2B5EF4-FFF2-40B4-BE49-F238E27FC236}">
                      <a16:creationId xmlns:a16="http://schemas.microsoft.com/office/drawing/2014/main" id="{7F1D7411-FDEB-6B49-8025-EF07E5F98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342" y="1248722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4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8" name="Rectangle 147">
                  <a:extLst>
                    <a:ext uri="{FF2B5EF4-FFF2-40B4-BE49-F238E27FC236}">
                      <a16:creationId xmlns:a16="http://schemas.microsoft.com/office/drawing/2014/main" id="{81C2C4A9-94AD-CF45-A090-3BB439C08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3620" y="1505441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5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699" name="Rectangle 147">
                  <a:extLst>
                    <a:ext uri="{FF2B5EF4-FFF2-40B4-BE49-F238E27FC236}">
                      <a16:creationId xmlns:a16="http://schemas.microsoft.com/office/drawing/2014/main" id="{BE997D95-EF4F-8041-BA0B-8E6DE01FB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3620" y="1814171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6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0" name="Rectangle 147">
                  <a:extLst>
                    <a:ext uri="{FF2B5EF4-FFF2-40B4-BE49-F238E27FC236}">
                      <a16:creationId xmlns:a16="http://schemas.microsoft.com/office/drawing/2014/main" id="{858FB8A9-975A-D14E-8372-2526C6110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0898" y="2079357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7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1" name="Rectangle 147">
                  <a:extLst>
                    <a:ext uri="{FF2B5EF4-FFF2-40B4-BE49-F238E27FC236}">
                      <a16:creationId xmlns:a16="http://schemas.microsoft.com/office/drawing/2014/main" id="{6B1AB7C5-10C3-5647-8CCC-603BBB90D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027" y="2371870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8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2" name="Rectangle 147">
                  <a:extLst>
                    <a:ext uri="{FF2B5EF4-FFF2-40B4-BE49-F238E27FC236}">
                      <a16:creationId xmlns:a16="http://schemas.microsoft.com/office/drawing/2014/main" id="{AE7941C4-A385-744B-8CA7-0CFE5992F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6305" y="2628589"/>
                  <a:ext cx="22281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9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3" name="Rectangle 147">
                  <a:extLst>
                    <a:ext uri="{FF2B5EF4-FFF2-40B4-BE49-F238E27FC236}">
                      <a16:creationId xmlns:a16="http://schemas.microsoft.com/office/drawing/2014/main" id="{8BA1BC72-3BD8-E346-B3E2-1F8DE9648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6305" y="2903451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10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4" name="Rectangle 147">
                  <a:extLst>
                    <a:ext uri="{FF2B5EF4-FFF2-40B4-BE49-F238E27FC236}">
                      <a16:creationId xmlns:a16="http://schemas.microsoft.com/office/drawing/2014/main" id="{47D7BA86-8F00-4B4E-904F-7C64DC204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583" y="3168637"/>
                  <a:ext cx="28674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11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5" name="Rectangle 147">
                  <a:extLst>
                    <a:ext uri="{FF2B5EF4-FFF2-40B4-BE49-F238E27FC236}">
                      <a16:creationId xmlns:a16="http://schemas.microsoft.com/office/drawing/2014/main" id="{42F76E16-F829-EE43-988A-5AC3A251E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5123" y="3461081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12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6" name="Rectangle 147">
                  <a:extLst>
                    <a:ext uri="{FF2B5EF4-FFF2-40B4-BE49-F238E27FC236}">
                      <a16:creationId xmlns:a16="http://schemas.microsoft.com/office/drawing/2014/main" id="{27E5BE26-D9C2-A946-A42F-00078211D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2401" y="3726267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13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7" name="Rectangle 147">
                  <a:extLst>
                    <a:ext uri="{FF2B5EF4-FFF2-40B4-BE49-F238E27FC236}">
                      <a16:creationId xmlns:a16="http://schemas.microsoft.com/office/drawing/2014/main" id="{1E414199-5507-3E4E-A56D-BE6FC3369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2401" y="4018063"/>
                  <a:ext cx="24045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14</a:t>
                  </a:r>
                  <a:endParaRPr lang="en-US" altLang="en-US" sz="2000"/>
                </a:p>
              </p:txBody>
            </p:sp>
            <p:sp>
              <p:nvSpPr>
                <p:cNvPr id="109708" name="Rectangle 147">
                  <a:extLst>
                    <a:ext uri="{FF2B5EF4-FFF2-40B4-BE49-F238E27FC236}">
                      <a16:creationId xmlns:a16="http://schemas.microsoft.com/office/drawing/2014/main" id="{A9AD84C7-BAD6-774D-9122-6E3D8B2B3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679" y="4283249"/>
                  <a:ext cx="291747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FF"/>
                      </a:solidFill>
                      <a:latin typeface="Times-Roman" pitchFamily="2" charset="0"/>
                    </a:rPr>
                    <a:t>y</a:t>
                  </a:r>
                  <a:r>
                    <a:rPr lang="en-US" altLang="en-US" sz="1600" baseline="-25000">
                      <a:solidFill>
                        <a:srgbClr val="0000FF"/>
                      </a:solidFill>
                      <a:latin typeface="Times-Roman" pitchFamily="2" charset="0"/>
                    </a:rPr>
                    <a:t>15</a:t>
                  </a:r>
                  <a:r>
                    <a:rPr lang="en-US" altLang="en-US" sz="1600" i="1">
                      <a:solidFill>
                        <a:srgbClr val="00FFFF"/>
                      </a:solidFill>
                      <a:latin typeface="Times-Roman" pitchFamily="2" charset="0"/>
                    </a:rPr>
                    <a:t> </a:t>
                  </a:r>
                  <a:endParaRPr lang="en-US" altLang="en-US" sz="2000"/>
                </a:p>
              </p:txBody>
            </p:sp>
            <p:sp>
              <p:nvSpPr>
                <p:cNvPr id="109709" name="TextBox 120">
                  <a:extLst>
                    <a:ext uri="{FF2B5EF4-FFF2-40B4-BE49-F238E27FC236}">
                      <a16:creationId xmlns:a16="http://schemas.microsoft.com/office/drawing/2014/main" id="{3D85B322-99E6-4D44-8735-C0B3732991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5726" y="115618"/>
                  <a:ext cx="1542410" cy="4608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NOOP</a:t>
                  </a:r>
                </a:p>
                <a:p>
                  <a:pPr>
                    <a:spcAft>
                      <a:spcPts val="300"/>
                    </a:spcAft>
                  </a:pPr>
                  <a:endParaRPr lang="en-US" altLang="en-US" sz="1600">
                    <a:latin typeface="Courier" pitchFamily="2" charset="0"/>
                  </a:endParaRP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MOVE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LOADI/LOADP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ADD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ADDI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SUB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SUBI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LOADF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STORE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STOREF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 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CMP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JUMP</a:t>
                  </a:r>
                </a:p>
                <a:p>
                  <a:pPr>
                    <a:spcAft>
                      <a:spcPts val="300"/>
                    </a:spcAft>
                  </a:pPr>
                  <a:endParaRPr lang="en-US" altLang="en-US" sz="1600">
                    <a:latin typeface="Courier" pitchFamily="2" charset="0"/>
                  </a:endParaRPr>
                </a:p>
              </p:txBody>
            </p:sp>
          </p:grpSp>
          <p:sp>
            <p:nvSpPr>
              <p:cNvPr id="109616" name="Line 119">
                <a:extLst>
                  <a:ext uri="{FF2B5EF4-FFF2-40B4-BE49-F238E27FC236}">
                    <a16:creationId xmlns:a16="http://schemas.microsoft.com/office/drawing/2014/main" id="{FA3FDD09-662D-BC4A-A954-E1834D6A0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988050" y="4465638"/>
                <a:ext cx="0" cy="2921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617" name="Group 4">
                <a:extLst>
                  <a:ext uri="{FF2B5EF4-FFF2-40B4-BE49-F238E27FC236}">
                    <a16:creationId xmlns:a16="http://schemas.microsoft.com/office/drawing/2014/main" id="{2706CA53-8B72-FB41-9132-2378FAC9EA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27750" y="395288"/>
                <a:ext cx="2362200" cy="1343025"/>
                <a:chOff x="6050566" y="-172083"/>
                <a:chExt cx="2363001" cy="1343028"/>
              </a:xfrm>
            </p:grpSpPr>
            <p:grpSp>
              <p:nvGrpSpPr>
                <p:cNvPr id="109656" name="Group 1">
                  <a:extLst>
                    <a:ext uri="{FF2B5EF4-FFF2-40B4-BE49-F238E27FC236}">
                      <a16:creationId xmlns:a16="http://schemas.microsoft.com/office/drawing/2014/main" id="{D024D240-0D6F-E243-A43F-7DA08604F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50566" y="-166326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9658" name="Rectangle 104">
                    <a:extLst>
                      <a:ext uri="{FF2B5EF4-FFF2-40B4-BE49-F238E27FC236}">
                        <a16:creationId xmlns:a16="http://schemas.microsoft.com/office/drawing/2014/main" id="{FF2C845A-900C-4047-8D72-F0AC1F9E46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9659" name="Rectangle 108">
                    <a:extLst>
                      <a:ext uri="{FF2B5EF4-FFF2-40B4-BE49-F238E27FC236}">
                        <a16:creationId xmlns:a16="http://schemas.microsoft.com/office/drawing/2014/main" id="{A658333A-57BF-1D4D-96AC-1E4DEABDFB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703" cy="2462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9660" name="Line 106">
                    <a:extLst>
                      <a:ext uri="{FF2B5EF4-FFF2-40B4-BE49-F238E27FC236}">
                        <a16:creationId xmlns:a16="http://schemas.microsoft.com/office/drawing/2014/main" id="{6A97F610-5114-0945-9986-FA08887665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61" name="Line 107">
                    <a:extLst>
                      <a:ext uri="{FF2B5EF4-FFF2-40B4-BE49-F238E27FC236}">
                        <a16:creationId xmlns:a16="http://schemas.microsoft.com/office/drawing/2014/main" id="{6F188540-F225-4C45-AA1D-EFD5B51337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685214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62" name="Line 116">
                    <a:extLst>
                      <a:ext uri="{FF2B5EF4-FFF2-40B4-BE49-F238E27FC236}">
                        <a16:creationId xmlns:a16="http://schemas.microsoft.com/office/drawing/2014/main" id="{DC9BA49B-023E-7349-B8A4-3DA6D5452F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405496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63" name="Line 117">
                    <a:extLst>
                      <a:ext uri="{FF2B5EF4-FFF2-40B4-BE49-F238E27FC236}">
                        <a16:creationId xmlns:a16="http://schemas.microsoft.com/office/drawing/2014/main" id="{76272DA7-78B4-CA42-AF6D-3A73479815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64" name="Rectangle 132">
                    <a:extLst>
                      <a:ext uri="{FF2B5EF4-FFF2-40B4-BE49-F238E27FC236}">
                        <a16:creationId xmlns:a16="http://schemas.microsoft.com/office/drawing/2014/main" id="{97D0D3F1-27D2-8448-BCD0-B589931387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2-to-4 decoder</a:t>
                    </a:r>
                    <a:endParaRPr lang="en-US" altLang="en-US" sz="2000"/>
                  </a:p>
                </p:txBody>
              </p:sp>
              <p:sp>
                <p:nvSpPr>
                  <p:cNvPr id="109665" name="Rectangle 147">
                    <a:extLst>
                      <a:ext uri="{FF2B5EF4-FFF2-40B4-BE49-F238E27FC236}">
                        <a16:creationId xmlns:a16="http://schemas.microsoft.com/office/drawing/2014/main" id="{A62F2C9C-F134-9F4B-B61E-D4D07071F8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66" name="Rectangle 147">
                    <a:extLst>
                      <a:ext uri="{FF2B5EF4-FFF2-40B4-BE49-F238E27FC236}">
                        <a16:creationId xmlns:a16="http://schemas.microsoft.com/office/drawing/2014/main" id="{D9218847-65B0-1947-B58B-6D0BD6995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4001" y="460004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67" name="Rectangle 147">
                    <a:extLst>
                      <a:ext uri="{FF2B5EF4-FFF2-40B4-BE49-F238E27FC236}">
                        <a16:creationId xmlns:a16="http://schemas.microsoft.com/office/drawing/2014/main" id="{4A926367-509D-9A42-A9C7-7491B673D1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68" name="Rectangle 147">
                    <a:extLst>
                      <a:ext uri="{FF2B5EF4-FFF2-40B4-BE49-F238E27FC236}">
                        <a16:creationId xmlns:a16="http://schemas.microsoft.com/office/drawing/2014/main" id="{EE00E14A-D85E-1542-9D8D-D36D81B612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69" name="Rectangle 147">
                    <a:extLst>
                      <a:ext uri="{FF2B5EF4-FFF2-40B4-BE49-F238E27FC236}">
                        <a16:creationId xmlns:a16="http://schemas.microsoft.com/office/drawing/2014/main" id="{C776E102-EFE5-FA4C-9419-31B0B250C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390320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2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70" name="Rectangle 147">
                    <a:extLst>
                      <a:ext uri="{FF2B5EF4-FFF2-40B4-BE49-F238E27FC236}">
                        <a16:creationId xmlns:a16="http://schemas.microsoft.com/office/drawing/2014/main" id="{C41F53EB-59A2-D24F-A2A9-C94282C11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7079" y="655506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3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  <p:sp>
              <p:nvSpPr>
                <p:cNvPr id="109657" name="TextBox 262">
                  <a:extLst>
                    <a:ext uri="{FF2B5EF4-FFF2-40B4-BE49-F238E27FC236}">
                      <a16:creationId xmlns:a16="http://schemas.microsoft.com/office/drawing/2014/main" id="{4C096CD7-76AF-8446-90BC-13022DD7C7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4882" y="-172083"/>
                  <a:ext cx="1048685" cy="119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INPUTC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INPUTCF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INPUTD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INPUTDF</a:t>
                  </a:r>
                </a:p>
              </p:txBody>
            </p:sp>
          </p:grpSp>
          <p:sp>
            <p:nvSpPr>
              <p:cNvPr id="109618" name="Line 13">
                <a:extLst>
                  <a:ext uri="{FF2B5EF4-FFF2-40B4-BE49-F238E27FC236}">
                    <a16:creationId xmlns:a16="http://schemas.microsoft.com/office/drawing/2014/main" id="{BBF12303-4E74-5545-8234-92179FAC5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900" y="3462338"/>
                <a:ext cx="1163638" cy="1922462"/>
              </a:xfrm>
              <a:custGeom>
                <a:avLst/>
                <a:gdLst>
                  <a:gd name="T0" fmla="*/ 0 w 2147483647"/>
                  <a:gd name="T1" fmla="*/ 2147483646 h 13681"/>
                  <a:gd name="T2" fmla="*/ 0 w 2147483647"/>
                  <a:gd name="T3" fmla="*/ 0 h 13681"/>
                  <a:gd name="T4" fmla="*/ 0 w 2147483647"/>
                  <a:gd name="T5" fmla="*/ 2147483646 h 136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681">
                    <a:moveTo>
                      <a:pt x="0" y="62"/>
                    </a:moveTo>
                    <a:lnTo>
                      <a:pt x="2147483646" y="0"/>
                    </a:lnTo>
                    <a:lnTo>
                      <a:pt x="2147483646" y="136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9" name="Line 13">
                <a:extLst>
                  <a:ext uri="{FF2B5EF4-FFF2-40B4-BE49-F238E27FC236}">
                    <a16:creationId xmlns:a16="http://schemas.microsoft.com/office/drawing/2014/main" id="{F3EF26DA-9B3D-8E4B-A103-E95E5C421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963" y="3136900"/>
                <a:ext cx="1544637" cy="2255838"/>
              </a:xfrm>
              <a:custGeom>
                <a:avLst/>
                <a:gdLst>
                  <a:gd name="T0" fmla="*/ 0 w 2147483647"/>
                  <a:gd name="T1" fmla="*/ 0 h 13704"/>
                  <a:gd name="T2" fmla="*/ 0 w 2147483647"/>
                  <a:gd name="T3" fmla="*/ 2147483646 h 13704"/>
                  <a:gd name="T4" fmla="*/ 0 w 2147483647"/>
                  <a:gd name="T5" fmla="*/ 2147483646 h 137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7483647" h="13704">
                    <a:moveTo>
                      <a:pt x="0" y="0"/>
                    </a:moveTo>
                    <a:lnTo>
                      <a:pt x="2147483646" y="23"/>
                    </a:lnTo>
                    <a:lnTo>
                      <a:pt x="2147483646" y="1370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0" name="Line 13">
                <a:extLst>
                  <a:ext uri="{FF2B5EF4-FFF2-40B4-BE49-F238E27FC236}">
                    <a16:creationId xmlns:a16="http://schemas.microsoft.com/office/drawing/2014/main" id="{2AA69999-1931-744F-955F-DC6D8C695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2963" y="1452563"/>
                <a:ext cx="2743200" cy="3938587"/>
              </a:xfrm>
              <a:custGeom>
                <a:avLst/>
                <a:gdLst>
                  <a:gd name="T0" fmla="*/ 0 w 2139196787"/>
                  <a:gd name="T1" fmla="*/ 0 h 232253"/>
                  <a:gd name="T2" fmla="*/ 0 w 2139196787"/>
                  <a:gd name="T3" fmla="*/ 2147483646 h 232253"/>
                  <a:gd name="T4" fmla="*/ 0 w 2139196787"/>
                  <a:gd name="T5" fmla="*/ 2147483646 h 232253"/>
                  <a:gd name="T6" fmla="*/ 0 w 2139196787"/>
                  <a:gd name="T7" fmla="*/ 2147483646 h 232253"/>
                  <a:gd name="T8" fmla="*/ 0 w 2139196787"/>
                  <a:gd name="T9" fmla="*/ 2147483646 h 232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9196787" h="232253">
                    <a:moveTo>
                      <a:pt x="0" y="0"/>
                    </a:moveTo>
                    <a:lnTo>
                      <a:pt x="226528534" y="383"/>
                    </a:lnTo>
                    <a:lnTo>
                      <a:pt x="224739751" y="219462"/>
                    </a:lnTo>
                    <a:lnTo>
                      <a:pt x="2139196787" y="218572"/>
                    </a:lnTo>
                    <a:lnTo>
                      <a:pt x="2139196787" y="23225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1" name="Line 13">
                <a:extLst>
                  <a:ext uri="{FF2B5EF4-FFF2-40B4-BE49-F238E27FC236}">
                    <a16:creationId xmlns:a16="http://schemas.microsoft.com/office/drawing/2014/main" id="{36FAA8F3-AF4D-0344-B926-36846D75A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92438" y="1149350"/>
                <a:ext cx="3127375" cy="4241800"/>
              </a:xfrm>
              <a:custGeom>
                <a:avLst/>
                <a:gdLst>
                  <a:gd name="T0" fmla="*/ 0 w 2147483647"/>
                  <a:gd name="T1" fmla="*/ 0 h 232837"/>
                  <a:gd name="T2" fmla="*/ 0 w 2147483647"/>
                  <a:gd name="T3" fmla="*/ 2147483646 h 232837"/>
                  <a:gd name="T4" fmla="*/ 0 w 2147483647"/>
                  <a:gd name="T5" fmla="*/ 2147483646 h 232837"/>
                  <a:gd name="T6" fmla="*/ 0 w 2147483647"/>
                  <a:gd name="T7" fmla="*/ 2147483646 h 232837"/>
                  <a:gd name="T8" fmla="*/ 0 w 2147483647"/>
                  <a:gd name="T9" fmla="*/ 2147483646 h 2328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47483647" h="232837">
                    <a:moveTo>
                      <a:pt x="0" y="0"/>
                    </a:moveTo>
                    <a:lnTo>
                      <a:pt x="340401923" y="76"/>
                    </a:lnTo>
                    <a:lnTo>
                      <a:pt x="331227323" y="212448"/>
                    </a:lnTo>
                    <a:lnTo>
                      <a:pt x="2147482960" y="211583"/>
                    </a:lnTo>
                    <a:lnTo>
                      <a:pt x="2147483646" y="23283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2" name="Line 119">
                <a:extLst>
                  <a:ext uri="{FF2B5EF4-FFF2-40B4-BE49-F238E27FC236}">
                    <a16:creationId xmlns:a16="http://schemas.microsoft.com/office/drawing/2014/main" id="{58A653FA-C869-8A41-8BEB-7A603B91F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887244" y="4050507"/>
                <a:ext cx="0" cy="519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3" name="Line 119">
                <a:extLst>
                  <a:ext uri="{FF2B5EF4-FFF2-40B4-BE49-F238E27FC236}">
                    <a16:creationId xmlns:a16="http://schemas.microsoft.com/office/drawing/2014/main" id="{69AC7368-0FD6-AF40-9991-588C6B661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989638" y="2906712"/>
                <a:ext cx="0" cy="3206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624" name="Group 2">
                <a:extLst>
                  <a:ext uri="{FF2B5EF4-FFF2-40B4-BE49-F238E27FC236}">
                    <a16:creationId xmlns:a16="http://schemas.microsoft.com/office/drawing/2014/main" id="{7FC862B7-5592-8540-B1EC-A86CF8915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6800" y="3544888"/>
                <a:ext cx="2597150" cy="1339850"/>
                <a:chOff x="6070645" y="3663519"/>
                <a:chExt cx="2596994" cy="1339416"/>
              </a:xfrm>
            </p:grpSpPr>
            <p:sp>
              <p:nvSpPr>
                <p:cNvPr id="109641" name="TextBox 264">
                  <a:extLst>
                    <a:ext uri="{FF2B5EF4-FFF2-40B4-BE49-F238E27FC236}">
                      <a16:creationId xmlns:a16="http://schemas.microsoft.com/office/drawing/2014/main" id="{F0CCA433-B3E1-304C-A25F-6D097C231B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72092" y="3663519"/>
                  <a:ext cx="1295547" cy="119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BRE/BRZ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BRNE/BRNZ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BRG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BRGE</a:t>
                  </a:r>
                </a:p>
              </p:txBody>
            </p:sp>
            <p:grpSp>
              <p:nvGrpSpPr>
                <p:cNvPr id="109642" name="Group 100">
                  <a:extLst>
                    <a:ext uri="{FF2B5EF4-FFF2-40B4-BE49-F238E27FC236}">
                      <a16:creationId xmlns:a16="http://schemas.microsoft.com/office/drawing/2014/main" id="{93357B92-837B-7E4A-913B-90DE8755BD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70645" y="3665664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9643" name="Rectangle 104">
                    <a:extLst>
                      <a:ext uri="{FF2B5EF4-FFF2-40B4-BE49-F238E27FC236}">
                        <a16:creationId xmlns:a16="http://schemas.microsoft.com/office/drawing/2014/main" id="{8734C5EF-8F45-DF40-B971-0B0DE5024B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9644" name="Rectangle 108">
                    <a:extLst>
                      <a:ext uri="{FF2B5EF4-FFF2-40B4-BE49-F238E27FC236}">
                        <a16:creationId xmlns:a16="http://schemas.microsoft.com/office/drawing/2014/main" id="{A2417FFC-C162-F540-96E3-FF780DC9A7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612" cy="2461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9645" name="Line 106">
                    <a:extLst>
                      <a:ext uri="{FF2B5EF4-FFF2-40B4-BE49-F238E27FC236}">
                        <a16:creationId xmlns:a16="http://schemas.microsoft.com/office/drawing/2014/main" id="{C81E2BD2-49B0-B242-88F4-5392F95F42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46" name="Line 107">
                    <a:extLst>
                      <a:ext uri="{FF2B5EF4-FFF2-40B4-BE49-F238E27FC236}">
                        <a16:creationId xmlns:a16="http://schemas.microsoft.com/office/drawing/2014/main" id="{7EDACE05-6822-6A49-848D-6A9862B27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685214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47" name="Line 116">
                    <a:extLst>
                      <a:ext uri="{FF2B5EF4-FFF2-40B4-BE49-F238E27FC236}">
                        <a16:creationId xmlns:a16="http://schemas.microsoft.com/office/drawing/2014/main" id="{86DC872E-CA09-E242-80C1-05F3984840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243628" y="405496"/>
                    <a:ext cx="0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48" name="Line 117">
                    <a:extLst>
                      <a:ext uri="{FF2B5EF4-FFF2-40B4-BE49-F238E27FC236}">
                        <a16:creationId xmlns:a16="http://schemas.microsoft.com/office/drawing/2014/main" id="{AB2A2F58-7FAA-6247-8240-8274322F87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49" name="Rectangle 132">
                    <a:extLst>
                      <a:ext uri="{FF2B5EF4-FFF2-40B4-BE49-F238E27FC236}">
                        <a16:creationId xmlns:a16="http://schemas.microsoft.com/office/drawing/2014/main" id="{21BA343E-7EBC-1649-9DAD-91F8601ACB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2-to-4 decoder</a:t>
                    </a:r>
                    <a:endParaRPr lang="en-US" altLang="en-US" sz="2000"/>
                  </a:p>
                </p:txBody>
              </p:sp>
              <p:sp>
                <p:nvSpPr>
                  <p:cNvPr id="109650" name="Rectangle 147">
                    <a:extLst>
                      <a:ext uri="{FF2B5EF4-FFF2-40B4-BE49-F238E27FC236}">
                        <a16:creationId xmlns:a16="http://schemas.microsoft.com/office/drawing/2014/main" id="{0F5C2588-B5FA-D94B-ABCD-A8F2C514D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51" name="Rectangle 136">
                    <a:extLst>
                      <a:ext uri="{FF2B5EF4-FFF2-40B4-BE49-F238E27FC236}">
                        <a16:creationId xmlns:a16="http://schemas.microsoft.com/office/drawing/2014/main" id="{17412993-B35A-524C-9662-1247549D57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4001" y="460004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52" name="Rectangle 147">
                    <a:extLst>
                      <a:ext uri="{FF2B5EF4-FFF2-40B4-BE49-F238E27FC236}">
                        <a16:creationId xmlns:a16="http://schemas.microsoft.com/office/drawing/2014/main" id="{71E81A73-F8E9-0A4A-BDD2-DF24FEFB10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53" name="Rectangle 147">
                    <a:extLst>
                      <a:ext uri="{FF2B5EF4-FFF2-40B4-BE49-F238E27FC236}">
                        <a16:creationId xmlns:a16="http://schemas.microsoft.com/office/drawing/2014/main" id="{D8193506-2CCC-3D47-A566-9F28452D5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54" name="Rectangle 147">
                    <a:extLst>
                      <a:ext uri="{FF2B5EF4-FFF2-40B4-BE49-F238E27FC236}">
                        <a16:creationId xmlns:a16="http://schemas.microsoft.com/office/drawing/2014/main" id="{B767E187-1555-6B4F-9685-EEC1275192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390320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2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55" name="Rectangle 147">
                    <a:extLst>
                      <a:ext uri="{FF2B5EF4-FFF2-40B4-BE49-F238E27FC236}">
                        <a16:creationId xmlns:a16="http://schemas.microsoft.com/office/drawing/2014/main" id="{A9CDECC7-4AE5-0549-932E-B1688306DF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7079" y="655506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3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</p:grpSp>
          <p:grpSp>
            <p:nvGrpSpPr>
              <p:cNvPr id="109625" name="Group 3">
                <a:extLst>
                  <a:ext uri="{FF2B5EF4-FFF2-40B4-BE49-F238E27FC236}">
                    <a16:creationId xmlns:a16="http://schemas.microsoft.com/office/drawing/2014/main" id="{357C7CBA-619C-1F4D-A44E-0E89E58FD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2038" y="1970088"/>
                <a:ext cx="2259012" cy="1363662"/>
                <a:chOff x="6065970" y="1654138"/>
                <a:chExt cx="2257787" cy="1363857"/>
              </a:xfrm>
            </p:grpSpPr>
            <p:sp>
              <p:nvSpPr>
                <p:cNvPr id="109631" name="TextBox 263">
                  <a:extLst>
                    <a:ext uri="{FF2B5EF4-FFF2-40B4-BE49-F238E27FC236}">
                      <a16:creationId xmlns:a16="http://schemas.microsoft.com/office/drawing/2014/main" id="{CB641E50-175E-2240-B1B9-4EE885628E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98504" y="1654138"/>
                  <a:ext cx="925253" cy="623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SHIFTL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en-US" altLang="en-US" sz="1600">
                      <a:latin typeface="Courier" pitchFamily="2" charset="0"/>
                    </a:rPr>
                    <a:t>SHIFTR</a:t>
                  </a:r>
                </a:p>
              </p:txBody>
            </p:sp>
            <p:grpSp>
              <p:nvGrpSpPr>
                <p:cNvPr id="109632" name="Group 141">
                  <a:extLst>
                    <a:ext uri="{FF2B5EF4-FFF2-40B4-BE49-F238E27FC236}">
                      <a16:creationId xmlns:a16="http://schemas.microsoft.com/office/drawing/2014/main" id="{23A2BA7C-C175-CE4E-BF44-5D5145C154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65970" y="1680724"/>
                  <a:ext cx="1347945" cy="1337271"/>
                  <a:chOff x="6050566" y="-166326"/>
                  <a:chExt cx="1347945" cy="1337271"/>
                </a:xfrm>
              </p:grpSpPr>
              <p:sp>
                <p:nvSpPr>
                  <p:cNvPr id="109633" name="Rectangle 104">
                    <a:extLst>
                      <a:ext uri="{FF2B5EF4-FFF2-40B4-BE49-F238E27FC236}">
                        <a16:creationId xmlns:a16="http://schemas.microsoft.com/office/drawing/2014/main" id="{F577AB46-4A6E-684D-B927-77E016CD7F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01018" y="-16778"/>
                    <a:ext cx="1337271" cy="1038175"/>
                  </a:xfrm>
                  <a:prstGeom prst="rect">
                    <a:avLst/>
                  </a:prstGeom>
                  <a:no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109634" name="Rectangle 108">
                    <a:extLst>
                      <a:ext uri="{FF2B5EF4-FFF2-40B4-BE49-F238E27FC236}">
                        <a16:creationId xmlns:a16="http://schemas.microsoft.com/office/drawing/2014/main" id="{12406FE7-CCE0-2948-9919-DE8C77B822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2606" y="-128295"/>
                    <a:ext cx="227503" cy="2462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En</a:t>
                    </a:r>
                    <a:endParaRPr lang="en-US" altLang="en-US" sz="2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9635" name="Line 106">
                    <a:extLst>
                      <a:ext uri="{FF2B5EF4-FFF2-40B4-BE49-F238E27FC236}">
                        <a16:creationId xmlns:a16="http://schemas.microsoft.com/office/drawing/2014/main" id="{9F99413C-0177-DD46-84BD-B37108E293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-144264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36" name="Line 117">
                    <a:extLst>
                      <a:ext uri="{FF2B5EF4-FFF2-40B4-BE49-F238E27FC236}">
                        <a16:creationId xmlns:a16="http://schemas.microsoft.com/office/drawing/2014/main" id="{FB93AE3F-F868-8C44-AF4C-B94E5E703C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7242931" y="112636"/>
                    <a:ext cx="1394" cy="30976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37" name="Rectangle 132">
                    <a:extLst>
                      <a:ext uri="{FF2B5EF4-FFF2-40B4-BE49-F238E27FC236}">
                        <a16:creationId xmlns:a16="http://schemas.microsoft.com/office/drawing/2014/main" id="{86688FA3-022A-C340-937C-3706497387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962592" y="395667"/>
                    <a:ext cx="123057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>
                        <a:latin typeface="Times-Roman" pitchFamily="2" charset="0"/>
                      </a:rPr>
                      <a:t>1-to-2 decoder</a:t>
                    </a:r>
                    <a:endParaRPr lang="en-US" altLang="en-US" sz="2000"/>
                  </a:p>
                </p:txBody>
              </p:sp>
              <p:sp>
                <p:nvSpPr>
                  <p:cNvPr id="109638" name="Rectangle 147">
                    <a:extLst>
                      <a:ext uri="{FF2B5EF4-FFF2-40B4-BE49-F238E27FC236}">
                        <a16:creationId xmlns:a16="http://schemas.microsoft.com/office/drawing/2014/main" id="{45108373-1C9C-7740-9789-9B0955B733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02167" y="750110"/>
                    <a:ext cx="267702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w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39" name="Rectangle 147">
                    <a:extLst>
                      <a:ext uri="{FF2B5EF4-FFF2-40B4-BE49-F238E27FC236}">
                        <a16:creationId xmlns:a16="http://schemas.microsoft.com/office/drawing/2014/main" id="{4AA782AF-7E47-184B-8A45-699A54DB74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82523" y="-132794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0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  <p:sp>
                <p:nvSpPr>
                  <p:cNvPr id="109640" name="Rectangle 147">
                    <a:extLst>
                      <a:ext uri="{FF2B5EF4-FFF2-40B4-BE49-F238E27FC236}">
                        <a16:creationId xmlns:a16="http://schemas.microsoft.com/office/drawing/2014/main" id="{C6100C1F-3857-F84C-91AF-0A4E39C088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9801" y="90057"/>
                    <a:ext cx="222818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600" i="1">
                        <a:solidFill>
                          <a:srgbClr val="0000FF"/>
                        </a:solidFill>
                        <a:latin typeface="Times-Roman" pitchFamily="2" charset="0"/>
                      </a:rPr>
                      <a:t>y</a:t>
                    </a:r>
                    <a:r>
                      <a:rPr lang="en-US" altLang="en-US" sz="1600" baseline="-25000">
                        <a:solidFill>
                          <a:srgbClr val="0000FF"/>
                        </a:solidFill>
                        <a:latin typeface="Times-Roman" pitchFamily="2" charset="0"/>
                      </a:rPr>
                      <a:t>1</a:t>
                    </a:r>
                    <a:r>
                      <a:rPr lang="en-US" altLang="en-US" sz="1600" i="1">
                        <a:solidFill>
                          <a:srgbClr val="00FFFF"/>
                        </a:solidFill>
                        <a:latin typeface="Times-Roman" pitchFamily="2" charset="0"/>
                      </a:rPr>
                      <a:t> </a:t>
                    </a:r>
                    <a:endParaRPr lang="en-US" altLang="en-US" sz="2000"/>
                  </a:p>
                </p:txBody>
              </p:sp>
            </p:grpSp>
          </p:grpSp>
          <p:sp>
            <p:nvSpPr>
              <p:cNvPr id="109626" name="Freeform 40">
                <a:extLst>
                  <a:ext uri="{FF2B5EF4-FFF2-40B4-BE49-F238E27FC236}">
                    <a16:creationId xmlns:a16="http://schemas.microsoft.com/office/drawing/2014/main" id="{EF809FCB-5C08-AC4C-8F52-48855712D7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07075" y="3035300"/>
                <a:ext cx="65088" cy="65088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7" name="Freeform 40">
                <a:extLst>
                  <a:ext uri="{FF2B5EF4-FFF2-40B4-BE49-F238E27FC236}">
                    <a16:creationId xmlns:a16="http://schemas.microsoft.com/office/drawing/2014/main" id="{8A531776-06E9-7F48-B00D-781ABC8A90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11813" y="4276725"/>
                <a:ext cx="63500" cy="63500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8" name="Freeform 40">
                <a:extLst>
                  <a:ext uri="{FF2B5EF4-FFF2-40B4-BE49-F238E27FC236}">
                    <a16:creationId xmlns:a16="http://schemas.microsoft.com/office/drawing/2014/main" id="{80863005-BC36-9447-B60B-E53114EAE2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13425" y="4583113"/>
                <a:ext cx="63500" cy="63500"/>
              </a:xfrm>
              <a:custGeom>
                <a:avLst/>
                <a:gdLst>
                  <a:gd name="T0" fmla="*/ 0 w 53"/>
                  <a:gd name="T1" fmla="*/ 2147483646 h 53"/>
                  <a:gd name="T2" fmla="*/ 2147483646 w 53"/>
                  <a:gd name="T3" fmla="*/ 2147483646 h 53"/>
                  <a:gd name="T4" fmla="*/ 2147483646 w 53"/>
                  <a:gd name="T5" fmla="*/ 2147483646 h 53"/>
                  <a:gd name="T6" fmla="*/ 2147483646 w 53"/>
                  <a:gd name="T7" fmla="*/ 2147483646 h 53"/>
                  <a:gd name="T8" fmla="*/ 2147483646 w 53"/>
                  <a:gd name="T9" fmla="*/ 2147483646 h 53"/>
                  <a:gd name="T10" fmla="*/ 2147483646 w 53"/>
                  <a:gd name="T11" fmla="*/ 2147483646 h 53"/>
                  <a:gd name="T12" fmla="*/ 2147483646 w 53"/>
                  <a:gd name="T13" fmla="*/ 2147483646 h 53"/>
                  <a:gd name="T14" fmla="*/ 2147483646 w 53"/>
                  <a:gd name="T15" fmla="*/ 2147483646 h 53"/>
                  <a:gd name="T16" fmla="*/ 2147483646 w 53"/>
                  <a:gd name="T17" fmla="*/ 2147483646 h 53"/>
                  <a:gd name="T18" fmla="*/ 2147483646 w 53"/>
                  <a:gd name="T19" fmla="*/ 0 h 53"/>
                  <a:gd name="T20" fmla="*/ 2147483646 w 53"/>
                  <a:gd name="T21" fmla="*/ 0 h 53"/>
                  <a:gd name="T22" fmla="*/ 2147483646 w 53"/>
                  <a:gd name="T23" fmla="*/ 0 h 53"/>
                  <a:gd name="T24" fmla="*/ 2147483646 w 53"/>
                  <a:gd name="T25" fmla="*/ 0 h 53"/>
                  <a:gd name="T26" fmla="*/ 2147483646 w 53"/>
                  <a:gd name="T27" fmla="*/ 2147483646 h 53"/>
                  <a:gd name="T28" fmla="*/ 2147483646 w 53"/>
                  <a:gd name="T29" fmla="*/ 2147483646 h 53"/>
                  <a:gd name="T30" fmla="*/ 2147483646 w 53"/>
                  <a:gd name="T31" fmla="*/ 2147483646 h 53"/>
                  <a:gd name="T32" fmla="*/ 2147483646 w 53"/>
                  <a:gd name="T33" fmla="*/ 2147483646 h 53"/>
                  <a:gd name="T34" fmla="*/ 2147483646 w 53"/>
                  <a:gd name="T35" fmla="*/ 2147483646 h 53"/>
                  <a:gd name="T36" fmla="*/ 2147483646 w 53"/>
                  <a:gd name="T37" fmla="*/ 2147483646 h 53"/>
                  <a:gd name="T38" fmla="*/ 2147483646 w 53"/>
                  <a:gd name="T39" fmla="*/ 2147483646 h 53"/>
                  <a:gd name="T40" fmla="*/ 2147483646 w 53"/>
                  <a:gd name="T41" fmla="*/ 2147483646 h 53"/>
                  <a:gd name="T42" fmla="*/ 2147483646 w 53"/>
                  <a:gd name="T43" fmla="*/ 2147483646 h 53"/>
                  <a:gd name="T44" fmla="*/ 2147483646 w 53"/>
                  <a:gd name="T45" fmla="*/ 2147483646 h 53"/>
                  <a:gd name="T46" fmla="*/ 2147483646 w 53"/>
                  <a:gd name="T47" fmla="*/ 2147483646 h 53"/>
                  <a:gd name="T48" fmla="*/ 2147483646 w 53"/>
                  <a:gd name="T49" fmla="*/ 2147483646 h 53"/>
                  <a:gd name="T50" fmla="*/ 2147483646 w 53"/>
                  <a:gd name="T51" fmla="*/ 2147483646 h 53"/>
                  <a:gd name="T52" fmla="*/ 2147483646 w 53"/>
                  <a:gd name="T53" fmla="*/ 2147483646 h 53"/>
                  <a:gd name="T54" fmla="*/ 2147483646 w 53"/>
                  <a:gd name="T55" fmla="*/ 2147483646 h 53"/>
                  <a:gd name="T56" fmla="*/ 2147483646 w 53"/>
                  <a:gd name="T57" fmla="*/ 2147483646 h 53"/>
                  <a:gd name="T58" fmla="*/ 2147483646 w 53"/>
                  <a:gd name="T59" fmla="*/ 2147483646 h 53"/>
                  <a:gd name="T60" fmla="*/ 2147483646 w 53"/>
                  <a:gd name="T61" fmla="*/ 2147483646 h 53"/>
                  <a:gd name="T62" fmla="*/ 2147483646 w 53"/>
                  <a:gd name="T63" fmla="*/ 2147483646 h 53"/>
                  <a:gd name="T64" fmla="*/ 2147483646 w 53"/>
                  <a:gd name="T65" fmla="*/ 2147483646 h 53"/>
                  <a:gd name="T66" fmla="*/ 2147483646 w 53"/>
                  <a:gd name="T67" fmla="*/ 2147483646 h 53"/>
                  <a:gd name="T68" fmla="*/ 2147483646 w 53"/>
                  <a:gd name="T69" fmla="*/ 2147483646 h 53"/>
                  <a:gd name="T70" fmla="*/ 2147483646 w 53"/>
                  <a:gd name="T71" fmla="*/ 2147483646 h 53"/>
                  <a:gd name="T72" fmla="*/ 2147483646 w 53"/>
                  <a:gd name="T73" fmla="*/ 2147483646 h 53"/>
                  <a:gd name="T74" fmla="*/ 2147483646 w 53"/>
                  <a:gd name="T75" fmla="*/ 2147483646 h 53"/>
                  <a:gd name="T76" fmla="*/ 2147483646 w 53"/>
                  <a:gd name="T77" fmla="*/ 2147483646 h 53"/>
                  <a:gd name="T78" fmla="*/ 2147483646 w 53"/>
                  <a:gd name="T79" fmla="*/ 2147483646 h 53"/>
                  <a:gd name="T80" fmla="*/ 2147483646 w 53"/>
                  <a:gd name="T81" fmla="*/ 2147483646 h 53"/>
                  <a:gd name="T82" fmla="*/ 2147483646 w 53"/>
                  <a:gd name="T83" fmla="*/ 2147483646 h 53"/>
                  <a:gd name="T84" fmla="*/ 2147483646 w 53"/>
                  <a:gd name="T85" fmla="*/ 2147483646 h 53"/>
                  <a:gd name="T86" fmla="*/ 2147483646 w 53"/>
                  <a:gd name="T87" fmla="*/ 2147483646 h 53"/>
                  <a:gd name="T88" fmla="*/ 2147483646 w 53"/>
                  <a:gd name="T89" fmla="*/ 2147483646 h 53"/>
                  <a:gd name="T90" fmla="*/ 2147483646 w 53"/>
                  <a:gd name="T91" fmla="*/ 2147483646 h 53"/>
                  <a:gd name="T92" fmla="*/ 2147483646 w 53"/>
                  <a:gd name="T93" fmla="*/ 2147483646 h 53"/>
                  <a:gd name="T94" fmla="*/ 2147483646 w 53"/>
                  <a:gd name="T95" fmla="*/ 2147483646 h 53"/>
                  <a:gd name="T96" fmla="*/ 2147483646 w 53"/>
                  <a:gd name="T97" fmla="*/ 2147483646 h 53"/>
                  <a:gd name="T98" fmla="*/ 2147483646 w 53"/>
                  <a:gd name="T99" fmla="*/ 2147483646 h 53"/>
                  <a:gd name="T100" fmla="*/ 2147483646 w 53"/>
                  <a:gd name="T101" fmla="*/ 2147483646 h 53"/>
                  <a:gd name="T102" fmla="*/ 2147483646 w 53"/>
                  <a:gd name="T103" fmla="*/ 2147483646 h 53"/>
                  <a:gd name="T104" fmla="*/ 2147483646 w 53"/>
                  <a:gd name="T105" fmla="*/ 2147483646 h 53"/>
                  <a:gd name="T106" fmla="*/ 2147483646 w 53"/>
                  <a:gd name="T107" fmla="*/ 2147483646 h 53"/>
                  <a:gd name="T108" fmla="*/ 2147483646 w 53"/>
                  <a:gd name="T109" fmla="*/ 2147483646 h 53"/>
                  <a:gd name="T110" fmla="*/ 0 w 53"/>
                  <a:gd name="T111" fmla="*/ 2147483646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"/>
                  <a:gd name="T169" fmla="*/ 0 h 53"/>
                  <a:gd name="T170" fmla="*/ 53 w 53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" h="53">
                    <a:moveTo>
                      <a:pt x="0" y="24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9" name="Line 13">
                <a:extLst>
                  <a:ext uri="{FF2B5EF4-FFF2-40B4-BE49-F238E27FC236}">
                    <a16:creationId xmlns:a16="http://schemas.microsoft.com/office/drawing/2014/main" id="{1FF67045-69B8-7B4C-9602-BCE8C02AE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4063" y="2178050"/>
                <a:ext cx="2847975" cy="1492250"/>
              </a:xfrm>
              <a:custGeom>
                <a:avLst/>
                <a:gdLst>
                  <a:gd name="T0" fmla="*/ 0 w 2147482893"/>
                  <a:gd name="T1" fmla="*/ 0 h 213266"/>
                  <a:gd name="T2" fmla="*/ 0 w 2147482893"/>
                  <a:gd name="T3" fmla="*/ 2147483646 h 213266"/>
                  <a:gd name="T4" fmla="*/ 0 w 2147482893"/>
                  <a:gd name="T5" fmla="*/ 2147483646 h 213266"/>
                  <a:gd name="T6" fmla="*/ 0 w 2147482893"/>
                  <a:gd name="T7" fmla="*/ 2147483646 h 2132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7482893" h="213266">
                    <a:moveTo>
                      <a:pt x="0" y="0"/>
                    </a:moveTo>
                    <a:lnTo>
                      <a:pt x="971328407" y="86"/>
                    </a:lnTo>
                    <a:lnTo>
                      <a:pt x="977044063" y="213266"/>
                    </a:lnTo>
                    <a:lnTo>
                      <a:pt x="2147482960" y="21099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0" name="Line 13">
                <a:extLst>
                  <a:ext uri="{FF2B5EF4-FFF2-40B4-BE49-F238E27FC236}">
                    <a16:creationId xmlns:a16="http://schemas.microsoft.com/office/drawing/2014/main" id="{0D5329BD-DF86-F240-A8EF-F6F01AA99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97238" y="3743325"/>
                <a:ext cx="2849562" cy="788988"/>
              </a:xfrm>
              <a:custGeom>
                <a:avLst/>
                <a:gdLst>
                  <a:gd name="T0" fmla="*/ 0 w 2147482893"/>
                  <a:gd name="T1" fmla="*/ 0 h 214403"/>
                  <a:gd name="T2" fmla="*/ 0 w 2147482893"/>
                  <a:gd name="T3" fmla="*/ 2147483646 h 214403"/>
                  <a:gd name="T4" fmla="*/ 0 w 2147482893"/>
                  <a:gd name="T5" fmla="*/ 2147483646 h 214403"/>
                  <a:gd name="T6" fmla="*/ 0 w 2147482893"/>
                  <a:gd name="T7" fmla="*/ 2147483646 h 2144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7482893" h="214403">
                    <a:moveTo>
                      <a:pt x="0" y="0"/>
                    </a:moveTo>
                    <a:lnTo>
                      <a:pt x="662269231" y="2643"/>
                    </a:lnTo>
                    <a:lnTo>
                      <a:pt x="658717295" y="214403"/>
                    </a:lnTo>
                    <a:lnTo>
                      <a:pt x="2147482960" y="21099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6CC26085-329E-9446-AB56-90F81474C3D3}"/>
              </a:ext>
            </a:extLst>
          </p:cNvPr>
          <p:cNvSpPr/>
          <p:nvPr/>
        </p:nvSpPr>
        <p:spPr>
          <a:xfrm rot="16200000">
            <a:off x="6745288" y="3573463"/>
            <a:ext cx="1712913" cy="1449388"/>
          </a:xfrm>
          <a:prstGeom prst="roundRect">
            <a:avLst>
              <a:gd name="adj" fmla="val 19176"/>
            </a:avLst>
          </a:prstGeom>
          <a:solidFill>
            <a:srgbClr val="0070C0">
              <a:alpha val="27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4EE9B34-675F-2F44-A4F8-B001094EB006}"/>
              </a:ext>
            </a:extLst>
          </p:cNvPr>
          <p:cNvSpPr/>
          <p:nvPr/>
        </p:nvSpPr>
        <p:spPr>
          <a:xfrm rot="16200000">
            <a:off x="3244851" y="4921251"/>
            <a:ext cx="963612" cy="1468437"/>
          </a:xfrm>
          <a:prstGeom prst="roundRect">
            <a:avLst>
              <a:gd name="adj" fmla="val 19176"/>
            </a:avLst>
          </a:prstGeom>
          <a:solidFill>
            <a:srgbClr val="0070C0">
              <a:alpha val="27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608" name="TextBox 118">
            <a:extLst>
              <a:ext uri="{FF2B5EF4-FFF2-40B4-BE49-F238E27FC236}">
                <a16:creationId xmlns:a16="http://schemas.microsoft.com/office/drawing/2014/main" id="{7100E520-57D7-334F-9C8F-7C45330B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6" y="5087939"/>
            <a:ext cx="199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70C0"/>
                </a:solidFill>
              </a:rPr>
              <a:t>change to </a:t>
            </a:r>
          </a:p>
          <a:p>
            <a:pPr algn="ctr"/>
            <a:r>
              <a:rPr lang="en-US" altLang="en-US" sz="2000">
                <a:solidFill>
                  <a:srgbClr val="0070C0"/>
                </a:solidFill>
              </a:rPr>
              <a:t>4-to-16 decoder</a:t>
            </a:r>
          </a:p>
        </p:txBody>
      </p:sp>
      <p:sp>
        <p:nvSpPr>
          <p:cNvPr id="109609" name="TextBox 119">
            <a:extLst>
              <a:ext uri="{FF2B5EF4-FFF2-40B4-BE49-F238E27FC236}">
                <a16:creationId xmlns:a16="http://schemas.microsoft.com/office/drawing/2014/main" id="{ECD2E848-45D5-0642-968D-95BF6502B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4686300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70C0"/>
                </a:solidFill>
              </a:rPr>
              <a:t>use 4 bits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867CDBF-1B64-814D-9598-D1D034A9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If-Else Statement</a:t>
            </a:r>
          </a:p>
        </p:txBody>
      </p:sp>
    </p:spTree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547FE3F6-E068-DB41-8BA0-514496F9E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  vs. 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3F0D6-9D90-FE43-BA7A-8681748B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728663"/>
            <a:ext cx="3784600" cy="5910262"/>
          </a:xfrm>
        </p:spPr>
        <p:txBody>
          <a:bodyPr/>
          <a:lstStyle/>
          <a:p>
            <a:pPr marL="152400" indent="0">
              <a:buNone/>
              <a:defRPr/>
            </a:pPr>
            <a:endParaRPr lang="en-US" sz="1400" dirty="0"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If-Else Statement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// C version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main()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</a:p>
          <a:p>
            <a:pPr marL="152400" indent="0">
              <a:buNone/>
              <a:defRPr/>
            </a:pPr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x=3;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y=5;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z;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if (x&lt;y)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z=x;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else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	z=y;</a:t>
            </a:r>
          </a:p>
          <a:p>
            <a:pPr marL="152400" indent="0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  <a:endParaRPr lang="fr" sz="1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11619" name="Text Placeholder 2">
            <a:extLst>
              <a:ext uri="{FF2B5EF4-FFF2-40B4-BE49-F238E27FC236}">
                <a16:creationId xmlns:a16="http://schemas.microsoft.com/office/drawing/2014/main" id="{54E13E7D-08EA-0B42-AEEA-A3569B69083C}"/>
              </a:ext>
            </a:extLst>
          </p:cNvPr>
          <p:cNvSpPr txBox="1">
            <a:spLocks/>
          </p:cNvSpPr>
          <p:nvPr/>
        </p:nvSpPr>
        <p:spPr bwMode="auto">
          <a:xfrm>
            <a:off x="4654550" y="949326"/>
            <a:ext cx="54038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1524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158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If If-Else Statement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rgbClr val="7F7F7F"/>
                </a:solidFill>
                <a:latin typeface="Courier" pitchFamily="2" charset="0"/>
              </a:rPr>
              <a:t>; Assembly version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rgbClr val="7F7F7F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.data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x       BYTE    3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y       BYTE    5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z       BYTE    ?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endParaRPr lang="en-US" altLang="en-US" b="1">
              <a:solidFill>
                <a:schemeClr val="tx1"/>
              </a:solidFill>
              <a:latin typeface="Courier" pitchFamily="2" charset="0"/>
            </a:endParaRP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.code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	LOAD  A, [x]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	LOAD  B, [y]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If:	CMP   A,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	BRGE  Else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	STORE [z], A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	JUMP  End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Else:	STORE [z], B</a:t>
            </a:r>
          </a:p>
          <a:p>
            <a:pPr>
              <a:spcBef>
                <a:spcPts val="475"/>
              </a:spcBef>
              <a:buClr>
                <a:srgbClr val="000000"/>
              </a:buClr>
            </a:pPr>
            <a:r>
              <a:rPr lang="en-US" altLang="en-US" b="1">
                <a:solidFill>
                  <a:schemeClr val="tx1"/>
                </a:solidFill>
                <a:latin typeface="Courier" pitchFamily="2" charset="0"/>
              </a:rPr>
              <a:t>End:	NOOP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DEFF6-E562-E242-9F44-8D696BE5348D}"/>
              </a:ext>
            </a:extLst>
          </p:cNvPr>
          <p:cNvCxnSpPr/>
          <p:nvPr/>
        </p:nvCxnSpPr>
        <p:spPr>
          <a:xfrm>
            <a:off x="4465638" y="855664"/>
            <a:ext cx="0" cy="56403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26695</TotalTime>
  <Words>19730</Words>
  <Application>Microsoft Macintosh PowerPoint</Application>
  <PresentationFormat>Custom</PresentationFormat>
  <Paragraphs>6210</Paragraphs>
  <Slides>201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201</vt:i4>
      </vt:variant>
    </vt:vector>
  </HeadingPairs>
  <TitlesOfParts>
    <vt:vector size="208" baseType="lpstr">
      <vt:lpstr>Arial</vt:lpstr>
      <vt:lpstr>Courier</vt:lpstr>
      <vt:lpstr>Helvetica</vt:lpstr>
      <vt:lpstr>Times</vt:lpstr>
      <vt:lpstr>Times New Roman</vt:lpstr>
      <vt:lpstr>Times-Roman</vt:lpstr>
      <vt:lpstr>1_Default Design</vt:lpstr>
      <vt:lpstr>PowerPoint Presentation</vt:lpstr>
      <vt:lpstr>Assembly Examples </vt:lpstr>
      <vt:lpstr>Assembly Examples (for the i281 CPU)</vt:lpstr>
      <vt:lpstr>PowerPoint Presentation</vt:lpstr>
      <vt:lpstr>PowerPoint Presentation</vt:lpstr>
      <vt:lpstr>PowerPoint Presentation</vt:lpstr>
      <vt:lpstr>PowerPoint Presentation</vt:lpstr>
      <vt:lpstr>The Assembly Language Instructions</vt:lpstr>
      <vt:lpstr>The  i281 Assembly Instructions</vt:lpstr>
      <vt:lpstr>The  i281 Assembly Instructions</vt:lpstr>
      <vt:lpstr>The OPCODEs</vt:lpstr>
      <vt:lpstr>The  OPCODEs</vt:lpstr>
      <vt:lpstr>The  OPCODEs</vt:lpstr>
      <vt:lpstr>The  OPCODEs</vt:lpstr>
      <vt:lpstr>Sample Assembly Programs for the i281 CPU</vt:lpstr>
      <vt:lpstr>Sample Assembly Programs for the i281 CPU (most of these are available in the simulator)</vt:lpstr>
      <vt:lpstr>Arithmetic 1</vt:lpstr>
      <vt:lpstr>C Version</vt:lpstr>
      <vt:lpstr>Assembly Version</vt:lpstr>
      <vt:lpstr>C  vs.  Assembly</vt:lpstr>
      <vt:lpstr>Arithmetic 2</vt:lpstr>
      <vt:lpstr>C Version</vt:lpstr>
      <vt:lpstr>Assembly Version</vt:lpstr>
      <vt:lpstr>C  vs.  Assembly</vt:lpstr>
      <vt:lpstr>User Input from the Switches (arithmetic example)</vt:lpstr>
      <vt:lpstr>PowerPoint Presentation</vt:lpstr>
      <vt:lpstr>C  vs.  Assembly</vt:lpstr>
      <vt:lpstr>C  vs.  Assembly</vt:lpstr>
      <vt:lpstr>Multiplication</vt:lpstr>
      <vt:lpstr>C Version</vt:lpstr>
      <vt:lpstr>Assembly Version</vt:lpstr>
      <vt:lpstr>C  vs.  Assembly</vt:lpstr>
      <vt:lpstr>Multiplication (implemented with repeated addition)</vt:lpstr>
      <vt:lpstr>C Version</vt:lpstr>
      <vt:lpstr>C Version</vt:lpstr>
      <vt:lpstr>Assembly Version</vt:lpstr>
      <vt:lpstr>Assembly Version</vt:lpstr>
      <vt:lpstr>C  vs.  Assembly</vt:lpstr>
      <vt:lpstr>If Statement: Comparison of Signed Numbers  </vt:lpstr>
      <vt:lpstr>The  i281 Assembly Instructions</vt:lpstr>
      <vt:lpstr>The  i281 Assembly Instructions</vt:lpstr>
      <vt:lpstr>The  i281 Assembly Instructions</vt:lpstr>
      <vt:lpstr>The  i281 Assembly Instructions</vt:lpstr>
      <vt:lpstr>Common Comparisons</vt:lpstr>
      <vt:lpstr>Common Comparisons</vt:lpstr>
      <vt:lpstr>If Equal</vt:lpstr>
      <vt:lpstr>C  vs.  Assembly</vt:lpstr>
      <vt:lpstr>C  vs.  Assembly</vt:lpstr>
      <vt:lpstr>C  vs.  Assembly</vt:lpstr>
      <vt:lpstr>C  vs.  Assembly</vt:lpstr>
      <vt:lpstr>If Not Equal</vt:lpstr>
      <vt:lpstr>C  vs.  Assembly</vt:lpstr>
      <vt:lpstr>C  vs.  Assembly</vt:lpstr>
      <vt:lpstr>If Less</vt:lpstr>
      <vt:lpstr>C  vs.  Assembly</vt:lpstr>
      <vt:lpstr>C  vs.  Assembly</vt:lpstr>
      <vt:lpstr>If Less or Equal</vt:lpstr>
      <vt:lpstr>C  vs.  Assembly</vt:lpstr>
      <vt:lpstr>C  vs.  Assembly</vt:lpstr>
      <vt:lpstr>Common Comparisons</vt:lpstr>
      <vt:lpstr>Common Comparisons</vt:lpstr>
      <vt:lpstr>Common Comparisons</vt:lpstr>
      <vt:lpstr>Common Comparisons</vt:lpstr>
      <vt:lpstr>If Greater or Equal</vt:lpstr>
      <vt:lpstr>C  vs.  Assembly</vt:lpstr>
      <vt:lpstr>C  vs.  Assembly</vt:lpstr>
      <vt:lpstr>C  vs.  Assembly</vt:lpstr>
      <vt:lpstr>C  vs.  Assembly</vt:lpstr>
      <vt:lpstr>If Greater</vt:lpstr>
      <vt:lpstr>C  vs.  Assembly</vt:lpstr>
      <vt:lpstr>C  vs.  Assembly</vt:lpstr>
      <vt:lpstr>C  vs.  Assembly</vt:lpstr>
      <vt:lpstr>Common Comparisons</vt:lpstr>
      <vt:lpstr>If Statement: Comparison of Unsigned Numbers  </vt:lpstr>
      <vt:lpstr>Comparison of Signed Numbers</vt:lpstr>
      <vt:lpstr>Comparison of Unsigned Numbers</vt:lpstr>
      <vt:lpstr>Signed     v.s.   Unsigned </vt:lpstr>
      <vt:lpstr>Signed     v.s.   Unsigned </vt:lpstr>
      <vt:lpstr>Signed     v.s.   Unsigned </vt:lpstr>
      <vt:lpstr>Signed     v.s.   Unsigned </vt:lpstr>
      <vt:lpstr>Thus, comparing unsigned numbers requires adding new OPCODEs</vt:lpstr>
      <vt:lpstr>Thus, comparing unsigned numbers requires adding new OPCODEs</vt:lpstr>
      <vt:lpstr>Thus, comparing unsigned numbers requires adding new OPCODEs</vt:lpstr>
      <vt:lpstr>OPCODEs that check the Flags</vt:lpstr>
      <vt:lpstr>PowerPoint Presentation</vt:lpstr>
      <vt:lpstr>PowerPoint Presentation</vt:lpstr>
      <vt:lpstr>You could also add OPCODEs  that just check a specific flag</vt:lpstr>
      <vt:lpstr>You could also add OPCODEs  that just check a specific flag</vt:lpstr>
      <vt:lpstr>You could also add OPCODEs  that just check a specific flag</vt:lpstr>
      <vt:lpstr>Signed     v.s.   Unsigned </vt:lpstr>
      <vt:lpstr>How to add more BRanch OpCODEs</vt:lpstr>
      <vt:lpstr>How to add more BRanch OpCODES</vt:lpstr>
      <vt:lpstr>How to add more BRanch OpCODES</vt:lpstr>
      <vt:lpstr>PowerPoint Presentation</vt:lpstr>
      <vt:lpstr>PowerPoint Presentation</vt:lpstr>
      <vt:lpstr>PowerPoint Presentation</vt:lpstr>
      <vt:lpstr>PowerPoint Presentation</vt:lpstr>
      <vt:lpstr>If-Else Statement</vt:lpstr>
      <vt:lpstr>C  vs.  Assembly</vt:lpstr>
      <vt:lpstr>If with two conditions (OR)</vt:lpstr>
      <vt:lpstr>C  vs.  Assembly</vt:lpstr>
      <vt:lpstr>C  vs.  Assembly</vt:lpstr>
      <vt:lpstr>C  vs.  Assembly</vt:lpstr>
      <vt:lpstr>C  vs.  Assembly</vt:lpstr>
      <vt:lpstr>If with two conditions (AND)</vt:lpstr>
      <vt:lpstr>C  vs.  Assembly</vt:lpstr>
      <vt:lpstr>C  vs.  Assembly</vt:lpstr>
      <vt:lpstr>C  vs.  Assembly</vt:lpstr>
      <vt:lpstr>C  vs.  Assembly</vt:lpstr>
      <vt:lpstr>Switch Statement</vt:lpstr>
      <vt:lpstr>C  vs.  Assembly</vt:lpstr>
      <vt:lpstr>C  vs.  Assembly</vt:lpstr>
      <vt:lpstr>C  vs.  Assembly</vt:lpstr>
      <vt:lpstr>C  vs.  Assembly</vt:lpstr>
      <vt:lpstr>C  vs.  Assembly</vt:lpstr>
      <vt:lpstr>C  vs.  Assembly</vt:lpstr>
      <vt:lpstr>C  vs.  Assembly</vt:lpstr>
      <vt:lpstr>C  vs.  Assembly</vt:lpstr>
      <vt:lpstr>Working with Arrays</vt:lpstr>
      <vt:lpstr>C  vs.  Assembly</vt:lpstr>
      <vt:lpstr>C  vs.  Assembly</vt:lpstr>
      <vt:lpstr>C  vs.  Assembly</vt:lpstr>
      <vt:lpstr>Machine Code  vs.  Assembly  </vt:lpstr>
      <vt:lpstr>Machine Code  vs.  Assembly  </vt:lpstr>
      <vt:lpstr>Machine Code  vs.  Assembly  </vt:lpstr>
      <vt:lpstr>Working with Arrays And Looping Over Their Elements</vt:lpstr>
      <vt:lpstr>C  vs.  Assembly</vt:lpstr>
      <vt:lpstr>C  vs.  Assembly</vt:lpstr>
      <vt:lpstr>PowerPoint Presentation</vt:lpstr>
      <vt:lpstr>PowerPoint Presentation</vt:lpstr>
      <vt:lpstr>PowerPoint Presentation</vt:lpstr>
      <vt:lpstr>PowerPoint Presentation</vt:lpstr>
      <vt:lpstr>C  vs.  Assembly</vt:lpstr>
      <vt:lpstr>PowerPoint Presentation</vt:lpstr>
      <vt:lpstr>PowerPoint Presentation</vt:lpstr>
      <vt:lpstr>PowerPoint Presentation</vt:lpstr>
      <vt:lpstr>PowerPoint Presentation</vt:lpstr>
      <vt:lpstr>C  vs.  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Loop Example:  Add the numbers from 1 to 5</vt:lpstr>
      <vt:lpstr>Add the numbers from 1 to 5</vt:lpstr>
      <vt:lpstr>Do Loop Example:  Add the numbers from 1 to 5</vt:lpstr>
      <vt:lpstr>C Version</vt:lpstr>
      <vt:lpstr>Assembly Version</vt:lpstr>
      <vt:lpstr>Do Loop</vt:lpstr>
      <vt:lpstr>Machine Code Version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While Loop Example:  Add the numbers from 1 to 5</vt:lpstr>
      <vt:lpstr>While Loop</vt:lpstr>
      <vt:lpstr>Bubble Sort</vt:lpstr>
      <vt:lpstr>C Version</vt:lpstr>
      <vt:lpstr>Assembly Version</vt:lpstr>
      <vt:lpstr>Assembly Version</vt:lpstr>
      <vt:lpstr>Bubble Sort</vt:lpstr>
      <vt:lpstr>PowerPoint Presentation</vt:lpstr>
      <vt:lpstr>Machine Code Version</vt:lpstr>
      <vt:lpstr>Machine Code Version</vt:lpstr>
      <vt:lpstr>Machine Code Version</vt:lpstr>
      <vt:lpstr>Machine Code Version</vt:lpstr>
      <vt:lpstr>Machine Code Version</vt:lpstr>
      <vt:lpstr>Machine Code Version</vt:lpstr>
      <vt:lpstr>Machine Code Version</vt:lpstr>
      <vt:lpstr>Machine Code Version</vt:lpstr>
      <vt:lpstr>Machine Code Version</vt:lpstr>
      <vt:lpstr>PowerPoint Presentation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Assembly      v.s.    Machine Code</vt:lpstr>
      <vt:lpstr>For more examples try the i281 simulator  </vt:lpstr>
      <vt:lpstr>i281 Simulator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Stoytchev, Alexander T [E CPE]</cp:lastModifiedBy>
  <cp:revision>358</cp:revision>
  <cp:lastPrinted>2022-12-09T21:30:21Z</cp:lastPrinted>
  <dcterms:modified xsi:type="dcterms:W3CDTF">2025-12-12T21:41:38Z</dcterms:modified>
</cp:coreProperties>
</file>