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84" r:id="rId2"/>
  </p:sldMasterIdLst>
  <p:notesMasterIdLst>
    <p:notesMasterId r:id="rId96"/>
  </p:notesMasterIdLst>
  <p:handoutMasterIdLst>
    <p:handoutMasterId r:id="rId97"/>
  </p:handoutMasterIdLst>
  <p:sldIdLst>
    <p:sldId id="257" r:id="rId3"/>
    <p:sldId id="258" r:id="rId4"/>
    <p:sldId id="397" r:id="rId5"/>
    <p:sldId id="413" r:id="rId6"/>
    <p:sldId id="416" r:id="rId7"/>
    <p:sldId id="404" r:id="rId8"/>
    <p:sldId id="405" r:id="rId9"/>
    <p:sldId id="406" r:id="rId10"/>
    <p:sldId id="407" r:id="rId11"/>
    <p:sldId id="259" r:id="rId12"/>
    <p:sldId id="400" r:id="rId13"/>
    <p:sldId id="264" r:id="rId14"/>
    <p:sldId id="306" r:id="rId15"/>
    <p:sldId id="307" r:id="rId16"/>
    <p:sldId id="309" r:id="rId17"/>
    <p:sldId id="310" r:id="rId18"/>
    <p:sldId id="308" r:id="rId19"/>
    <p:sldId id="311" r:id="rId20"/>
    <p:sldId id="312" r:id="rId21"/>
    <p:sldId id="313" r:id="rId22"/>
    <p:sldId id="315" r:id="rId23"/>
    <p:sldId id="314" r:id="rId24"/>
    <p:sldId id="316" r:id="rId25"/>
    <p:sldId id="320" r:id="rId26"/>
    <p:sldId id="321" r:id="rId27"/>
    <p:sldId id="319" r:id="rId28"/>
    <p:sldId id="265" r:id="rId29"/>
    <p:sldId id="324" r:id="rId30"/>
    <p:sldId id="325" r:id="rId31"/>
    <p:sldId id="382" r:id="rId32"/>
    <p:sldId id="327" r:id="rId33"/>
    <p:sldId id="326" r:id="rId34"/>
    <p:sldId id="328" r:id="rId35"/>
    <p:sldId id="329" r:id="rId36"/>
    <p:sldId id="330" r:id="rId37"/>
    <p:sldId id="331" r:id="rId38"/>
    <p:sldId id="332" r:id="rId39"/>
    <p:sldId id="387" r:id="rId40"/>
    <p:sldId id="333" r:id="rId41"/>
    <p:sldId id="335" r:id="rId42"/>
    <p:sldId id="334" r:id="rId43"/>
    <p:sldId id="374" r:id="rId44"/>
    <p:sldId id="336" r:id="rId45"/>
    <p:sldId id="337" r:id="rId46"/>
    <p:sldId id="339" r:id="rId47"/>
    <p:sldId id="340" r:id="rId48"/>
    <p:sldId id="341" r:id="rId49"/>
    <p:sldId id="342" r:id="rId50"/>
    <p:sldId id="351" r:id="rId51"/>
    <p:sldId id="343" r:id="rId52"/>
    <p:sldId id="345" r:id="rId53"/>
    <p:sldId id="352" r:id="rId54"/>
    <p:sldId id="346" r:id="rId55"/>
    <p:sldId id="353" r:id="rId56"/>
    <p:sldId id="347" r:id="rId57"/>
    <p:sldId id="348" r:id="rId58"/>
    <p:sldId id="349" r:id="rId59"/>
    <p:sldId id="350" r:id="rId60"/>
    <p:sldId id="355" r:id="rId61"/>
    <p:sldId id="356" r:id="rId62"/>
    <p:sldId id="357" r:id="rId63"/>
    <p:sldId id="358" r:id="rId64"/>
    <p:sldId id="359" r:id="rId65"/>
    <p:sldId id="360" r:id="rId66"/>
    <p:sldId id="361" r:id="rId67"/>
    <p:sldId id="363" r:id="rId68"/>
    <p:sldId id="364" r:id="rId69"/>
    <p:sldId id="365" r:id="rId70"/>
    <p:sldId id="368" r:id="rId71"/>
    <p:sldId id="370" r:id="rId72"/>
    <p:sldId id="371" r:id="rId73"/>
    <p:sldId id="372" r:id="rId74"/>
    <p:sldId id="373" r:id="rId75"/>
    <p:sldId id="375" r:id="rId76"/>
    <p:sldId id="376" r:id="rId77"/>
    <p:sldId id="383" r:id="rId78"/>
    <p:sldId id="377" r:id="rId79"/>
    <p:sldId id="381" r:id="rId80"/>
    <p:sldId id="378" r:id="rId81"/>
    <p:sldId id="380" r:id="rId82"/>
    <p:sldId id="379" r:id="rId83"/>
    <p:sldId id="384" r:id="rId84"/>
    <p:sldId id="395" r:id="rId85"/>
    <p:sldId id="388" r:id="rId86"/>
    <p:sldId id="389" r:id="rId87"/>
    <p:sldId id="390" r:id="rId88"/>
    <p:sldId id="391" r:id="rId89"/>
    <p:sldId id="392" r:id="rId90"/>
    <p:sldId id="393" r:id="rId91"/>
    <p:sldId id="394" r:id="rId92"/>
    <p:sldId id="396" r:id="rId93"/>
    <p:sldId id="280" r:id="rId94"/>
    <p:sldId id="301" r:id="rId95"/>
  </p:sldIdLst>
  <p:sldSz cx="109728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45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37"/>
    <p:restoredTop sz="94694"/>
  </p:normalViewPr>
  <p:slideViewPr>
    <p:cSldViewPr snapToGrid="0" snapToObjects="1">
      <p:cViewPr varScale="1">
        <p:scale>
          <a:sx n="121" d="100"/>
          <a:sy n="121" d="100"/>
        </p:scale>
        <p:origin x="1200" y="176"/>
      </p:cViewPr>
      <p:guideLst>
        <p:guide orient="horz" pos="2160"/>
        <p:guide pos="3456"/>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0" Type="http://schemas.openxmlformats.org/officeDocument/2006/relationships/slide" Target="slides/slide78.xml"/><Relationship Id="rId85" Type="http://schemas.openxmlformats.org/officeDocument/2006/relationships/slide" Target="slides/slide83.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handoutMaster" Target="handoutMasters/handoutMaster1.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presProps" Target="presProps.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DA193EE-4E5A-6E4B-8A06-C91990FF24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atin typeface="Arial" charset="0"/>
                <a:ea typeface="ＭＳ Ｐゴシック" charset="-128"/>
              </a:defRPr>
            </a:lvl1pPr>
          </a:lstStyle>
          <a:p>
            <a:pPr>
              <a:defRPr/>
            </a:pPr>
            <a:endParaRPr lang="en-US"/>
          </a:p>
        </p:txBody>
      </p:sp>
      <p:sp>
        <p:nvSpPr>
          <p:cNvPr id="3" name="Date Placeholder 2">
            <a:extLst>
              <a:ext uri="{FF2B5EF4-FFF2-40B4-BE49-F238E27FC236}">
                <a16:creationId xmlns:a16="http://schemas.microsoft.com/office/drawing/2014/main" id="{4CA28F34-DA80-9A4F-94A1-46473739C1E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hangingPunct="1">
              <a:defRPr sz="1200">
                <a:latin typeface="Arial" charset="0"/>
                <a:ea typeface="ＭＳ Ｐゴシック" charset="-128"/>
              </a:defRPr>
            </a:lvl1pPr>
          </a:lstStyle>
          <a:p>
            <a:pPr>
              <a:defRPr/>
            </a:pPr>
            <a:fld id="{37B52D04-A582-6546-A675-26E77CAA0A22}" type="datetimeFigureOut">
              <a:rPr lang="en-US"/>
              <a:pPr>
                <a:defRPr/>
              </a:pPr>
              <a:t>11/29/25</a:t>
            </a:fld>
            <a:endParaRPr lang="en-US"/>
          </a:p>
        </p:txBody>
      </p:sp>
      <p:sp>
        <p:nvSpPr>
          <p:cNvPr id="4" name="Footer Placeholder 3">
            <a:extLst>
              <a:ext uri="{FF2B5EF4-FFF2-40B4-BE49-F238E27FC236}">
                <a16:creationId xmlns:a16="http://schemas.microsoft.com/office/drawing/2014/main" id="{615591AF-6E0F-724A-9F32-E51D34DBFD3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hangingPunct="1">
              <a:defRPr sz="1200">
                <a:latin typeface="Arial" charset="0"/>
                <a:ea typeface="ＭＳ Ｐゴシック" charset="-128"/>
              </a:defRPr>
            </a:lvl1pPr>
          </a:lstStyle>
          <a:p>
            <a:pPr>
              <a:defRPr/>
            </a:pPr>
            <a:endParaRPr lang="en-US"/>
          </a:p>
        </p:txBody>
      </p:sp>
      <p:sp>
        <p:nvSpPr>
          <p:cNvPr id="5" name="Slide Number Placeholder 4">
            <a:extLst>
              <a:ext uri="{FF2B5EF4-FFF2-40B4-BE49-F238E27FC236}">
                <a16:creationId xmlns:a16="http://schemas.microsoft.com/office/drawing/2014/main" id="{9F9F75B9-42F0-B84E-BB9D-BA012EECFC5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eaLnBrk="1" hangingPunct="1">
              <a:defRPr sz="1200">
                <a:latin typeface="Arial" charset="0"/>
                <a:ea typeface="ＭＳ Ｐゴシック" charset="-128"/>
              </a:defRPr>
            </a:lvl1pPr>
          </a:lstStyle>
          <a:p>
            <a:pPr>
              <a:defRPr/>
            </a:pPr>
            <a:fld id="{E13C5C8B-8CAA-5F44-8F8C-80ECCC6374BD}"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78C4E81-EA5F-1B4A-BCD6-F19639485B3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atin typeface="Arial" charset="0"/>
                <a:ea typeface="ＭＳ Ｐゴシック" charset="-128"/>
              </a:defRPr>
            </a:lvl1pPr>
          </a:lstStyle>
          <a:p>
            <a:pPr>
              <a:defRPr/>
            </a:pPr>
            <a:endParaRPr lang="en-US"/>
          </a:p>
        </p:txBody>
      </p:sp>
      <p:sp>
        <p:nvSpPr>
          <p:cNvPr id="3" name="Date Placeholder 2">
            <a:extLst>
              <a:ext uri="{FF2B5EF4-FFF2-40B4-BE49-F238E27FC236}">
                <a16:creationId xmlns:a16="http://schemas.microsoft.com/office/drawing/2014/main" id="{7F6148C2-72D2-1542-A848-5BE13DA7D918}"/>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atin typeface="Arial" charset="0"/>
                <a:ea typeface="ＭＳ Ｐゴシック" charset="-128"/>
              </a:defRPr>
            </a:lvl1pPr>
          </a:lstStyle>
          <a:p>
            <a:pPr>
              <a:defRPr/>
            </a:pPr>
            <a:fld id="{EA474015-1569-0548-B56D-190F9B9189F7}" type="datetimeFigureOut">
              <a:rPr lang="en-US"/>
              <a:pPr>
                <a:defRPr/>
              </a:pPr>
              <a:t>11/29/25</a:t>
            </a:fld>
            <a:endParaRPr lang="en-US"/>
          </a:p>
        </p:txBody>
      </p:sp>
      <p:sp>
        <p:nvSpPr>
          <p:cNvPr id="4" name="Slide Image Placeholder 3">
            <a:extLst>
              <a:ext uri="{FF2B5EF4-FFF2-40B4-BE49-F238E27FC236}">
                <a16:creationId xmlns:a16="http://schemas.microsoft.com/office/drawing/2014/main" id="{3CEED77C-0D72-DF4D-BBE3-5D4ED30580DA}"/>
              </a:ext>
            </a:extLst>
          </p:cNvPr>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1EE0004A-248B-A44C-963D-51AEE2F8A4F7}"/>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7DF4E30-24C7-D749-BFEE-5DDC7FEE51B4}"/>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a:latin typeface="Arial" charset="0"/>
                <a:ea typeface="ＭＳ Ｐゴシック" charset="-128"/>
              </a:defRPr>
            </a:lvl1pPr>
          </a:lstStyle>
          <a:p>
            <a:pPr>
              <a:defRPr/>
            </a:pPr>
            <a:endParaRPr lang="en-US"/>
          </a:p>
        </p:txBody>
      </p:sp>
      <p:sp>
        <p:nvSpPr>
          <p:cNvPr id="7" name="Slide Number Placeholder 6">
            <a:extLst>
              <a:ext uri="{FF2B5EF4-FFF2-40B4-BE49-F238E27FC236}">
                <a16:creationId xmlns:a16="http://schemas.microsoft.com/office/drawing/2014/main" id="{76FB8BE7-D353-8447-99FA-6E683F6C36C6}"/>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hangingPunct="1">
              <a:defRPr sz="1200">
                <a:latin typeface="Arial" charset="0"/>
                <a:ea typeface="ＭＳ Ｐゴシック" charset="-128"/>
              </a:defRPr>
            </a:lvl1pPr>
          </a:lstStyle>
          <a:p>
            <a:pPr>
              <a:defRPr/>
            </a:pPr>
            <a:fld id="{73D4756A-843E-9E4F-B92D-19AF7696126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65760" y="533400"/>
            <a:ext cx="4114800" cy="1143000"/>
          </a:xfrm>
        </p:spPr>
        <p:txBody>
          <a:bodyPr anchor="b"/>
          <a:lstStyle>
            <a:lvl1pPr>
              <a:defRPr sz="3200" b="0">
                <a:solidFill>
                  <a:srgbClr val="F5E985"/>
                </a:solidFill>
              </a:defRPr>
            </a:lvl1pPr>
          </a:lstStyle>
          <a:p>
            <a:pPr lvl="0"/>
            <a:r>
              <a:rPr lang="en-US" noProof="0"/>
              <a:t>Click to edit Master title style</a:t>
            </a:r>
          </a:p>
        </p:txBody>
      </p:sp>
      <p:sp>
        <p:nvSpPr>
          <p:cNvPr id="3075" name="Rectangle 3"/>
          <p:cNvSpPr>
            <a:spLocks noGrp="1" noChangeArrowheads="1"/>
          </p:cNvSpPr>
          <p:nvPr>
            <p:ph type="subTitle" idx="1"/>
          </p:nvPr>
        </p:nvSpPr>
        <p:spPr>
          <a:xfrm>
            <a:off x="365760" y="1828800"/>
            <a:ext cx="4114800" cy="1752600"/>
          </a:xfrm>
        </p:spPr>
        <p:txBody>
          <a:bodyPr/>
          <a:lstStyle>
            <a:lvl1pPr marL="0" indent="0">
              <a:buFontTx/>
              <a:buNone/>
              <a:defRPr sz="2800"/>
            </a:lvl1pPr>
          </a:lstStyle>
          <a:p>
            <a:pPr lvl="0"/>
            <a:r>
              <a:rPr lang="en-US" noProof="0"/>
              <a:t>Click to edit Master subtitle style</a:t>
            </a:r>
          </a:p>
        </p:txBody>
      </p:sp>
    </p:spTree>
    <p:extLst>
      <p:ext uri="{BB962C8B-B14F-4D97-AF65-F5344CB8AC3E}">
        <p14:creationId xmlns:p14="http://schemas.microsoft.com/office/powerpoint/2010/main" val="279011480"/>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1372439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3860" y="304800"/>
            <a:ext cx="267462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304800"/>
            <a:ext cx="784098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27967502"/>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65760" y="533400"/>
            <a:ext cx="4114800" cy="1143000"/>
          </a:xfrm>
        </p:spPr>
        <p:txBody>
          <a:bodyPr anchor="b"/>
          <a:lstStyle>
            <a:lvl1pPr>
              <a:defRPr sz="3200" b="0">
                <a:solidFill>
                  <a:srgbClr val="F5E985"/>
                </a:solidFill>
              </a:defRPr>
            </a:lvl1pPr>
          </a:lstStyle>
          <a:p>
            <a:pPr lvl="0"/>
            <a:r>
              <a:rPr lang="en-US" noProof="0"/>
              <a:t>Click to edit Master title style</a:t>
            </a:r>
          </a:p>
        </p:txBody>
      </p:sp>
      <p:sp>
        <p:nvSpPr>
          <p:cNvPr id="3075" name="Rectangle 3"/>
          <p:cNvSpPr>
            <a:spLocks noGrp="1" noChangeArrowheads="1"/>
          </p:cNvSpPr>
          <p:nvPr>
            <p:ph type="subTitle" idx="1"/>
          </p:nvPr>
        </p:nvSpPr>
        <p:spPr>
          <a:xfrm>
            <a:off x="365760" y="1828800"/>
            <a:ext cx="4114800" cy="1752600"/>
          </a:xfrm>
        </p:spPr>
        <p:txBody>
          <a:bodyPr/>
          <a:lstStyle>
            <a:lvl1pPr marL="0" indent="0">
              <a:buFontTx/>
              <a:buNone/>
              <a:defRPr sz="2800"/>
            </a:lvl1pPr>
          </a:lstStyle>
          <a:p>
            <a:pPr lvl="0"/>
            <a:r>
              <a:rPr lang="en-US" noProof="0"/>
              <a:t>Click to edit Master subtitle style</a:t>
            </a:r>
          </a:p>
        </p:txBody>
      </p:sp>
    </p:spTree>
    <p:extLst>
      <p:ext uri="{BB962C8B-B14F-4D97-AF65-F5344CB8AC3E}">
        <p14:creationId xmlns:p14="http://schemas.microsoft.com/office/powerpoint/2010/main" val="2555695726"/>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04287423"/>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776" y="4406901"/>
            <a:ext cx="932688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66776" y="2906713"/>
            <a:ext cx="932688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88299790"/>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31520" y="1219200"/>
            <a:ext cx="466344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577840" y="1219200"/>
            <a:ext cx="466344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7256461"/>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8640" y="274638"/>
            <a:ext cx="987552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48640" y="1535113"/>
            <a:ext cx="484822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48640" y="2174875"/>
            <a:ext cx="484822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574031" y="1535113"/>
            <a:ext cx="485013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74031" y="2174875"/>
            <a:ext cx="485013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7172627"/>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62486386"/>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9364371"/>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8640" y="273050"/>
            <a:ext cx="360997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290060" y="273051"/>
            <a:ext cx="61341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48640" y="1435101"/>
            <a:ext cx="360997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358074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8561121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50746" y="4800600"/>
            <a:ext cx="658368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150746" y="612775"/>
            <a:ext cx="658368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150746" y="5367338"/>
            <a:ext cx="658368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03388541"/>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7634969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3860" y="304800"/>
            <a:ext cx="267462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304800"/>
            <a:ext cx="784098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4106438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776" y="4406901"/>
            <a:ext cx="932688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66776" y="2906713"/>
            <a:ext cx="932688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8737082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31520" y="1219200"/>
            <a:ext cx="466344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577840" y="1219200"/>
            <a:ext cx="466344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390705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8640" y="274638"/>
            <a:ext cx="987552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48640" y="1535113"/>
            <a:ext cx="484822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48640" y="2174875"/>
            <a:ext cx="484822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574031" y="1535113"/>
            <a:ext cx="485013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74031" y="2174875"/>
            <a:ext cx="485013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1556428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9596695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4812090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8640" y="273050"/>
            <a:ext cx="360997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290060" y="273051"/>
            <a:ext cx="61341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48640" y="1435101"/>
            <a:ext cx="360997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93429360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50746" y="4800600"/>
            <a:ext cx="658368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150746" y="612775"/>
            <a:ext cx="658368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150746" y="5367338"/>
            <a:ext cx="658368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1926351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35FFB84-9035-4D45-80BE-AF58E402C208}"/>
              </a:ext>
            </a:extLst>
          </p:cNvPr>
          <p:cNvSpPr>
            <a:spLocks noGrp="1" noChangeArrowheads="1"/>
          </p:cNvSpPr>
          <p:nvPr>
            <p:ph type="title"/>
          </p:nvPr>
        </p:nvSpPr>
        <p:spPr bwMode="auto">
          <a:xfrm>
            <a:off x="0" y="304800"/>
            <a:ext cx="10972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110C33B-1FF3-9844-AA4C-38D1D835F508}"/>
              </a:ext>
            </a:extLst>
          </p:cNvPr>
          <p:cNvSpPr>
            <a:spLocks noGrp="1" noChangeArrowheads="1"/>
          </p:cNvSpPr>
          <p:nvPr>
            <p:ph type="body" idx="1"/>
          </p:nvPr>
        </p:nvSpPr>
        <p:spPr bwMode="auto">
          <a:xfrm>
            <a:off x="731520" y="1219200"/>
            <a:ext cx="950976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txStyles>
    <p:titleStyle>
      <a:lvl1pPr algn="ctr" rtl="0" eaLnBrk="0" fontAlgn="base" hangingPunct="0">
        <a:spcBef>
          <a:spcPct val="0"/>
        </a:spcBef>
        <a:spcAft>
          <a:spcPct val="0"/>
        </a:spcAft>
        <a:defRPr sz="3600" b="1">
          <a:solidFill>
            <a:schemeClr val="tx1"/>
          </a:solidFill>
          <a:latin typeface="+mj-lt"/>
          <a:ea typeface="ＭＳ Ｐゴシック" panose="020B0600070205080204"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ＭＳ Ｐゴシック" panose="020B0600070205080204"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ＭＳ Ｐゴシック" panose="020B0600070205080204"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ＭＳ Ｐゴシック" panose="020B0600070205080204"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ＭＳ Ｐゴシック" panose="020B0600070205080204"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ＭＳ Ｐゴシック" panose="020B0600070205080204" pitchFamily="34" charset="-128"/>
          <a:cs typeface="MS PGothic" charset="0"/>
        </a:defRPr>
      </a:lvl1pPr>
      <a:lvl2pPr marL="742950" indent="-285750" algn="l" rtl="0" eaLnBrk="0" fontAlgn="base" hangingPunct="0">
        <a:spcBef>
          <a:spcPct val="20000"/>
        </a:spcBef>
        <a:spcAft>
          <a:spcPct val="0"/>
        </a:spcAft>
        <a:buFont typeface="Wingdings" pitchFamily="2" charset="2"/>
        <a:buChar char="§"/>
        <a:defRPr sz="2000" b="1">
          <a:solidFill>
            <a:schemeClr val="tx1"/>
          </a:solidFill>
          <a:latin typeface="+mn-lt"/>
          <a:ea typeface="ＭＳ Ｐゴシック" panose="020B0600070205080204" pitchFamily="34" charset="-128"/>
          <a:cs typeface="MS PGothic" charset="0"/>
        </a:defRPr>
      </a:lvl2pPr>
      <a:lvl3pPr marL="1143000" indent="-228600" algn="l" rtl="0" eaLnBrk="0" fontAlgn="base" hangingPunct="0">
        <a:spcBef>
          <a:spcPct val="20000"/>
        </a:spcBef>
        <a:spcAft>
          <a:spcPct val="0"/>
        </a:spcAft>
        <a:buChar char="•"/>
        <a:defRPr b="1">
          <a:solidFill>
            <a:schemeClr val="tx1"/>
          </a:solidFill>
          <a:latin typeface="+mn-lt"/>
          <a:ea typeface="ＭＳ Ｐゴシック" panose="020B0600070205080204" pitchFamily="34" charset="-128"/>
          <a:cs typeface="MS PGothic" charset="0"/>
        </a:defRPr>
      </a:lvl3pPr>
      <a:lvl4pPr marL="1600200" indent="-228600" algn="l" rtl="0" eaLnBrk="0" fontAlgn="base" hangingPunct="0">
        <a:spcBef>
          <a:spcPct val="20000"/>
        </a:spcBef>
        <a:spcAft>
          <a:spcPct val="0"/>
        </a:spcAft>
        <a:buChar char="–"/>
        <a:defRPr b="1">
          <a:solidFill>
            <a:schemeClr val="tx1"/>
          </a:solidFill>
          <a:latin typeface="+mn-lt"/>
          <a:ea typeface="ＭＳ Ｐゴシック" panose="020B0600070205080204" pitchFamily="34" charset="-128"/>
          <a:cs typeface="MS PGothic" charset="0"/>
        </a:defRPr>
      </a:lvl4pPr>
      <a:lvl5pPr marL="2057400" indent="-228600" algn="l" rtl="0" eaLnBrk="0" fontAlgn="base" hangingPunct="0">
        <a:spcBef>
          <a:spcPct val="20000"/>
        </a:spcBef>
        <a:spcAft>
          <a:spcPct val="0"/>
        </a:spcAft>
        <a:buChar char="»"/>
        <a:defRPr b="1">
          <a:solidFill>
            <a:schemeClr val="tx1"/>
          </a:solidFill>
          <a:latin typeface="+mn-lt"/>
          <a:ea typeface="ＭＳ Ｐゴシック" panose="020B0600070205080204" pitchFamily="34" charset="-128"/>
          <a:cs typeface="MS PGothic" charset="0"/>
        </a:defRPr>
      </a:lvl5pPr>
      <a:lvl6pPr marL="2514600" indent="-228600" algn="l" rtl="0" fontAlgn="base">
        <a:spcBef>
          <a:spcPct val="20000"/>
        </a:spcBef>
        <a:spcAft>
          <a:spcPct val="0"/>
        </a:spcAft>
        <a:buChar char="»"/>
        <a:defRPr b="1">
          <a:solidFill>
            <a:schemeClr val="tx1"/>
          </a:solidFill>
          <a:latin typeface="+mn-lt"/>
          <a:ea typeface="+mn-ea"/>
        </a:defRPr>
      </a:lvl6pPr>
      <a:lvl7pPr marL="2971800" indent="-228600" algn="l" rtl="0" fontAlgn="base">
        <a:spcBef>
          <a:spcPct val="20000"/>
        </a:spcBef>
        <a:spcAft>
          <a:spcPct val="0"/>
        </a:spcAft>
        <a:buChar char="»"/>
        <a:defRPr b="1">
          <a:solidFill>
            <a:schemeClr val="tx1"/>
          </a:solidFill>
          <a:latin typeface="+mn-lt"/>
          <a:ea typeface="+mn-ea"/>
        </a:defRPr>
      </a:lvl7pPr>
      <a:lvl8pPr marL="3429000" indent="-228600" algn="l" rtl="0" fontAlgn="base">
        <a:spcBef>
          <a:spcPct val="20000"/>
        </a:spcBef>
        <a:spcAft>
          <a:spcPct val="0"/>
        </a:spcAft>
        <a:buChar char="»"/>
        <a:defRPr b="1">
          <a:solidFill>
            <a:schemeClr val="tx1"/>
          </a:solidFill>
          <a:latin typeface="+mn-lt"/>
          <a:ea typeface="+mn-ea"/>
        </a:defRPr>
      </a:lvl8pPr>
      <a:lvl9pPr marL="3886200" indent="-228600" algn="l" rtl="0" fontAlgn="base">
        <a:spcBef>
          <a:spcPct val="20000"/>
        </a:spcBef>
        <a:spcAft>
          <a:spcPct val="0"/>
        </a:spcAft>
        <a:buChar char="»"/>
        <a:defRPr b="1">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691032B-56A7-AF45-8A9B-AE088596A079}"/>
              </a:ext>
            </a:extLst>
          </p:cNvPr>
          <p:cNvSpPr>
            <a:spLocks noGrp="1" noChangeArrowheads="1"/>
          </p:cNvSpPr>
          <p:nvPr>
            <p:ph type="title"/>
          </p:nvPr>
        </p:nvSpPr>
        <p:spPr bwMode="auto">
          <a:xfrm>
            <a:off x="0" y="304800"/>
            <a:ext cx="1069848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a:extLst>
              <a:ext uri="{FF2B5EF4-FFF2-40B4-BE49-F238E27FC236}">
                <a16:creationId xmlns:a16="http://schemas.microsoft.com/office/drawing/2014/main" id="{DED0D09D-4B6E-BB41-9A3C-2C5B918D72D4}"/>
              </a:ext>
            </a:extLst>
          </p:cNvPr>
          <p:cNvSpPr>
            <a:spLocks noGrp="1" noChangeArrowheads="1"/>
          </p:cNvSpPr>
          <p:nvPr>
            <p:ph type="body" idx="1"/>
          </p:nvPr>
        </p:nvSpPr>
        <p:spPr bwMode="auto">
          <a:xfrm>
            <a:off x="731520" y="1219200"/>
            <a:ext cx="950976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ransition/>
  <p:txStyles>
    <p:titleStyle>
      <a:lvl1pPr algn="ctr" rtl="0" eaLnBrk="0" fontAlgn="base" hangingPunct="0">
        <a:spcBef>
          <a:spcPct val="0"/>
        </a:spcBef>
        <a:spcAft>
          <a:spcPct val="0"/>
        </a:spcAft>
        <a:defRPr sz="3600" b="1">
          <a:solidFill>
            <a:schemeClr val="tx1"/>
          </a:solidFill>
          <a:latin typeface="+mj-lt"/>
          <a:ea typeface="ＭＳ Ｐゴシック" panose="020B0600070205080204" pitchFamily="34" charset="-128"/>
          <a:cs typeface="ＭＳ Ｐゴシック" charset="0"/>
        </a:defRPr>
      </a:lvl1pPr>
      <a:lvl2pPr algn="ctr" rtl="0" eaLnBrk="0" fontAlgn="base" hangingPunct="0">
        <a:spcBef>
          <a:spcPct val="0"/>
        </a:spcBef>
        <a:spcAft>
          <a:spcPct val="0"/>
        </a:spcAft>
        <a:defRPr sz="3600" b="1">
          <a:solidFill>
            <a:schemeClr val="tx1"/>
          </a:solidFill>
          <a:latin typeface="Arial" charset="0"/>
          <a:ea typeface="ＭＳ Ｐゴシック" panose="020B0600070205080204" pitchFamily="34" charset="-128"/>
          <a:cs typeface="ＭＳ Ｐゴシック" charset="0"/>
        </a:defRPr>
      </a:lvl2pPr>
      <a:lvl3pPr algn="ctr" rtl="0" eaLnBrk="0" fontAlgn="base" hangingPunct="0">
        <a:spcBef>
          <a:spcPct val="0"/>
        </a:spcBef>
        <a:spcAft>
          <a:spcPct val="0"/>
        </a:spcAft>
        <a:defRPr sz="3600" b="1">
          <a:solidFill>
            <a:schemeClr val="tx1"/>
          </a:solidFill>
          <a:latin typeface="Arial" charset="0"/>
          <a:ea typeface="ＭＳ Ｐゴシック" panose="020B0600070205080204" pitchFamily="34" charset="-128"/>
          <a:cs typeface="ＭＳ Ｐゴシック" charset="0"/>
        </a:defRPr>
      </a:lvl3pPr>
      <a:lvl4pPr algn="ctr" rtl="0" eaLnBrk="0" fontAlgn="base" hangingPunct="0">
        <a:spcBef>
          <a:spcPct val="0"/>
        </a:spcBef>
        <a:spcAft>
          <a:spcPct val="0"/>
        </a:spcAft>
        <a:defRPr sz="3600" b="1">
          <a:solidFill>
            <a:schemeClr val="tx1"/>
          </a:solidFill>
          <a:latin typeface="Arial" charset="0"/>
          <a:ea typeface="ＭＳ Ｐゴシック" panose="020B0600070205080204" pitchFamily="34" charset="-128"/>
          <a:cs typeface="ＭＳ Ｐゴシック" charset="0"/>
        </a:defRPr>
      </a:lvl4pPr>
      <a:lvl5pPr algn="ctr" rtl="0" eaLnBrk="0" fontAlgn="base" hangingPunct="0">
        <a:spcBef>
          <a:spcPct val="0"/>
        </a:spcBef>
        <a:spcAft>
          <a:spcPct val="0"/>
        </a:spcAft>
        <a:defRPr sz="3600" b="1">
          <a:solidFill>
            <a:schemeClr val="tx1"/>
          </a:solidFill>
          <a:latin typeface="Arial" charset="0"/>
          <a:ea typeface="ＭＳ Ｐゴシック" panose="020B0600070205080204" pitchFamily="34" charset="-128"/>
          <a:cs typeface="ＭＳ Ｐゴシック"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ＭＳ Ｐゴシック" panose="020B0600070205080204" pitchFamily="34" charset="-128"/>
          <a:cs typeface="ＭＳ Ｐゴシック" charset="0"/>
        </a:defRPr>
      </a:lvl1pPr>
      <a:lvl2pPr marL="742950" indent="-285750" algn="l" rtl="0" eaLnBrk="0" fontAlgn="base" hangingPunct="0">
        <a:spcBef>
          <a:spcPct val="20000"/>
        </a:spcBef>
        <a:spcAft>
          <a:spcPct val="0"/>
        </a:spcAft>
        <a:buFont typeface="Wingdings" pitchFamily="2" charset="2"/>
        <a:buChar char="§"/>
        <a:defRPr sz="2000" b="1">
          <a:solidFill>
            <a:schemeClr val="tx1"/>
          </a:solidFill>
          <a:latin typeface="+mn-lt"/>
          <a:ea typeface="ＭＳ Ｐゴシック" panose="020B0600070205080204" pitchFamily="34" charset="-128"/>
        </a:defRPr>
      </a:lvl2pPr>
      <a:lvl3pPr marL="1143000" indent="-228600" algn="l" rtl="0" eaLnBrk="0" fontAlgn="base" hangingPunct="0">
        <a:spcBef>
          <a:spcPct val="20000"/>
        </a:spcBef>
        <a:spcAft>
          <a:spcPct val="0"/>
        </a:spcAft>
        <a:buChar char="•"/>
        <a:defRPr b="1">
          <a:solidFill>
            <a:schemeClr val="tx1"/>
          </a:solidFill>
          <a:latin typeface="+mn-lt"/>
          <a:ea typeface="ＭＳ Ｐゴシック" panose="020B0600070205080204" pitchFamily="34" charset="-128"/>
        </a:defRPr>
      </a:lvl3pPr>
      <a:lvl4pPr marL="1600200" indent="-228600" algn="l" rtl="0" eaLnBrk="0" fontAlgn="base" hangingPunct="0">
        <a:spcBef>
          <a:spcPct val="20000"/>
        </a:spcBef>
        <a:spcAft>
          <a:spcPct val="0"/>
        </a:spcAft>
        <a:buChar char="–"/>
        <a:defRPr b="1">
          <a:solidFill>
            <a:schemeClr val="tx1"/>
          </a:solidFill>
          <a:latin typeface="+mn-lt"/>
          <a:ea typeface="ＭＳ Ｐゴシック" panose="020B0600070205080204" pitchFamily="34" charset="-128"/>
        </a:defRPr>
      </a:lvl4pPr>
      <a:lvl5pPr marL="2057400" indent="-228600" algn="l" rtl="0" eaLnBrk="0" fontAlgn="base" hangingPunct="0">
        <a:spcBef>
          <a:spcPct val="20000"/>
        </a:spcBef>
        <a:spcAft>
          <a:spcPct val="0"/>
        </a:spcAft>
        <a:buChar char="»"/>
        <a:defRPr b="1">
          <a:solidFill>
            <a:schemeClr val="tx1"/>
          </a:solidFill>
          <a:latin typeface="+mn-lt"/>
          <a:ea typeface="ＭＳ Ｐゴシック" panose="020B0600070205080204" pitchFamily="34" charset="-128"/>
        </a:defRPr>
      </a:lvl5pPr>
      <a:lvl6pPr marL="2514600" indent="-228600" algn="l" rtl="0" fontAlgn="base">
        <a:spcBef>
          <a:spcPct val="20000"/>
        </a:spcBef>
        <a:spcAft>
          <a:spcPct val="0"/>
        </a:spcAft>
        <a:buChar char="»"/>
        <a:defRPr b="1">
          <a:solidFill>
            <a:schemeClr val="tx1"/>
          </a:solidFill>
          <a:latin typeface="+mn-lt"/>
          <a:ea typeface="+mn-ea"/>
        </a:defRPr>
      </a:lvl6pPr>
      <a:lvl7pPr marL="2971800" indent="-228600" algn="l" rtl="0" fontAlgn="base">
        <a:spcBef>
          <a:spcPct val="20000"/>
        </a:spcBef>
        <a:spcAft>
          <a:spcPct val="0"/>
        </a:spcAft>
        <a:buChar char="»"/>
        <a:defRPr b="1">
          <a:solidFill>
            <a:schemeClr val="tx1"/>
          </a:solidFill>
          <a:latin typeface="+mn-lt"/>
          <a:ea typeface="+mn-ea"/>
        </a:defRPr>
      </a:lvl7pPr>
      <a:lvl8pPr marL="3429000" indent="-228600" algn="l" rtl="0" fontAlgn="base">
        <a:spcBef>
          <a:spcPct val="20000"/>
        </a:spcBef>
        <a:spcAft>
          <a:spcPct val="0"/>
        </a:spcAft>
        <a:buChar char="»"/>
        <a:defRPr b="1">
          <a:solidFill>
            <a:schemeClr val="tx1"/>
          </a:solidFill>
          <a:latin typeface="+mn-lt"/>
          <a:ea typeface="+mn-ea"/>
        </a:defRPr>
      </a:lvl8pPr>
      <a:lvl9pPr marL="3886200" indent="-228600" algn="l" rtl="0" fontAlgn="base">
        <a:spcBef>
          <a:spcPct val="20000"/>
        </a:spcBef>
        <a:spcAft>
          <a:spcPct val="0"/>
        </a:spcAft>
        <a:buChar char="»"/>
        <a:defRPr b="1">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hyperlink" Target="https://rodrego.it.tufts.edu/" TargetMode="External"/><Relationship Id="rId2" Type="http://schemas.openxmlformats.org/officeDocument/2006/relationships/hyperlink" Target="http://sites.tufts.edu/rodrego/" TargetMode="Externa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1" name="Picture 2" descr="Screen shot 2013-08-28 at 12.04.38 PM.png">
            <a:extLst>
              <a:ext uri="{FF2B5EF4-FFF2-40B4-BE49-F238E27FC236}">
                <a16:creationId xmlns:a16="http://schemas.microsoft.com/office/drawing/2014/main" id="{A0F0532E-D7A5-EF4B-A7CB-1A262BF9303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685801"/>
            <a:ext cx="2743200" cy="236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Rectangle 2">
            <a:extLst>
              <a:ext uri="{FF2B5EF4-FFF2-40B4-BE49-F238E27FC236}">
                <a16:creationId xmlns:a16="http://schemas.microsoft.com/office/drawing/2014/main" id="{9F915569-6FD6-474C-9EBB-8EB4B9EEC486}"/>
              </a:ext>
            </a:extLst>
          </p:cNvPr>
          <p:cNvSpPr>
            <a:spLocks noGrp="1" noChangeArrowheads="1"/>
          </p:cNvSpPr>
          <p:nvPr>
            <p:ph type="body" idx="1"/>
          </p:nvPr>
        </p:nvSpPr>
        <p:spPr>
          <a:xfrm>
            <a:off x="914400" y="4648200"/>
            <a:ext cx="9144000" cy="1524000"/>
          </a:xfrm>
        </p:spPr>
        <p:txBody>
          <a:bodyPr/>
          <a:lstStyle/>
          <a:p>
            <a:pPr algn="ctr" eaLnBrk="1" hangingPunct="1">
              <a:buFontTx/>
              <a:buNone/>
            </a:pPr>
            <a:r>
              <a:rPr lang="en-US" altLang="en-US" sz="2800"/>
              <a:t>Instructor: Alexander Stoytchev</a:t>
            </a:r>
          </a:p>
          <a:p>
            <a:pPr algn="ctr" eaLnBrk="1" hangingPunct="1">
              <a:buFontTx/>
              <a:buNone/>
            </a:pPr>
            <a:endParaRPr lang="en-US" altLang="en-US" sz="2800"/>
          </a:p>
          <a:p>
            <a:pPr algn="ctr" eaLnBrk="1" hangingPunct="1">
              <a:buFontTx/>
              <a:buNone/>
            </a:pPr>
            <a:r>
              <a:rPr lang="en-US" altLang="en-US"/>
              <a:t>http://www.ece.iastate.edu/~alexs/classes/</a:t>
            </a:r>
          </a:p>
        </p:txBody>
      </p:sp>
      <p:sp>
        <p:nvSpPr>
          <p:cNvPr id="5123" name="Rectangle 4">
            <a:extLst>
              <a:ext uri="{FF2B5EF4-FFF2-40B4-BE49-F238E27FC236}">
                <a16:creationId xmlns:a16="http://schemas.microsoft.com/office/drawing/2014/main" id="{BE683003-7D54-3D42-BB0F-199C92F78D98}"/>
              </a:ext>
            </a:extLst>
          </p:cNvPr>
          <p:cNvSpPr>
            <a:spLocks noChangeArrowheads="1"/>
          </p:cNvSpPr>
          <p:nvPr/>
        </p:nvSpPr>
        <p:spPr bwMode="auto">
          <a:xfrm>
            <a:off x="3948113" y="877889"/>
            <a:ext cx="6108700"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eaLnBrk="1" hangingPunct="1">
              <a:spcBef>
                <a:spcPct val="0"/>
              </a:spcBef>
              <a:buNone/>
            </a:pPr>
            <a:r>
              <a:rPr lang="en-US" altLang="en-US" sz="3600" dirty="0" err="1">
                <a:solidFill>
                  <a:srgbClr val="000000"/>
                </a:solidFill>
              </a:rPr>
              <a:t>CprE</a:t>
            </a:r>
            <a:r>
              <a:rPr lang="en-US" altLang="en-US" sz="3600" dirty="0">
                <a:solidFill>
                  <a:srgbClr val="000000"/>
                </a:solidFill>
              </a:rPr>
              <a:t> 2810: </a:t>
            </a:r>
            <a:br>
              <a:rPr lang="en-US" altLang="en-US" sz="3600" dirty="0">
                <a:solidFill>
                  <a:srgbClr val="000000"/>
                </a:solidFill>
              </a:rPr>
            </a:br>
            <a:r>
              <a:rPr lang="en-US" altLang="en-US" sz="3600" dirty="0">
                <a:solidFill>
                  <a:srgbClr val="000000"/>
                </a:solidFill>
              </a:rPr>
              <a:t>Digital Logic</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5636B181-2FA5-7A4C-92C4-C41886DD3BF5}"/>
              </a:ext>
            </a:extLst>
          </p:cNvPr>
          <p:cNvSpPr>
            <a:spLocks noGrp="1" noChangeArrowheads="1"/>
          </p:cNvSpPr>
          <p:nvPr>
            <p:ph type="title"/>
          </p:nvPr>
        </p:nvSpPr>
        <p:spPr/>
        <p:txBody>
          <a:bodyPr/>
          <a:lstStyle/>
          <a:p>
            <a:pPr eaLnBrk="1" hangingPunct="1">
              <a:defRPr/>
            </a:pPr>
            <a:r>
              <a:rPr lang="en-US" dirty="0">
                <a:ea typeface="+mj-ea"/>
                <a:cs typeface="+mj-cs"/>
              </a:rPr>
              <a:t>Reading Material for Today</a:t>
            </a:r>
          </a:p>
        </p:txBody>
      </p:sp>
      <p:sp>
        <p:nvSpPr>
          <p:cNvPr id="14338" name="Rectangle 3">
            <a:extLst>
              <a:ext uri="{FF2B5EF4-FFF2-40B4-BE49-F238E27FC236}">
                <a16:creationId xmlns:a16="http://schemas.microsoft.com/office/drawing/2014/main" id="{948B0683-3AFF-6447-9637-8BB81CC340AB}"/>
              </a:ext>
            </a:extLst>
          </p:cNvPr>
          <p:cNvSpPr>
            <a:spLocks noGrp="1" noChangeArrowheads="1"/>
          </p:cNvSpPr>
          <p:nvPr>
            <p:ph type="body" idx="1"/>
          </p:nvPr>
        </p:nvSpPr>
        <p:spPr>
          <a:xfrm>
            <a:off x="1524000" y="1219200"/>
            <a:ext cx="8305800" cy="4953000"/>
          </a:xfrm>
        </p:spPr>
        <p:txBody>
          <a:bodyPr/>
          <a:lstStyle/>
          <a:p>
            <a:pPr eaLnBrk="1" hangingPunct="1"/>
            <a:endParaRPr lang="en-US" altLang="en-US"/>
          </a:p>
          <a:p>
            <a:pPr eaLnBrk="1" hangingPunct="1"/>
            <a:r>
              <a:rPr lang="en-US" altLang="en-US"/>
              <a:t>“The Seven Secrets of Computer Power Revealed” by Daniel Dennett.</a:t>
            </a:r>
          </a:p>
          <a:p>
            <a:pPr eaLnBrk="1" hangingPunct="1"/>
            <a:endParaRPr lang="en-US" altLang="en-US"/>
          </a:p>
          <a:p>
            <a:pPr eaLnBrk="1" hangingPunct="1"/>
            <a:r>
              <a:rPr lang="en-US" altLang="en-US"/>
              <a:t>This is Chapter 24 in his latest book 	      “Intuition Pumps and Other Tools for Thinking”, 2013</a:t>
            </a:r>
          </a:p>
          <a:p>
            <a:pPr eaLnBrk="1" hangingPunct="1"/>
            <a:endParaRPr lang="en-US" altLang="en-US"/>
          </a:p>
          <a:p>
            <a:pPr eaLnBrk="1" hangingPunct="1"/>
            <a:endParaRPr lang="en-US" altLang="en-US"/>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7E43F448-91F4-DF48-92EC-EA00E3A88433}"/>
              </a:ext>
            </a:extLst>
          </p:cNvPr>
          <p:cNvSpPr>
            <a:spLocks noGrp="1" noChangeArrowheads="1"/>
          </p:cNvSpPr>
          <p:nvPr>
            <p:ph type="title"/>
          </p:nvPr>
        </p:nvSpPr>
        <p:spPr/>
        <p:txBody>
          <a:bodyPr/>
          <a:lstStyle/>
          <a:p>
            <a:pPr eaLnBrk="1" hangingPunct="1">
              <a:defRPr/>
            </a:pPr>
            <a:r>
              <a:rPr lang="en-US" dirty="0">
                <a:ea typeface="+mj-ea"/>
                <a:cs typeface="+mj-cs"/>
              </a:rPr>
              <a:t>Reading Material for Today</a:t>
            </a:r>
          </a:p>
        </p:txBody>
      </p:sp>
      <p:sp>
        <p:nvSpPr>
          <p:cNvPr id="15362" name="Rectangle 3">
            <a:extLst>
              <a:ext uri="{FF2B5EF4-FFF2-40B4-BE49-F238E27FC236}">
                <a16:creationId xmlns:a16="http://schemas.microsoft.com/office/drawing/2014/main" id="{EE8E801C-34BA-E745-BA9D-6B212FB19084}"/>
              </a:ext>
            </a:extLst>
          </p:cNvPr>
          <p:cNvSpPr>
            <a:spLocks noGrp="1" noChangeArrowheads="1"/>
          </p:cNvSpPr>
          <p:nvPr>
            <p:ph type="body" idx="1"/>
          </p:nvPr>
        </p:nvSpPr>
        <p:spPr>
          <a:xfrm>
            <a:off x="1524000" y="1219200"/>
            <a:ext cx="8305800" cy="4953000"/>
          </a:xfrm>
        </p:spPr>
        <p:txBody>
          <a:bodyPr/>
          <a:lstStyle/>
          <a:p>
            <a:pPr eaLnBrk="1" hangingPunct="1"/>
            <a:endParaRPr lang="en-US" altLang="en-US"/>
          </a:p>
          <a:p>
            <a:pPr eaLnBrk="1" hangingPunct="1"/>
            <a:r>
              <a:rPr lang="en-US" altLang="en-US"/>
              <a:t>“The Seven Secrets of Computer Power Revealed” by Daniel Dennett.</a:t>
            </a:r>
          </a:p>
          <a:p>
            <a:pPr eaLnBrk="1" hangingPunct="1"/>
            <a:endParaRPr lang="en-US" altLang="en-US"/>
          </a:p>
          <a:p>
            <a:pPr eaLnBrk="1" hangingPunct="1"/>
            <a:r>
              <a:rPr lang="en-US" altLang="en-US"/>
              <a:t>This is Chapter 24 in his latest book 	      “Intuition Pumps and Other Tools for Thinking”, 2013</a:t>
            </a:r>
          </a:p>
          <a:p>
            <a:pPr eaLnBrk="1" hangingPunct="1"/>
            <a:endParaRPr lang="en-US" altLang="en-US"/>
          </a:p>
          <a:p>
            <a:pPr eaLnBrk="1" hangingPunct="1"/>
            <a:r>
              <a:rPr lang="en-US" altLang="en-US"/>
              <a:t>Chapter 24 in reverse is: 42!</a:t>
            </a:r>
          </a:p>
          <a:p>
            <a:pPr eaLnBrk="1" hangingPunct="1"/>
            <a:endParaRPr lang="en-US" altLang="en-US"/>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C0170A53-5551-7C40-AD6C-BCF2D75CA78B}"/>
              </a:ext>
            </a:extLst>
          </p:cNvPr>
          <p:cNvSpPr>
            <a:spLocks noGrp="1" noChangeArrowheads="1"/>
          </p:cNvSpPr>
          <p:nvPr>
            <p:ph type="title"/>
          </p:nvPr>
        </p:nvSpPr>
        <p:spPr>
          <a:xfrm>
            <a:off x="914400" y="82550"/>
            <a:ext cx="9144000" cy="685800"/>
          </a:xfrm>
        </p:spPr>
        <p:txBody>
          <a:bodyPr/>
          <a:lstStyle/>
          <a:p>
            <a:pPr eaLnBrk="1" hangingPunct="1">
              <a:defRPr/>
            </a:pPr>
            <a:r>
              <a:rPr lang="en-US" dirty="0">
                <a:ea typeface="+mj-ea"/>
                <a:cs typeface="+mj-cs"/>
              </a:rPr>
              <a:t>What is a register?</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752AE3F6-19EC-6644-B39C-296520316509}"/>
              </a:ext>
            </a:extLst>
          </p:cNvPr>
          <p:cNvSpPr>
            <a:spLocks noGrp="1" noChangeArrowheads="1"/>
          </p:cNvSpPr>
          <p:nvPr>
            <p:ph type="title"/>
          </p:nvPr>
        </p:nvSpPr>
        <p:spPr>
          <a:xfrm>
            <a:off x="914400" y="82550"/>
            <a:ext cx="9144000" cy="685800"/>
          </a:xfrm>
        </p:spPr>
        <p:txBody>
          <a:bodyPr/>
          <a:lstStyle/>
          <a:p>
            <a:pPr eaLnBrk="1" hangingPunct="1">
              <a:defRPr/>
            </a:pPr>
            <a:r>
              <a:rPr lang="en-US" dirty="0">
                <a:ea typeface="+mj-ea"/>
                <a:cs typeface="+mj-cs"/>
              </a:rPr>
              <a:t>What is a register?</a:t>
            </a:r>
          </a:p>
        </p:txBody>
      </p:sp>
      <p:pic>
        <p:nvPicPr>
          <p:cNvPr id="17410" name="Picture 1" descr="Screen shot 2013-12-11 at 12.51.15 PM.png">
            <a:extLst>
              <a:ext uri="{FF2B5EF4-FFF2-40B4-BE49-F238E27FC236}">
                <a16:creationId xmlns:a16="http://schemas.microsoft.com/office/drawing/2014/main" id="{9D8B636A-1A02-7649-9AA4-DC655D70401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622551"/>
            <a:ext cx="9144000" cy="202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extBox 125">
            <a:extLst>
              <a:ext uri="{FF2B5EF4-FFF2-40B4-BE49-F238E27FC236}">
                <a16:creationId xmlns:a16="http://schemas.microsoft.com/office/drawing/2014/main" id="{E39CB8F6-528B-C140-8515-4771CE1CBD27}"/>
              </a:ext>
            </a:extLst>
          </p:cNvPr>
          <p:cNvSpPr txBox="1">
            <a:spLocks noChangeArrowheads="1"/>
          </p:cNvSpPr>
          <p:nvPr/>
        </p:nvSpPr>
        <p:spPr bwMode="auto">
          <a:xfrm>
            <a:off x="7505700" y="6550026"/>
            <a:ext cx="2552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1400" b="0">
                <a:latin typeface="Times" pitchFamily="2" charset="0"/>
              </a:rPr>
              <a:t>[ Figure 5.17 from the textbook ]</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2" descr="Screen shot 2013-12-11 at 12.51.31 PM.png">
            <a:extLst>
              <a:ext uri="{FF2B5EF4-FFF2-40B4-BE49-F238E27FC236}">
                <a16:creationId xmlns:a16="http://schemas.microsoft.com/office/drawing/2014/main" id="{D9B8B2D0-2DAE-684B-9765-5FF0C7E4A55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4400" y="974725"/>
            <a:ext cx="9144000" cy="518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874" name="Rectangle 2">
            <a:extLst>
              <a:ext uri="{FF2B5EF4-FFF2-40B4-BE49-F238E27FC236}">
                <a16:creationId xmlns:a16="http://schemas.microsoft.com/office/drawing/2014/main" id="{448FC467-05A9-674B-87D8-D97756CFC53C}"/>
              </a:ext>
            </a:extLst>
          </p:cNvPr>
          <p:cNvSpPr>
            <a:spLocks noGrp="1" noChangeArrowheads="1"/>
          </p:cNvSpPr>
          <p:nvPr>
            <p:ph type="title"/>
          </p:nvPr>
        </p:nvSpPr>
        <p:spPr>
          <a:xfrm>
            <a:off x="914400" y="82550"/>
            <a:ext cx="9144000" cy="685800"/>
          </a:xfrm>
        </p:spPr>
        <p:txBody>
          <a:bodyPr/>
          <a:lstStyle/>
          <a:p>
            <a:pPr eaLnBrk="1" hangingPunct="1">
              <a:defRPr/>
            </a:pPr>
            <a:r>
              <a:rPr lang="en-US" dirty="0">
                <a:ea typeface="+mj-ea"/>
                <a:cs typeface="+mj-cs"/>
              </a:rPr>
              <a:t>What is a register?</a:t>
            </a:r>
          </a:p>
        </p:txBody>
      </p:sp>
      <p:sp>
        <p:nvSpPr>
          <p:cNvPr id="18435" name="TextBox 125">
            <a:extLst>
              <a:ext uri="{FF2B5EF4-FFF2-40B4-BE49-F238E27FC236}">
                <a16:creationId xmlns:a16="http://schemas.microsoft.com/office/drawing/2014/main" id="{C640AEFB-94DD-5845-98E0-4579042B6BB1}"/>
              </a:ext>
            </a:extLst>
          </p:cNvPr>
          <p:cNvSpPr txBox="1">
            <a:spLocks noChangeArrowheads="1"/>
          </p:cNvSpPr>
          <p:nvPr/>
        </p:nvSpPr>
        <p:spPr bwMode="auto">
          <a:xfrm>
            <a:off x="7505700" y="6550026"/>
            <a:ext cx="2552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1400" b="0">
                <a:latin typeface="Times" pitchFamily="2" charset="0"/>
              </a:rPr>
              <a:t>[ Figure 5.18 from the textbook ]</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2" descr="Screen shot 2013-12-11 at 12.51.31 PM.png">
            <a:extLst>
              <a:ext uri="{FF2B5EF4-FFF2-40B4-BE49-F238E27FC236}">
                <a16:creationId xmlns:a16="http://schemas.microsoft.com/office/drawing/2014/main" id="{7C226764-A58C-C74F-A789-AE2133B65FD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4400" y="974725"/>
            <a:ext cx="9144000" cy="518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874" name="Rectangle 2">
            <a:extLst>
              <a:ext uri="{FF2B5EF4-FFF2-40B4-BE49-F238E27FC236}">
                <a16:creationId xmlns:a16="http://schemas.microsoft.com/office/drawing/2014/main" id="{5F24176C-4926-1744-8965-07A1023D3E3B}"/>
              </a:ext>
            </a:extLst>
          </p:cNvPr>
          <p:cNvSpPr>
            <a:spLocks noGrp="1" noChangeArrowheads="1"/>
          </p:cNvSpPr>
          <p:nvPr>
            <p:ph type="title"/>
          </p:nvPr>
        </p:nvSpPr>
        <p:spPr>
          <a:xfrm>
            <a:off x="914400" y="82550"/>
            <a:ext cx="9144000" cy="685800"/>
          </a:xfrm>
        </p:spPr>
        <p:txBody>
          <a:bodyPr/>
          <a:lstStyle/>
          <a:p>
            <a:pPr eaLnBrk="1" hangingPunct="1">
              <a:defRPr/>
            </a:pPr>
            <a:r>
              <a:rPr lang="en-US" dirty="0">
                <a:ea typeface="+mj-ea"/>
                <a:cs typeface="+mj-cs"/>
              </a:rPr>
              <a:t>What can be stored in this register?</a:t>
            </a:r>
          </a:p>
        </p:txBody>
      </p:sp>
      <p:sp>
        <p:nvSpPr>
          <p:cNvPr id="19459" name="TextBox 125">
            <a:extLst>
              <a:ext uri="{FF2B5EF4-FFF2-40B4-BE49-F238E27FC236}">
                <a16:creationId xmlns:a16="http://schemas.microsoft.com/office/drawing/2014/main" id="{47FA4510-FDF8-0449-8ADA-11EA40CCC5A5}"/>
              </a:ext>
            </a:extLst>
          </p:cNvPr>
          <p:cNvSpPr txBox="1">
            <a:spLocks noChangeArrowheads="1"/>
          </p:cNvSpPr>
          <p:nvPr/>
        </p:nvSpPr>
        <p:spPr bwMode="auto">
          <a:xfrm>
            <a:off x="7505700" y="6550026"/>
            <a:ext cx="2552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1400" b="0">
                <a:latin typeface="Times" pitchFamily="2" charset="0"/>
              </a:rPr>
              <a:t>[ Figure 5.18 from the textbook ]</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3">
            <a:extLst>
              <a:ext uri="{FF2B5EF4-FFF2-40B4-BE49-F238E27FC236}">
                <a16:creationId xmlns:a16="http://schemas.microsoft.com/office/drawing/2014/main" id="{D3EBB46C-CBDA-0C4C-9CDC-ECFBAE0E9C11}"/>
              </a:ext>
            </a:extLst>
          </p:cNvPr>
          <p:cNvSpPr>
            <a:spLocks noChangeArrowheads="1"/>
          </p:cNvSpPr>
          <p:nvPr/>
        </p:nvSpPr>
        <p:spPr bwMode="auto">
          <a:xfrm>
            <a:off x="914400" y="2209800"/>
            <a:ext cx="914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eaLnBrk="1" hangingPunct="1">
              <a:spcBef>
                <a:spcPct val="0"/>
              </a:spcBef>
              <a:buNone/>
            </a:pPr>
            <a:r>
              <a:rPr lang="en-US" altLang="en-US" sz="4000">
                <a:solidFill>
                  <a:srgbClr val="000000"/>
                </a:solidFill>
              </a:rPr>
              <a:t>We Need a Simpler Abstraction</a:t>
            </a:r>
            <a:endParaRPr lang="en-US" altLang="en-US" sz="3600">
              <a:solidFill>
                <a:srgbClr val="000000"/>
              </a:solidFil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9BC4EE20-181E-B64A-A5E9-4FD858B84ABB}"/>
              </a:ext>
            </a:extLst>
          </p:cNvPr>
          <p:cNvSpPr>
            <a:spLocks noGrp="1" noChangeArrowheads="1"/>
          </p:cNvSpPr>
          <p:nvPr>
            <p:ph type="title"/>
          </p:nvPr>
        </p:nvSpPr>
        <p:spPr>
          <a:xfrm>
            <a:off x="914400" y="82550"/>
            <a:ext cx="9144000" cy="685800"/>
          </a:xfrm>
        </p:spPr>
        <p:txBody>
          <a:bodyPr/>
          <a:lstStyle/>
          <a:p>
            <a:pPr eaLnBrk="1" hangingPunct="1">
              <a:defRPr/>
            </a:pPr>
            <a:r>
              <a:rPr lang="en-US" dirty="0">
                <a:ea typeface="+mj-ea"/>
                <a:cs typeface="+mj-cs"/>
              </a:rPr>
              <a:t>What is a register?</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7A4703C5-2EA7-284A-964D-52F773837273}"/>
              </a:ext>
            </a:extLst>
          </p:cNvPr>
          <p:cNvSpPr>
            <a:spLocks noGrp="1" noChangeArrowheads="1"/>
          </p:cNvSpPr>
          <p:nvPr>
            <p:ph type="title"/>
          </p:nvPr>
        </p:nvSpPr>
        <p:spPr>
          <a:xfrm>
            <a:off x="914400" y="82550"/>
            <a:ext cx="9144000" cy="685800"/>
          </a:xfrm>
        </p:spPr>
        <p:txBody>
          <a:bodyPr/>
          <a:lstStyle/>
          <a:p>
            <a:pPr eaLnBrk="1" hangingPunct="1">
              <a:defRPr/>
            </a:pPr>
            <a:r>
              <a:rPr lang="en-US" dirty="0">
                <a:ea typeface="+mj-ea"/>
                <a:cs typeface="+mj-cs"/>
              </a:rPr>
              <a:t>What is a register?</a:t>
            </a:r>
          </a:p>
        </p:txBody>
      </p:sp>
      <p:grpSp>
        <p:nvGrpSpPr>
          <p:cNvPr id="22530" name="Group 3">
            <a:extLst>
              <a:ext uri="{FF2B5EF4-FFF2-40B4-BE49-F238E27FC236}">
                <a16:creationId xmlns:a16="http://schemas.microsoft.com/office/drawing/2014/main" id="{50FC06F1-9AA7-3A42-96A6-69D8251DEED7}"/>
              </a:ext>
            </a:extLst>
          </p:cNvPr>
          <p:cNvGrpSpPr>
            <a:grpSpLocks/>
          </p:cNvGrpSpPr>
          <p:nvPr/>
        </p:nvGrpSpPr>
        <p:grpSpPr bwMode="auto">
          <a:xfrm>
            <a:off x="3971925" y="2892425"/>
            <a:ext cx="3068638" cy="952500"/>
            <a:chOff x="2939720" y="2892530"/>
            <a:chExt cx="3069069" cy="952418"/>
          </a:xfrm>
        </p:grpSpPr>
        <p:sp>
          <p:nvSpPr>
            <p:cNvPr id="22531" name="Rounded Rectangle 1">
              <a:extLst>
                <a:ext uri="{FF2B5EF4-FFF2-40B4-BE49-F238E27FC236}">
                  <a16:creationId xmlns:a16="http://schemas.microsoft.com/office/drawing/2014/main" id="{531A3650-370C-8149-8E5B-2A0150DCFA13}"/>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2532" name="Rectangle 2">
              <a:extLst>
                <a:ext uri="{FF2B5EF4-FFF2-40B4-BE49-F238E27FC236}">
                  <a16:creationId xmlns:a16="http://schemas.microsoft.com/office/drawing/2014/main" id="{3EB85D3C-05A8-7646-A478-D91AD5F94EA0}"/>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3" name="Group 3">
            <a:extLst>
              <a:ext uri="{FF2B5EF4-FFF2-40B4-BE49-F238E27FC236}">
                <a16:creationId xmlns:a16="http://schemas.microsoft.com/office/drawing/2014/main" id="{97133D8C-118A-E94A-960C-0F0826719EA1}"/>
              </a:ext>
            </a:extLst>
          </p:cNvPr>
          <p:cNvGrpSpPr>
            <a:grpSpLocks/>
          </p:cNvGrpSpPr>
          <p:nvPr/>
        </p:nvGrpSpPr>
        <p:grpSpPr bwMode="auto">
          <a:xfrm>
            <a:off x="3971925" y="2892425"/>
            <a:ext cx="3068638" cy="952500"/>
            <a:chOff x="2939720" y="2892530"/>
            <a:chExt cx="3069069" cy="952418"/>
          </a:xfrm>
        </p:grpSpPr>
        <p:sp>
          <p:nvSpPr>
            <p:cNvPr id="23555" name="Rounded Rectangle 1">
              <a:extLst>
                <a:ext uri="{FF2B5EF4-FFF2-40B4-BE49-F238E27FC236}">
                  <a16:creationId xmlns:a16="http://schemas.microsoft.com/office/drawing/2014/main" id="{B0902745-340A-D74D-BB83-3538F98AEBA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3556" name="Rectangle 2">
              <a:extLst>
                <a:ext uri="{FF2B5EF4-FFF2-40B4-BE49-F238E27FC236}">
                  <a16:creationId xmlns:a16="http://schemas.microsoft.com/office/drawing/2014/main" id="{BD5D4C35-C758-E640-8F54-95216E97857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95C50C50-97CA-0D44-B217-1177DC5AEB79}"/>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What can be stored in this register?</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3">
            <a:extLst>
              <a:ext uri="{FF2B5EF4-FFF2-40B4-BE49-F238E27FC236}">
                <a16:creationId xmlns:a16="http://schemas.microsoft.com/office/drawing/2014/main" id="{295B9250-76BD-B343-BB66-B16A4476BDBC}"/>
              </a:ext>
            </a:extLst>
          </p:cNvPr>
          <p:cNvSpPr>
            <a:spLocks noChangeArrowheads="1"/>
          </p:cNvSpPr>
          <p:nvPr/>
        </p:nvSpPr>
        <p:spPr bwMode="auto">
          <a:xfrm>
            <a:off x="914400" y="2209800"/>
            <a:ext cx="914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eaLnBrk="1" hangingPunct="1">
              <a:spcBef>
                <a:spcPct val="0"/>
              </a:spcBef>
              <a:buNone/>
            </a:pPr>
            <a:r>
              <a:rPr lang="en-US" altLang="en-US" sz="4000">
                <a:solidFill>
                  <a:srgbClr val="000000"/>
                </a:solidFill>
              </a:rPr>
              <a:t>Register Machines</a:t>
            </a:r>
            <a:endParaRPr lang="en-US" altLang="en-US" sz="3600">
              <a:solidFill>
                <a:srgbClr val="000000"/>
              </a:solidFill>
            </a:endParaRPr>
          </a:p>
        </p:txBody>
      </p:sp>
      <p:sp>
        <p:nvSpPr>
          <p:cNvPr id="6146" name="Text Box 5">
            <a:extLst>
              <a:ext uri="{FF2B5EF4-FFF2-40B4-BE49-F238E27FC236}">
                <a16:creationId xmlns:a16="http://schemas.microsoft.com/office/drawing/2014/main" id="{8F439A64-AA6E-F245-857A-7A1D81085C0D}"/>
              </a:ext>
            </a:extLst>
          </p:cNvPr>
          <p:cNvSpPr txBox="1">
            <a:spLocks noChangeArrowheads="1"/>
          </p:cNvSpPr>
          <p:nvPr/>
        </p:nvSpPr>
        <p:spPr bwMode="auto">
          <a:xfrm>
            <a:off x="6248400" y="5942014"/>
            <a:ext cx="3810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eaLnBrk="1" hangingPunct="1">
              <a:spcBef>
                <a:spcPct val="0"/>
              </a:spcBef>
              <a:buNone/>
            </a:pPr>
            <a:r>
              <a:rPr lang="en-US" altLang="en-US" sz="1800" b="0" i="1" dirty="0" err="1">
                <a:solidFill>
                  <a:srgbClr val="000000"/>
                </a:solidFill>
              </a:rPr>
              <a:t>CprE</a:t>
            </a:r>
            <a:r>
              <a:rPr lang="en-US" altLang="en-US" sz="1800" b="0" i="1" dirty="0">
                <a:solidFill>
                  <a:srgbClr val="000000"/>
                </a:solidFill>
              </a:rPr>
              <a:t> 2810: Digital Logic</a:t>
            </a:r>
          </a:p>
          <a:p>
            <a:pPr defTabSz="914400" eaLnBrk="1" hangingPunct="1">
              <a:spcBef>
                <a:spcPct val="0"/>
              </a:spcBef>
              <a:buNone/>
            </a:pPr>
            <a:r>
              <a:rPr lang="en-US" altLang="en-US" sz="1800" b="0" i="1" dirty="0">
                <a:solidFill>
                  <a:srgbClr val="000000"/>
                </a:solidFill>
              </a:rPr>
              <a:t>Iowa State University, Ames, IA</a:t>
            </a:r>
          </a:p>
          <a:p>
            <a:pPr defTabSz="914400" eaLnBrk="1" hangingPunct="1">
              <a:spcBef>
                <a:spcPct val="0"/>
              </a:spcBef>
              <a:buNone/>
            </a:pPr>
            <a:r>
              <a:rPr lang="en-US" altLang="en-US" sz="1800" b="0" i="1" dirty="0">
                <a:solidFill>
                  <a:srgbClr val="000000"/>
                </a:solidFill>
              </a:rPr>
              <a:t>Copyright © Alexander Stoytchev</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12">
            <a:extLst>
              <a:ext uri="{FF2B5EF4-FFF2-40B4-BE49-F238E27FC236}">
                <a16:creationId xmlns:a16="http://schemas.microsoft.com/office/drawing/2014/main" id="{BDC487D0-0041-9D44-B4A5-5050DEB92A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1563" y="33464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8" name="Picture 12">
            <a:extLst>
              <a:ext uri="{FF2B5EF4-FFF2-40B4-BE49-F238E27FC236}">
                <a16:creationId xmlns:a16="http://schemas.microsoft.com/office/drawing/2014/main" id="{F620EE56-73E8-434D-B8DA-C79AFA4918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6813"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9" name="Picture 12">
            <a:extLst>
              <a:ext uri="{FF2B5EF4-FFF2-40B4-BE49-F238E27FC236}">
                <a16:creationId xmlns:a16="http://schemas.microsoft.com/office/drawing/2014/main" id="{A475A171-5E47-574D-8806-65686493A9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4580" name="Group 3">
            <a:extLst>
              <a:ext uri="{FF2B5EF4-FFF2-40B4-BE49-F238E27FC236}">
                <a16:creationId xmlns:a16="http://schemas.microsoft.com/office/drawing/2014/main" id="{29205FA6-264C-CF45-B0B4-496AC37E0E5A}"/>
              </a:ext>
            </a:extLst>
          </p:cNvPr>
          <p:cNvGrpSpPr>
            <a:grpSpLocks/>
          </p:cNvGrpSpPr>
          <p:nvPr/>
        </p:nvGrpSpPr>
        <p:grpSpPr bwMode="auto">
          <a:xfrm>
            <a:off x="3971925" y="2892425"/>
            <a:ext cx="3068638" cy="952500"/>
            <a:chOff x="2939720" y="2892530"/>
            <a:chExt cx="3069069" cy="952418"/>
          </a:xfrm>
        </p:grpSpPr>
        <p:sp>
          <p:nvSpPr>
            <p:cNvPr id="24582" name="Rounded Rectangle 1">
              <a:extLst>
                <a:ext uri="{FF2B5EF4-FFF2-40B4-BE49-F238E27FC236}">
                  <a16:creationId xmlns:a16="http://schemas.microsoft.com/office/drawing/2014/main" id="{34E72A78-6DA9-FF40-8C1E-C5317A1625D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4583" name="Rectangle 2">
              <a:extLst>
                <a:ext uri="{FF2B5EF4-FFF2-40B4-BE49-F238E27FC236}">
                  <a16:creationId xmlns:a16="http://schemas.microsoft.com/office/drawing/2014/main" id="{40980D49-BB38-F643-95BE-2E4A21641E6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43118EE0-95B7-7E47-B1B3-780A324320C6}"/>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What can be stored in this register?</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12">
            <a:extLst>
              <a:ext uri="{FF2B5EF4-FFF2-40B4-BE49-F238E27FC236}">
                <a16:creationId xmlns:a16="http://schemas.microsoft.com/office/drawing/2014/main" id="{83446CA5-AD23-C146-A335-835D3447EC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1563" y="33464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2" name="Picture 12">
            <a:extLst>
              <a:ext uri="{FF2B5EF4-FFF2-40B4-BE49-F238E27FC236}">
                <a16:creationId xmlns:a16="http://schemas.microsoft.com/office/drawing/2014/main" id="{C4871A9E-8D9E-474E-9B20-15F9CDBF83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6813"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3" name="Picture 12">
            <a:extLst>
              <a:ext uri="{FF2B5EF4-FFF2-40B4-BE49-F238E27FC236}">
                <a16:creationId xmlns:a16="http://schemas.microsoft.com/office/drawing/2014/main" id="{E7195D0B-6283-2B49-B62B-ECFC63D85B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5604" name="Group 3">
            <a:extLst>
              <a:ext uri="{FF2B5EF4-FFF2-40B4-BE49-F238E27FC236}">
                <a16:creationId xmlns:a16="http://schemas.microsoft.com/office/drawing/2014/main" id="{3972F7C5-B12D-444E-AB2B-A2D4D577DBB0}"/>
              </a:ext>
            </a:extLst>
          </p:cNvPr>
          <p:cNvGrpSpPr>
            <a:grpSpLocks/>
          </p:cNvGrpSpPr>
          <p:nvPr/>
        </p:nvGrpSpPr>
        <p:grpSpPr bwMode="auto">
          <a:xfrm>
            <a:off x="3971925" y="2892425"/>
            <a:ext cx="3068638" cy="952500"/>
            <a:chOff x="2939720" y="2892530"/>
            <a:chExt cx="3069069" cy="952418"/>
          </a:xfrm>
        </p:grpSpPr>
        <p:sp>
          <p:nvSpPr>
            <p:cNvPr id="25606" name="Rounded Rectangle 1">
              <a:extLst>
                <a:ext uri="{FF2B5EF4-FFF2-40B4-BE49-F238E27FC236}">
                  <a16:creationId xmlns:a16="http://schemas.microsoft.com/office/drawing/2014/main" id="{B5A2BC58-A5C9-2949-94AB-D10EE09EEA8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5607" name="Rectangle 2">
              <a:extLst>
                <a:ext uri="{FF2B5EF4-FFF2-40B4-BE49-F238E27FC236}">
                  <a16:creationId xmlns:a16="http://schemas.microsoft.com/office/drawing/2014/main" id="{DC040AAB-9CF1-A543-9ECF-692E5DFC73C0}"/>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82AFE3A9-4D1C-D54C-981D-89D622AF7884}"/>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How many balls can be stored?</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12">
            <a:extLst>
              <a:ext uri="{FF2B5EF4-FFF2-40B4-BE49-F238E27FC236}">
                <a16:creationId xmlns:a16="http://schemas.microsoft.com/office/drawing/2014/main" id="{818D1E48-6EC6-3946-9529-74EAAE64C7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4188"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6" name="Picture 12">
            <a:extLst>
              <a:ext uri="{FF2B5EF4-FFF2-40B4-BE49-F238E27FC236}">
                <a16:creationId xmlns:a16="http://schemas.microsoft.com/office/drawing/2014/main" id="{612DBC70-B086-284F-BE1F-62ED3742B4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1563" y="33464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12">
            <a:extLst>
              <a:ext uri="{FF2B5EF4-FFF2-40B4-BE49-F238E27FC236}">
                <a16:creationId xmlns:a16="http://schemas.microsoft.com/office/drawing/2014/main" id="{2802F4C1-971D-2149-83E4-B2E51D8195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6813"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Picture 12">
            <a:extLst>
              <a:ext uri="{FF2B5EF4-FFF2-40B4-BE49-F238E27FC236}">
                <a16:creationId xmlns:a16="http://schemas.microsoft.com/office/drawing/2014/main" id="{6B81A3AD-ADEF-E34C-B008-94FE4216A6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6629" name="Group 3">
            <a:extLst>
              <a:ext uri="{FF2B5EF4-FFF2-40B4-BE49-F238E27FC236}">
                <a16:creationId xmlns:a16="http://schemas.microsoft.com/office/drawing/2014/main" id="{AD6E193E-11AE-4A4C-BA9C-DCFD18374DED}"/>
              </a:ext>
            </a:extLst>
          </p:cNvPr>
          <p:cNvGrpSpPr>
            <a:grpSpLocks/>
          </p:cNvGrpSpPr>
          <p:nvPr/>
        </p:nvGrpSpPr>
        <p:grpSpPr bwMode="auto">
          <a:xfrm>
            <a:off x="3971925" y="2892425"/>
            <a:ext cx="3068638" cy="952500"/>
            <a:chOff x="2939720" y="2892530"/>
            <a:chExt cx="3069069" cy="952418"/>
          </a:xfrm>
        </p:grpSpPr>
        <p:sp>
          <p:nvSpPr>
            <p:cNvPr id="26653" name="Rounded Rectangle 1">
              <a:extLst>
                <a:ext uri="{FF2B5EF4-FFF2-40B4-BE49-F238E27FC236}">
                  <a16:creationId xmlns:a16="http://schemas.microsoft.com/office/drawing/2014/main" id="{B141D7F5-180E-F943-8444-A379B642F74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6654" name="Rectangle 2">
              <a:extLst>
                <a:ext uri="{FF2B5EF4-FFF2-40B4-BE49-F238E27FC236}">
                  <a16:creationId xmlns:a16="http://schemas.microsoft.com/office/drawing/2014/main" id="{84BE9E35-A117-0E47-95B7-954C87B51F9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cxnSp>
        <p:nvCxnSpPr>
          <p:cNvPr id="26630" name="Straight Connector 9">
            <a:extLst>
              <a:ext uri="{FF2B5EF4-FFF2-40B4-BE49-F238E27FC236}">
                <a16:creationId xmlns:a16="http://schemas.microsoft.com/office/drawing/2014/main" id="{346D3802-1B5E-0D47-B430-363FA7570BEF}"/>
              </a:ext>
            </a:extLst>
          </p:cNvPr>
          <p:cNvCxnSpPr>
            <a:cxnSpLocks noChangeShapeType="1"/>
          </p:cNvCxnSpPr>
          <p:nvPr/>
        </p:nvCxnSpPr>
        <p:spPr bwMode="auto">
          <a:xfrm>
            <a:off x="6981825" y="1317625"/>
            <a:ext cx="0" cy="1868488"/>
          </a:xfrm>
          <a:prstGeom prst="line">
            <a:avLst/>
          </a:prstGeom>
          <a:noFill/>
          <a:ln w="41275">
            <a:solidFill>
              <a:schemeClr val="tx1"/>
            </a:solidFill>
            <a:round/>
            <a:headEnd/>
            <a:tailEnd/>
          </a:ln>
          <a:extLst>
            <a:ext uri="{909E8E84-426E-40DD-AFC4-6F175D3DCCD1}">
              <a14:hiddenFill xmlns:a14="http://schemas.microsoft.com/office/drawing/2010/main">
                <a:noFill/>
              </a14:hiddenFill>
            </a:ext>
          </a:extLst>
        </p:spPr>
      </p:cxnSp>
      <p:cxnSp>
        <p:nvCxnSpPr>
          <p:cNvPr id="26631" name="Straight Connector 10">
            <a:extLst>
              <a:ext uri="{FF2B5EF4-FFF2-40B4-BE49-F238E27FC236}">
                <a16:creationId xmlns:a16="http://schemas.microsoft.com/office/drawing/2014/main" id="{41873191-ED22-BC45-9F6B-CE950A707A17}"/>
              </a:ext>
            </a:extLst>
          </p:cNvPr>
          <p:cNvCxnSpPr>
            <a:cxnSpLocks noChangeShapeType="1"/>
          </p:cNvCxnSpPr>
          <p:nvPr/>
        </p:nvCxnSpPr>
        <p:spPr bwMode="auto">
          <a:xfrm>
            <a:off x="4030663" y="1317625"/>
            <a:ext cx="0" cy="1868488"/>
          </a:xfrm>
          <a:prstGeom prst="line">
            <a:avLst/>
          </a:prstGeom>
          <a:noFill/>
          <a:ln w="41275">
            <a:solidFill>
              <a:schemeClr val="tx1"/>
            </a:solidFill>
            <a:round/>
            <a:headEnd/>
            <a:tailEnd/>
          </a:ln>
          <a:extLst>
            <a:ext uri="{909E8E84-426E-40DD-AFC4-6F175D3DCCD1}">
              <a14:hiddenFill xmlns:a14="http://schemas.microsoft.com/office/drawing/2010/main">
                <a:noFill/>
              </a14:hiddenFill>
            </a:ext>
          </a:extLst>
        </p:spPr>
      </p:cxnSp>
      <p:pic>
        <p:nvPicPr>
          <p:cNvPr id="26632" name="Picture 12">
            <a:extLst>
              <a:ext uri="{FF2B5EF4-FFF2-40B4-BE49-F238E27FC236}">
                <a16:creationId xmlns:a16="http://schemas.microsoft.com/office/drawing/2014/main" id="{61B584B2-F727-2A4E-BC06-E93AE86852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289560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3" name="Picture 12">
            <a:extLst>
              <a:ext uri="{FF2B5EF4-FFF2-40B4-BE49-F238E27FC236}">
                <a16:creationId xmlns:a16="http://schemas.microsoft.com/office/drawing/2014/main" id="{DEE77F64-BBCA-0C44-8D44-10C1ECDAC0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289560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4" name="Picture 12">
            <a:extLst>
              <a:ext uri="{FF2B5EF4-FFF2-40B4-BE49-F238E27FC236}">
                <a16:creationId xmlns:a16="http://schemas.microsoft.com/office/drawing/2014/main" id="{80A27801-86E5-F346-B7CA-F91543B7F4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289560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5" name="Picture 12">
            <a:extLst>
              <a:ext uri="{FF2B5EF4-FFF2-40B4-BE49-F238E27FC236}">
                <a16:creationId xmlns:a16="http://schemas.microsoft.com/office/drawing/2014/main" id="{4AEC68DC-806D-5847-8BC4-217CA1A675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8288" y="291941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6" name="Picture 12">
            <a:extLst>
              <a:ext uri="{FF2B5EF4-FFF2-40B4-BE49-F238E27FC236}">
                <a16:creationId xmlns:a16="http://schemas.microsoft.com/office/drawing/2014/main" id="{6EA0DEDC-99A3-C140-815C-7900EA1333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59538" y="290830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7" name="Picture 17">
            <a:extLst>
              <a:ext uri="{FF2B5EF4-FFF2-40B4-BE49-F238E27FC236}">
                <a16:creationId xmlns:a16="http://schemas.microsoft.com/office/drawing/2014/main" id="{565102ED-046E-E44D-BCBD-E24C098841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1563" y="24431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8" name="Picture 12">
            <a:extLst>
              <a:ext uri="{FF2B5EF4-FFF2-40B4-BE49-F238E27FC236}">
                <a16:creationId xmlns:a16="http://schemas.microsoft.com/office/drawing/2014/main" id="{ACC47543-3543-8A45-B7EB-4F21146CB1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1963" y="242093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9" name="Picture 12">
            <a:extLst>
              <a:ext uri="{FF2B5EF4-FFF2-40B4-BE49-F238E27FC236}">
                <a16:creationId xmlns:a16="http://schemas.microsoft.com/office/drawing/2014/main" id="{C0823D24-A612-DF49-A790-A5A0C6C62F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7438" y="243363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0" name="Picture 12">
            <a:extLst>
              <a:ext uri="{FF2B5EF4-FFF2-40B4-BE49-F238E27FC236}">
                <a16:creationId xmlns:a16="http://schemas.microsoft.com/office/drawing/2014/main" id="{BA39B07F-A8E1-E94E-AB37-4BF7F945D0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25938" y="24431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1" name="Picture 21">
            <a:extLst>
              <a:ext uri="{FF2B5EF4-FFF2-40B4-BE49-F238E27FC236}">
                <a16:creationId xmlns:a16="http://schemas.microsoft.com/office/drawing/2014/main" id="{A678E4DB-E28A-5C46-B050-25F42EACFE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196373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2" name="Picture 12">
            <a:extLst>
              <a:ext uri="{FF2B5EF4-FFF2-40B4-BE49-F238E27FC236}">
                <a16:creationId xmlns:a16="http://schemas.microsoft.com/office/drawing/2014/main" id="{328FA596-6849-CD42-8982-24465DC81D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196373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3" name="Picture 12">
            <a:extLst>
              <a:ext uri="{FF2B5EF4-FFF2-40B4-BE49-F238E27FC236}">
                <a16:creationId xmlns:a16="http://schemas.microsoft.com/office/drawing/2014/main" id="{35499F2E-1774-9044-9040-F278F6E229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96373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4" name="Picture 12">
            <a:extLst>
              <a:ext uri="{FF2B5EF4-FFF2-40B4-BE49-F238E27FC236}">
                <a16:creationId xmlns:a16="http://schemas.microsoft.com/office/drawing/2014/main" id="{BC2775D6-292B-A64A-8CFA-79C2EBD8DA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8288" y="19875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5" name="Picture 12">
            <a:extLst>
              <a:ext uri="{FF2B5EF4-FFF2-40B4-BE49-F238E27FC236}">
                <a16:creationId xmlns:a16="http://schemas.microsoft.com/office/drawing/2014/main" id="{C10B89EE-3BB7-FA43-B08E-577DAC4C95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59538" y="197643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6" name="Picture 26">
            <a:extLst>
              <a:ext uri="{FF2B5EF4-FFF2-40B4-BE49-F238E27FC236}">
                <a16:creationId xmlns:a16="http://schemas.microsoft.com/office/drawing/2014/main" id="{0D6787BF-58B7-B24D-8C8B-0F70610FAB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2825" y="121920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7" name="Picture 12">
            <a:extLst>
              <a:ext uri="{FF2B5EF4-FFF2-40B4-BE49-F238E27FC236}">
                <a16:creationId xmlns:a16="http://schemas.microsoft.com/office/drawing/2014/main" id="{A423A02C-7CE4-0D48-803D-C620E203E8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3225" y="1195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8" name="Picture 12">
            <a:extLst>
              <a:ext uri="{FF2B5EF4-FFF2-40B4-BE49-F238E27FC236}">
                <a16:creationId xmlns:a16="http://schemas.microsoft.com/office/drawing/2014/main" id="{5AF493A3-C68D-5E4E-A02B-932576C6F2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7113" y="12080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9" name="Picture 12">
            <a:extLst>
              <a:ext uri="{FF2B5EF4-FFF2-40B4-BE49-F238E27FC236}">
                <a16:creationId xmlns:a16="http://schemas.microsoft.com/office/drawing/2014/main" id="{8CB2F78B-18AA-7D47-A63B-E53275076B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121920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50" name="TextBox 30">
            <a:extLst>
              <a:ext uri="{FF2B5EF4-FFF2-40B4-BE49-F238E27FC236}">
                <a16:creationId xmlns:a16="http://schemas.microsoft.com/office/drawing/2014/main" id="{45BE23CC-7B1B-B246-99E8-0CA4D35533EC}"/>
              </a:ext>
            </a:extLst>
          </p:cNvPr>
          <p:cNvSpPr txBox="1">
            <a:spLocks noChangeArrowheads="1"/>
          </p:cNvSpPr>
          <p:nvPr/>
        </p:nvSpPr>
        <p:spPr bwMode="auto">
          <a:xfrm>
            <a:off x="4738688" y="917575"/>
            <a:ext cx="14668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7200"/>
              <a:t>. . .</a:t>
            </a:r>
          </a:p>
        </p:txBody>
      </p:sp>
      <p:sp>
        <p:nvSpPr>
          <p:cNvPr id="32" name="Rectangle 2">
            <a:extLst>
              <a:ext uri="{FF2B5EF4-FFF2-40B4-BE49-F238E27FC236}">
                <a16:creationId xmlns:a16="http://schemas.microsoft.com/office/drawing/2014/main" id="{9524997E-6A0B-2844-BDA1-543E33DE88BF}"/>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How many balls can be stored?</a:t>
            </a:r>
          </a:p>
        </p:txBody>
      </p:sp>
      <p:sp>
        <p:nvSpPr>
          <p:cNvPr id="26652" name="TextBox 32">
            <a:extLst>
              <a:ext uri="{FF2B5EF4-FFF2-40B4-BE49-F238E27FC236}">
                <a16:creationId xmlns:a16="http://schemas.microsoft.com/office/drawing/2014/main" id="{2B1427A9-71BD-924A-B244-63EE47E7C167}"/>
              </a:ext>
            </a:extLst>
          </p:cNvPr>
          <p:cNvSpPr txBox="1">
            <a:spLocks noChangeArrowheads="1"/>
          </p:cNvSpPr>
          <p:nvPr/>
        </p:nvSpPr>
        <p:spPr bwMode="auto">
          <a:xfrm>
            <a:off x="4467226" y="4875213"/>
            <a:ext cx="21510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b="0"/>
              <a:t>Infinitely Many</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9427875F-DEEF-AD4E-B3D0-8AF3FACE33AD}"/>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What is a register machine?</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3" name="Group 3">
            <a:extLst>
              <a:ext uri="{FF2B5EF4-FFF2-40B4-BE49-F238E27FC236}">
                <a16:creationId xmlns:a16="http://schemas.microsoft.com/office/drawing/2014/main" id="{3E3D5555-9881-7042-B8F2-5F75C2ED249F}"/>
              </a:ext>
            </a:extLst>
          </p:cNvPr>
          <p:cNvGrpSpPr>
            <a:grpSpLocks/>
          </p:cNvGrpSpPr>
          <p:nvPr/>
        </p:nvGrpSpPr>
        <p:grpSpPr bwMode="auto">
          <a:xfrm>
            <a:off x="1019176" y="2971800"/>
            <a:ext cx="2728913" cy="952500"/>
            <a:chOff x="2939720" y="2892530"/>
            <a:chExt cx="3069069" cy="952418"/>
          </a:xfrm>
        </p:grpSpPr>
        <p:sp>
          <p:nvSpPr>
            <p:cNvPr id="28681" name="Rounded Rectangle 1">
              <a:extLst>
                <a:ext uri="{FF2B5EF4-FFF2-40B4-BE49-F238E27FC236}">
                  <a16:creationId xmlns:a16="http://schemas.microsoft.com/office/drawing/2014/main" id="{CF2CBED1-F715-484A-A823-A18E70625C1C}"/>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8682" name="Rectangle 2">
              <a:extLst>
                <a:ext uri="{FF2B5EF4-FFF2-40B4-BE49-F238E27FC236}">
                  <a16:creationId xmlns:a16="http://schemas.microsoft.com/office/drawing/2014/main" id="{CB072F5C-5251-FF4B-907D-630C5C62729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31097680-5470-D340-AE8D-AA0593C1DBB8}"/>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What is a register machine?</a:t>
            </a:r>
          </a:p>
        </p:txBody>
      </p:sp>
      <p:grpSp>
        <p:nvGrpSpPr>
          <p:cNvPr id="28675" name="Group 36">
            <a:extLst>
              <a:ext uri="{FF2B5EF4-FFF2-40B4-BE49-F238E27FC236}">
                <a16:creationId xmlns:a16="http://schemas.microsoft.com/office/drawing/2014/main" id="{33336D73-863F-6841-BE78-D5BAB9EB3418}"/>
              </a:ext>
            </a:extLst>
          </p:cNvPr>
          <p:cNvGrpSpPr>
            <a:grpSpLocks/>
          </p:cNvGrpSpPr>
          <p:nvPr/>
        </p:nvGrpSpPr>
        <p:grpSpPr bwMode="auto">
          <a:xfrm>
            <a:off x="4095751" y="2971801"/>
            <a:ext cx="2728913" cy="950913"/>
            <a:chOff x="2939720" y="2892530"/>
            <a:chExt cx="3069069" cy="952418"/>
          </a:xfrm>
        </p:grpSpPr>
        <p:sp>
          <p:nvSpPr>
            <p:cNvPr id="28679" name="Rounded Rectangle 37">
              <a:extLst>
                <a:ext uri="{FF2B5EF4-FFF2-40B4-BE49-F238E27FC236}">
                  <a16:creationId xmlns:a16="http://schemas.microsoft.com/office/drawing/2014/main" id="{F47911BE-A18D-0D49-A559-4AEC34ED1F3A}"/>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8680" name="Rectangle 38">
              <a:extLst>
                <a:ext uri="{FF2B5EF4-FFF2-40B4-BE49-F238E27FC236}">
                  <a16:creationId xmlns:a16="http://schemas.microsoft.com/office/drawing/2014/main" id="{50D5FAFB-B839-A049-95B0-D1C11E486076}"/>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nvGrpSpPr>
          <p:cNvPr id="28676" name="Group 45">
            <a:extLst>
              <a:ext uri="{FF2B5EF4-FFF2-40B4-BE49-F238E27FC236}">
                <a16:creationId xmlns:a16="http://schemas.microsoft.com/office/drawing/2014/main" id="{C37C1C46-DE11-E647-AAAA-C7050B1A76F7}"/>
              </a:ext>
            </a:extLst>
          </p:cNvPr>
          <p:cNvGrpSpPr>
            <a:grpSpLocks/>
          </p:cNvGrpSpPr>
          <p:nvPr/>
        </p:nvGrpSpPr>
        <p:grpSpPr bwMode="auto">
          <a:xfrm>
            <a:off x="7199313" y="2960688"/>
            <a:ext cx="2728912" cy="952500"/>
            <a:chOff x="2939720" y="2892530"/>
            <a:chExt cx="3069069" cy="952418"/>
          </a:xfrm>
        </p:grpSpPr>
        <p:sp>
          <p:nvSpPr>
            <p:cNvPr id="28677" name="Rounded Rectangle 46">
              <a:extLst>
                <a:ext uri="{FF2B5EF4-FFF2-40B4-BE49-F238E27FC236}">
                  <a16:creationId xmlns:a16="http://schemas.microsoft.com/office/drawing/2014/main" id="{D474BE05-910A-0A48-ABF3-828B739F08B0}"/>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8678" name="Rectangle 47">
              <a:extLst>
                <a:ext uri="{FF2B5EF4-FFF2-40B4-BE49-F238E27FC236}">
                  <a16:creationId xmlns:a16="http://schemas.microsoft.com/office/drawing/2014/main" id="{BA888286-6B7F-4C49-92CA-1ABA94631A56}"/>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697" name="Group 3">
            <a:extLst>
              <a:ext uri="{FF2B5EF4-FFF2-40B4-BE49-F238E27FC236}">
                <a16:creationId xmlns:a16="http://schemas.microsoft.com/office/drawing/2014/main" id="{836913AC-05F1-4D44-A1BF-C145DFB61053}"/>
              </a:ext>
            </a:extLst>
          </p:cNvPr>
          <p:cNvGrpSpPr>
            <a:grpSpLocks/>
          </p:cNvGrpSpPr>
          <p:nvPr/>
        </p:nvGrpSpPr>
        <p:grpSpPr bwMode="auto">
          <a:xfrm>
            <a:off x="1019176" y="2971800"/>
            <a:ext cx="2728913" cy="952500"/>
            <a:chOff x="2939720" y="2892530"/>
            <a:chExt cx="3069069" cy="952418"/>
          </a:xfrm>
        </p:grpSpPr>
        <p:sp>
          <p:nvSpPr>
            <p:cNvPr id="29709" name="Rounded Rectangle 1">
              <a:extLst>
                <a:ext uri="{FF2B5EF4-FFF2-40B4-BE49-F238E27FC236}">
                  <a16:creationId xmlns:a16="http://schemas.microsoft.com/office/drawing/2014/main" id="{4F465F3F-EFB7-6045-961B-7BEFB7D7935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9710" name="Rectangle 2">
              <a:extLst>
                <a:ext uri="{FF2B5EF4-FFF2-40B4-BE49-F238E27FC236}">
                  <a16:creationId xmlns:a16="http://schemas.microsoft.com/office/drawing/2014/main" id="{894E73F6-1A96-1B45-945E-D681EA32856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82479900-48C7-C94F-86D5-101467FB4CED}"/>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What is a register machine?</a:t>
            </a:r>
          </a:p>
        </p:txBody>
      </p:sp>
      <p:grpSp>
        <p:nvGrpSpPr>
          <p:cNvPr id="29699" name="Group 36">
            <a:extLst>
              <a:ext uri="{FF2B5EF4-FFF2-40B4-BE49-F238E27FC236}">
                <a16:creationId xmlns:a16="http://schemas.microsoft.com/office/drawing/2014/main" id="{2847B383-61F1-9C45-99C5-0BEB4A21199F}"/>
              </a:ext>
            </a:extLst>
          </p:cNvPr>
          <p:cNvGrpSpPr>
            <a:grpSpLocks/>
          </p:cNvGrpSpPr>
          <p:nvPr/>
        </p:nvGrpSpPr>
        <p:grpSpPr bwMode="auto">
          <a:xfrm>
            <a:off x="4095751" y="2971801"/>
            <a:ext cx="2728913" cy="950913"/>
            <a:chOff x="2939720" y="2892530"/>
            <a:chExt cx="3069069" cy="952418"/>
          </a:xfrm>
        </p:grpSpPr>
        <p:sp>
          <p:nvSpPr>
            <p:cNvPr id="29707" name="Rounded Rectangle 37">
              <a:extLst>
                <a:ext uri="{FF2B5EF4-FFF2-40B4-BE49-F238E27FC236}">
                  <a16:creationId xmlns:a16="http://schemas.microsoft.com/office/drawing/2014/main" id="{57111630-E016-9744-AA74-83CD49BFB9A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9708" name="Rectangle 38">
              <a:extLst>
                <a:ext uri="{FF2B5EF4-FFF2-40B4-BE49-F238E27FC236}">
                  <a16:creationId xmlns:a16="http://schemas.microsoft.com/office/drawing/2014/main" id="{DEEAE077-B5FA-7D4A-BE27-80B9B89B238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nvGrpSpPr>
          <p:cNvPr id="29700" name="Group 45">
            <a:extLst>
              <a:ext uri="{FF2B5EF4-FFF2-40B4-BE49-F238E27FC236}">
                <a16:creationId xmlns:a16="http://schemas.microsoft.com/office/drawing/2014/main" id="{47ABF24A-E507-EB44-ABF3-AE60F6B02997}"/>
              </a:ext>
            </a:extLst>
          </p:cNvPr>
          <p:cNvGrpSpPr>
            <a:grpSpLocks/>
          </p:cNvGrpSpPr>
          <p:nvPr/>
        </p:nvGrpSpPr>
        <p:grpSpPr bwMode="auto">
          <a:xfrm>
            <a:off x="7199313" y="2960688"/>
            <a:ext cx="2728912" cy="952500"/>
            <a:chOff x="2939720" y="2892530"/>
            <a:chExt cx="3069069" cy="952418"/>
          </a:xfrm>
        </p:grpSpPr>
        <p:sp>
          <p:nvSpPr>
            <p:cNvPr id="29705" name="Rounded Rectangle 46">
              <a:extLst>
                <a:ext uri="{FF2B5EF4-FFF2-40B4-BE49-F238E27FC236}">
                  <a16:creationId xmlns:a16="http://schemas.microsoft.com/office/drawing/2014/main" id="{240011CA-1F36-E142-AC60-FA7731564E9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29706" name="Rectangle 47">
              <a:extLst>
                <a:ext uri="{FF2B5EF4-FFF2-40B4-BE49-F238E27FC236}">
                  <a16:creationId xmlns:a16="http://schemas.microsoft.com/office/drawing/2014/main" id="{F282E83C-4A02-2543-89CB-67A0A6F1DE7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29701" name="TextBox 5">
            <a:extLst>
              <a:ext uri="{FF2B5EF4-FFF2-40B4-BE49-F238E27FC236}">
                <a16:creationId xmlns:a16="http://schemas.microsoft.com/office/drawing/2014/main" id="{4420AE2E-A38D-9642-9B11-93828A71D077}"/>
              </a:ext>
            </a:extLst>
          </p:cNvPr>
          <p:cNvSpPr txBox="1">
            <a:spLocks noChangeArrowheads="1"/>
          </p:cNvSpPr>
          <p:nvPr/>
        </p:nvSpPr>
        <p:spPr bwMode="auto">
          <a:xfrm>
            <a:off x="1617664" y="410845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29702" name="TextBox 13">
            <a:extLst>
              <a:ext uri="{FF2B5EF4-FFF2-40B4-BE49-F238E27FC236}">
                <a16:creationId xmlns:a16="http://schemas.microsoft.com/office/drawing/2014/main" id="{620C0161-4C81-2A46-8282-A6E6144C20FB}"/>
              </a:ext>
            </a:extLst>
          </p:cNvPr>
          <p:cNvSpPr txBox="1">
            <a:spLocks noChangeArrowheads="1"/>
          </p:cNvSpPr>
          <p:nvPr/>
        </p:nvSpPr>
        <p:spPr bwMode="auto">
          <a:xfrm>
            <a:off x="4675188" y="410210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29703" name="TextBox 14">
            <a:extLst>
              <a:ext uri="{FF2B5EF4-FFF2-40B4-BE49-F238E27FC236}">
                <a16:creationId xmlns:a16="http://schemas.microsoft.com/office/drawing/2014/main" id="{4E2739A4-3480-0C4C-A001-4862B3BF7360}"/>
              </a:ext>
            </a:extLst>
          </p:cNvPr>
          <p:cNvSpPr txBox="1">
            <a:spLocks noChangeArrowheads="1"/>
          </p:cNvSpPr>
          <p:nvPr/>
        </p:nvSpPr>
        <p:spPr bwMode="auto">
          <a:xfrm>
            <a:off x="7872414" y="410051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sp>
        <p:nvSpPr>
          <p:cNvPr id="29704" name="TextBox 15">
            <a:extLst>
              <a:ext uri="{FF2B5EF4-FFF2-40B4-BE49-F238E27FC236}">
                <a16:creationId xmlns:a16="http://schemas.microsoft.com/office/drawing/2014/main" id="{50067F4B-3754-F04C-B6EE-BA027FFDFAEA}"/>
              </a:ext>
            </a:extLst>
          </p:cNvPr>
          <p:cNvSpPr txBox="1">
            <a:spLocks noChangeArrowheads="1"/>
          </p:cNvSpPr>
          <p:nvPr/>
        </p:nvSpPr>
        <p:spPr bwMode="auto">
          <a:xfrm>
            <a:off x="3665539" y="5286376"/>
            <a:ext cx="39830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b="0"/>
              <a:t>The registers are numbered</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1" name="Group 29">
            <a:extLst>
              <a:ext uri="{FF2B5EF4-FFF2-40B4-BE49-F238E27FC236}">
                <a16:creationId xmlns:a16="http://schemas.microsoft.com/office/drawing/2014/main" id="{87874704-CB01-BA47-9EAF-12A752F43999}"/>
              </a:ext>
            </a:extLst>
          </p:cNvPr>
          <p:cNvGrpSpPr>
            <a:grpSpLocks/>
          </p:cNvGrpSpPr>
          <p:nvPr/>
        </p:nvGrpSpPr>
        <p:grpSpPr bwMode="auto">
          <a:xfrm>
            <a:off x="1019176" y="2971800"/>
            <a:ext cx="2728913" cy="952500"/>
            <a:chOff x="152401" y="2971800"/>
            <a:chExt cx="2728526" cy="952418"/>
          </a:xfrm>
        </p:grpSpPr>
        <p:pic>
          <p:nvPicPr>
            <p:cNvPr id="30743" name="Picture 12">
              <a:extLst>
                <a:ext uri="{FF2B5EF4-FFF2-40B4-BE49-F238E27FC236}">
                  <a16:creationId xmlns:a16="http://schemas.microsoft.com/office/drawing/2014/main" id="{E18F5EE7-9EEB-E34C-86E4-65793EF3DC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44" name="Picture 12">
              <a:extLst>
                <a:ext uri="{FF2B5EF4-FFF2-40B4-BE49-F238E27FC236}">
                  <a16:creationId xmlns:a16="http://schemas.microsoft.com/office/drawing/2014/main" id="{3C5E5291-0D4B-A848-9D64-6A0CF9083A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45" name="Picture 12">
              <a:extLst>
                <a:ext uri="{FF2B5EF4-FFF2-40B4-BE49-F238E27FC236}">
                  <a16:creationId xmlns:a16="http://schemas.microsoft.com/office/drawing/2014/main" id="{7290C79D-F213-0748-9403-7ABB2FA215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746" name="Group 3">
              <a:extLst>
                <a:ext uri="{FF2B5EF4-FFF2-40B4-BE49-F238E27FC236}">
                  <a16:creationId xmlns:a16="http://schemas.microsoft.com/office/drawing/2014/main" id="{6DA0ED93-363B-9E49-9A48-EEBD1616034A}"/>
                </a:ext>
              </a:extLst>
            </p:cNvPr>
            <p:cNvGrpSpPr>
              <a:grpSpLocks/>
            </p:cNvGrpSpPr>
            <p:nvPr/>
          </p:nvGrpSpPr>
          <p:grpSpPr bwMode="auto">
            <a:xfrm>
              <a:off x="152401" y="2971800"/>
              <a:ext cx="2728526" cy="952418"/>
              <a:chOff x="2939720" y="2892530"/>
              <a:chExt cx="3069069" cy="952418"/>
            </a:xfrm>
          </p:grpSpPr>
          <p:sp>
            <p:nvSpPr>
              <p:cNvPr id="30747" name="Rounded Rectangle 1">
                <a:extLst>
                  <a:ext uri="{FF2B5EF4-FFF2-40B4-BE49-F238E27FC236}">
                    <a16:creationId xmlns:a16="http://schemas.microsoft.com/office/drawing/2014/main" id="{762B0B55-21E1-634F-B6FF-845C86806EE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30748" name="Rectangle 2">
                <a:extLst>
                  <a:ext uri="{FF2B5EF4-FFF2-40B4-BE49-F238E27FC236}">
                    <a16:creationId xmlns:a16="http://schemas.microsoft.com/office/drawing/2014/main" id="{00F04506-CD89-B042-953D-A18C7A3A8818}"/>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39911213-ED8D-E445-916C-31F07E8296FB}"/>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What is a register machine?</a:t>
            </a:r>
          </a:p>
        </p:txBody>
      </p:sp>
      <p:grpSp>
        <p:nvGrpSpPr>
          <p:cNvPr id="30723" name="Group 30">
            <a:extLst>
              <a:ext uri="{FF2B5EF4-FFF2-40B4-BE49-F238E27FC236}">
                <a16:creationId xmlns:a16="http://schemas.microsoft.com/office/drawing/2014/main" id="{A7F22815-8F91-1442-8408-029321E6AB1A}"/>
              </a:ext>
            </a:extLst>
          </p:cNvPr>
          <p:cNvGrpSpPr>
            <a:grpSpLocks/>
          </p:cNvGrpSpPr>
          <p:nvPr/>
        </p:nvGrpSpPr>
        <p:grpSpPr bwMode="auto">
          <a:xfrm>
            <a:off x="4095751" y="2971801"/>
            <a:ext cx="2728913" cy="950913"/>
            <a:chOff x="152401" y="2971800"/>
            <a:chExt cx="2728526" cy="952418"/>
          </a:xfrm>
        </p:grpSpPr>
        <p:pic>
          <p:nvPicPr>
            <p:cNvPr id="30735" name="Picture 12">
              <a:extLst>
                <a:ext uri="{FF2B5EF4-FFF2-40B4-BE49-F238E27FC236}">
                  <a16:creationId xmlns:a16="http://schemas.microsoft.com/office/drawing/2014/main" id="{EC58C5BA-B138-EE4A-8605-978BFCB553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2056" y="3426544"/>
              <a:ext cx="495230" cy="484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36" name="Picture 12">
              <a:extLst>
                <a:ext uri="{FF2B5EF4-FFF2-40B4-BE49-F238E27FC236}">
                  <a16:creationId xmlns:a16="http://schemas.microsoft.com/office/drawing/2014/main" id="{A0017613-AF3F-D342-B639-124F0FFBFE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0461" y="3437674"/>
              <a:ext cx="495230" cy="486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37" name="Picture 12">
              <a:extLst>
                <a:ext uri="{FF2B5EF4-FFF2-40B4-BE49-F238E27FC236}">
                  <a16:creationId xmlns:a16="http://schemas.microsoft.com/office/drawing/2014/main" id="{E8B2560E-2A0E-F941-9FBF-665EF4F967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6544"/>
              <a:ext cx="495230" cy="484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38" name="Picture 12">
              <a:extLst>
                <a:ext uri="{FF2B5EF4-FFF2-40B4-BE49-F238E27FC236}">
                  <a16:creationId xmlns:a16="http://schemas.microsoft.com/office/drawing/2014/main" id="{65FC35DB-C1FB-7445-861C-CBEFA8040D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7674"/>
              <a:ext cx="495230" cy="486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39" name="Picture 12">
              <a:extLst>
                <a:ext uri="{FF2B5EF4-FFF2-40B4-BE49-F238E27FC236}">
                  <a16:creationId xmlns:a16="http://schemas.microsoft.com/office/drawing/2014/main" id="{BC335FA3-AD20-E24B-8F17-07B5817C62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7674"/>
              <a:ext cx="495230" cy="486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740" name="Group 36">
              <a:extLst>
                <a:ext uri="{FF2B5EF4-FFF2-40B4-BE49-F238E27FC236}">
                  <a16:creationId xmlns:a16="http://schemas.microsoft.com/office/drawing/2014/main" id="{17B923BA-F54C-594F-936B-66312B5AC47D}"/>
                </a:ext>
              </a:extLst>
            </p:cNvPr>
            <p:cNvGrpSpPr>
              <a:grpSpLocks/>
            </p:cNvGrpSpPr>
            <p:nvPr/>
          </p:nvGrpSpPr>
          <p:grpSpPr bwMode="auto">
            <a:xfrm>
              <a:off x="152401" y="2971800"/>
              <a:ext cx="2728526" cy="952418"/>
              <a:chOff x="2939720" y="2892530"/>
              <a:chExt cx="3069069" cy="952418"/>
            </a:xfrm>
          </p:grpSpPr>
          <p:sp>
            <p:nvSpPr>
              <p:cNvPr id="30741" name="Rounded Rectangle 37">
                <a:extLst>
                  <a:ext uri="{FF2B5EF4-FFF2-40B4-BE49-F238E27FC236}">
                    <a16:creationId xmlns:a16="http://schemas.microsoft.com/office/drawing/2014/main" id="{7C081B4A-9981-6F4F-8EF4-01488ECD1C3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30742" name="Rectangle 38">
                <a:extLst>
                  <a:ext uri="{FF2B5EF4-FFF2-40B4-BE49-F238E27FC236}">
                    <a16:creationId xmlns:a16="http://schemas.microsoft.com/office/drawing/2014/main" id="{AC7AA2C3-0F47-3B48-A254-6113955182E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30724" name="Group 39">
            <a:extLst>
              <a:ext uri="{FF2B5EF4-FFF2-40B4-BE49-F238E27FC236}">
                <a16:creationId xmlns:a16="http://schemas.microsoft.com/office/drawing/2014/main" id="{CF7F125E-B19D-124C-8AD2-B197CB7B3503}"/>
              </a:ext>
            </a:extLst>
          </p:cNvPr>
          <p:cNvGrpSpPr>
            <a:grpSpLocks/>
          </p:cNvGrpSpPr>
          <p:nvPr/>
        </p:nvGrpSpPr>
        <p:grpSpPr bwMode="auto">
          <a:xfrm>
            <a:off x="7199313" y="2960688"/>
            <a:ext cx="2728912" cy="952500"/>
            <a:chOff x="152401" y="2971800"/>
            <a:chExt cx="2728526" cy="952418"/>
          </a:xfrm>
        </p:grpSpPr>
        <p:pic>
          <p:nvPicPr>
            <p:cNvPr id="30730" name="Picture 12">
              <a:extLst>
                <a:ext uri="{FF2B5EF4-FFF2-40B4-BE49-F238E27FC236}">
                  <a16:creationId xmlns:a16="http://schemas.microsoft.com/office/drawing/2014/main" id="{C2A60A13-80D6-034B-B055-7EAD20C247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31" name="Picture 12">
              <a:extLst>
                <a:ext uri="{FF2B5EF4-FFF2-40B4-BE49-F238E27FC236}">
                  <a16:creationId xmlns:a16="http://schemas.microsoft.com/office/drawing/2014/main" id="{C0A32E69-C05D-524E-BCCF-1502EC8DC4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732" name="Group 45">
              <a:extLst>
                <a:ext uri="{FF2B5EF4-FFF2-40B4-BE49-F238E27FC236}">
                  <a16:creationId xmlns:a16="http://schemas.microsoft.com/office/drawing/2014/main" id="{75F49C27-985E-4C4F-9544-F57DDAA29457}"/>
                </a:ext>
              </a:extLst>
            </p:cNvPr>
            <p:cNvGrpSpPr>
              <a:grpSpLocks/>
            </p:cNvGrpSpPr>
            <p:nvPr/>
          </p:nvGrpSpPr>
          <p:grpSpPr bwMode="auto">
            <a:xfrm>
              <a:off x="152401" y="2971800"/>
              <a:ext cx="2728526" cy="952418"/>
              <a:chOff x="2939720" y="2892530"/>
              <a:chExt cx="3069069" cy="952418"/>
            </a:xfrm>
          </p:grpSpPr>
          <p:sp>
            <p:nvSpPr>
              <p:cNvPr id="30733" name="Rounded Rectangle 46">
                <a:extLst>
                  <a:ext uri="{FF2B5EF4-FFF2-40B4-BE49-F238E27FC236}">
                    <a16:creationId xmlns:a16="http://schemas.microsoft.com/office/drawing/2014/main" id="{AC3422A2-9F7E-B245-B75A-7E15C1FC794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30734" name="Rectangle 47">
                <a:extLst>
                  <a:ext uri="{FF2B5EF4-FFF2-40B4-BE49-F238E27FC236}">
                    <a16:creationId xmlns:a16="http://schemas.microsoft.com/office/drawing/2014/main" id="{5B48C9BE-AADA-5045-918B-AF288EA71C0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30725" name="TextBox 24">
            <a:extLst>
              <a:ext uri="{FF2B5EF4-FFF2-40B4-BE49-F238E27FC236}">
                <a16:creationId xmlns:a16="http://schemas.microsoft.com/office/drawing/2014/main" id="{297805C7-DC6E-624B-8F69-F6D53E9CC1F4}"/>
              </a:ext>
            </a:extLst>
          </p:cNvPr>
          <p:cNvSpPr txBox="1">
            <a:spLocks noChangeArrowheads="1"/>
          </p:cNvSpPr>
          <p:nvPr/>
        </p:nvSpPr>
        <p:spPr bwMode="auto">
          <a:xfrm>
            <a:off x="1617664" y="410845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30726" name="TextBox 25">
            <a:extLst>
              <a:ext uri="{FF2B5EF4-FFF2-40B4-BE49-F238E27FC236}">
                <a16:creationId xmlns:a16="http://schemas.microsoft.com/office/drawing/2014/main" id="{90BF1E16-A672-0541-B28F-93E19E7EFAAC}"/>
              </a:ext>
            </a:extLst>
          </p:cNvPr>
          <p:cNvSpPr txBox="1">
            <a:spLocks noChangeArrowheads="1"/>
          </p:cNvSpPr>
          <p:nvPr/>
        </p:nvSpPr>
        <p:spPr bwMode="auto">
          <a:xfrm>
            <a:off x="4675188" y="410210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30727" name="TextBox 26">
            <a:extLst>
              <a:ext uri="{FF2B5EF4-FFF2-40B4-BE49-F238E27FC236}">
                <a16:creationId xmlns:a16="http://schemas.microsoft.com/office/drawing/2014/main" id="{48E7B2D0-4D6A-1242-B02F-A9DC275C32A9}"/>
              </a:ext>
            </a:extLst>
          </p:cNvPr>
          <p:cNvSpPr txBox="1">
            <a:spLocks noChangeArrowheads="1"/>
          </p:cNvSpPr>
          <p:nvPr/>
        </p:nvSpPr>
        <p:spPr bwMode="auto">
          <a:xfrm>
            <a:off x="7872414" y="410051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sp>
        <p:nvSpPr>
          <p:cNvPr id="30728" name="TextBox 27">
            <a:extLst>
              <a:ext uri="{FF2B5EF4-FFF2-40B4-BE49-F238E27FC236}">
                <a16:creationId xmlns:a16="http://schemas.microsoft.com/office/drawing/2014/main" id="{3F99FF63-A10A-964D-9141-8B2073EC2B93}"/>
              </a:ext>
            </a:extLst>
          </p:cNvPr>
          <p:cNvSpPr txBox="1">
            <a:spLocks noChangeArrowheads="1"/>
          </p:cNvSpPr>
          <p:nvPr/>
        </p:nvSpPr>
        <p:spPr bwMode="auto">
          <a:xfrm>
            <a:off x="3665539" y="5286376"/>
            <a:ext cx="39830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b="0"/>
              <a:t>The registers are numbered</a:t>
            </a:r>
          </a:p>
        </p:txBody>
      </p:sp>
      <p:sp>
        <p:nvSpPr>
          <p:cNvPr id="30729" name="TextBox 28">
            <a:extLst>
              <a:ext uri="{FF2B5EF4-FFF2-40B4-BE49-F238E27FC236}">
                <a16:creationId xmlns:a16="http://schemas.microsoft.com/office/drawing/2014/main" id="{C7890894-87A5-BB4E-AF9A-46BDA3BBBF52}"/>
              </a:ext>
            </a:extLst>
          </p:cNvPr>
          <p:cNvSpPr txBox="1">
            <a:spLocks noChangeArrowheads="1"/>
          </p:cNvSpPr>
          <p:nvPr/>
        </p:nvSpPr>
        <p:spPr bwMode="auto">
          <a:xfrm>
            <a:off x="3665539" y="5673725"/>
            <a:ext cx="3602037"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b="0"/>
              <a:t>and each could store a </a:t>
            </a:r>
          </a:p>
          <a:p>
            <a:pPr eaLnBrk="1" hangingPunct="1">
              <a:spcBef>
                <a:spcPct val="0"/>
              </a:spcBef>
              <a:buFontTx/>
              <a:buNone/>
            </a:pPr>
            <a:r>
              <a:rPr lang="en-US" altLang="en-US" b="0"/>
              <a:t>different number of balls.</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41AAE0E6-DBE8-2A40-876C-2E6F7387F6EA}"/>
              </a:ext>
            </a:extLst>
          </p:cNvPr>
          <p:cNvSpPr>
            <a:spLocks noGrp="1" noChangeArrowheads="1"/>
          </p:cNvSpPr>
          <p:nvPr>
            <p:ph type="title"/>
          </p:nvPr>
        </p:nvSpPr>
        <p:spPr>
          <a:xfrm>
            <a:off x="914400" y="0"/>
            <a:ext cx="9144000" cy="685800"/>
          </a:xfrm>
        </p:spPr>
        <p:txBody>
          <a:bodyPr/>
          <a:lstStyle/>
          <a:p>
            <a:pPr eaLnBrk="1" hangingPunct="1">
              <a:defRPr/>
            </a:pPr>
            <a:r>
              <a:rPr lang="en-US" dirty="0">
                <a:ea typeface="+mj-ea"/>
                <a:cs typeface="+mj-cs"/>
              </a:rPr>
              <a:t>Things to Notice</a:t>
            </a:r>
          </a:p>
        </p:txBody>
      </p:sp>
      <p:sp>
        <p:nvSpPr>
          <p:cNvPr id="207875" name="Rectangle 3">
            <a:extLst>
              <a:ext uri="{FF2B5EF4-FFF2-40B4-BE49-F238E27FC236}">
                <a16:creationId xmlns:a16="http://schemas.microsoft.com/office/drawing/2014/main" id="{C2AECE63-360F-C447-8042-4F6177CBE436}"/>
              </a:ext>
            </a:extLst>
          </p:cNvPr>
          <p:cNvSpPr>
            <a:spLocks noGrp="1" noChangeArrowheads="1"/>
          </p:cNvSpPr>
          <p:nvPr>
            <p:ph type="body" idx="1"/>
          </p:nvPr>
        </p:nvSpPr>
        <p:spPr>
          <a:xfrm>
            <a:off x="1295400" y="914400"/>
            <a:ext cx="8534400" cy="5638800"/>
          </a:xfrm>
        </p:spPr>
        <p:txBody>
          <a:bodyPr/>
          <a:lstStyle/>
          <a:p>
            <a:pPr eaLnBrk="1" hangingPunct="1">
              <a:defRPr/>
            </a:pPr>
            <a:r>
              <a:rPr lang="en-US" dirty="0">
                <a:ea typeface="+mn-ea"/>
                <a:cs typeface="+mn-cs"/>
              </a:rPr>
              <a:t>There could be many registers, not just three, as long as they are finitely many.</a:t>
            </a:r>
          </a:p>
          <a:p>
            <a:pPr eaLnBrk="1" hangingPunct="1">
              <a:defRPr/>
            </a:pPr>
            <a:endParaRPr lang="en-US" dirty="0">
              <a:ea typeface="+mn-ea"/>
              <a:cs typeface="+mn-cs"/>
            </a:endParaRPr>
          </a:p>
          <a:p>
            <a:pPr eaLnBrk="1" hangingPunct="1">
              <a:defRPr/>
            </a:pPr>
            <a:r>
              <a:rPr lang="en-US" dirty="0">
                <a:ea typeface="+mn-ea"/>
                <a:cs typeface="+mn-cs"/>
              </a:rPr>
              <a:t>The address of each register is an integer.</a:t>
            </a:r>
          </a:p>
          <a:p>
            <a:pPr eaLnBrk="1" hangingPunct="1">
              <a:defRPr/>
            </a:pPr>
            <a:endParaRPr lang="en-US" dirty="0">
              <a:ea typeface="+mn-ea"/>
              <a:cs typeface="+mn-cs"/>
            </a:endParaRPr>
          </a:p>
          <a:p>
            <a:pPr eaLnBrk="1" hangingPunct="1">
              <a:defRPr/>
            </a:pPr>
            <a:endParaRPr lang="en-US" dirty="0">
              <a:ea typeface="+mn-ea"/>
              <a:cs typeface="+mn-cs"/>
            </a:endParaRPr>
          </a:p>
          <a:p>
            <a:pPr eaLnBrk="1" hangingPunct="1">
              <a:defRPr/>
            </a:pPr>
            <a:r>
              <a:rPr lang="en-US" dirty="0">
                <a:ea typeface="+mn-ea"/>
                <a:cs typeface="+mn-cs"/>
              </a:rPr>
              <a:t>Each register stores an integer number of balls.</a:t>
            </a:r>
          </a:p>
          <a:p>
            <a:pPr eaLnBrk="1" hangingPunct="1">
              <a:defRPr/>
            </a:pPr>
            <a:endParaRPr lang="en-US" dirty="0">
              <a:ea typeface="+mn-ea"/>
              <a:cs typeface="+mn-cs"/>
            </a:endParaRPr>
          </a:p>
          <a:p>
            <a:pPr eaLnBrk="1" hangingPunct="1">
              <a:defRPr/>
            </a:pPr>
            <a:r>
              <a:rPr lang="en-US" dirty="0">
                <a:ea typeface="+mn-ea"/>
                <a:cs typeface="+mn-cs"/>
              </a:rPr>
              <a:t>Storing 3.14 balls in a register is not possible.</a:t>
            </a:r>
          </a:p>
          <a:p>
            <a:pPr eaLnBrk="1" hangingPunct="1">
              <a:defRPr/>
            </a:pPr>
            <a:endParaRPr lang="en-US" dirty="0">
              <a:ea typeface="+mn-ea"/>
              <a:cs typeface="+mn-cs"/>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5D5DAE85-06D4-7647-A23A-F82C2B6EDA6D}"/>
              </a:ext>
            </a:extLst>
          </p:cNvPr>
          <p:cNvSpPr>
            <a:spLocks noGrp="1" noChangeArrowheads="1"/>
          </p:cNvSpPr>
          <p:nvPr>
            <p:ph type="title"/>
          </p:nvPr>
        </p:nvSpPr>
        <p:spPr>
          <a:xfrm>
            <a:off x="914400" y="1"/>
            <a:ext cx="9144000" cy="1198563"/>
          </a:xfrm>
        </p:spPr>
        <p:txBody>
          <a:bodyPr/>
          <a:lstStyle/>
          <a:p>
            <a:pPr eaLnBrk="1" hangingPunct="1">
              <a:defRPr/>
            </a:pPr>
            <a:r>
              <a:rPr lang="en-US" dirty="0">
                <a:ea typeface="+mj-ea"/>
                <a:cs typeface="+mj-cs"/>
              </a:rPr>
              <a:t>In addition to the registers</a:t>
            </a:r>
            <a:br>
              <a:rPr lang="en-US" dirty="0">
                <a:ea typeface="+mj-ea"/>
                <a:cs typeface="+mj-cs"/>
              </a:rPr>
            </a:br>
            <a:r>
              <a:rPr lang="en-US" dirty="0">
                <a:ea typeface="+mj-ea"/>
                <a:cs typeface="+mj-cs"/>
              </a:rPr>
              <a:t>there is also a processing unit</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282EC80E-9CE4-B049-B78B-F724C84C0E8F}"/>
              </a:ext>
            </a:extLst>
          </p:cNvPr>
          <p:cNvSpPr>
            <a:spLocks noGrp="1" noChangeArrowheads="1"/>
          </p:cNvSpPr>
          <p:nvPr>
            <p:ph type="title"/>
          </p:nvPr>
        </p:nvSpPr>
        <p:spPr>
          <a:xfrm>
            <a:off x="914400" y="1"/>
            <a:ext cx="9144000" cy="1198563"/>
          </a:xfrm>
        </p:spPr>
        <p:txBody>
          <a:bodyPr/>
          <a:lstStyle/>
          <a:p>
            <a:pPr eaLnBrk="1" hangingPunct="1">
              <a:defRPr/>
            </a:pPr>
            <a:r>
              <a:rPr lang="en-US" dirty="0">
                <a:ea typeface="+mj-ea"/>
                <a:cs typeface="+mj-cs"/>
              </a:rPr>
              <a:t>In addition to the registers</a:t>
            </a:r>
            <a:br>
              <a:rPr lang="en-US" dirty="0">
                <a:ea typeface="+mj-ea"/>
                <a:cs typeface="+mj-cs"/>
              </a:rPr>
            </a:br>
            <a:r>
              <a:rPr lang="en-US" dirty="0">
                <a:ea typeface="+mj-ea"/>
                <a:cs typeface="+mj-cs"/>
              </a:rPr>
              <a:t>there is also a processing unit</a:t>
            </a:r>
          </a:p>
        </p:txBody>
      </p:sp>
      <p:sp>
        <p:nvSpPr>
          <p:cNvPr id="207875" name="Rectangle 3">
            <a:extLst>
              <a:ext uri="{FF2B5EF4-FFF2-40B4-BE49-F238E27FC236}">
                <a16:creationId xmlns:a16="http://schemas.microsoft.com/office/drawing/2014/main" id="{CE2BB6CC-7513-BB49-B03D-4D8356C1B063}"/>
              </a:ext>
            </a:extLst>
          </p:cNvPr>
          <p:cNvSpPr>
            <a:spLocks noGrp="1" noChangeArrowheads="1"/>
          </p:cNvSpPr>
          <p:nvPr>
            <p:ph type="body" idx="1"/>
          </p:nvPr>
        </p:nvSpPr>
        <p:spPr>
          <a:xfrm>
            <a:off x="1295400" y="1728788"/>
            <a:ext cx="8534400" cy="4824412"/>
          </a:xfrm>
        </p:spPr>
        <p:txBody>
          <a:bodyPr/>
          <a:lstStyle/>
          <a:p>
            <a:pPr eaLnBrk="1" hangingPunct="1">
              <a:defRPr/>
            </a:pPr>
            <a:r>
              <a:rPr lang="en-US" dirty="0">
                <a:ea typeface="+mn-ea"/>
                <a:cs typeface="+mn-cs"/>
              </a:rPr>
              <a:t>It operates on the registers by changing their contents</a:t>
            </a:r>
          </a:p>
          <a:p>
            <a:pPr eaLnBrk="1" hangingPunct="1">
              <a:defRPr/>
            </a:pPr>
            <a:endParaRPr lang="en-US" dirty="0">
              <a:ea typeface="+mn-ea"/>
              <a:cs typeface="+mn-cs"/>
            </a:endParaRPr>
          </a:p>
          <a:p>
            <a:pPr eaLnBrk="1" hangingPunct="1">
              <a:defRPr/>
            </a:pPr>
            <a:r>
              <a:rPr lang="en-US" dirty="0">
                <a:ea typeface="+mn-ea"/>
                <a:cs typeface="+mn-cs"/>
              </a:rPr>
              <a:t>The operations are ordered sequentially and given a number (just like line numbers in BASIC)</a:t>
            </a:r>
          </a:p>
          <a:p>
            <a:pPr eaLnBrk="1" hangingPunct="1">
              <a:defRPr/>
            </a:pPr>
            <a:endParaRPr lang="en-US" dirty="0">
              <a:ea typeface="+mn-ea"/>
              <a:cs typeface="+mn-cs"/>
            </a:endParaRPr>
          </a:p>
          <a:p>
            <a:pPr eaLnBrk="1" hangingPunct="1">
              <a:defRPr/>
            </a:pPr>
            <a:r>
              <a:rPr lang="en-US" dirty="0">
                <a:ea typeface="+mn-ea"/>
                <a:cs typeface="+mn-cs"/>
              </a:rPr>
              <a:t>There are only three possible operations</a:t>
            </a:r>
          </a:p>
          <a:p>
            <a:pPr eaLnBrk="1" hangingPunct="1">
              <a:defRPr/>
            </a:pPr>
            <a:endParaRPr lang="en-US" dirty="0">
              <a:ea typeface="+mn-ea"/>
              <a:cs typeface="+mn-cs"/>
            </a:endParaRPr>
          </a:p>
          <a:p>
            <a:pPr lvl="1" eaLnBrk="1" hangingPunct="1">
              <a:buFont typeface="Wingdings" charset="0"/>
              <a:buChar char="§"/>
              <a:defRPr/>
            </a:pPr>
            <a:r>
              <a:rPr lang="en-US" dirty="0">
                <a:ea typeface="+mn-ea"/>
                <a:cs typeface="+mn-cs"/>
              </a:rPr>
              <a:t>Increment a register and go to another step</a:t>
            </a:r>
          </a:p>
          <a:p>
            <a:pPr lvl="1" eaLnBrk="1" hangingPunct="1">
              <a:buFont typeface="Wingdings" charset="0"/>
              <a:buChar char="§"/>
              <a:defRPr/>
            </a:pPr>
            <a:r>
              <a:rPr lang="en-US" dirty="0">
                <a:ea typeface="+mn-ea"/>
                <a:cs typeface="+mn-cs"/>
              </a:rPr>
              <a:t>Decrement a register and go to another step</a:t>
            </a:r>
          </a:p>
          <a:p>
            <a:pPr lvl="1" eaLnBrk="1" hangingPunct="1">
              <a:buFont typeface="Wingdings" charset="0"/>
              <a:buChar char="§"/>
              <a:defRPr/>
            </a:pPr>
            <a:r>
              <a:rPr lang="en-US" dirty="0">
                <a:ea typeface="+mn-ea"/>
                <a:cs typeface="+mn-cs"/>
              </a:rPr>
              <a:t>End</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D8432F02-FEEA-C945-AEC7-7F79C1416119}"/>
              </a:ext>
            </a:extLst>
          </p:cNvPr>
          <p:cNvSpPr>
            <a:spLocks noGrp="1" noChangeArrowheads="1"/>
          </p:cNvSpPr>
          <p:nvPr>
            <p:ph type="title"/>
          </p:nvPr>
        </p:nvSpPr>
        <p:spPr/>
        <p:txBody>
          <a:bodyPr/>
          <a:lstStyle/>
          <a:p>
            <a:pPr eaLnBrk="1" hangingPunct="1">
              <a:defRPr/>
            </a:pPr>
            <a:r>
              <a:rPr lang="en-US">
                <a:ea typeface="+mj-ea"/>
                <a:cs typeface="+mj-cs"/>
              </a:rPr>
              <a:t>Administrative Stuff</a:t>
            </a:r>
          </a:p>
        </p:txBody>
      </p:sp>
      <p:sp>
        <p:nvSpPr>
          <p:cNvPr id="207875" name="Rectangle 3">
            <a:extLst>
              <a:ext uri="{FF2B5EF4-FFF2-40B4-BE49-F238E27FC236}">
                <a16:creationId xmlns:a16="http://schemas.microsoft.com/office/drawing/2014/main" id="{4EC3C33A-07ED-4646-B6D4-1C07C899479F}"/>
              </a:ext>
            </a:extLst>
          </p:cNvPr>
          <p:cNvSpPr>
            <a:spLocks noGrp="1" noChangeArrowheads="1"/>
          </p:cNvSpPr>
          <p:nvPr>
            <p:ph type="body" idx="1"/>
          </p:nvPr>
        </p:nvSpPr>
        <p:spPr>
          <a:xfrm>
            <a:off x="1524000" y="1219200"/>
            <a:ext cx="8305800" cy="4953000"/>
          </a:xfrm>
        </p:spPr>
        <p:txBody>
          <a:bodyPr/>
          <a:lstStyle/>
          <a:p>
            <a:pPr eaLnBrk="1" hangingPunct="1">
              <a:defRPr/>
            </a:pPr>
            <a:r>
              <a:rPr lang="en-US" dirty="0">
                <a:ea typeface="+mn-ea"/>
                <a:cs typeface="+mn-cs"/>
              </a:rPr>
              <a:t>Homework 12 is due on Wednesday Dec. 3 @ 10 pm</a:t>
            </a:r>
          </a:p>
          <a:p>
            <a:pPr eaLnBrk="1" hangingPunct="1">
              <a:defRPr/>
            </a:pPr>
            <a:endParaRPr lang="en-US" dirty="0">
              <a:ea typeface="+mn-ea"/>
              <a:cs typeface="+mn-cs"/>
            </a:endParaRPr>
          </a:p>
          <a:p>
            <a:pPr eaLnBrk="1" hangingPunct="1">
              <a:defRPr/>
            </a:pPr>
            <a:r>
              <a:rPr lang="en-US" dirty="0">
                <a:ea typeface="+mn-ea"/>
                <a:cs typeface="+mn-cs"/>
              </a:rPr>
              <a:t>Homework 13 will be due next week.</a:t>
            </a:r>
          </a:p>
          <a:p>
            <a:pPr eaLnBrk="1" hangingPunct="1">
              <a:defRPr/>
            </a:pPr>
            <a:endParaRPr lang="en-US" dirty="0">
              <a:ea typeface="+mn-ea"/>
              <a:cs typeface="+mn-cs"/>
            </a:endParaRPr>
          </a:p>
          <a:p>
            <a:pPr marL="0" indent="0" eaLnBrk="1" hangingPunct="1">
              <a:buNone/>
              <a:defRPr/>
            </a:pPr>
            <a:endParaRPr lang="en-US" dirty="0">
              <a:ea typeface="+mn-ea"/>
              <a:cs typeface="+mn-cs"/>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A3601808-077B-4E45-9959-6B7294DC3334}"/>
              </a:ext>
            </a:extLst>
          </p:cNvPr>
          <p:cNvSpPr>
            <a:spLocks noGrp="1" noChangeArrowheads="1"/>
          </p:cNvSpPr>
          <p:nvPr>
            <p:ph type="title"/>
          </p:nvPr>
        </p:nvSpPr>
        <p:spPr>
          <a:xfrm>
            <a:off x="914400" y="1"/>
            <a:ext cx="9144000" cy="1235075"/>
          </a:xfrm>
        </p:spPr>
        <p:txBody>
          <a:bodyPr/>
          <a:lstStyle/>
          <a:p>
            <a:pPr eaLnBrk="1" hangingPunct="1">
              <a:defRPr/>
            </a:pPr>
            <a:r>
              <a:rPr lang="en-US" dirty="0">
                <a:ea typeface="+mj-ea"/>
                <a:cs typeface="+mj-cs"/>
              </a:rPr>
              <a:t>Two Basic Operations </a:t>
            </a:r>
            <a:br>
              <a:rPr lang="en-US" dirty="0">
                <a:ea typeface="+mj-ea"/>
                <a:cs typeface="+mj-cs"/>
              </a:rPr>
            </a:br>
            <a:r>
              <a:rPr lang="en-US" sz="2800" dirty="0">
                <a:ea typeface="+mj-ea"/>
                <a:cs typeface="+mj-cs"/>
              </a:rPr>
              <a:t>(that can be performed on a register)</a:t>
            </a:r>
          </a:p>
        </p:txBody>
      </p:sp>
      <p:sp>
        <p:nvSpPr>
          <p:cNvPr id="207875" name="Rectangle 3">
            <a:extLst>
              <a:ext uri="{FF2B5EF4-FFF2-40B4-BE49-F238E27FC236}">
                <a16:creationId xmlns:a16="http://schemas.microsoft.com/office/drawing/2014/main" id="{99632007-3C83-0942-965B-38C009629ADC}"/>
              </a:ext>
            </a:extLst>
          </p:cNvPr>
          <p:cNvSpPr>
            <a:spLocks noGrp="1" noChangeArrowheads="1"/>
          </p:cNvSpPr>
          <p:nvPr>
            <p:ph type="body" idx="1"/>
          </p:nvPr>
        </p:nvSpPr>
        <p:spPr>
          <a:xfrm>
            <a:off x="1295400" y="1760538"/>
            <a:ext cx="8534400" cy="4648200"/>
          </a:xfrm>
        </p:spPr>
        <p:txBody>
          <a:bodyPr/>
          <a:lstStyle/>
          <a:p>
            <a:pPr eaLnBrk="1" hangingPunct="1">
              <a:defRPr/>
            </a:pPr>
            <a:r>
              <a:rPr lang="en-US" dirty="0">
                <a:ea typeface="+mn-ea"/>
                <a:cs typeface="+mn-cs"/>
              </a:rPr>
              <a:t>Increment the contents of a register by 1</a:t>
            </a:r>
          </a:p>
          <a:p>
            <a:pPr eaLnBrk="1" hangingPunct="1">
              <a:defRPr/>
            </a:pPr>
            <a:endParaRPr lang="en-US" dirty="0">
              <a:ea typeface="+mn-ea"/>
              <a:cs typeface="+mn-cs"/>
            </a:endParaRPr>
          </a:p>
          <a:p>
            <a:pPr eaLnBrk="1" hangingPunct="1">
              <a:defRPr/>
            </a:pPr>
            <a:endParaRPr lang="en-US" dirty="0">
              <a:ea typeface="+mn-ea"/>
              <a:cs typeface="+mn-cs"/>
            </a:endParaRPr>
          </a:p>
          <a:p>
            <a:pPr eaLnBrk="1" hangingPunct="1">
              <a:defRPr/>
            </a:pPr>
            <a:r>
              <a:rPr lang="en-US" dirty="0">
                <a:ea typeface="MS PGothic" panose="020B0600070205080204" pitchFamily="34" charset="-128"/>
              </a:rPr>
              <a:t>Decrement the contents of a register by 1</a:t>
            </a:r>
          </a:p>
          <a:p>
            <a:pPr eaLnBrk="1" hangingPunct="1">
              <a:defRPr/>
            </a:pPr>
            <a:endParaRPr lang="en-US" dirty="0">
              <a:ea typeface="+mn-ea"/>
              <a:cs typeface="+mn-cs"/>
            </a:endParaRPr>
          </a:p>
          <a:p>
            <a:pPr eaLnBrk="1" hangingPunct="1">
              <a:defRPr/>
            </a:pPr>
            <a:endParaRPr lang="en-US" dirty="0">
              <a:ea typeface="+mn-ea"/>
              <a:cs typeface="+mn-cs"/>
            </a:endParaRPr>
          </a:p>
          <a:p>
            <a:pPr eaLnBrk="1" hangingPunct="1">
              <a:defRPr/>
            </a:pPr>
            <a:endParaRPr lang="en-US" dirty="0">
              <a:ea typeface="+mn-ea"/>
              <a:cs typeface="+mn-cs"/>
            </a:endParaRPr>
          </a:p>
          <a:p>
            <a:pPr eaLnBrk="1" hangingPunct="1">
              <a:defRPr/>
            </a:pPr>
            <a:r>
              <a:rPr lang="en-US" dirty="0">
                <a:ea typeface="+mn-ea"/>
                <a:cs typeface="+mn-cs"/>
              </a:rPr>
              <a:t>In both cases the address of the register must be given</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12">
            <a:extLst>
              <a:ext uri="{FF2B5EF4-FFF2-40B4-BE49-F238E27FC236}">
                <a16:creationId xmlns:a16="http://schemas.microsoft.com/office/drawing/2014/main" id="{283EAE5E-3EBA-5844-8035-A2B6468036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6813"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2" name="Picture 12">
            <a:extLst>
              <a:ext uri="{FF2B5EF4-FFF2-40B4-BE49-F238E27FC236}">
                <a16:creationId xmlns:a16="http://schemas.microsoft.com/office/drawing/2014/main" id="{AD767EEB-FC69-EB45-9871-0C88C54F96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5843" name="Group 3">
            <a:extLst>
              <a:ext uri="{FF2B5EF4-FFF2-40B4-BE49-F238E27FC236}">
                <a16:creationId xmlns:a16="http://schemas.microsoft.com/office/drawing/2014/main" id="{D8CD6244-396D-0843-812A-186FDCBD00AA}"/>
              </a:ext>
            </a:extLst>
          </p:cNvPr>
          <p:cNvGrpSpPr>
            <a:grpSpLocks/>
          </p:cNvGrpSpPr>
          <p:nvPr/>
        </p:nvGrpSpPr>
        <p:grpSpPr bwMode="auto">
          <a:xfrm>
            <a:off x="3971925" y="2892425"/>
            <a:ext cx="3068638" cy="952500"/>
            <a:chOff x="2939720" y="2892530"/>
            <a:chExt cx="3069069" cy="952418"/>
          </a:xfrm>
        </p:grpSpPr>
        <p:sp>
          <p:nvSpPr>
            <p:cNvPr id="35846" name="Rounded Rectangle 1">
              <a:extLst>
                <a:ext uri="{FF2B5EF4-FFF2-40B4-BE49-F238E27FC236}">
                  <a16:creationId xmlns:a16="http://schemas.microsoft.com/office/drawing/2014/main" id="{DC1C885A-00A7-1847-B370-B2964761B22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35847" name="Rectangle 2">
              <a:extLst>
                <a:ext uri="{FF2B5EF4-FFF2-40B4-BE49-F238E27FC236}">
                  <a16:creationId xmlns:a16="http://schemas.microsoft.com/office/drawing/2014/main" id="{3E46310C-1C09-A44A-8782-0B93C6BA6188}"/>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2C8F88AD-8E6B-7743-89D2-F33E15248635}"/>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Incrementing a Register</a:t>
            </a:r>
          </a:p>
        </p:txBody>
      </p:sp>
      <p:sp>
        <p:nvSpPr>
          <p:cNvPr id="35845" name="TextBox 9">
            <a:extLst>
              <a:ext uri="{FF2B5EF4-FFF2-40B4-BE49-F238E27FC236}">
                <a16:creationId xmlns:a16="http://schemas.microsoft.com/office/drawing/2014/main" id="{F07052D9-3E44-6048-B1A0-4C80BAC3A7A6}"/>
              </a:ext>
            </a:extLst>
          </p:cNvPr>
          <p:cNvSpPr txBox="1">
            <a:spLocks noChangeArrowheads="1"/>
          </p:cNvSpPr>
          <p:nvPr/>
        </p:nvSpPr>
        <p:spPr bwMode="auto">
          <a:xfrm>
            <a:off x="4814889" y="41021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5</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Picture 12">
            <a:extLst>
              <a:ext uri="{FF2B5EF4-FFF2-40B4-BE49-F238E27FC236}">
                <a16:creationId xmlns:a16="http://schemas.microsoft.com/office/drawing/2014/main" id="{9DD77501-8364-0D46-9C5F-42265E5B9A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6263" y="33464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6" name="Picture 12">
            <a:extLst>
              <a:ext uri="{FF2B5EF4-FFF2-40B4-BE49-F238E27FC236}">
                <a16:creationId xmlns:a16="http://schemas.microsoft.com/office/drawing/2014/main" id="{C0AEB3CF-1639-054A-9D2E-B7377EB265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6813"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7" name="Picture 12">
            <a:extLst>
              <a:ext uri="{FF2B5EF4-FFF2-40B4-BE49-F238E27FC236}">
                <a16:creationId xmlns:a16="http://schemas.microsoft.com/office/drawing/2014/main" id="{70571BB9-B56E-7D4F-8561-804743DDCE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6868" name="Group 3">
            <a:extLst>
              <a:ext uri="{FF2B5EF4-FFF2-40B4-BE49-F238E27FC236}">
                <a16:creationId xmlns:a16="http://schemas.microsoft.com/office/drawing/2014/main" id="{04389D58-55A5-2342-A0BC-18E53C684FEB}"/>
              </a:ext>
            </a:extLst>
          </p:cNvPr>
          <p:cNvGrpSpPr>
            <a:grpSpLocks/>
          </p:cNvGrpSpPr>
          <p:nvPr/>
        </p:nvGrpSpPr>
        <p:grpSpPr bwMode="auto">
          <a:xfrm>
            <a:off x="3971925" y="2892425"/>
            <a:ext cx="3068638" cy="952500"/>
            <a:chOff x="2939720" y="2892530"/>
            <a:chExt cx="3069069" cy="952418"/>
          </a:xfrm>
        </p:grpSpPr>
        <p:sp>
          <p:nvSpPr>
            <p:cNvPr id="36871" name="Rounded Rectangle 1">
              <a:extLst>
                <a:ext uri="{FF2B5EF4-FFF2-40B4-BE49-F238E27FC236}">
                  <a16:creationId xmlns:a16="http://schemas.microsoft.com/office/drawing/2014/main" id="{7F28C1F3-C038-604D-9368-FEAF1422154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36872" name="Rectangle 2">
              <a:extLst>
                <a:ext uri="{FF2B5EF4-FFF2-40B4-BE49-F238E27FC236}">
                  <a16:creationId xmlns:a16="http://schemas.microsoft.com/office/drawing/2014/main" id="{E396462C-1B13-E74E-8005-99D9E5D70E26}"/>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A0A380B4-3BEA-F547-B6AD-CE3F22131481}"/>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Incrementing a Register</a:t>
            </a:r>
          </a:p>
        </p:txBody>
      </p:sp>
      <p:sp>
        <p:nvSpPr>
          <p:cNvPr id="36870" name="TextBox 9">
            <a:extLst>
              <a:ext uri="{FF2B5EF4-FFF2-40B4-BE49-F238E27FC236}">
                <a16:creationId xmlns:a16="http://schemas.microsoft.com/office/drawing/2014/main" id="{BC8A835E-B8C8-734E-97C7-0F7343F840F1}"/>
              </a:ext>
            </a:extLst>
          </p:cNvPr>
          <p:cNvSpPr txBox="1">
            <a:spLocks noChangeArrowheads="1"/>
          </p:cNvSpPr>
          <p:nvPr/>
        </p:nvSpPr>
        <p:spPr bwMode="auto">
          <a:xfrm>
            <a:off x="4814889" y="41021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5</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89" name="Picture 12">
            <a:extLst>
              <a:ext uri="{FF2B5EF4-FFF2-40B4-BE49-F238E27FC236}">
                <a16:creationId xmlns:a16="http://schemas.microsoft.com/office/drawing/2014/main" id="{184D37F0-BE46-EB47-90A9-38CB083ADD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3963" y="33464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0" name="Picture 12">
            <a:extLst>
              <a:ext uri="{FF2B5EF4-FFF2-40B4-BE49-F238E27FC236}">
                <a16:creationId xmlns:a16="http://schemas.microsoft.com/office/drawing/2014/main" id="{38DB9144-0C7E-C642-A782-07A4FA19D1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6263" y="33464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1" name="Picture 12">
            <a:extLst>
              <a:ext uri="{FF2B5EF4-FFF2-40B4-BE49-F238E27FC236}">
                <a16:creationId xmlns:a16="http://schemas.microsoft.com/office/drawing/2014/main" id="{3205F0B9-C7F8-CF4D-82CB-B364AE343F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6813"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2" name="Picture 12">
            <a:extLst>
              <a:ext uri="{FF2B5EF4-FFF2-40B4-BE49-F238E27FC236}">
                <a16:creationId xmlns:a16="http://schemas.microsoft.com/office/drawing/2014/main" id="{B082C050-B838-2846-9088-E501CF83FC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7893" name="Group 3">
            <a:extLst>
              <a:ext uri="{FF2B5EF4-FFF2-40B4-BE49-F238E27FC236}">
                <a16:creationId xmlns:a16="http://schemas.microsoft.com/office/drawing/2014/main" id="{FFAC3998-896E-7D41-B4E2-778FCC8A7154}"/>
              </a:ext>
            </a:extLst>
          </p:cNvPr>
          <p:cNvGrpSpPr>
            <a:grpSpLocks/>
          </p:cNvGrpSpPr>
          <p:nvPr/>
        </p:nvGrpSpPr>
        <p:grpSpPr bwMode="auto">
          <a:xfrm>
            <a:off x="3971925" y="2892425"/>
            <a:ext cx="3068638" cy="952500"/>
            <a:chOff x="2939720" y="2892530"/>
            <a:chExt cx="3069069" cy="952418"/>
          </a:xfrm>
        </p:grpSpPr>
        <p:sp>
          <p:nvSpPr>
            <p:cNvPr id="37896" name="Rounded Rectangle 1">
              <a:extLst>
                <a:ext uri="{FF2B5EF4-FFF2-40B4-BE49-F238E27FC236}">
                  <a16:creationId xmlns:a16="http://schemas.microsoft.com/office/drawing/2014/main" id="{463CCE16-4046-7D4D-B8AA-529A3B96586C}"/>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37897" name="Rectangle 2">
              <a:extLst>
                <a:ext uri="{FF2B5EF4-FFF2-40B4-BE49-F238E27FC236}">
                  <a16:creationId xmlns:a16="http://schemas.microsoft.com/office/drawing/2014/main" id="{196F0FBF-D116-D54D-8972-A7750AC3FAB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9429EE78-5AAA-C146-8125-E4F6D7E58552}"/>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Incrementing a Register</a:t>
            </a:r>
          </a:p>
        </p:txBody>
      </p:sp>
      <p:sp>
        <p:nvSpPr>
          <p:cNvPr id="37895" name="TextBox 9">
            <a:extLst>
              <a:ext uri="{FF2B5EF4-FFF2-40B4-BE49-F238E27FC236}">
                <a16:creationId xmlns:a16="http://schemas.microsoft.com/office/drawing/2014/main" id="{DA2F807D-60C1-6746-BE46-0038478A26F6}"/>
              </a:ext>
            </a:extLst>
          </p:cNvPr>
          <p:cNvSpPr txBox="1">
            <a:spLocks noChangeArrowheads="1"/>
          </p:cNvSpPr>
          <p:nvPr/>
        </p:nvSpPr>
        <p:spPr bwMode="auto">
          <a:xfrm>
            <a:off x="4814889" y="41021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5</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3" name="Picture 12">
            <a:extLst>
              <a:ext uri="{FF2B5EF4-FFF2-40B4-BE49-F238E27FC236}">
                <a16:creationId xmlns:a16="http://schemas.microsoft.com/office/drawing/2014/main" id="{54E4E50D-330A-534D-922E-803AA5312E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6813"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4" name="Picture 12">
            <a:extLst>
              <a:ext uri="{FF2B5EF4-FFF2-40B4-BE49-F238E27FC236}">
                <a16:creationId xmlns:a16="http://schemas.microsoft.com/office/drawing/2014/main" id="{0BB19D67-7113-5544-866B-5B360F1760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8915" name="Group 3">
            <a:extLst>
              <a:ext uri="{FF2B5EF4-FFF2-40B4-BE49-F238E27FC236}">
                <a16:creationId xmlns:a16="http://schemas.microsoft.com/office/drawing/2014/main" id="{043D4422-227C-104A-9538-ACDE79BC3914}"/>
              </a:ext>
            </a:extLst>
          </p:cNvPr>
          <p:cNvGrpSpPr>
            <a:grpSpLocks/>
          </p:cNvGrpSpPr>
          <p:nvPr/>
        </p:nvGrpSpPr>
        <p:grpSpPr bwMode="auto">
          <a:xfrm>
            <a:off x="3971925" y="2892425"/>
            <a:ext cx="3068638" cy="952500"/>
            <a:chOff x="2939720" y="2892530"/>
            <a:chExt cx="3069069" cy="952418"/>
          </a:xfrm>
        </p:grpSpPr>
        <p:sp>
          <p:nvSpPr>
            <p:cNvPr id="38918" name="Rounded Rectangle 1">
              <a:extLst>
                <a:ext uri="{FF2B5EF4-FFF2-40B4-BE49-F238E27FC236}">
                  <a16:creationId xmlns:a16="http://schemas.microsoft.com/office/drawing/2014/main" id="{FF79458A-3E3B-7145-B381-0ADA6A5B5A2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38919" name="Rectangle 2">
              <a:extLst>
                <a:ext uri="{FF2B5EF4-FFF2-40B4-BE49-F238E27FC236}">
                  <a16:creationId xmlns:a16="http://schemas.microsoft.com/office/drawing/2014/main" id="{CF29B3AD-67D8-6F46-8ABC-08481C785EC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D7DAF086-563E-7349-A121-C70F85E2F433}"/>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Decrementing a Register</a:t>
            </a:r>
          </a:p>
        </p:txBody>
      </p:sp>
      <p:sp>
        <p:nvSpPr>
          <p:cNvPr id="38917" name="TextBox 9">
            <a:extLst>
              <a:ext uri="{FF2B5EF4-FFF2-40B4-BE49-F238E27FC236}">
                <a16:creationId xmlns:a16="http://schemas.microsoft.com/office/drawing/2014/main" id="{1D6443A4-F2FA-2D4B-A1EC-D2D5CD52E906}"/>
              </a:ext>
            </a:extLst>
          </p:cNvPr>
          <p:cNvSpPr txBox="1">
            <a:spLocks noChangeArrowheads="1"/>
          </p:cNvSpPr>
          <p:nvPr/>
        </p:nvSpPr>
        <p:spPr bwMode="auto">
          <a:xfrm>
            <a:off x="4814889" y="41021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7" name="Picture 12">
            <a:extLst>
              <a:ext uri="{FF2B5EF4-FFF2-40B4-BE49-F238E27FC236}">
                <a16:creationId xmlns:a16="http://schemas.microsoft.com/office/drawing/2014/main" id="{F08D94C0-8714-9145-811A-70F615DBBC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3591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9938" name="Group 3">
            <a:extLst>
              <a:ext uri="{FF2B5EF4-FFF2-40B4-BE49-F238E27FC236}">
                <a16:creationId xmlns:a16="http://schemas.microsoft.com/office/drawing/2014/main" id="{2F6136E4-A29A-7E40-AC01-CBF59E08759A}"/>
              </a:ext>
            </a:extLst>
          </p:cNvPr>
          <p:cNvGrpSpPr>
            <a:grpSpLocks/>
          </p:cNvGrpSpPr>
          <p:nvPr/>
        </p:nvGrpSpPr>
        <p:grpSpPr bwMode="auto">
          <a:xfrm>
            <a:off x="3971925" y="2892425"/>
            <a:ext cx="3068638" cy="952500"/>
            <a:chOff x="2939720" y="2892530"/>
            <a:chExt cx="3069069" cy="952418"/>
          </a:xfrm>
        </p:grpSpPr>
        <p:sp>
          <p:nvSpPr>
            <p:cNvPr id="39941" name="Rounded Rectangle 1">
              <a:extLst>
                <a:ext uri="{FF2B5EF4-FFF2-40B4-BE49-F238E27FC236}">
                  <a16:creationId xmlns:a16="http://schemas.microsoft.com/office/drawing/2014/main" id="{EFD194B2-3CC1-A942-9699-A16F0A4D0F7D}"/>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39942" name="Rectangle 2">
              <a:extLst>
                <a:ext uri="{FF2B5EF4-FFF2-40B4-BE49-F238E27FC236}">
                  <a16:creationId xmlns:a16="http://schemas.microsoft.com/office/drawing/2014/main" id="{51513D80-9F51-7049-9605-39F14C0657A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EA832E0E-293F-1442-9075-9249C8419676}"/>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Decrementing a Register</a:t>
            </a:r>
          </a:p>
        </p:txBody>
      </p:sp>
      <p:sp>
        <p:nvSpPr>
          <p:cNvPr id="39940" name="TextBox 9">
            <a:extLst>
              <a:ext uri="{FF2B5EF4-FFF2-40B4-BE49-F238E27FC236}">
                <a16:creationId xmlns:a16="http://schemas.microsoft.com/office/drawing/2014/main" id="{5B5017C0-2785-D94B-9D39-2652454DE9E4}"/>
              </a:ext>
            </a:extLst>
          </p:cNvPr>
          <p:cNvSpPr txBox="1">
            <a:spLocks noChangeArrowheads="1"/>
          </p:cNvSpPr>
          <p:nvPr/>
        </p:nvSpPr>
        <p:spPr bwMode="auto">
          <a:xfrm>
            <a:off x="4814889" y="41021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61" name="Group 3">
            <a:extLst>
              <a:ext uri="{FF2B5EF4-FFF2-40B4-BE49-F238E27FC236}">
                <a16:creationId xmlns:a16="http://schemas.microsoft.com/office/drawing/2014/main" id="{7D6FE1E7-4519-FC42-98E9-3830CDACFB43}"/>
              </a:ext>
            </a:extLst>
          </p:cNvPr>
          <p:cNvGrpSpPr>
            <a:grpSpLocks/>
          </p:cNvGrpSpPr>
          <p:nvPr/>
        </p:nvGrpSpPr>
        <p:grpSpPr bwMode="auto">
          <a:xfrm>
            <a:off x="3971925" y="2892425"/>
            <a:ext cx="3068638" cy="952500"/>
            <a:chOff x="2939720" y="2892530"/>
            <a:chExt cx="3069069" cy="952418"/>
          </a:xfrm>
        </p:grpSpPr>
        <p:sp>
          <p:nvSpPr>
            <p:cNvPr id="40964" name="Rounded Rectangle 1">
              <a:extLst>
                <a:ext uri="{FF2B5EF4-FFF2-40B4-BE49-F238E27FC236}">
                  <a16:creationId xmlns:a16="http://schemas.microsoft.com/office/drawing/2014/main" id="{36380838-498C-A841-A118-3810F2FAA7B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0965" name="Rectangle 2">
              <a:extLst>
                <a:ext uri="{FF2B5EF4-FFF2-40B4-BE49-F238E27FC236}">
                  <a16:creationId xmlns:a16="http://schemas.microsoft.com/office/drawing/2014/main" id="{F96BD430-C534-AE47-BA55-745B38DE1D0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165D3EAA-6333-6749-BB98-3F06ABA1CC88}"/>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Decrementing a Register</a:t>
            </a:r>
          </a:p>
        </p:txBody>
      </p:sp>
      <p:sp>
        <p:nvSpPr>
          <p:cNvPr id="40963" name="TextBox 9">
            <a:extLst>
              <a:ext uri="{FF2B5EF4-FFF2-40B4-BE49-F238E27FC236}">
                <a16:creationId xmlns:a16="http://schemas.microsoft.com/office/drawing/2014/main" id="{350269F6-4D0D-CB4B-8745-8869623A493F}"/>
              </a:ext>
            </a:extLst>
          </p:cNvPr>
          <p:cNvSpPr txBox="1">
            <a:spLocks noChangeArrowheads="1"/>
          </p:cNvSpPr>
          <p:nvPr/>
        </p:nvSpPr>
        <p:spPr bwMode="auto">
          <a:xfrm>
            <a:off x="4814889" y="41021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985" name="Group 3">
            <a:extLst>
              <a:ext uri="{FF2B5EF4-FFF2-40B4-BE49-F238E27FC236}">
                <a16:creationId xmlns:a16="http://schemas.microsoft.com/office/drawing/2014/main" id="{C937EFD5-AA99-914A-92FC-1022E0CE883B}"/>
              </a:ext>
            </a:extLst>
          </p:cNvPr>
          <p:cNvGrpSpPr>
            <a:grpSpLocks/>
          </p:cNvGrpSpPr>
          <p:nvPr/>
        </p:nvGrpSpPr>
        <p:grpSpPr bwMode="auto">
          <a:xfrm>
            <a:off x="3971925" y="2892425"/>
            <a:ext cx="3068638" cy="952500"/>
            <a:chOff x="2939720" y="2892530"/>
            <a:chExt cx="3069069" cy="952418"/>
          </a:xfrm>
        </p:grpSpPr>
        <p:sp>
          <p:nvSpPr>
            <p:cNvPr id="41989" name="Rounded Rectangle 1">
              <a:extLst>
                <a:ext uri="{FF2B5EF4-FFF2-40B4-BE49-F238E27FC236}">
                  <a16:creationId xmlns:a16="http://schemas.microsoft.com/office/drawing/2014/main" id="{F8413416-BECA-BA4C-B58E-40A0CAF92E7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1990" name="Rectangle 2">
              <a:extLst>
                <a:ext uri="{FF2B5EF4-FFF2-40B4-BE49-F238E27FC236}">
                  <a16:creationId xmlns:a16="http://schemas.microsoft.com/office/drawing/2014/main" id="{A8A33A6D-6274-1B42-BF54-D1E40AF263D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8C6F3FFA-A06D-3F40-B39B-C1EBDA148BE7}"/>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Decrementing a Register</a:t>
            </a:r>
          </a:p>
        </p:txBody>
      </p:sp>
      <p:sp>
        <p:nvSpPr>
          <p:cNvPr id="41987" name="TextBox 9">
            <a:extLst>
              <a:ext uri="{FF2B5EF4-FFF2-40B4-BE49-F238E27FC236}">
                <a16:creationId xmlns:a16="http://schemas.microsoft.com/office/drawing/2014/main" id="{4AC8F87C-7679-0E4B-A85A-EE25FD03135D}"/>
              </a:ext>
            </a:extLst>
          </p:cNvPr>
          <p:cNvSpPr txBox="1">
            <a:spLocks noChangeArrowheads="1"/>
          </p:cNvSpPr>
          <p:nvPr/>
        </p:nvSpPr>
        <p:spPr bwMode="auto">
          <a:xfrm>
            <a:off x="4814889" y="41021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sp>
        <p:nvSpPr>
          <p:cNvPr id="41988" name="TextBox 4">
            <a:extLst>
              <a:ext uri="{FF2B5EF4-FFF2-40B4-BE49-F238E27FC236}">
                <a16:creationId xmlns:a16="http://schemas.microsoft.com/office/drawing/2014/main" id="{8F0E9804-9197-4A43-9D09-41593352240E}"/>
              </a:ext>
            </a:extLst>
          </p:cNvPr>
          <p:cNvSpPr txBox="1">
            <a:spLocks noChangeArrowheads="1"/>
          </p:cNvSpPr>
          <p:nvPr/>
        </p:nvSpPr>
        <p:spPr bwMode="auto">
          <a:xfrm>
            <a:off x="5283201" y="3186114"/>
            <a:ext cx="390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rPr>
              <a:t>x</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009" name="Group 3">
            <a:extLst>
              <a:ext uri="{FF2B5EF4-FFF2-40B4-BE49-F238E27FC236}">
                <a16:creationId xmlns:a16="http://schemas.microsoft.com/office/drawing/2014/main" id="{E9679FDB-22A8-5440-BF8F-82F0C28C22AF}"/>
              </a:ext>
            </a:extLst>
          </p:cNvPr>
          <p:cNvGrpSpPr>
            <a:grpSpLocks/>
          </p:cNvGrpSpPr>
          <p:nvPr/>
        </p:nvGrpSpPr>
        <p:grpSpPr bwMode="auto">
          <a:xfrm>
            <a:off x="3971925" y="2892425"/>
            <a:ext cx="3068638" cy="952500"/>
            <a:chOff x="2939720" y="2892530"/>
            <a:chExt cx="3069069" cy="952418"/>
          </a:xfrm>
        </p:grpSpPr>
        <p:sp>
          <p:nvSpPr>
            <p:cNvPr id="43014" name="Rounded Rectangle 1">
              <a:extLst>
                <a:ext uri="{FF2B5EF4-FFF2-40B4-BE49-F238E27FC236}">
                  <a16:creationId xmlns:a16="http://schemas.microsoft.com/office/drawing/2014/main" id="{E9BA9F51-978F-AF46-B5C0-C1DBC069ADB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3015" name="Rectangle 2">
              <a:extLst>
                <a:ext uri="{FF2B5EF4-FFF2-40B4-BE49-F238E27FC236}">
                  <a16:creationId xmlns:a16="http://schemas.microsoft.com/office/drawing/2014/main" id="{0840D6F7-5BA6-4D48-A3C4-13E2C00D1AB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31ABC28E-542E-0A42-B075-02CE527A0818}"/>
              </a:ext>
            </a:extLst>
          </p:cNvPr>
          <p:cNvSpPr txBox="1">
            <a:spLocks noChangeArrowheads="1"/>
          </p:cNvSpPr>
          <p:nvPr/>
        </p:nvSpPr>
        <p:spPr bwMode="auto">
          <a:xfrm>
            <a:off x="914400" y="82550"/>
            <a:ext cx="9144000" cy="685800"/>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Decrementing a Register</a:t>
            </a:r>
          </a:p>
        </p:txBody>
      </p:sp>
      <p:sp>
        <p:nvSpPr>
          <p:cNvPr id="43011" name="TextBox 9">
            <a:extLst>
              <a:ext uri="{FF2B5EF4-FFF2-40B4-BE49-F238E27FC236}">
                <a16:creationId xmlns:a16="http://schemas.microsoft.com/office/drawing/2014/main" id="{36C782B3-2857-2249-8018-A45B953385CF}"/>
              </a:ext>
            </a:extLst>
          </p:cNvPr>
          <p:cNvSpPr txBox="1">
            <a:spLocks noChangeArrowheads="1"/>
          </p:cNvSpPr>
          <p:nvPr/>
        </p:nvSpPr>
        <p:spPr bwMode="auto">
          <a:xfrm>
            <a:off x="4814889" y="41021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sp>
        <p:nvSpPr>
          <p:cNvPr id="43012" name="TextBox 4">
            <a:extLst>
              <a:ext uri="{FF2B5EF4-FFF2-40B4-BE49-F238E27FC236}">
                <a16:creationId xmlns:a16="http://schemas.microsoft.com/office/drawing/2014/main" id="{4E0AA65C-E6F6-0A48-8B06-0386F34B6BF1}"/>
              </a:ext>
            </a:extLst>
          </p:cNvPr>
          <p:cNvSpPr txBox="1">
            <a:spLocks noChangeArrowheads="1"/>
          </p:cNvSpPr>
          <p:nvPr/>
        </p:nvSpPr>
        <p:spPr bwMode="auto">
          <a:xfrm>
            <a:off x="5283201" y="3186114"/>
            <a:ext cx="390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rPr>
              <a:t>x</a:t>
            </a:r>
          </a:p>
        </p:txBody>
      </p:sp>
      <p:sp>
        <p:nvSpPr>
          <p:cNvPr id="43013" name="TextBox 5">
            <a:extLst>
              <a:ext uri="{FF2B5EF4-FFF2-40B4-BE49-F238E27FC236}">
                <a16:creationId xmlns:a16="http://schemas.microsoft.com/office/drawing/2014/main" id="{DEDE54C7-8B58-4D4E-B5FF-55C2A9E14E6A}"/>
              </a:ext>
            </a:extLst>
          </p:cNvPr>
          <p:cNvSpPr txBox="1">
            <a:spLocks noChangeArrowheads="1"/>
          </p:cNvSpPr>
          <p:nvPr/>
        </p:nvSpPr>
        <p:spPr bwMode="auto">
          <a:xfrm>
            <a:off x="6477001" y="2001839"/>
            <a:ext cx="24939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1800" b="0">
                <a:solidFill>
                  <a:srgbClr val="FF0000"/>
                </a:solidFill>
              </a:rPr>
              <a:t>This is our if statement</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3" name="Group 29">
            <a:extLst>
              <a:ext uri="{FF2B5EF4-FFF2-40B4-BE49-F238E27FC236}">
                <a16:creationId xmlns:a16="http://schemas.microsoft.com/office/drawing/2014/main" id="{5FC53827-80EB-A245-98C4-010DA4312CB4}"/>
              </a:ext>
            </a:extLst>
          </p:cNvPr>
          <p:cNvGrpSpPr>
            <a:grpSpLocks/>
          </p:cNvGrpSpPr>
          <p:nvPr/>
        </p:nvGrpSpPr>
        <p:grpSpPr bwMode="auto">
          <a:xfrm>
            <a:off x="1019176" y="2254250"/>
            <a:ext cx="2728913" cy="952500"/>
            <a:chOff x="152401" y="2971800"/>
            <a:chExt cx="2728526" cy="952418"/>
          </a:xfrm>
        </p:grpSpPr>
        <p:pic>
          <p:nvPicPr>
            <p:cNvPr id="44082" name="Picture 12">
              <a:extLst>
                <a:ext uri="{FF2B5EF4-FFF2-40B4-BE49-F238E27FC236}">
                  <a16:creationId xmlns:a16="http://schemas.microsoft.com/office/drawing/2014/main" id="{4B90EB54-019F-E847-8A2F-1137C748B9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83" name="Picture 12">
              <a:extLst>
                <a:ext uri="{FF2B5EF4-FFF2-40B4-BE49-F238E27FC236}">
                  <a16:creationId xmlns:a16="http://schemas.microsoft.com/office/drawing/2014/main" id="{08A00C5E-8AF7-7349-8351-60BAB0423E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4084" name="Group 3">
              <a:extLst>
                <a:ext uri="{FF2B5EF4-FFF2-40B4-BE49-F238E27FC236}">
                  <a16:creationId xmlns:a16="http://schemas.microsoft.com/office/drawing/2014/main" id="{B72A3944-0F10-E04A-B5B0-7FE0AFE99F9C}"/>
                </a:ext>
              </a:extLst>
            </p:cNvPr>
            <p:cNvGrpSpPr>
              <a:grpSpLocks/>
            </p:cNvGrpSpPr>
            <p:nvPr/>
          </p:nvGrpSpPr>
          <p:grpSpPr bwMode="auto">
            <a:xfrm>
              <a:off x="152401" y="2971800"/>
              <a:ext cx="2728526" cy="952418"/>
              <a:chOff x="2939720" y="2892530"/>
              <a:chExt cx="3069069" cy="952418"/>
            </a:xfrm>
          </p:grpSpPr>
          <p:sp>
            <p:nvSpPr>
              <p:cNvPr id="44085" name="Rounded Rectangle 1">
                <a:extLst>
                  <a:ext uri="{FF2B5EF4-FFF2-40B4-BE49-F238E27FC236}">
                    <a16:creationId xmlns:a16="http://schemas.microsoft.com/office/drawing/2014/main" id="{856CE2F4-7AFA-D749-A5BC-2D1592072A0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4086" name="Rectangle 2">
                <a:extLst>
                  <a:ext uri="{FF2B5EF4-FFF2-40B4-BE49-F238E27FC236}">
                    <a16:creationId xmlns:a16="http://schemas.microsoft.com/office/drawing/2014/main" id="{43535184-0817-614E-AFED-7E62C7168A6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5BFEF281-E748-F844-8416-D4D3A09B2516}"/>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44035" name="Group 30">
            <a:extLst>
              <a:ext uri="{FF2B5EF4-FFF2-40B4-BE49-F238E27FC236}">
                <a16:creationId xmlns:a16="http://schemas.microsoft.com/office/drawing/2014/main" id="{5FF1F3F6-5888-0F44-B335-9846E61164BC}"/>
              </a:ext>
            </a:extLst>
          </p:cNvPr>
          <p:cNvGrpSpPr>
            <a:grpSpLocks/>
          </p:cNvGrpSpPr>
          <p:nvPr/>
        </p:nvGrpSpPr>
        <p:grpSpPr bwMode="auto">
          <a:xfrm>
            <a:off x="4095751" y="2254250"/>
            <a:ext cx="2728913" cy="952500"/>
            <a:chOff x="152401" y="2971800"/>
            <a:chExt cx="2728526" cy="952418"/>
          </a:xfrm>
        </p:grpSpPr>
        <p:pic>
          <p:nvPicPr>
            <p:cNvPr id="44076" name="Picture 12">
              <a:extLst>
                <a:ext uri="{FF2B5EF4-FFF2-40B4-BE49-F238E27FC236}">
                  <a16:creationId xmlns:a16="http://schemas.microsoft.com/office/drawing/2014/main" id="{0A2DECE8-DFCD-6C4B-9DF5-7B6DE97288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77" name="Picture 12">
              <a:extLst>
                <a:ext uri="{FF2B5EF4-FFF2-40B4-BE49-F238E27FC236}">
                  <a16:creationId xmlns:a16="http://schemas.microsoft.com/office/drawing/2014/main" id="{4B07A2E1-12B1-5747-B02E-3878E23267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78" name="Picture 12">
              <a:extLst>
                <a:ext uri="{FF2B5EF4-FFF2-40B4-BE49-F238E27FC236}">
                  <a16:creationId xmlns:a16="http://schemas.microsoft.com/office/drawing/2014/main" id="{0B5E506F-278A-E242-8DC0-225DDB43F5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4079" name="Group 36">
              <a:extLst>
                <a:ext uri="{FF2B5EF4-FFF2-40B4-BE49-F238E27FC236}">
                  <a16:creationId xmlns:a16="http://schemas.microsoft.com/office/drawing/2014/main" id="{E72765DF-7971-DD44-A855-7311A6967BEF}"/>
                </a:ext>
              </a:extLst>
            </p:cNvPr>
            <p:cNvGrpSpPr>
              <a:grpSpLocks/>
            </p:cNvGrpSpPr>
            <p:nvPr/>
          </p:nvGrpSpPr>
          <p:grpSpPr bwMode="auto">
            <a:xfrm>
              <a:off x="152401" y="2971800"/>
              <a:ext cx="2728526" cy="952418"/>
              <a:chOff x="2939720" y="2892530"/>
              <a:chExt cx="3069069" cy="952418"/>
            </a:xfrm>
          </p:grpSpPr>
          <p:sp>
            <p:nvSpPr>
              <p:cNvPr id="44080" name="Rounded Rectangle 37">
                <a:extLst>
                  <a:ext uri="{FF2B5EF4-FFF2-40B4-BE49-F238E27FC236}">
                    <a16:creationId xmlns:a16="http://schemas.microsoft.com/office/drawing/2014/main" id="{C64C04E8-B34A-FB41-8809-C020D6B2324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4081" name="Rectangle 38">
                <a:extLst>
                  <a:ext uri="{FF2B5EF4-FFF2-40B4-BE49-F238E27FC236}">
                    <a16:creationId xmlns:a16="http://schemas.microsoft.com/office/drawing/2014/main" id="{F7AF922D-0717-D34C-B8BA-8F159F16DDF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44036" name="Group 39">
            <a:extLst>
              <a:ext uri="{FF2B5EF4-FFF2-40B4-BE49-F238E27FC236}">
                <a16:creationId xmlns:a16="http://schemas.microsoft.com/office/drawing/2014/main" id="{5B08DC37-18B5-9F4A-AAB4-AD3BF211B843}"/>
              </a:ext>
            </a:extLst>
          </p:cNvPr>
          <p:cNvGrpSpPr>
            <a:grpSpLocks/>
          </p:cNvGrpSpPr>
          <p:nvPr/>
        </p:nvGrpSpPr>
        <p:grpSpPr bwMode="auto">
          <a:xfrm>
            <a:off x="7199313" y="2243138"/>
            <a:ext cx="2728912" cy="952500"/>
            <a:chOff x="152401" y="2971800"/>
            <a:chExt cx="2728526" cy="952418"/>
          </a:xfrm>
        </p:grpSpPr>
        <p:pic>
          <p:nvPicPr>
            <p:cNvPr id="44072" name="Picture 12">
              <a:extLst>
                <a:ext uri="{FF2B5EF4-FFF2-40B4-BE49-F238E27FC236}">
                  <a16:creationId xmlns:a16="http://schemas.microsoft.com/office/drawing/2014/main" id="{5CA2533E-4964-7342-8853-38F37E2C6B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4073" name="Group 45">
              <a:extLst>
                <a:ext uri="{FF2B5EF4-FFF2-40B4-BE49-F238E27FC236}">
                  <a16:creationId xmlns:a16="http://schemas.microsoft.com/office/drawing/2014/main" id="{B8DBC366-B02A-B24F-8C51-EC52E066513D}"/>
                </a:ext>
              </a:extLst>
            </p:cNvPr>
            <p:cNvGrpSpPr>
              <a:grpSpLocks/>
            </p:cNvGrpSpPr>
            <p:nvPr/>
          </p:nvGrpSpPr>
          <p:grpSpPr bwMode="auto">
            <a:xfrm>
              <a:off x="152401" y="2971800"/>
              <a:ext cx="2728526" cy="952418"/>
              <a:chOff x="2939720" y="2892530"/>
              <a:chExt cx="3069069" cy="952418"/>
            </a:xfrm>
          </p:grpSpPr>
          <p:sp>
            <p:nvSpPr>
              <p:cNvPr id="44074" name="Rounded Rectangle 46">
                <a:extLst>
                  <a:ext uri="{FF2B5EF4-FFF2-40B4-BE49-F238E27FC236}">
                    <a16:creationId xmlns:a16="http://schemas.microsoft.com/office/drawing/2014/main" id="{061BBD74-F492-9849-BE25-351475417C0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4075" name="Rectangle 47">
                <a:extLst>
                  <a:ext uri="{FF2B5EF4-FFF2-40B4-BE49-F238E27FC236}">
                    <a16:creationId xmlns:a16="http://schemas.microsoft.com/office/drawing/2014/main" id="{0DF3CD71-C6D8-394A-87D8-058E3F8A5879}"/>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44037" name="TextBox 24">
            <a:extLst>
              <a:ext uri="{FF2B5EF4-FFF2-40B4-BE49-F238E27FC236}">
                <a16:creationId xmlns:a16="http://schemas.microsoft.com/office/drawing/2014/main" id="{6BCF102F-C7CD-DC49-A581-58B9865443CE}"/>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44038" name="TextBox 25">
            <a:extLst>
              <a:ext uri="{FF2B5EF4-FFF2-40B4-BE49-F238E27FC236}">
                <a16:creationId xmlns:a16="http://schemas.microsoft.com/office/drawing/2014/main" id="{994D66A1-B0F0-AC41-944F-F7A81D45D2A1}"/>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44039" name="TextBox 26">
            <a:extLst>
              <a:ext uri="{FF2B5EF4-FFF2-40B4-BE49-F238E27FC236}">
                <a16:creationId xmlns:a16="http://schemas.microsoft.com/office/drawing/2014/main" id="{17E44384-AF8D-2D4A-9E84-6D7C95495893}"/>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10AB2CAC-C180-5E40-8F5C-8E04EF73F524}"/>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2243E34B-2366-9544-96AF-6AA725F4F6F7}"/>
              </a:ext>
            </a:extLst>
          </p:cNvPr>
          <p:cNvSpPr>
            <a:spLocks noGrp="1" noChangeArrowheads="1"/>
          </p:cNvSpPr>
          <p:nvPr>
            <p:ph type="title"/>
          </p:nvPr>
        </p:nvSpPr>
        <p:spPr/>
        <p:txBody>
          <a:bodyPr/>
          <a:lstStyle/>
          <a:p>
            <a:pPr eaLnBrk="1" hangingPunct="1">
              <a:defRPr/>
            </a:pPr>
            <a:r>
              <a:rPr lang="en-US" dirty="0">
                <a:ea typeface="+mj-ea"/>
                <a:cs typeface="+mj-cs"/>
              </a:rPr>
              <a:t>Administrative Stuff</a:t>
            </a:r>
          </a:p>
        </p:txBody>
      </p:sp>
      <p:sp>
        <p:nvSpPr>
          <p:cNvPr id="207875" name="Rectangle 3">
            <a:extLst>
              <a:ext uri="{FF2B5EF4-FFF2-40B4-BE49-F238E27FC236}">
                <a16:creationId xmlns:a16="http://schemas.microsoft.com/office/drawing/2014/main" id="{081B4DAC-A34E-6541-BB94-673BA153E297}"/>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eaLnBrk="1" hangingPunct="1">
              <a:defRPr/>
            </a:pPr>
            <a:r>
              <a:rPr lang="en-US" dirty="0">
                <a:ea typeface="+mn-ea"/>
                <a:cs typeface="+mn-cs"/>
              </a:rPr>
              <a:t>Extra credit lab is due on Dec 7 @ midnight</a:t>
            </a:r>
          </a:p>
          <a:p>
            <a:pPr eaLnBrk="1" hangingPunct="1">
              <a:defRPr/>
            </a:pPr>
            <a:endParaRPr lang="en-US" dirty="0">
              <a:ea typeface="+mn-ea"/>
              <a:cs typeface="+mn-cs"/>
            </a:endParaRPr>
          </a:p>
          <a:p>
            <a:pPr eaLnBrk="1" hangingPunct="1">
              <a:defRPr/>
            </a:pPr>
            <a:r>
              <a:rPr lang="en-US" dirty="0">
                <a:ea typeface="+mn-ea"/>
                <a:cs typeface="+mn-cs"/>
              </a:rPr>
              <a:t>Demo your circuit to the TA during your last lab</a:t>
            </a:r>
          </a:p>
          <a:p>
            <a:pPr eaLnBrk="1" hangingPunct="1">
              <a:defRPr/>
            </a:pPr>
            <a:endParaRPr lang="en-US" dirty="0">
              <a:ea typeface="+mn-ea"/>
              <a:cs typeface="+mn-cs"/>
            </a:endParaRPr>
          </a:p>
        </p:txBody>
      </p:sp>
    </p:spTree>
    <p:extLst>
      <p:ext uri="{BB962C8B-B14F-4D97-AF65-F5344CB8AC3E}">
        <p14:creationId xmlns:p14="http://schemas.microsoft.com/office/powerpoint/2010/main" val="4084436452"/>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5057" name="Group 29">
            <a:extLst>
              <a:ext uri="{FF2B5EF4-FFF2-40B4-BE49-F238E27FC236}">
                <a16:creationId xmlns:a16="http://schemas.microsoft.com/office/drawing/2014/main" id="{A6D5A4D7-9265-2144-A6A1-8E1DAD5D0C6B}"/>
              </a:ext>
            </a:extLst>
          </p:cNvPr>
          <p:cNvGrpSpPr>
            <a:grpSpLocks/>
          </p:cNvGrpSpPr>
          <p:nvPr/>
        </p:nvGrpSpPr>
        <p:grpSpPr bwMode="auto">
          <a:xfrm>
            <a:off x="1019176" y="2254250"/>
            <a:ext cx="2728913" cy="952500"/>
            <a:chOff x="152401" y="2971800"/>
            <a:chExt cx="2728526" cy="952418"/>
          </a:xfrm>
        </p:grpSpPr>
        <p:pic>
          <p:nvPicPr>
            <p:cNvPr id="45107" name="Picture 12">
              <a:extLst>
                <a:ext uri="{FF2B5EF4-FFF2-40B4-BE49-F238E27FC236}">
                  <a16:creationId xmlns:a16="http://schemas.microsoft.com/office/drawing/2014/main" id="{9BA723D3-A257-D043-8098-0C3FFA745E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108" name="Picture 12">
              <a:extLst>
                <a:ext uri="{FF2B5EF4-FFF2-40B4-BE49-F238E27FC236}">
                  <a16:creationId xmlns:a16="http://schemas.microsoft.com/office/drawing/2014/main" id="{1A38CC31-C5B7-C048-9855-5D9346A1F6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5109" name="Group 3">
              <a:extLst>
                <a:ext uri="{FF2B5EF4-FFF2-40B4-BE49-F238E27FC236}">
                  <a16:creationId xmlns:a16="http://schemas.microsoft.com/office/drawing/2014/main" id="{DD3C2459-B8D2-D94C-B046-8828949E6517}"/>
                </a:ext>
              </a:extLst>
            </p:cNvPr>
            <p:cNvGrpSpPr>
              <a:grpSpLocks/>
            </p:cNvGrpSpPr>
            <p:nvPr/>
          </p:nvGrpSpPr>
          <p:grpSpPr bwMode="auto">
            <a:xfrm>
              <a:off x="152401" y="2971800"/>
              <a:ext cx="2728526" cy="952418"/>
              <a:chOff x="2939720" y="2892530"/>
              <a:chExt cx="3069069" cy="952418"/>
            </a:xfrm>
          </p:grpSpPr>
          <p:sp>
            <p:nvSpPr>
              <p:cNvPr id="45110" name="Rounded Rectangle 1">
                <a:extLst>
                  <a:ext uri="{FF2B5EF4-FFF2-40B4-BE49-F238E27FC236}">
                    <a16:creationId xmlns:a16="http://schemas.microsoft.com/office/drawing/2014/main" id="{668F935D-0348-2742-94A9-77DCA41822F0}"/>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5111" name="Rectangle 2">
                <a:extLst>
                  <a:ext uri="{FF2B5EF4-FFF2-40B4-BE49-F238E27FC236}">
                    <a16:creationId xmlns:a16="http://schemas.microsoft.com/office/drawing/2014/main" id="{FE1C85EC-2953-AA44-A4BC-E335F013AC7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B4616BE6-E2DC-B442-B140-2ECB6F371A17}"/>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45059" name="Group 30">
            <a:extLst>
              <a:ext uri="{FF2B5EF4-FFF2-40B4-BE49-F238E27FC236}">
                <a16:creationId xmlns:a16="http://schemas.microsoft.com/office/drawing/2014/main" id="{A2C57103-83FF-6F4B-B950-3848E89E2BA1}"/>
              </a:ext>
            </a:extLst>
          </p:cNvPr>
          <p:cNvGrpSpPr>
            <a:grpSpLocks/>
          </p:cNvGrpSpPr>
          <p:nvPr/>
        </p:nvGrpSpPr>
        <p:grpSpPr bwMode="auto">
          <a:xfrm>
            <a:off x="4095751" y="2254250"/>
            <a:ext cx="2728913" cy="952500"/>
            <a:chOff x="152401" y="2971800"/>
            <a:chExt cx="2728526" cy="952418"/>
          </a:xfrm>
        </p:grpSpPr>
        <p:pic>
          <p:nvPicPr>
            <p:cNvPr id="45101" name="Picture 12">
              <a:extLst>
                <a:ext uri="{FF2B5EF4-FFF2-40B4-BE49-F238E27FC236}">
                  <a16:creationId xmlns:a16="http://schemas.microsoft.com/office/drawing/2014/main" id="{7001D6BB-6376-E647-802A-B697AAD723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102" name="Picture 12">
              <a:extLst>
                <a:ext uri="{FF2B5EF4-FFF2-40B4-BE49-F238E27FC236}">
                  <a16:creationId xmlns:a16="http://schemas.microsoft.com/office/drawing/2014/main" id="{C0B91D2A-37B9-9745-AA80-61D4D99138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103" name="Picture 12">
              <a:extLst>
                <a:ext uri="{FF2B5EF4-FFF2-40B4-BE49-F238E27FC236}">
                  <a16:creationId xmlns:a16="http://schemas.microsoft.com/office/drawing/2014/main" id="{5154CBEA-0BAC-6F43-B8BF-4281ACB36A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5104" name="Group 36">
              <a:extLst>
                <a:ext uri="{FF2B5EF4-FFF2-40B4-BE49-F238E27FC236}">
                  <a16:creationId xmlns:a16="http://schemas.microsoft.com/office/drawing/2014/main" id="{25CDB966-C808-984D-B99A-B36A8D44DA9B}"/>
                </a:ext>
              </a:extLst>
            </p:cNvPr>
            <p:cNvGrpSpPr>
              <a:grpSpLocks/>
            </p:cNvGrpSpPr>
            <p:nvPr/>
          </p:nvGrpSpPr>
          <p:grpSpPr bwMode="auto">
            <a:xfrm>
              <a:off x="152401" y="2971800"/>
              <a:ext cx="2728526" cy="952418"/>
              <a:chOff x="2939720" y="2892530"/>
              <a:chExt cx="3069069" cy="952418"/>
            </a:xfrm>
          </p:grpSpPr>
          <p:sp>
            <p:nvSpPr>
              <p:cNvPr id="45105" name="Rounded Rectangle 37">
                <a:extLst>
                  <a:ext uri="{FF2B5EF4-FFF2-40B4-BE49-F238E27FC236}">
                    <a16:creationId xmlns:a16="http://schemas.microsoft.com/office/drawing/2014/main" id="{212E175F-7BC5-D64C-884E-34795E21F74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5106" name="Rectangle 38">
                <a:extLst>
                  <a:ext uri="{FF2B5EF4-FFF2-40B4-BE49-F238E27FC236}">
                    <a16:creationId xmlns:a16="http://schemas.microsoft.com/office/drawing/2014/main" id="{CC84374C-44C4-B548-B8EE-2ADC9BA6C13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45060" name="Group 39">
            <a:extLst>
              <a:ext uri="{FF2B5EF4-FFF2-40B4-BE49-F238E27FC236}">
                <a16:creationId xmlns:a16="http://schemas.microsoft.com/office/drawing/2014/main" id="{C3DF9E15-66A4-104E-B9AD-77C937D93F1B}"/>
              </a:ext>
            </a:extLst>
          </p:cNvPr>
          <p:cNvGrpSpPr>
            <a:grpSpLocks/>
          </p:cNvGrpSpPr>
          <p:nvPr/>
        </p:nvGrpSpPr>
        <p:grpSpPr bwMode="auto">
          <a:xfrm>
            <a:off x="7199313" y="2243138"/>
            <a:ext cx="2728912" cy="952500"/>
            <a:chOff x="152401" y="2971800"/>
            <a:chExt cx="2728526" cy="952418"/>
          </a:xfrm>
        </p:grpSpPr>
        <p:pic>
          <p:nvPicPr>
            <p:cNvPr id="45097" name="Picture 12">
              <a:extLst>
                <a:ext uri="{FF2B5EF4-FFF2-40B4-BE49-F238E27FC236}">
                  <a16:creationId xmlns:a16="http://schemas.microsoft.com/office/drawing/2014/main" id="{CCD9C610-CEB2-EF47-9FDC-0105D70C4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5098" name="Group 45">
              <a:extLst>
                <a:ext uri="{FF2B5EF4-FFF2-40B4-BE49-F238E27FC236}">
                  <a16:creationId xmlns:a16="http://schemas.microsoft.com/office/drawing/2014/main" id="{0EA4D6D0-AE17-2A42-A6A0-A30A1824DE33}"/>
                </a:ext>
              </a:extLst>
            </p:cNvPr>
            <p:cNvGrpSpPr>
              <a:grpSpLocks/>
            </p:cNvGrpSpPr>
            <p:nvPr/>
          </p:nvGrpSpPr>
          <p:grpSpPr bwMode="auto">
            <a:xfrm>
              <a:off x="152401" y="2971800"/>
              <a:ext cx="2728526" cy="952418"/>
              <a:chOff x="2939720" y="2892530"/>
              <a:chExt cx="3069069" cy="952418"/>
            </a:xfrm>
          </p:grpSpPr>
          <p:sp>
            <p:nvSpPr>
              <p:cNvPr id="45099" name="Rounded Rectangle 46">
                <a:extLst>
                  <a:ext uri="{FF2B5EF4-FFF2-40B4-BE49-F238E27FC236}">
                    <a16:creationId xmlns:a16="http://schemas.microsoft.com/office/drawing/2014/main" id="{B2C2F3E6-71DC-694D-B888-DDAEDAAE0F4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5100" name="Rectangle 47">
                <a:extLst>
                  <a:ext uri="{FF2B5EF4-FFF2-40B4-BE49-F238E27FC236}">
                    <a16:creationId xmlns:a16="http://schemas.microsoft.com/office/drawing/2014/main" id="{94B60A62-E239-DB41-AE8E-FEEBAA06B56E}"/>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45061" name="TextBox 24">
            <a:extLst>
              <a:ext uri="{FF2B5EF4-FFF2-40B4-BE49-F238E27FC236}">
                <a16:creationId xmlns:a16="http://schemas.microsoft.com/office/drawing/2014/main" id="{0BC54373-8F7E-D74C-B0D2-7792227F0F69}"/>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45062" name="TextBox 25">
            <a:extLst>
              <a:ext uri="{FF2B5EF4-FFF2-40B4-BE49-F238E27FC236}">
                <a16:creationId xmlns:a16="http://schemas.microsoft.com/office/drawing/2014/main" id="{E16CE47E-DB0E-8849-AC7D-3ED5A0BC96B5}"/>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45063" name="TextBox 26">
            <a:extLst>
              <a:ext uri="{FF2B5EF4-FFF2-40B4-BE49-F238E27FC236}">
                <a16:creationId xmlns:a16="http://schemas.microsoft.com/office/drawing/2014/main" id="{80580D24-8841-3444-B062-E52EFC5F6AC6}"/>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620E2050-C1D4-C647-AC6D-BC7AAEDB834B}"/>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5096" name="TextBox 8">
            <a:extLst>
              <a:ext uri="{FF2B5EF4-FFF2-40B4-BE49-F238E27FC236}">
                <a16:creationId xmlns:a16="http://schemas.microsoft.com/office/drawing/2014/main" id="{A68CFB90-A32F-F44D-9C1C-505EF1901A7A}"/>
              </a:ext>
            </a:extLst>
          </p:cNvPr>
          <p:cNvSpPr txBox="1">
            <a:spLocks noChangeArrowheads="1"/>
          </p:cNvSpPr>
          <p:nvPr/>
        </p:nvSpPr>
        <p:spPr bwMode="auto">
          <a:xfrm>
            <a:off x="7315200" y="1752601"/>
            <a:ext cx="26352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1800" b="0">
                <a:solidFill>
                  <a:srgbClr val="FF0000"/>
                </a:solidFill>
              </a:rPr>
              <a:t>This register is not used</a:t>
            </a:r>
          </a:p>
          <a:p>
            <a:pPr algn="ctr" eaLnBrk="1" hangingPunct="1">
              <a:spcBef>
                <a:spcPct val="0"/>
              </a:spcBef>
              <a:buFontTx/>
              <a:buNone/>
            </a:pPr>
            <a:r>
              <a:rPr lang="en-US" altLang="en-US" sz="1800" b="0">
                <a:solidFill>
                  <a:srgbClr val="FF0000"/>
                </a:solidFill>
              </a:rPr>
              <a:t>by this program.</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081" name="Group 29">
            <a:extLst>
              <a:ext uri="{FF2B5EF4-FFF2-40B4-BE49-F238E27FC236}">
                <a16:creationId xmlns:a16="http://schemas.microsoft.com/office/drawing/2014/main" id="{E28CDE46-64CC-8A4B-BAA9-737BF498BF4F}"/>
              </a:ext>
            </a:extLst>
          </p:cNvPr>
          <p:cNvGrpSpPr>
            <a:grpSpLocks/>
          </p:cNvGrpSpPr>
          <p:nvPr/>
        </p:nvGrpSpPr>
        <p:grpSpPr bwMode="auto">
          <a:xfrm>
            <a:off x="1019176" y="2254250"/>
            <a:ext cx="2728913" cy="952500"/>
            <a:chOff x="152401" y="2971800"/>
            <a:chExt cx="2728526" cy="952418"/>
          </a:xfrm>
        </p:grpSpPr>
        <p:pic>
          <p:nvPicPr>
            <p:cNvPr id="46131" name="Picture 12">
              <a:extLst>
                <a:ext uri="{FF2B5EF4-FFF2-40B4-BE49-F238E27FC236}">
                  <a16:creationId xmlns:a16="http://schemas.microsoft.com/office/drawing/2014/main" id="{B0B83295-606C-5D4F-AD56-03AF633C0B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132" name="Picture 12">
              <a:extLst>
                <a:ext uri="{FF2B5EF4-FFF2-40B4-BE49-F238E27FC236}">
                  <a16:creationId xmlns:a16="http://schemas.microsoft.com/office/drawing/2014/main" id="{DFB97164-7698-EE46-B00A-0A0E79350B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6133" name="Group 3">
              <a:extLst>
                <a:ext uri="{FF2B5EF4-FFF2-40B4-BE49-F238E27FC236}">
                  <a16:creationId xmlns:a16="http://schemas.microsoft.com/office/drawing/2014/main" id="{D867F26C-DF10-8E4A-A63F-2B610733848D}"/>
                </a:ext>
              </a:extLst>
            </p:cNvPr>
            <p:cNvGrpSpPr>
              <a:grpSpLocks/>
            </p:cNvGrpSpPr>
            <p:nvPr/>
          </p:nvGrpSpPr>
          <p:grpSpPr bwMode="auto">
            <a:xfrm>
              <a:off x="152401" y="2971800"/>
              <a:ext cx="2728526" cy="952418"/>
              <a:chOff x="2939720" y="2892530"/>
              <a:chExt cx="3069069" cy="952418"/>
            </a:xfrm>
          </p:grpSpPr>
          <p:sp>
            <p:nvSpPr>
              <p:cNvPr id="46134" name="Rounded Rectangle 1">
                <a:extLst>
                  <a:ext uri="{FF2B5EF4-FFF2-40B4-BE49-F238E27FC236}">
                    <a16:creationId xmlns:a16="http://schemas.microsoft.com/office/drawing/2014/main" id="{A4A0B1F0-D8FA-CB4F-8C48-770C84C05A87}"/>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6135" name="Rectangle 2">
                <a:extLst>
                  <a:ext uri="{FF2B5EF4-FFF2-40B4-BE49-F238E27FC236}">
                    <a16:creationId xmlns:a16="http://schemas.microsoft.com/office/drawing/2014/main" id="{0A8B14D7-2CBE-8241-98FF-11984C2EE55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51BD92EB-32FC-E74E-B3A3-7D227D209B4B}"/>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46083" name="Group 30">
            <a:extLst>
              <a:ext uri="{FF2B5EF4-FFF2-40B4-BE49-F238E27FC236}">
                <a16:creationId xmlns:a16="http://schemas.microsoft.com/office/drawing/2014/main" id="{454D5E21-C7CD-3A4A-8A3F-ED75D63F22C1}"/>
              </a:ext>
            </a:extLst>
          </p:cNvPr>
          <p:cNvGrpSpPr>
            <a:grpSpLocks/>
          </p:cNvGrpSpPr>
          <p:nvPr/>
        </p:nvGrpSpPr>
        <p:grpSpPr bwMode="auto">
          <a:xfrm>
            <a:off x="4095751" y="2254250"/>
            <a:ext cx="2728913" cy="952500"/>
            <a:chOff x="152401" y="2971800"/>
            <a:chExt cx="2728526" cy="952418"/>
          </a:xfrm>
        </p:grpSpPr>
        <p:pic>
          <p:nvPicPr>
            <p:cNvPr id="46125" name="Picture 12">
              <a:extLst>
                <a:ext uri="{FF2B5EF4-FFF2-40B4-BE49-F238E27FC236}">
                  <a16:creationId xmlns:a16="http://schemas.microsoft.com/office/drawing/2014/main" id="{6B0DDB12-3624-EC4C-8F33-2BD7134016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126" name="Picture 12">
              <a:extLst>
                <a:ext uri="{FF2B5EF4-FFF2-40B4-BE49-F238E27FC236}">
                  <a16:creationId xmlns:a16="http://schemas.microsoft.com/office/drawing/2014/main" id="{D9C47E47-1DED-9B4D-A4DA-939B0E2DA4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127" name="Picture 12">
              <a:extLst>
                <a:ext uri="{FF2B5EF4-FFF2-40B4-BE49-F238E27FC236}">
                  <a16:creationId xmlns:a16="http://schemas.microsoft.com/office/drawing/2014/main" id="{5030BF8E-E9B8-824C-847A-CF8DB72035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6128" name="Group 36">
              <a:extLst>
                <a:ext uri="{FF2B5EF4-FFF2-40B4-BE49-F238E27FC236}">
                  <a16:creationId xmlns:a16="http://schemas.microsoft.com/office/drawing/2014/main" id="{2A8124BC-3491-E84C-AE21-372ABE344DA7}"/>
                </a:ext>
              </a:extLst>
            </p:cNvPr>
            <p:cNvGrpSpPr>
              <a:grpSpLocks/>
            </p:cNvGrpSpPr>
            <p:nvPr/>
          </p:nvGrpSpPr>
          <p:grpSpPr bwMode="auto">
            <a:xfrm>
              <a:off x="152401" y="2971800"/>
              <a:ext cx="2728526" cy="952418"/>
              <a:chOff x="2939720" y="2892530"/>
              <a:chExt cx="3069069" cy="952418"/>
            </a:xfrm>
          </p:grpSpPr>
          <p:sp>
            <p:nvSpPr>
              <p:cNvPr id="46129" name="Rounded Rectangle 37">
                <a:extLst>
                  <a:ext uri="{FF2B5EF4-FFF2-40B4-BE49-F238E27FC236}">
                    <a16:creationId xmlns:a16="http://schemas.microsoft.com/office/drawing/2014/main" id="{60CD3CC8-1F84-DC45-B368-16BD656BA7D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6130" name="Rectangle 38">
                <a:extLst>
                  <a:ext uri="{FF2B5EF4-FFF2-40B4-BE49-F238E27FC236}">
                    <a16:creationId xmlns:a16="http://schemas.microsoft.com/office/drawing/2014/main" id="{63C804EE-2055-4240-8224-621C743B671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46084" name="Group 39">
            <a:extLst>
              <a:ext uri="{FF2B5EF4-FFF2-40B4-BE49-F238E27FC236}">
                <a16:creationId xmlns:a16="http://schemas.microsoft.com/office/drawing/2014/main" id="{60E49444-EF6B-2341-9350-1659A4590A34}"/>
              </a:ext>
            </a:extLst>
          </p:cNvPr>
          <p:cNvGrpSpPr>
            <a:grpSpLocks/>
          </p:cNvGrpSpPr>
          <p:nvPr/>
        </p:nvGrpSpPr>
        <p:grpSpPr bwMode="auto">
          <a:xfrm>
            <a:off x="7199313" y="2243138"/>
            <a:ext cx="2728912" cy="952500"/>
            <a:chOff x="152401" y="2971800"/>
            <a:chExt cx="2728526" cy="952418"/>
          </a:xfrm>
        </p:grpSpPr>
        <p:pic>
          <p:nvPicPr>
            <p:cNvPr id="46121" name="Picture 12">
              <a:extLst>
                <a:ext uri="{FF2B5EF4-FFF2-40B4-BE49-F238E27FC236}">
                  <a16:creationId xmlns:a16="http://schemas.microsoft.com/office/drawing/2014/main" id="{19085274-19FC-0942-BBA7-F6E394701D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6122" name="Group 45">
              <a:extLst>
                <a:ext uri="{FF2B5EF4-FFF2-40B4-BE49-F238E27FC236}">
                  <a16:creationId xmlns:a16="http://schemas.microsoft.com/office/drawing/2014/main" id="{DC86389B-6951-5B4A-8AF3-A979C8BE56B5}"/>
                </a:ext>
              </a:extLst>
            </p:cNvPr>
            <p:cNvGrpSpPr>
              <a:grpSpLocks/>
            </p:cNvGrpSpPr>
            <p:nvPr/>
          </p:nvGrpSpPr>
          <p:grpSpPr bwMode="auto">
            <a:xfrm>
              <a:off x="152401" y="2971800"/>
              <a:ext cx="2728526" cy="952418"/>
              <a:chOff x="2939720" y="2892530"/>
              <a:chExt cx="3069069" cy="952418"/>
            </a:xfrm>
          </p:grpSpPr>
          <p:sp>
            <p:nvSpPr>
              <p:cNvPr id="46123" name="Rounded Rectangle 46">
                <a:extLst>
                  <a:ext uri="{FF2B5EF4-FFF2-40B4-BE49-F238E27FC236}">
                    <a16:creationId xmlns:a16="http://schemas.microsoft.com/office/drawing/2014/main" id="{6350FD22-DA6E-F04D-AE75-7CC1AA7EA58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6124" name="Rectangle 47">
                <a:extLst>
                  <a:ext uri="{FF2B5EF4-FFF2-40B4-BE49-F238E27FC236}">
                    <a16:creationId xmlns:a16="http://schemas.microsoft.com/office/drawing/2014/main" id="{FF3B7A25-E88B-EF46-B589-493573F3235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46085" name="TextBox 24">
            <a:extLst>
              <a:ext uri="{FF2B5EF4-FFF2-40B4-BE49-F238E27FC236}">
                <a16:creationId xmlns:a16="http://schemas.microsoft.com/office/drawing/2014/main" id="{49D5B890-D8A0-A042-B7E3-36C7AA2350C5}"/>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46086" name="TextBox 25">
            <a:extLst>
              <a:ext uri="{FF2B5EF4-FFF2-40B4-BE49-F238E27FC236}">
                <a16:creationId xmlns:a16="http://schemas.microsoft.com/office/drawing/2014/main" id="{7E699A4E-79A9-6447-9642-D17B20EC1CD7}"/>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46087" name="TextBox 26">
            <a:extLst>
              <a:ext uri="{FF2B5EF4-FFF2-40B4-BE49-F238E27FC236}">
                <a16:creationId xmlns:a16="http://schemas.microsoft.com/office/drawing/2014/main" id="{BC57CA6D-BB1C-4349-A21D-38E1002ABE3F}"/>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97C7E414-EECB-0D47-BA02-849743B70080}"/>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6120" name="TextBox 9">
            <a:extLst>
              <a:ext uri="{FF2B5EF4-FFF2-40B4-BE49-F238E27FC236}">
                <a16:creationId xmlns:a16="http://schemas.microsoft.com/office/drawing/2014/main" id="{92D8DED1-0EA7-B241-A204-39C3C994096E}"/>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105" name="Group 29">
            <a:extLst>
              <a:ext uri="{FF2B5EF4-FFF2-40B4-BE49-F238E27FC236}">
                <a16:creationId xmlns:a16="http://schemas.microsoft.com/office/drawing/2014/main" id="{55AA3A5A-DFD6-9A4C-BFB1-CCC993C1748A}"/>
              </a:ext>
            </a:extLst>
          </p:cNvPr>
          <p:cNvGrpSpPr>
            <a:grpSpLocks/>
          </p:cNvGrpSpPr>
          <p:nvPr/>
        </p:nvGrpSpPr>
        <p:grpSpPr bwMode="auto">
          <a:xfrm>
            <a:off x="1019176" y="2254250"/>
            <a:ext cx="2728913" cy="952500"/>
            <a:chOff x="152401" y="2971800"/>
            <a:chExt cx="2728526" cy="952418"/>
          </a:xfrm>
        </p:grpSpPr>
        <p:pic>
          <p:nvPicPr>
            <p:cNvPr id="47156" name="Picture 12">
              <a:extLst>
                <a:ext uri="{FF2B5EF4-FFF2-40B4-BE49-F238E27FC236}">
                  <a16:creationId xmlns:a16="http://schemas.microsoft.com/office/drawing/2014/main" id="{9C890696-1AAC-E949-A429-A86962D4FB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57" name="Picture 12">
              <a:extLst>
                <a:ext uri="{FF2B5EF4-FFF2-40B4-BE49-F238E27FC236}">
                  <a16:creationId xmlns:a16="http://schemas.microsoft.com/office/drawing/2014/main" id="{D2CED206-A485-0B41-9A11-19FDD720D0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7158" name="Group 3">
              <a:extLst>
                <a:ext uri="{FF2B5EF4-FFF2-40B4-BE49-F238E27FC236}">
                  <a16:creationId xmlns:a16="http://schemas.microsoft.com/office/drawing/2014/main" id="{845E1A08-5C09-DF4D-BFF9-DAC543D277AC}"/>
                </a:ext>
              </a:extLst>
            </p:cNvPr>
            <p:cNvGrpSpPr>
              <a:grpSpLocks/>
            </p:cNvGrpSpPr>
            <p:nvPr/>
          </p:nvGrpSpPr>
          <p:grpSpPr bwMode="auto">
            <a:xfrm>
              <a:off x="152401" y="2971800"/>
              <a:ext cx="2728526" cy="952418"/>
              <a:chOff x="2939720" y="2892530"/>
              <a:chExt cx="3069069" cy="952418"/>
            </a:xfrm>
          </p:grpSpPr>
          <p:sp>
            <p:nvSpPr>
              <p:cNvPr id="47159" name="Rounded Rectangle 1">
                <a:extLst>
                  <a:ext uri="{FF2B5EF4-FFF2-40B4-BE49-F238E27FC236}">
                    <a16:creationId xmlns:a16="http://schemas.microsoft.com/office/drawing/2014/main" id="{6DBAA72D-EB84-2D45-A41C-24A24D5FCD17}"/>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7160" name="Rectangle 2">
                <a:extLst>
                  <a:ext uri="{FF2B5EF4-FFF2-40B4-BE49-F238E27FC236}">
                    <a16:creationId xmlns:a16="http://schemas.microsoft.com/office/drawing/2014/main" id="{8728F615-B12E-4E4A-936C-5B5377FB146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7BE78FF3-8897-0F4B-9045-788B7BC24552}"/>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47107" name="Group 30">
            <a:extLst>
              <a:ext uri="{FF2B5EF4-FFF2-40B4-BE49-F238E27FC236}">
                <a16:creationId xmlns:a16="http://schemas.microsoft.com/office/drawing/2014/main" id="{0DD092CE-7664-074D-AEAD-324FDC8C7AFE}"/>
              </a:ext>
            </a:extLst>
          </p:cNvPr>
          <p:cNvGrpSpPr>
            <a:grpSpLocks/>
          </p:cNvGrpSpPr>
          <p:nvPr/>
        </p:nvGrpSpPr>
        <p:grpSpPr bwMode="auto">
          <a:xfrm>
            <a:off x="4095751" y="2254250"/>
            <a:ext cx="2728913" cy="952500"/>
            <a:chOff x="152401" y="2971800"/>
            <a:chExt cx="2728526" cy="952418"/>
          </a:xfrm>
        </p:grpSpPr>
        <p:pic>
          <p:nvPicPr>
            <p:cNvPr id="47150" name="Picture 12">
              <a:extLst>
                <a:ext uri="{FF2B5EF4-FFF2-40B4-BE49-F238E27FC236}">
                  <a16:creationId xmlns:a16="http://schemas.microsoft.com/office/drawing/2014/main" id="{92CF218B-314C-4A44-90CB-594D7939D4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51" name="Picture 12">
              <a:extLst>
                <a:ext uri="{FF2B5EF4-FFF2-40B4-BE49-F238E27FC236}">
                  <a16:creationId xmlns:a16="http://schemas.microsoft.com/office/drawing/2014/main" id="{37684103-B0EE-4643-A226-2114AAD094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52" name="Picture 12">
              <a:extLst>
                <a:ext uri="{FF2B5EF4-FFF2-40B4-BE49-F238E27FC236}">
                  <a16:creationId xmlns:a16="http://schemas.microsoft.com/office/drawing/2014/main" id="{88A4DC2B-1922-EC4E-B02D-7391DA5F44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7153" name="Group 36">
              <a:extLst>
                <a:ext uri="{FF2B5EF4-FFF2-40B4-BE49-F238E27FC236}">
                  <a16:creationId xmlns:a16="http://schemas.microsoft.com/office/drawing/2014/main" id="{F6FB8E12-3465-B948-8FBD-3E671AA9559D}"/>
                </a:ext>
              </a:extLst>
            </p:cNvPr>
            <p:cNvGrpSpPr>
              <a:grpSpLocks/>
            </p:cNvGrpSpPr>
            <p:nvPr/>
          </p:nvGrpSpPr>
          <p:grpSpPr bwMode="auto">
            <a:xfrm>
              <a:off x="152401" y="2971800"/>
              <a:ext cx="2728526" cy="952418"/>
              <a:chOff x="2939720" y="2892530"/>
              <a:chExt cx="3069069" cy="952418"/>
            </a:xfrm>
          </p:grpSpPr>
          <p:sp>
            <p:nvSpPr>
              <p:cNvPr id="47154" name="Rounded Rectangle 37">
                <a:extLst>
                  <a:ext uri="{FF2B5EF4-FFF2-40B4-BE49-F238E27FC236}">
                    <a16:creationId xmlns:a16="http://schemas.microsoft.com/office/drawing/2014/main" id="{22C6E005-99AE-EE40-A5CB-9A60010397E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7155" name="Rectangle 38">
                <a:extLst>
                  <a:ext uri="{FF2B5EF4-FFF2-40B4-BE49-F238E27FC236}">
                    <a16:creationId xmlns:a16="http://schemas.microsoft.com/office/drawing/2014/main" id="{F351CEAA-21F5-4646-8E21-5BD3309B279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47108" name="Group 39">
            <a:extLst>
              <a:ext uri="{FF2B5EF4-FFF2-40B4-BE49-F238E27FC236}">
                <a16:creationId xmlns:a16="http://schemas.microsoft.com/office/drawing/2014/main" id="{13878F1F-0E82-644F-B186-33F9C80F89D3}"/>
              </a:ext>
            </a:extLst>
          </p:cNvPr>
          <p:cNvGrpSpPr>
            <a:grpSpLocks/>
          </p:cNvGrpSpPr>
          <p:nvPr/>
        </p:nvGrpSpPr>
        <p:grpSpPr bwMode="auto">
          <a:xfrm>
            <a:off x="7199313" y="2243138"/>
            <a:ext cx="2728912" cy="952500"/>
            <a:chOff x="152401" y="2971800"/>
            <a:chExt cx="2728526" cy="952418"/>
          </a:xfrm>
        </p:grpSpPr>
        <p:pic>
          <p:nvPicPr>
            <p:cNvPr id="47146" name="Picture 12">
              <a:extLst>
                <a:ext uri="{FF2B5EF4-FFF2-40B4-BE49-F238E27FC236}">
                  <a16:creationId xmlns:a16="http://schemas.microsoft.com/office/drawing/2014/main" id="{0CA712E6-5329-464D-B6B0-BCD9C184E9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7147" name="Group 45">
              <a:extLst>
                <a:ext uri="{FF2B5EF4-FFF2-40B4-BE49-F238E27FC236}">
                  <a16:creationId xmlns:a16="http://schemas.microsoft.com/office/drawing/2014/main" id="{33212182-6024-7C4F-99F4-228F1DF56D6D}"/>
                </a:ext>
              </a:extLst>
            </p:cNvPr>
            <p:cNvGrpSpPr>
              <a:grpSpLocks/>
            </p:cNvGrpSpPr>
            <p:nvPr/>
          </p:nvGrpSpPr>
          <p:grpSpPr bwMode="auto">
            <a:xfrm>
              <a:off x="152401" y="2971800"/>
              <a:ext cx="2728526" cy="952418"/>
              <a:chOff x="2939720" y="2892530"/>
              <a:chExt cx="3069069" cy="952418"/>
            </a:xfrm>
          </p:grpSpPr>
          <p:sp>
            <p:nvSpPr>
              <p:cNvPr id="47148" name="Rounded Rectangle 46">
                <a:extLst>
                  <a:ext uri="{FF2B5EF4-FFF2-40B4-BE49-F238E27FC236}">
                    <a16:creationId xmlns:a16="http://schemas.microsoft.com/office/drawing/2014/main" id="{6B0EE1F1-A560-1A4F-AF26-26A7B0BF90B0}"/>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7149" name="Rectangle 47">
                <a:extLst>
                  <a:ext uri="{FF2B5EF4-FFF2-40B4-BE49-F238E27FC236}">
                    <a16:creationId xmlns:a16="http://schemas.microsoft.com/office/drawing/2014/main" id="{BD29A31D-6B33-ED46-8C86-D76A5977A8EF}"/>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47109" name="TextBox 24">
            <a:extLst>
              <a:ext uri="{FF2B5EF4-FFF2-40B4-BE49-F238E27FC236}">
                <a16:creationId xmlns:a16="http://schemas.microsoft.com/office/drawing/2014/main" id="{7839A2A6-87FA-0346-BFB6-1DCC3B6B0195}"/>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47110" name="TextBox 25">
            <a:extLst>
              <a:ext uri="{FF2B5EF4-FFF2-40B4-BE49-F238E27FC236}">
                <a16:creationId xmlns:a16="http://schemas.microsoft.com/office/drawing/2014/main" id="{CE8B440D-6F00-5441-A246-D38A53694E91}"/>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47111" name="TextBox 26">
            <a:extLst>
              <a:ext uri="{FF2B5EF4-FFF2-40B4-BE49-F238E27FC236}">
                <a16:creationId xmlns:a16="http://schemas.microsoft.com/office/drawing/2014/main" id="{A325BFFE-09A1-254C-81B1-0ED54AA42AC2}"/>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C4252055-53FA-974F-849C-96A02235F462}"/>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7144" name="TextBox 9">
            <a:extLst>
              <a:ext uri="{FF2B5EF4-FFF2-40B4-BE49-F238E27FC236}">
                <a16:creationId xmlns:a16="http://schemas.microsoft.com/office/drawing/2014/main" id="{9095923B-AA86-FA40-9823-0BE5108DE563}"/>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47145" name="Rectangle 8">
            <a:extLst>
              <a:ext uri="{FF2B5EF4-FFF2-40B4-BE49-F238E27FC236}">
                <a16:creationId xmlns:a16="http://schemas.microsoft.com/office/drawing/2014/main" id="{566A7C1C-1BF7-364A-9201-5D80DBF1CD41}"/>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129" name="Group 29">
            <a:extLst>
              <a:ext uri="{FF2B5EF4-FFF2-40B4-BE49-F238E27FC236}">
                <a16:creationId xmlns:a16="http://schemas.microsoft.com/office/drawing/2014/main" id="{F92B11A8-14DB-4944-9555-1D36A8243C71}"/>
              </a:ext>
            </a:extLst>
          </p:cNvPr>
          <p:cNvGrpSpPr>
            <a:grpSpLocks/>
          </p:cNvGrpSpPr>
          <p:nvPr/>
        </p:nvGrpSpPr>
        <p:grpSpPr bwMode="auto">
          <a:xfrm>
            <a:off x="1019176" y="2254250"/>
            <a:ext cx="2728913" cy="952500"/>
            <a:chOff x="152401" y="2971800"/>
            <a:chExt cx="2728526" cy="952418"/>
          </a:xfrm>
        </p:grpSpPr>
        <p:pic>
          <p:nvPicPr>
            <p:cNvPr id="48181" name="Picture 12">
              <a:extLst>
                <a:ext uri="{FF2B5EF4-FFF2-40B4-BE49-F238E27FC236}">
                  <a16:creationId xmlns:a16="http://schemas.microsoft.com/office/drawing/2014/main" id="{404060D3-652F-1D4C-854C-E9F12E2002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82" name="Picture 12">
              <a:extLst>
                <a:ext uri="{FF2B5EF4-FFF2-40B4-BE49-F238E27FC236}">
                  <a16:creationId xmlns:a16="http://schemas.microsoft.com/office/drawing/2014/main" id="{F47F8EAF-402E-8F49-BF0B-C82F8400FC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8183" name="Group 3">
              <a:extLst>
                <a:ext uri="{FF2B5EF4-FFF2-40B4-BE49-F238E27FC236}">
                  <a16:creationId xmlns:a16="http://schemas.microsoft.com/office/drawing/2014/main" id="{4AE21161-5274-0348-8E27-8EDE26B5D54B}"/>
                </a:ext>
              </a:extLst>
            </p:cNvPr>
            <p:cNvGrpSpPr>
              <a:grpSpLocks/>
            </p:cNvGrpSpPr>
            <p:nvPr/>
          </p:nvGrpSpPr>
          <p:grpSpPr bwMode="auto">
            <a:xfrm>
              <a:off x="152401" y="2971800"/>
              <a:ext cx="2728526" cy="952418"/>
              <a:chOff x="2939720" y="2892530"/>
              <a:chExt cx="3069069" cy="952418"/>
            </a:xfrm>
          </p:grpSpPr>
          <p:sp>
            <p:nvSpPr>
              <p:cNvPr id="48184" name="Rounded Rectangle 1">
                <a:extLst>
                  <a:ext uri="{FF2B5EF4-FFF2-40B4-BE49-F238E27FC236}">
                    <a16:creationId xmlns:a16="http://schemas.microsoft.com/office/drawing/2014/main" id="{AD4E8F8E-EBD1-0644-B55E-7389E4A75BE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8185" name="Rectangle 2">
                <a:extLst>
                  <a:ext uri="{FF2B5EF4-FFF2-40B4-BE49-F238E27FC236}">
                    <a16:creationId xmlns:a16="http://schemas.microsoft.com/office/drawing/2014/main" id="{7F29D5F7-4018-A449-94CB-19C73383A86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7A2FA99A-2413-F544-9935-83C4B35ABD3E}"/>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48131" name="Group 30">
            <a:extLst>
              <a:ext uri="{FF2B5EF4-FFF2-40B4-BE49-F238E27FC236}">
                <a16:creationId xmlns:a16="http://schemas.microsoft.com/office/drawing/2014/main" id="{F0C4E738-785C-7E40-8E11-5ACF826068BF}"/>
              </a:ext>
            </a:extLst>
          </p:cNvPr>
          <p:cNvGrpSpPr>
            <a:grpSpLocks/>
          </p:cNvGrpSpPr>
          <p:nvPr/>
        </p:nvGrpSpPr>
        <p:grpSpPr bwMode="auto">
          <a:xfrm>
            <a:off x="4095751" y="2254250"/>
            <a:ext cx="2728913" cy="952500"/>
            <a:chOff x="152401" y="2971800"/>
            <a:chExt cx="2728526" cy="952418"/>
          </a:xfrm>
        </p:grpSpPr>
        <p:pic>
          <p:nvPicPr>
            <p:cNvPr id="48175" name="Picture 12">
              <a:extLst>
                <a:ext uri="{FF2B5EF4-FFF2-40B4-BE49-F238E27FC236}">
                  <a16:creationId xmlns:a16="http://schemas.microsoft.com/office/drawing/2014/main" id="{956E08A8-E2F4-074B-9CE1-9BCB07C2B0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76" name="Picture 12">
              <a:extLst>
                <a:ext uri="{FF2B5EF4-FFF2-40B4-BE49-F238E27FC236}">
                  <a16:creationId xmlns:a16="http://schemas.microsoft.com/office/drawing/2014/main" id="{036AE342-1E42-7541-85D1-69458FCC82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77" name="Picture 12">
              <a:extLst>
                <a:ext uri="{FF2B5EF4-FFF2-40B4-BE49-F238E27FC236}">
                  <a16:creationId xmlns:a16="http://schemas.microsoft.com/office/drawing/2014/main" id="{D268CB55-D2E3-1741-B1AD-2EF583CE71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8178" name="Group 36">
              <a:extLst>
                <a:ext uri="{FF2B5EF4-FFF2-40B4-BE49-F238E27FC236}">
                  <a16:creationId xmlns:a16="http://schemas.microsoft.com/office/drawing/2014/main" id="{658332D5-98FA-6E4F-951D-B285CE7E3D5B}"/>
                </a:ext>
              </a:extLst>
            </p:cNvPr>
            <p:cNvGrpSpPr>
              <a:grpSpLocks/>
            </p:cNvGrpSpPr>
            <p:nvPr/>
          </p:nvGrpSpPr>
          <p:grpSpPr bwMode="auto">
            <a:xfrm>
              <a:off x="152401" y="2971800"/>
              <a:ext cx="2728526" cy="952418"/>
              <a:chOff x="2939720" y="2892530"/>
              <a:chExt cx="3069069" cy="952418"/>
            </a:xfrm>
          </p:grpSpPr>
          <p:sp>
            <p:nvSpPr>
              <p:cNvPr id="48179" name="Rounded Rectangle 37">
                <a:extLst>
                  <a:ext uri="{FF2B5EF4-FFF2-40B4-BE49-F238E27FC236}">
                    <a16:creationId xmlns:a16="http://schemas.microsoft.com/office/drawing/2014/main" id="{CC86D844-9254-3146-A96D-29DFEDD88B5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8180" name="Rectangle 38">
                <a:extLst>
                  <a:ext uri="{FF2B5EF4-FFF2-40B4-BE49-F238E27FC236}">
                    <a16:creationId xmlns:a16="http://schemas.microsoft.com/office/drawing/2014/main" id="{6427D014-7F7F-964E-B000-89F4274A284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48132" name="Group 39">
            <a:extLst>
              <a:ext uri="{FF2B5EF4-FFF2-40B4-BE49-F238E27FC236}">
                <a16:creationId xmlns:a16="http://schemas.microsoft.com/office/drawing/2014/main" id="{6CD9AF91-0FD0-5D44-A264-14A656CC92C0}"/>
              </a:ext>
            </a:extLst>
          </p:cNvPr>
          <p:cNvGrpSpPr>
            <a:grpSpLocks/>
          </p:cNvGrpSpPr>
          <p:nvPr/>
        </p:nvGrpSpPr>
        <p:grpSpPr bwMode="auto">
          <a:xfrm>
            <a:off x="7199313" y="2243138"/>
            <a:ext cx="2728912" cy="952500"/>
            <a:chOff x="152401" y="2971800"/>
            <a:chExt cx="2728526" cy="952418"/>
          </a:xfrm>
        </p:grpSpPr>
        <p:pic>
          <p:nvPicPr>
            <p:cNvPr id="48171" name="Picture 12">
              <a:extLst>
                <a:ext uri="{FF2B5EF4-FFF2-40B4-BE49-F238E27FC236}">
                  <a16:creationId xmlns:a16="http://schemas.microsoft.com/office/drawing/2014/main" id="{7FEAD871-140D-BB4C-9ED5-A78E4A0A3F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8172" name="Group 45">
              <a:extLst>
                <a:ext uri="{FF2B5EF4-FFF2-40B4-BE49-F238E27FC236}">
                  <a16:creationId xmlns:a16="http://schemas.microsoft.com/office/drawing/2014/main" id="{99218363-519A-CF4E-92FF-6A68436BE455}"/>
                </a:ext>
              </a:extLst>
            </p:cNvPr>
            <p:cNvGrpSpPr>
              <a:grpSpLocks/>
            </p:cNvGrpSpPr>
            <p:nvPr/>
          </p:nvGrpSpPr>
          <p:grpSpPr bwMode="auto">
            <a:xfrm>
              <a:off x="152401" y="2971800"/>
              <a:ext cx="2728526" cy="952418"/>
              <a:chOff x="2939720" y="2892530"/>
              <a:chExt cx="3069069" cy="952418"/>
            </a:xfrm>
          </p:grpSpPr>
          <p:sp>
            <p:nvSpPr>
              <p:cNvPr id="48173" name="Rounded Rectangle 46">
                <a:extLst>
                  <a:ext uri="{FF2B5EF4-FFF2-40B4-BE49-F238E27FC236}">
                    <a16:creationId xmlns:a16="http://schemas.microsoft.com/office/drawing/2014/main" id="{B841BCF5-FB0B-8F4C-8FDA-D1F3065558FD}"/>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8174" name="Rectangle 47">
                <a:extLst>
                  <a:ext uri="{FF2B5EF4-FFF2-40B4-BE49-F238E27FC236}">
                    <a16:creationId xmlns:a16="http://schemas.microsoft.com/office/drawing/2014/main" id="{1EFA6FE5-AD89-444C-8562-F771811672E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48133" name="TextBox 24">
            <a:extLst>
              <a:ext uri="{FF2B5EF4-FFF2-40B4-BE49-F238E27FC236}">
                <a16:creationId xmlns:a16="http://schemas.microsoft.com/office/drawing/2014/main" id="{2ACFB9DA-6FA9-7A4B-8ECE-F24E721928F8}"/>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48134" name="TextBox 25">
            <a:extLst>
              <a:ext uri="{FF2B5EF4-FFF2-40B4-BE49-F238E27FC236}">
                <a16:creationId xmlns:a16="http://schemas.microsoft.com/office/drawing/2014/main" id="{CFDA6424-0DC3-D04F-AC6C-C8C7E32EE78D}"/>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48135" name="TextBox 26">
            <a:extLst>
              <a:ext uri="{FF2B5EF4-FFF2-40B4-BE49-F238E27FC236}">
                <a16:creationId xmlns:a16="http://schemas.microsoft.com/office/drawing/2014/main" id="{5B927FDE-5791-E64B-8CFF-2222CFE26AB2}"/>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A1A96CF2-1720-5247-84EA-9590E1CADBE4}"/>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8168" name="TextBox 9">
            <a:extLst>
              <a:ext uri="{FF2B5EF4-FFF2-40B4-BE49-F238E27FC236}">
                <a16:creationId xmlns:a16="http://schemas.microsoft.com/office/drawing/2014/main" id="{4E796352-9B46-0840-A8F3-94E731919565}"/>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48169" name="Rectangle 8">
            <a:extLst>
              <a:ext uri="{FF2B5EF4-FFF2-40B4-BE49-F238E27FC236}">
                <a16:creationId xmlns:a16="http://schemas.microsoft.com/office/drawing/2014/main" id="{B86168B5-D44F-494F-A47E-2DBEE0D8CE7A}"/>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48170" name="Straight Arrow Connector 11">
            <a:extLst>
              <a:ext uri="{FF2B5EF4-FFF2-40B4-BE49-F238E27FC236}">
                <a16:creationId xmlns:a16="http://schemas.microsoft.com/office/drawing/2014/main" id="{B90D087D-1142-4B47-B701-FD5A25F9DF70}"/>
              </a:ext>
            </a:extLst>
          </p:cNvPr>
          <p:cNvCxnSpPr>
            <a:cxnSpLocks noChangeShapeType="1"/>
            <a:stCxn id="48169" idx="0"/>
          </p:cNvCxnSpPr>
          <p:nvPr/>
        </p:nvCxnSpPr>
        <p:spPr bwMode="auto">
          <a:xfrm flipH="1" flipV="1">
            <a:off x="2454275" y="3790950"/>
            <a:ext cx="3105150" cy="13477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153" name="Group 29">
            <a:extLst>
              <a:ext uri="{FF2B5EF4-FFF2-40B4-BE49-F238E27FC236}">
                <a16:creationId xmlns:a16="http://schemas.microsoft.com/office/drawing/2014/main" id="{043647E3-7126-764B-B191-755ADB78779F}"/>
              </a:ext>
            </a:extLst>
          </p:cNvPr>
          <p:cNvGrpSpPr>
            <a:grpSpLocks/>
          </p:cNvGrpSpPr>
          <p:nvPr/>
        </p:nvGrpSpPr>
        <p:grpSpPr bwMode="auto">
          <a:xfrm>
            <a:off x="1019176" y="2254250"/>
            <a:ext cx="2728913" cy="952500"/>
            <a:chOff x="152401" y="2971800"/>
            <a:chExt cx="2728526" cy="952418"/>
          </a:xfrm>
        </p:grpSpPr>
        <p:pic>
          <p:nvPicPr>
            <p:cNvPr id="49205" name="Picture 12">
              <a:extLst>
                <a:ext uri="{FF2B5EF4-FFF2-40B4-BE49-F238E27FC236}">
                  <a16:creationId xmlns:a16="http://schemas.microsoft.com/office/drawing/2014/main" id="{1ABD1232-543B-A842-8549-C5047F6243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9206" name="Group 3">
              <a:extLst>
                <a:ext uri="{FF2B5EF4-FFF2-40B4-BE49-F238E27FC236}">
                  <a16:creationId xmlns:a16="http://schemas.microsoft.com/office/drawing/2014/main" id="{FFDFA5F2-C003-D34C-8413-D9BB35CB67C0}"/>
                </a:ext>
              </a:extLst>
            </p:cNvPr>
            <p:cNvGrpSpPr>
              <a:grpSpLocks/>
            </p:cNvGrpSpPr>
            <p:nvPr/>
          </p:nvGrpSpPr>
          <p:grpSpPr bwMode="auto">
            <a:xfrm>
              <a:off x="152401" y="2971800"/>
              <a:ext cx="2728526" cy="952418"/>
              <a:chOff x="2939720" y="2892530"/>
              <a:chExt cx="3069069" cy="952418"/>
            </a:xfrm>
          </p:grpSpPr>
          <p:sp>
            <p:nvSpPr>
              <p:cNvPr id="49207" name="Rounded Rectangle 1">
                <a:extLst>
                  <a:ext uri="{FF2B5EF4-FFF2-40B4-BE49-F238E27FC236}">
                    <a16:creationId xmlns:a16="http://schemas.microsoft.com/office/drawing/2014/main" id="{2CDCB23D-C341-1245-A9F9-2FF1434FDA8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9208" name="Rectangle 2">
                <a:extLst>
                  <a:ext uri="{FF2B5EF4-FFF2-40B4-BE49-F238E27FC236}">
                    <a16:creationId xmlns:a16="http://schemas.microsoft.com/office/drawing/2014/main" id="{67834ABF-543E-6E4A-A6B6-361CC713D63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3234299D-184A-574B-88EB-A01A967E4DAE}"/>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49155" name="Group 30">
            <a:extLst>
              <a:ext uri="{FF2B5EF4-FFF2-40B4-BE49-F238E27FC236}">
                <a16:creationId xmlns:a16="http://schemas.microsoft.com/office/drawing/2014/main" id="{0E18626E-FB59-4844-95CA-3B9A43523B11}"/>
              </a:ext>
            </a:extLst>
          </p:cNvPr>
          <p:cNvGrpSpPr>
            <a:grpSpLocks/>
          </p:cNvGrpSpPr>
          <p:nvPr/>
        </p:nvGrpSpPr>
        <p:grpSpPr bwMode="auto">
          <a:xfrm>
            <a:off x="4095751" y="2254250"/>
            <a:ext cx="2728913" cy="952500"/>
            <a:chOff x="152401" y="2971800"/>
            <a:chExt cx="2728526" cy="952418"/>
          </a:xfrm>
        </p:grpSpPr>
        <p:pic>
          <p:nvPicPr>
            <p:cNvPr id="49199" name="Picture 12">
              <a:extLst>
                <a:ext uri="{FF2B5EF4-FFF2-40B4-BE49-F238E27FC236}">
                  <a16:creationId xmlns:a16="http://schemas.microsoft.com/office/drawing/2014/main" id="{2AFC45F3-992D-A740-95D2-5F59959D77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200" name="Picture 12">
              <a:extLst>
                <a:ext uri="{FF2B5EF4-FFF2-40B4-BE49-F238E27FC236}">
                  <a16:creationId xmlns:a16="http://schemas.microsoft.com/office/drawing/2014/main" id="{317957B7-1253-4F48-ACD0-29EF20F83B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201" name="Picture 12">
              <a:extLst>
                <a:ext uri="{FF2B5EF4-FFF2-40B4-BE49-F238E27FC236}">
                  <a16:creationId xmlns:a16="http://schemas.microsoft.com/office/drawing/2014/main" id="{FBD0FF09-DFC1-D24F-BA81-8E56542A8D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9202" name="Group 36">
              <a:extLst>
                <a:ext uri="{FF2B5EF4-FFF2-40B4-BE49-F238E27FC236}">
                  <a16:creationId xmlns:a16="http://schemas.microsoft.com/office/drawing/2014/main" id="{30BAB36B-353E-494C-BA66-3E162E4C0E39}"/>
                </a:ext>
              </a:extLst>
            </p:cNvPr>
            <p:cNvGrpSpPr>
              <a:grpSpLocks/>
            </p:cNvGrpSpPr>
            <p:nvPr/>
          </p:nvGrpSpPr>
          <p:grpSpPr bwMode="auto">
            <a:xfrm>
              <a:off x="152401" y="2971800"/>
              <a:ext cx="2728526" cy="952418"/>
              <a:chOff x="2939720" y="2892530"/>
              <a:chExt cx="3069069" cy="952418"/>
            </a:xfrm>
          </p:grpSpPr>
          <p:sp>
            <p:nvSpPr>
              <p:cNvPr id="49203" name="Rounded Rectangle 37">
                <a:extLst>
                  <a:ext uri="{FF2B5EF4-FFF2-40B4-BE49-F238E27FC236}">
                    <a16:creationId xmlns:a16="http://schemas.microsoft.com/office/drawing/2014/main" id="{5B03EDB4-E170-6247-8636-9A1E9A49870C}"/>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9204" name="Rectangle 38">
                <a:extLst>
                  <a:ext uri="{FF2B5EF4-FFF2-40B4-BE49-F238E27FC236}">
                    <a16:creationId xmlns:a16="http://schemas.microsoft.com/office/drawing/2014/main" id="{2D6DFF68-BDE2-FC4F-AD91-0602E5B72C8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49156" name="Group 39">
            <a:extLst>
              <a:ext uri="{FF2B5EF4-FFF2-40B4-BE49-F238E27FC236}">
                <a16:creationId xmlns:a16="http://schemas.microsoft.com/office/drawing/2014/main" id="{1D9A8A61-81ED-F94B-AB52-FF1F0C831584}"/>
              </a:ext>
            </a:extLst>
          </p:cNvPr>
          <p:cNvGrpSpPr>
            <a:grpSpLocks/>
          </p:cNvGrpSpPr>
          <p:nvPr/>
        </p:nvGrpSpPr>
        <p:grpSpPr bwMode="auto">
          <a:xfrm>
            <a:off x="7199313" y="2243138"/>
            <a:ext cx="2728912" cy="952500"/>
            <a:chOff x="152401" y="2971800"/>
            <a:chExt cx="2728526" cy="952418"/>
          </a:xfrm>
        </p:grpSpPr>
        <p:pic>
          <p:nvPicPr>
            <p:cNvPr id="49195" name="Picture 12">
              <a:extLst>
                <a:ext uri="{FF2B5EF4-FFF2-40B4-BE49-F238E27FC236}">
                  <a16:creationId xmlns:a16="http://schemas.microsoft.com/office/drawing/2014/main" id="{1F26D9E0-DC07-E54B-99F8-9E79C7AB8D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9196" name="Group 45">
              <a:extLst>
                <a:ext uri="{FF2B5EF4-FFF2-40B4-BE49-F238E27FC236}">
                  <a16:creationId xmlns:a16="http://schemas.microsoft.com/office/drawing/2014/main" id="{CD3F020E-19D5-2844-92C5-A2357258DBA9}"/>
                </a:ext>
              </a:extLst>
            </p:cNvPr>
            <p:cNvGrpSpPr>
              <a:grpSpLocks/>
            </p:cNvGrpSpPr>
            <p:nvPr/>
          </p:nvGrpSpPr>
          <p:grpSpPr bwMode="auto">
            <a:xfrm>
              <a:off x="152401" y="2971800"/>
              <a:ext cx="2728526" cy="952418"/>
              <a:chOff x="2939720" y="2892530"/>
              <a:chExt cx="3069069" cy="952418"/>
            </a:xfrm>
          </p:grpSpPr>
          <p:sp>
            <p:nvSpPr>
              <p:cNvPr id="49197" name="Rounded Rectangle 46">
                <a:extLst>
                  <a:ext uri="{FF2B5EF4-FFF2-40B4-BE49-F238E27FC236}">
                    <a16:creationId xmlns:a16="http://schemas.microsoft.com/office/drawing/2014/main" id="{6793D083-4254-844F-BE0E-3287F02F93A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49198" name="Rectangle 47">
                <a:extLst>
                  <a:ext uri="{FF2B5EF4-FFF2-40B4-BE49-F238E27FC236}">
                    <a16:creationId xmlns:a16="http://schemas.microsoft.com/office/drawing/2014/main" id="{506E3D6F-AED9-5741-8F6B-437601148108}"/>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49157" name="TextBox 24">
            <a:extLst>
              <a:ext uri="{FF2B5EF4-FFF2-40B4-BE49-F238E27FC236}">
                <a16:creationId xmlns:a16="http://schemas.microsoft.com/office/drawing/2014/main" id="{25B3F375-931A-3C4E-9B1F-8D1C94F82FE1}"/>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49158" name="TextBox 25">
            <a:extLst>
              <a:ext uri="{FF2B5EF4-FFF2-40B4-BE49-F238E27FC236}">
                <a16:creationId xmlns:a16="http://schemas.microsoft.com/office/drawing/2014/main" id="{18207925-82BC-3640-9B33-C35A2D3353F3}"/>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49159" name="TextBox 26">
            <a:extLst>
              <a:ext uri="{FF2B5EF4-FFF2-40B4-BE49-F238E27FC236}">
                <a16:creationId xmlns:a16="http://schemas.microsoft.com/office/drawing/2014/main" id="{2F4A5E8E-2773-8345-92F7-EB8FF482A2F6}"/>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F3A66EE8-1372-F542-BCF7-2091D4203680}"/>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9192" name="TextBox 9">
            <a:extLst>
              <a:ext uri="{FF2B5EF4-FFF2-40B4-BE49-F238E27FC236}">
                <a16:creationId xmlns:a16="http://schemas.microsoft.com/office/drawing/2014/main" id="{E76FC597-5231-B14B-BE81-AF944CF65481}"/>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49193" name="Rectangle 8">
            <a:extLst>
              <a:ext uri="{FF2B5EF4-FFF2-40B4-BE49-F238E27FC236}">
                <a16:creationId xmlns:a16="http://schemas.microsoft.com/office/drawing/2014/main" id="{A937A613-FA2E-154B-A6B2-015E8ECEE6EF}"/>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49194" name="Straight Arrow Connector 11">
            <a:extLst>
              <a:ext uri="{FF2B5EF4-FFF2-40B4-BE49-F238E27FC236}">
                <a16:creationId xmlns:a16="http://schemas.microsoft.com/office/drawing/2014/main" id="{C7A64208-EB1F-5E4C-AD68-9CA9F3072800}"/>
              </a:ext>
            </a:extLst>
          </p:cNvPr>
          <p:cNvCxnSpPr>
            <a:cxnSpLocks noChangeShapeType="1"/>
            <a:stCxn id="49193" idx="0"/>
          </p:cNvCxnSpPr>
          <p:nvPr/>
        </p:nvCxnSpPr>
        <p:spPr bwMode="auto">
          <a:xfrm flipH="1" flipV="1">
            <a:off x="2454275" y="3790950"/>
            <a:ext cx="3105150" cy="13477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177" name="Group 29">
            <a:extLst>
              <a:ext uri="{FF2B5EF4-FFF2-40B4-BE49-F238E27FC236}">
                <a16:creationId xmlns:a16="http://schemas.microsoft.com/office/drawing/2014/main" id="{A0D1E56F-4688-3A46-B2D2-9D807CDBF3DD}"/>
              </a:ext>
            </a:extLst>
          </p:cNvPr>
          <p:cNvGrpSpPr>
            <a:grpSpLocks/>
          </p:cNvGrpSpPr>
          <p:nvPr/>
        </p:nvGrpSpPr>
        <p:grpSpPr bwMode="auto">
          <a:xfrm>
            <a:off x="1019176" y="2254250"/>
            <a:ext cx="2728913" cy="952500"/>
            <a:chOff x="152401" y="2971800"/>
            <a:chExt cx="2728526" cy="952418"/>
          </a:xfrm>
        </p:grpSpPr>
        <p:pic>
          <p:nvPicPr>
            <p:cNvPr id="50228" name="Picture 12">
              <a:extLst>
                <a:ext uri="{FF2B5EF4-FFF2-40B4-BE49-F238E27FC236}">
                  <a16:creationId xmlns:a16="http://schemas.microsoft.com/office/drawing/2014/main" id="{2FBE683B-4E61-6144-AA43-99783E5A61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0229" name="Group 3">
              <a:extLst>
                <a:ext uri="{FF2B5EF4-FFF2-40B4-BE49-F238E27FC236}">
                  <a16:creationId xmlns:a16="http://schemas.microsoft.com/office/drawing/2014/main" id="{E73011E8-18F2-9A46-AF51-D6363B27A9EA}"/>
                </a:ext>
              </a:extLst>
            </p:cNvPr>
            <p:cNvGrpSpPr>
              <a:grpSpLocks/>
            </p:cNvGrpSpPr>
            <p:nvPr/>
          </p:nvGrpSpPr>
          <p:grpSpPr bwMode="auto">
            <a:xfrm>
              <a:off x="152401" y="2971800"/>
              <a:ext cx="2728526" cy="952418"/>
              <a:chOff x="2939720" y="2892530"/>
              <a:chExt cx="3069069" cy="952418"/>
            </a:xfrm>
          </p:grpSpPr>
          <p:sp>
            <p:nvSpPr>
              <p:cNvPr id="50230" name="Rounded Rectangle 1">
                <a:extLst>
                  <a:ext uri="{FF2B5EF4-FFF2-40B4-BE49-F238E27FC236}">
                    <a16:creationId xmlns:a16="http://schemas.microsoft.com/office/drawing/2014/main" id="{8F2CDB38-4578-2F49-89A4-CB658CB5C22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0231" name="Rectangle 2">
                <a:extLst>
                  <a:ext uri="{FF2B5EF4-FFF2-40B4-BE49-F238E27FC236}">
                    <a16:creationId xmlns:a16="http://schemas.microsoft.com/office/drawing/2014/main" id="{AD6FB0FC-DE07-D848-9FA9-702EBDAC2CF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4F517A1B-5AF7-AB43-BEB5-AEA939EA1151}"/>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0179" name="Group 30">
            <a:extLst>
              <a:ext uri="{FF2B5EF4-FFF2-40B4-BE49-F238E27FC236}">
                <a16:creationId xmlns:a16="http://schemas.microsoft.com/office/drawing/2014/main" id="{71416641-D9A8-EE48-9E31-69100C8BDA07}"/>
              </a:ext>
            </a:extLst>
          </p:cNvPr>
          <p:cNvGrpSpPr>
            <a:grpSpLocks/>
          </p:cNvGrpSpPr>
          <p:nvPr/>
        </p:nvGrpSpPr>
        <p:grpSpPr bwMode="auto">
          <a:xfrm>
            <a:off x="4095751" y="2254250"/>
            <a:ext cx="2728913" cy="952500"/>
            <a:chOff x="152401" y="2971800"/>
            <a:chExt cx="2728526" cy="952418"/>
          </a:xfrm>
        </p:grpSpPr>
        <p:pic>
          <p:nvPicPr>
            <p:cNvPr id="50222" name="Picture 12">
              <a:extLst>
                <a:ext uri="{FF2B5EF4-FFF2-40B4-BE49-F238E27FC236}">
                  <a16:creationId xmlns:a16="http://schemas.microsoft.com/office/drawing/2014/main" id="{14DEC65F-9CB3-2C4C-8C96-B2DBC921AC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223" name="Picture 12">
              <a:extLst>
                <a:ext uri="{FF2B5EF4-FFF2-40B4-BE49-F238E27FC236}">
                  <a16:creationId xmlns:a16="http://schemas.microsoft.com/office/drawing/2014/main" id="{8EBCDE86-DA0C-DD4D-830A-AA7C23856D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224" name="Picture 12">
              <a:extLst>
                <a:ext uri="{FF2B5EF4-FFF2-40B4-BE49-F238E27FC236}">
                  <a16:creationId xmlns:a16="http://schemas.microsoft.com/office/drawing/2014/main" id="{C57A0824-A31A-F44C-B854-7C35D4AC74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0225" name="Group 36">
              <a:extLst>
                <a:ext uri="{FF2B5EF4-FFF2-40B4-BE49-F238E27FC236}">
                  <a16:creationId xmlns:a16="http://schemas.microsoft.com/office/drawing/2014/main" id="{C759CDA2-E996-4D44-852E-72DCF3FAFC55}"/>
                </a:ext>
              </a:extLst>
            </p:cNvPr>
            <p:cNvGrpSpPr>
              <a:grpSpLocks/>
            </p:cNvGrpSpPr>
            <p:nvPr/>
          </p:nvGrpSpPr>
          <p:grpSpPr bwMode="auto">
            <a:xfrm>
              <a:off x="152401" y="2971800"/>
              <a:ext cx="2728526" cy="952418"/>
              <a:chOff x="2939720" y="2892530"/>
              <a:chExt cx="3069069" cy="952418"/>
            </a:xfrm>
          </p:grpSpPr>
          <p:sp>
            <p:nvSpPr>
              <p:cNvPr id="50226" name="Rounded Rectangle 37">
                <a:extLst>
                  <a:ext uri="{FF2B5EF4-FFF2-40B4-BE49-F238E27FC236}">
                    <a16:creationId xmlns:a16="http://schemas.microsoft.com/office/drawing/2014/main" id="{76AB4346-DB16-014E-BFE6-4FBC57BFFB5C}"/>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0227" name="Rectangle 38">
                <a:extLst>
                  <a:ext uri="{FF2B5EF4-FFF2-40B4-BE49-F238E27FC236}">
                    <a16:creationId xmlns:a16="http://schemas.microsoft.com/office/drawing/2014/main" id="{12CA0A2E-79F7-5B49-A37A-07F1964F595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0180" name="Group 39">
            <a:extLst>
              <a:ext uri="{FF2B5EF4-FFF2-40B4-BE49-F238E27FC236}">
                <a16:creationId xmlns:a16="http://schemas.microsoft.com/office/drawing/2014/main" id="{1E30B575-DFBA-5740-84A7-AC2A37E8F0C9}"/>
              </a:ext>
            </a:extLst>
          </p:cNvPr>
          <p:cNvGrpSpPr>
            <a:grpSpLocks/>
          </p:cNvGrpSpPr>
          <p:nvPr/>
        </p:nvGrpSpPr>
        <p:grpSpPr bwMode="auto">
          <a:xfrm>
            <a:off x="7199313" y="2243138"/>
            <a:ext cx="2728912" cy="952500"/>
            <a:chOff x="152401" y="2971800"/>
            <a:chExt cx="2728526" cy="952418"/>
          </a:xfrm>
        </p:grpSpPr>
        <p:pic>
          <p:nvPicPr>
            <p:cNvPr id="50218" name="Picture 12">
              <a:extLst>
                <a:ext uri="{FF2B5EF4-FFF2-40B4-BE49-F238E27FC236}">
                  <a16:creationId xmlns:a16="http://schemas.microsoft.com/office/drawing/2014/main" id="{6F27A179-C0B0-7F49-AC3A-2CAFE6BCCF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0219" name="Group 45">
              <a:extLst>
                <a:ext uri="{FF2B5EF4-FFF2-40B4-BE49-F238E27FC236}">
                  <a16:creationId xmlns:a16="http://schemas.microsoft.com/office/drawing/2014/main" id="{E49D8E38-447B-2849-8E64-209A8520E040}"/>
                </a:ext>
              </a:extLst>
            </p:cNvPr>
            <p:cNvGrpSpPr>
              <a:grpSpLocks/>
            </p:cNvGrpSpPr>
            <p:nvPr/>
          </p:nvGrpSpPr>
          <p:grpSpPr bwMode="auto">
            <a:xfrm>
              <a:off x="152401" y="2971800"/>
              <a:ext cx="2728526" cy="952418"/>
              <a:chOff x="2939720" y="2892530"/>
              <a:chExt cx="3069069" cy="952418"/>
            </a:xfrm>
          </p:grpSpPr>
          <p:sp>
            <p:nvSpPr>
              <p:cNvPr id="50220" name="Rounded Rectangle 46">
                <a:extLst>
                  <a:ext uri="{FF2B5EF4-FFF2-40B4-BE49-F238E27FC236}">
                    <a16:creationId xmlns:a16="http://schemas.microsoft.com/office/drawing/2014/main" id="{A4C1BE32-A0AF-0F48-8733-C0141C59A85A}"/>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0221" name="Rectangle 47">
                <a:extLst>
                  <a:ext uri="{FF2B5EF4-FFF2-40B4-BE49-F238E27FC236}">
                    <a16:creationId xmlns:a16="http://schemas.microsoft.com/office/drawing/2014/main" id="{EE1E34DB-7B82-3647-92C0-25A86B5025C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0181" name="TextBox 24">
            <a:extLst>
              <a:ext uri="{FF2B5EF4-FFF2-40B4-BE49-F238E27FC236}">
                <a16:creationId xmlns:a16="http://schemas.microsoft.com/office/drawing/2014/main" id="{853ADB06-8CF3-2042-8FB4-72903CF43BD6}"/>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0182" name="TextBox 25">
            <a:extLst>
              <a:ext uri="{FF2B5EF4-FFF2-40B4-BE49-F238E27FC236}">
                <a16:creationId xmlns:a16="http://schemas.microsoft.com/office/drawing/2014/main" id="{EA72BA1A-D721-354C-AE8E-E766D150A550}"/>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0183" name="TextBox 26">
            <a:extLst>
              <a:ext uri="{FF2B5EF4-FFF2-40B4-BE49-F238E27FC236}">
                <a16:creationId xmlns:a16="http://schemas.microsoft.com/office/drawing/2014/main" id="{8B6814CD-3F10-B24C-86C1-0C80FF9C2EAE}"/>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26AD14BD-1C68-834B-B7B8-EB658969023C}"/>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0216" name="TextBox 9">
            <a:extLst>
              <a:ext uri="{FF2B5EF4-FFF2-40B4-BE49-F238E27FC236}">
                <a16:creationId xmlns:a16="http://schemas.microsoft.com/office/drawing/2014/main" id="{6B352785-1D3B-024A-83ED-F2AA27528E36}"/>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50217" name="Oval 27">
            <a:extLst>
              <a:ext uri="{FF2B5EF4-FFF2-40B4-BE49-F238E27FC236}">
                <a16:creationId xmlns:a16="http://schemas.microsoft.com/office/drawing/2014/main" id="{78DB3092-DE5E-AD40-8BCD-D460FC194685}"/>
              </a:ext>
            </a:extLst>
          </p:cNvPr>
          <p:cNvSpPr>
            <a:spLocks noChangeArrowheads="1"/>
          </p:cNvSpPr>
          <p:nvPr/>
        </p:nvSpPr>
        <p:spPr bwMode="auto">
          <a:xfrm>
            <a:off x="6664326" y="5149850"/>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01" name="Group 29">
            <a:extLst>
              <a:ext uri="{FF2B5EF4-FFF2-40B4-BE49-F238E27FC236}">
                <a16:creationId xmlns:a16="http://schemas.microsoft.com/office/drawing/2014/main" id="{CDA7AFFD-409C-DB4C-B095-898791652D5B}"/>
              </a:ext>
            </a:extLst>
          </p:cNvPr>
          <p:cNvGrpSpPr>
            <a:grpSpLocks/>
          </p:cNvGrpSpPr>
          <p:nvPr/>
        </p:nvGrpSpPr>
        <p:grpSpPr bwMode="auto">
          <a:xfrm>
            <a:off x="1019176" y="2254250"/>
            <a:ext cx="2728913" cy="952500"/>
            <a:chOff x="152401" y="2971800"/>
            <a:chExt cx="2728526" cy="952418"/>
          </a:xfrm>
        </p:grpSpPr>
        <p:pic>
          <p:nvPicPr>
            <p:cNvPr id="51253" name="Picture 12">
              <a:extLst>
                <a:ext uri="{FF2B5EF4-FFF2-40B4-BE49-F238E27FC236}">
                  <a16:creationId xmlns:a16="http://schemas.microsoft.com/office/drawing/2014/main" id="{4C01F1B8-0CE9-D94D-9757-15397E77B5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54" name="Group 3">
              <a:extLst>
                <a:ext uri="{FF2B5EF4-FFF2-40B4-BE49-F238E27FC236}">
                  <a16:creationId xmlns:a16="http://schemas.microsoft.com/office/drawing/2014/main" id="{2EE1C6F3-A141-F344-B945-D4106B074AEF}"/>
                </a:ext>
              </a:extLst>
            </p:cNvPr>
            <p:cNvGrpSpPr>
              <a:grpSpLocks/>
            </p:cNvGrpSpPr>
            <p:nvPr/>
          </p:nvGrpSpPr>
          <p:grpSpPr bwMode="auto">
            <a:xfrm>
              <a:off x="152401" y="2971800"/>
              <a:ext cx="2728526" cy="952418"/>
              <a:chOff x="2939720" y="2892530"/>
              <a:chExt cx="3069069" cy="952418"/>
            </a:xfrm>
          </p:grpSpPr>
          <p:sp>
            <p:nvSpPr>
              <p:cNvPr id="51255" name="Rounded Rectangle 1">
                <a:extLst>
                  <a:ext uri="{FF2B5EF4-FFF2-40B4-BE49-F238E27FC236}">
                    <a16:creationId xmlns:a16="http://schemas.microsoft.com/office/drawing/2014/main" id="{13764EB3-2986-D24C-BAC7-DC8B26B76ABD}"/>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1256" name="Rectangle 2">
                <a:extLst>
                  <a:ext uri="{FF2B5EF4-FFF2-40B4-BE49-F238E27FC236}">
                    <a16:creationId xmlns:a16="http://schemas.microsoft.com/office/drawing/2014/main" id="{9EA8B2B6-B49A-7A4D-B7BA-E895F9681C7F}"/>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8E27A971-43C1-1D44-A7BD-1DB8B3079FEE}"/>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1203" name="Group 30">
            <a:extLst>
              <a:ext uri="{FF2B5EF4-FFF2-40B4-BE49-F238E27FC236}">
                <a16:creationId xmlns:a16="http://schemas.microsoft.com/office/drawing/2014/main" id="{5B1A7861-77E3-CC4F-BCE7-5CB78D37D366}"/>
              </a:ext>
            </a:extLst>
          </p:cNvPr>
          <p:cNvGrpSpPr>
            <a:grpSpLocks/>
          </p:cNvGrpSpPr>
          <p:nvPr/>
        </p:nvGrpSpPr>
        <p:grpSpPr bwMode="auto">
          <a:xfrm>
            <a:off x="4095751" y="2254250"/>
            <a:ext cx="2728913" cy="952500"/>
            <a:chOff x="152401" y="2971800"/>
            <a:chExt cx="2728526" cy="952418"/>
          </a:xfrm>
        </p:grpSpPr>
        <p:pic>
          <p:nvPicPr>
            <p:cNvPr id="51247" name="Picture 12">
              <a:extLst>
                <a:ext uri="{FF2B5EF4-FFF2-40B4-BE49-F238E27FC236}">
                  <a16:creationId xmlns:a16="http://schemas.microsoft.com/office/drawing/2014/main" id="{03FB3276-66F0-9249-8495-2962614973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8" name="Picture 12">
              <a:extLst>
                <a:ext uri="{FF2B5EF4-FFF2-40B4-BE49-F238E27FC236}">
                  <a16:creationId xmlns:a16="http://schemas.microsoft.com/office/drawing/2014/main" id="{F7526639-AD25-3D4C-A6D4-F1545FC521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9" name="Picture 12">
              <a:extLst>
                <a:ext uri="{FF2B5EF4-FFF2-40B4-BE49-F238E27FC236}">
                  <a16:creationId xmlns:a16="http://schemas.microsoft.com/office/drawing/2014/main" id="{5F59FE1A-6A91-1C42-B481-14B3697866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50" name="Group 36">
              <a:extLst>
                <a:ext uri="{FF2B5EF4-FFF2-40B4-BE49-F238E27FC236}">
                  <a16:creationId xmlns:a16="http://schemas.microsoft.com/office/drawing/2014/main" id="{B42C2283-C852-EE4E-A312-D2C69B4E7B11}"/>
                </a:ext>
              </a:extLst>
            </p:cNvPr>
            <p:cNvGrpSpPr>
              <a:grpSpLocks/>
            </p:cNvGrpSpPr>
            <p:nvPr/>
          </p:nvGrpSpPr>
          <p:grpSpPr bwMode="auto">
            <a:xfrm>
              <a:off x="152401" y="2971800"/>
              <a:ext cx="2728526" cy="952418"/>
              <a:chOff x="2939720" y="2892530"/>
              <a:chExt cx="3069069" cy="952418"/>
            </a:xfrm>
          </p:grpSpPr>
          <p:sp>
            <p:nvSpPr>
              <p:cNvPr id="51251" name="Rounded Rectangle 37">
                <a:extLst>
                  <a:ext uri="{FF2B5EF4-FFF2-40B4-BE49-F238E27FC236}">
                    <a16:creationId xmlns:a16="http://schemas.microsoft.com/office/drawing/2014/main" id="{A49A8D00-17EC-E04A-BBFE-D11CB7B7D6B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1252" name="Rectangle 38">
                <a:extLst>
                  <a:ext uri="{FF2B5EF4-FFF2-40B4-BE49-F238E27FC236}">
                    <a16:creationId xmlns:a16="http://schemas.microsoft.com/office/drawing/2014/main" id="{BF338595-D3B1-C042-8FFE-F8B353F9F43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1204" name="Group 39">
            <a:extLst>
              <a:ext uri="{FF2B5EF4-FFF2-40B4-BE49-F238E27FC236}">
                <a16:creationId xmlns:a16="http://schemas.microsoft.com/office/drawing/2014/main" id="{298E224C-CF0C-1E49-A6BC-65E8E3F09FDE}"/>
              </a:ext>
            </a:extLst>
          </p:cNvPr>
          <p:cNvGrpSpPr>
            <a:grpSpLocks/>
          </p:cNvGrpSpPr>
          <p:nvPr/>
        </p:nvGrpSpPr>
        <p:grpSpPr bwMode="auto">
          <a:xfrm>
            <a:off x="7199313" y="2243138"/>
            <a:ext cx="2728912" cy="952500"/>
            <a:chOff x="152401" y="2971800"/>
            <a:chExt cx="2728526" cy="952418"/>
          </a:xfrm>
        </p:grpSpPr>
        <p:pic>
          <p:nvPicPr>
            <p:cNvPr id="51243" name="Picture 12">
              <a:extLst>
                <a:ext uri="{FF2B5EF4-FFF2-40B4-BE49-F238E27FC236}">
                  <a16:creationId xmlns:a16="http://schemas.microsoft.com/office/drawing/2014/main" id="{45522B4D-0964-994D-B96D-75BA7480EF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44" name="Group 45">
              <a:extLst>
                <a:ext uri="{FF2B5EF4-FFF2-40B4-BE49-F238E27FC236}">
                  <a16:creationId xmlns:a16="http://schemas.microsoft.com/office/drawing/2014/main" id="{67137D56-F796-FE43-A4E8-95AB9226AF3C}"/>
                </a:ext>
              </a:extLst>
            </p:cNvPr>
            <p:cNvGrpSpPr>
              <a:grpSpLocks/>
            </p:cNvGrpSpPr>
            <p:nvPr/>
          </p:nvGrpSpPr>
          <p:grpSpPr bwMode="auto">
            <a:xfrm>
              <a:off x="152401" y="2971800"/>
              <a:ext cx="2728526" cy="952418"/>
              <a:chOff x="2939720" y="2892530"/>
              <a:chExt cx="3069069" cy="952418"/>
            </a:xfrm>
          </p:grpSpPr>
          <p:sp>
            <p:nvSpPr>
              <p:cNvPr id="51245" name="Rounded Rectangle 46">
                <a:extLst>
                  <a:ext uri="{FF2B5EF4-FFF2-40B4-BE49-F238E27FC236}">
                    <a16:creationId xmlns:a16="http://schemas.microsoft.com/office/drawing/2014/main" id="{D7667CDB-C108-CA4F-9FC8-9826A6C3189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1246" name="Rectangle 47">
                <a:extLst>
                  <a:ext uri="{FF2B5EF4-FFF2-40B4-BE49-F238E27FC236}">
                    <a16:creationId xmlns:a16="http://schemas.microsoft.com/office/drawing/2014/main" id="{EC574294-E712-4545-8DB1-BB0A8AE145E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1205" name="TextBox 24">
            <a:extLst>
              <a:ext uri="{FF2B5EF4-FFF2-40B4-BE49-F238E27FC236}">
                <a16:creationId xmlns:a16="http://schemas.microsoft.com/office/drawing/2014/main" id="{E39606F6-33C1-D647-A923-422C277E45DC}"/>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1206" name="TextBox 25">
            <a:extLst>
              <a:ext uri="{FF2B5EF4-FFF2-40B4-BE49-F238E27FC236}">
                <a16:creationId xmlns:a16="http://schemas.microsoft.com/office/drawing/2014/main" id="{D7F7612F-AF2F-044D-9B4B-98ACB5EA5788}"/>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1207" name="TextBox 26">
            <a:extLst>
              <a:ext uri="{FF2B5EF4-FFF2-40B4-BE49-F238E27FC236}">
                <a16:creationId xmlns:a16="http://schemas.microsoft.com/office/drawing/2014/main" id="{CE917C7F-FE10-0948-828D-3651EDF117E0}"/>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C57D0B25-6154-0E4A-9939-99574A10EDFE}"/>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1240" name="TextBox 9">
            <a:extLst>
              <a:ext uri="{FF2B5EF4-FFF2-40B4-BE49-F238E27FC236}">
                <a16:creationId xmlns:a16="http://schemas.microsoft.com/office/drawing/2014/main" id="{35BF48FC-AA7D-4D41-9297-A1D38F63069A}"/>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51241" name="Oval 27">
            <a:extLst>
              <a:ext uri="{FF2B5EF4-FFF2-40B4-BE49-F238E27FC236}">
                <a16:creationId xmlns:a16="http://schemas.microsoft.com/office/drawing/2014/main" id="{493EEAC0-7E4A-344B-9F41-D847334509F3}"/>
              </a:ext>
            </a:extLst>
          </p:cNvPr>
          <p:cNvSpPr>
            <a:spLocks noChangeArrowheads="1"/>
          </p:cNvSpPr>
          <p:nvPr/>
        </p:nvSpPr>
        <p:spPr bwMode="auto">
          <a:xfrm>
            <a:off x="6664326" y="5149850"/>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51242" name="Straight Arrow Connector 28">
            <a:extLst>
              <a:ext uri="{FF2B5EF4-FFF2-40B4-BE49-F238E27FC236}">
                <a16:creationId xmlns:a16="http://schemas.microsoft.com/office/drawing/2014/main" id="{DE364C19-4F6D-2746-8377-4405FC37EBCD}"/>
              </a:ext>
            </a:extLst>
          </p:cNvPr>
          <p:cNvCxnSpPr>
            <a:cxnSpLocks noChangeShapeType="1"/>
            <a:stCxn id="51241" idx="2"/>
          </p:cNvCxnSpPr>
          <p:nvPr/>
        </p:nvCxnSpPr>
        <p:spPr bwMode="auto">
          <a:xfrm flipH="1">
            <a:off x="2454275" y="5308600"/>
            <a:ext cx="4210050" cy="3698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225" name="Group 29">
            <a:extLst>
              <a:ext uri="{FF2B5EF4-FFF2-40B4-BE49-F238E27FC236}">
                <a16:creationId xmlns:a16="http://schemas.microsoft.com/office/drawing/2014/main" id="{97EF9015-06AF-254B-A0AE-9B7CED3327B0}"/>
              </a:ext>
            </a:extLst>
          </p:cNvPr>
          <p:cNvGrpSpPr>
            <a:grpSpLocks/>
          </p:cNvGrpSpPr>
          <p:nvPr/>
        </p:nvGrpSpPr>
        <p:grpSpPr bwMode="auto">
          <a:xfrm>
            <a:off x="1019176" y="2254250"/>
            <a:ext cx="2728913" cy="952500"/>
            <a:chOff x="152401" y="2971800"/>
            <a:chExt cx="2728526" cy="952418"/>
          </a:xfrm>
        </p:grpSpPr>
        <p:pic>
          <p:nvPicPr>
            <p:cNvPr id="52275" name="Picture 12">
              <a:extLst>
                <a:ext uri="{FF2B5EF4-FFF2-40B4-BE49-F238E27FC236}">
                  <a16:creationId xmlns:a16="http://schemas.microsoft.com/office/drawing/2014/main" id="{EB0451DC-53FF-1B4E-A508-8461B2F649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2276" name="Group 3">
              <a:extLst>
                <a:ext uri="{FF2B5EF4-FFF2-40B4-BE49-F238E27FC236}">
                  <a16:creationId xmlns:a16="http://schemas.microsoft.com/office/drawing/2014/main" id="{EC880D70-2002-3045-AF3F-0F1AB73B281F}"/>
                </a:ext>
              </a:extLst>
            </p:cNvPr>
            <p:cNvGrpSpPr>
              <a:grpSpLocks/>
            </p:cNvGrpSpPr>
            <p:nvPr/>
          </p:nvGrpSpPr>
          <p:grpSpPr bwMode="auto">
            <a:xfrm>
              <a:off x="152401" y="2971800"/>
              <a:ext cx="2728526" cy="952418"/>
              <a:chOff x="2939720" y="2892530"/>
              <a:chExt cx="3069069" cy="952418"/>
            </a:xfrm>
          </p:grpSpPr>
          <p:sp>
            <p:nvSpPr>
              <p:cNvPr id="52277" name="Rounded Rectangle 1">
                <a:extLst>
                  <a:ext uri="{FF2B5EF4-FFF2-40B4-BE49-F238E27FC236}">
                    <a16:creationId xmlns:a16="http://schemas.microsoft.com/office/drawing/2014/main" id="{D97A82D3-F6F5-8948-AD27-9DDD7C9F44B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2278" name="Rectangle 2">
                <a:extLst>
                  <a:ext uri="{FF2B5EF4-FFF2-40B4-BE49-F238E27FC236}">
                    <a16:creationId xmlns:a16="http://schemas.microsoft.com/office/drawing/2014/main" id="{78329C63-56F6-2C40-B6F4-7356ABA18DA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D5BAFF07-8E5D-4547-A626-7E44B5875CC8}"/>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2227" name="Group 30">
            <a:extLst>
              <a:ext uri="{FF2B5EF4-FFF2-40B4-BE49-F238E27FC236}">
                <a16:creationId xmlns:a16="http://schemas.microsoft.com/office/drawing/2014/main" id="{F2D3B427-7721-4344-ABE2-8615EAF4E1F3}"/>
              </a:ext>
            </a:extLst>
          </p:cNvPr>
          <p:cNvGrpSpPr>
            <a:grpSpLocks/>
          </p:cNvGrpSpPr>
          <p:nvPr/>
        </p:nvGrpSpPr>
        <p:grpSpPr bwMode="auto">
          <a:xfrm>
            <a:off x="4095751" y="2254250"/>
            <a:ext cx="2728913" cy="952500"/>
            <a:chOff x="152401" y="2971800"/>
            <a:chExt cx="2728526" cy="952418"/>
          </a:xfrm>
        </p:grpSpPr>
        <p:pic>
          <p:nvPicPr>
            <p:cNvPr id="52269" name="Picture 12">
              <a:extLst>
                <a:ext uri="{FF2B5EF4-FFF2-40B4-BE49-F238E27FC236}">
                  <a16:creationId xmlns:a16="http://schemas.microsoft.com/office/drawing/2014/main" id="{AEB0872F-E41C-7A41-BFCF-B7F645080E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70" name="Picture 12">
              <a:extLst>
                <a:ext uri="{FF2B5EF4-FFF2-40B4-BE49-F238E27FC236}">
                  <a16:creationId xmlns:a16="http://schemas.microsoft.com/office/drawing/2014/main" id="{F6E4CD1F-2798-DC40-9698-0C8E375B79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71" name="Picture 12">
              <a:extLst>
                <a:ext uri="{FF2B5EF4-FFF2-40B4-BE49-F238E27FC236}">
                  <a16:creationId xmlns:a16="http://schemas.microsoft.com/office/drawing/2014/main" id="{3C0038DB-91AE-5A45-8C94-C80F36FB8C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2272" name="Group 36">
              <a:extLst>
                <a:ext uri="{FF2B5EF4-FFF2-40B4-BE49-F238E27FC236}">
                  <a16:creationId xmlns:a16="http://schemas.microsoft.com/office/drawing/2014/main" id="{496AC1EB-9C00-244C-A87D-42BF5C3B8E14}"/>
                </a:ext>
              </a:extLst>
            </p:cNvPr>
            <p:cNvGrpSpPr>
              <a:grpSpLocks/>
            </p:cNvGrpSpPr>
            <p:nvPr/>
          </p:nvGrpSpPr>
          <p:grpSpPr bwMode="auto">
            <a:xfrm>
              <a:off x="152401" y="2971800"/>
              <a:ext cx="2728526" cy="952418"/>
              <a:chOff x="2939720" y="2892530"/>
              <a:chExt cx="3069069" cy="952418"/>
            </a:xfrm>
          </p:grpSpPr>
          <p:sp>
            <p:nvSpPr>
              <p:cNvPr id="52273" name="Rounded Rectangle 37">
                <a:extLst>
                  <a:ext uri="{FF2B5EF4-FFF2-40B4-BE49-F238E27FC236}">
                    <a16:creationId xmlns:a16="http://schemas.microsoft.com/office/drawing/2014/main" id="{BE3049AA-FA15-AB42-8B6E-3714ABA09CB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2274" name="Rectangle 38">
                <a:extLst>
                  <a:ext uri="{FF2B5EF4-FFF2-40B4-BE49-F238E27FC236}">
                    <a16:creationId xmlns:a16="http://schemas.microsoft.com/office/drawing/2014/main" id="{A759B50D-BA2B-FC46-9ED0-E2E116369A30}"/>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2228" name="Group 39">
            <a:extLst>
              <a:ext uri="{FF2B5EF4-FFF2-40B4-BE49-F238E27FC236}">
                <a16:creationId xmlns:a16="http://schemas.microsoft.com/office/drawing/2014/main" id="{979F01A4-DF5B-D744-AACF-2F499D7BB216}"/>
              </a:ext>
            </a:extLst>
          </p:cNvPr>
          <p:cNvGrpSpPr>
            <a:grpSpLocks/>
          </p:cNvGrpSpPr>
          <p:nvPr/>
        </p:nvGrpSpPr>
        <p:grpSpPr bwMode="auto">
          <a:xfrm>
            <a:off x="7199313" y="2243138"/>
            <a:ext cx="2728912" cy="952500"/>
            <a:chOff x="152401" y="2971800"/>
            <a:chExt cx="2728526" cy="952418"/>
          </a:xfrm>
        </p:grpSpPr>
        <p:pic>
          <p:nvPicPr>
            <p:cNvPr id="52265" name="Picture 12">
              <a:extLst>
                <a:ext uri="{FF2B5EF4-FFF2-40B4-BE49-F238E27FC236}">
                  <a16:creationId xmlns:a16="http://schemas.microsoft.com/office/drawing/2014/main" id="{D98FDE7C-FD62-7F4D-8EA1-A66A53B942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2266" name="Group 45">
              <a:extLst>
                <a:ext uri="{FF2B5EF4-FFF2-40B4-BE49-F238E27FC236}">
                  <a16:creationId xmlns:a16="http://schemas.microsoft.com/office/drawing/2014/main" id="{9C13A2F1-A635-CB49-93A4-8E5C7E63C92C}"/>
                </a:ext>
              </a:extLst>
            </p:cNvPr>
            <p:cNvGrpSpPr>
              <a:grpSpLocks/>
            </p:cNvGrpSpPr>
            <p:nvPr/>
          </p:nvGrpSpPr>
          <p:grpSpPr bwMode="auto">
            <a:xfrm>
              <a:off x="152401" y="2971800"/>
              <a:ext cx="2728526" cy="952418"/>
              <a:chOff x="2939720" y="2892530"/>
              <a:chExt cx="3069069" cy="952418"/>
            </a:xfrm>
          </p:grpSpPr>
          <p:sp>
            <p:nvSpPr>
              <p:cNvPr id="52267" name="Rounded Rectangle 46">
                <a:extLst>
                  <a:ext uri="{FF2B5EF4-FFF2-40B4-BE49-F238E27FC236}">
                    <a16:creationId xmlns:a16="http://schemas.microsoft.com/office/drawing/2014/main" id="{6BD6BD77-C460-6A46-8749-8070762785E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2268" name="Rectangle 47">
                <a:extLst>
                  <a:ext uri="{FF2B5EF4-FFF2-40B4-BE49-F238E27FC236}">
                    <a16:creationId xmlns:a16="http://schemas.microsoft.com/office/drawing/2014/main" id="{2672886A-A0D8-144A-A61F-5F621DC13679}"/>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2229" name="TextBox 24">
            <a:extLst>
              <a:ext uri="{FF2B5EF4-FFF2-40B4-BE49-F238E27FC236}">
                <a16:creationId xmlns:a16="http://schemas.microsoft.com/office/drawing/2014/main" id="{DE4D1A23-0C49-7D40-BF5B-94D26992B364}"/>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2230" name="TextBox 25">
            <a:extLst>
              <a:ext uri="{FF2B5EF4-FFF2-40B4-BE49-F238E27FC236}">
                <a16:creationId xmlns:a16="http://schemas.microsoft.com/office/drawing/2014/main" id="{A81945DD-796F-CE42-AB83-30716DB99F30}"/>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2231" name="TextBox 26">
            <a:extLst>
              <a:ext uri="{FF2B5EF4-FFF2-40B4-BE49-F238E27FC236}">
                <a16:creationId xmlns:a16="http://schemas.microsoft.com/office/drawing/2014/main" id="{C44BE6EA-9704-3B4C-9E30-6373C439E70C}"/>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E0173139-717B-4D41-BDDF-CBC955F6D6A8}"/>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2264" name="TextBox 9">
            <a:extLst>
              <a:ext uri="{FF2B5EF4-FFF2-40B4-BE49-F238E27FC236}">
                <a16:creationId xmlns:a16="http://schemas.microsoft.com/office/drawing/2014/main" id="{8AFDBC5A-3ABE-5C40-A778-65AE5076CC8F}"/>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249" name="Group 29">
            <a:extLst>
              <a:ext uri="{FF2B5EF4-FFF2-40B4-BE49-F238E27FC236}">
                <a16:creationId xmlns:a16="http://schemas.microsoft.com/office/drawing/2014/main" id="{B9C5F146-2C09-4046-9B73-437ABFA95A9E}"/>
              </a:ext>
            </a:extLst>
          </p:cNvPr>
          <p:cNvGrpSpPr>
            <a:grpSpLocks/>
          </p:cNvGrpSpPr>
          <p:nvPr/>
        </p:nvGrpSpPr>
        <p:grpSpPr bwMode="auto">
          <a:xfrm>
            <a:off x="1019176" y="2254250"/>
            <a:ext cx="2728913" cy="952500"/>
            <a:chOff x="152401" y="2971800"/>
            <a:chExt cx="2728526" cy="952418"/>
          </a:xfrm>
        </p:grpSpPr>
        <p:pic>
          <p:nvPicPr>
            <p:cNvPr id="53300" name="Picture 12">
              <a:extLst>
                <a:ext uri="{FF2B5EF4-FFF2-40B4-BE49-F238E27FC236}">
                  <a16:creationId xmlns:a16="http://schemas.microsoft.com/office/drawing/2014/main" id="{AC941142-44DA-5342-8C13-E4CBDFCA92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3301" name="Group 3">
              <a:extLst>
                <a:ext uri="{FF2B5EF4-FFF2-40B4-BE49-F238E27FC236}">
                  <a16:creationId xmlns:a16="http://schemas.microsoft.com/office/drawing/2014/main" id="{9947D69A-66A0-804C-AC08-68A772A9BCAF}"/>
                </a:ext>
              </a:extLst>
            </p:cNvPr>
            <p:cNvGrpSpPr>
              <a:grpSpLocks/>
            </p:cNvGrpSpPr>
            <p:nvPr/>
          </p:nvGrpSpPr>
          <p:grpSpPr bwMode="auto">
            <a:xfrm>
              <a:off x="152401" y="2971800"/>
              <a:ext cx="2728526" cy="952418"/>
              <a:chOff x="2939720" y="2892530"/>
              <a:chExt cx="3069069" cy="952418"/>
            </a:xfrm>
          </p:grpSpPr>
          <p:sp>
            <p:nvSpPr>
              <p:cNvPr id="53302" name="Rounded Rectangle 1">
                <a:extLst>
                  <a:ext uri="{FF2B5EF4-FFF2-40B4-BE49-F238E27FC236}">
                    <a16:creationId xmlns:a16="http://schemas.microsoft.com/office/drawing/2014/main" id="{645C2E47-36F5-2E4B-AD64-7A6405319DDC}"/>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3303" name="Rectangle 2">
                <a:extLst>
                  <a:ext uri="{FF2B5EF4-FFF2-40B4-BE49-F238E27FC236}">
                    <a16:creationId xmlns:a16="http://schemas.microsoft.com/office/drawing/2014/main" id="{07C91DE5-A1CC-B54B-B86B-A5E4203A00D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42832DC1-11D8-F24D-B021-5B388A1B9911}"/>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3251" name="Group 30">
            <a:extLst>
              <a:ext uri="{FF2B5EF4-FFF2-40B4-BE49-F238E27FC236}">
                <a16:creationId xmlns:a16="http://schemas.microsoft.com/office/drawing/2014/main" id="{AD30AB97-3DFB-8C42-A5D7-35CECBEBAF35}"/>
              </a:ext>
            </a:extLst>
          </p:cNvPr>
          <p:cNvGrpSpPr>
            <a:grpSpLocks/>
          </p:cNvGrpSpPr>
          <p:nvPr/>
        </p:nvGrpSpPr>
        <p:grpSpPr bwMode="auto">
          <a:xfrm>
            <a:off x="4095751" y="2254250"/>
            <a:ext cx="2728913" cy="952500"/>
            <a:chOff x="152401" y="2971800"/>
            <a:chExt cx="2728526" cy="952418"/>
          </a:xfrm>
        </p:grpSpPr>
        <p:pic>
          <p:nvPicPr>
            <p:cNvPr id="53294" name="Picture 12">
              <a:extLst>
                <a:ext uri="{FF2B5EF4-FFF2-40B4-BE49-F238E27FC236}">
                  <a16:creationId xmlns:a16="http://schemas.microsoft.com/office/drawing/2014/main" id="{4D59DAD3-5F62-5144-9138-42327D020D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95" name="Picture 12">
              <a:extLst>
                <a:ext uri="{FF2B5EF4-FFF2-40B4-BE49-F238E27FC236}">
                  <a16:creationId xmlns:a16="http://schemas.microsoft.com/office/drawing/2014/main" id="{363116FB-9841-9E47-A135-1F5D1473E2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96" name="Picture 12">
              <a:extLst>
                <a:ext uri="{FF2B5EF4-FFF2-40B4-BE49-F238E27FC236}">
                  <a16:creationId xmlns:a16="http://schemas.microsoft.com/office/drawing/2014/main" id="{B05D6A2F-7959-B74D-B25F-51F0326AE5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3297" name="Group 36">
              <a:extLst>
                <a:ext uri="{FF2B5EF4-FFF2-40B4-BE49-F238E27FC236}">
                  <a16:creationId xmlns:a16="http://schemas.microsoft.com/office/drawing/2014/main" id="{0CD6BC84-24AA-584A-A2EF-D9C9802CC07A}"/>
                </a:ext>
              </a:extLst>
            </p:cNvPr>
            <p:cNvGrpSpPr>
              <a:grpSpLocks/>
            </p:cNvGrpSpPr>
            <p:nvPr/>
          </p:nvGrpSpPr>
          <p:grpSpPr bwMode="auto">
            <a:xfrm>
              <a:off x="152401" y="2971800"/>
              <a:ext cx="2728526" cy="952418"/>
              <a:chOff x="2939720" y="2892530"/>
              <a:chExt cx="3069069" cy="952418"/>
            </a:xfrm>
          </p:grpSpPr>
          <p:sp>
            <p:nvSpPr>
              <p:cNvPr id="53298" name="Rounded Rectangle 37">
                <a:extLst>
                  <a:ext uri="{FF2B5EF4-FFF2-40B4-BE49-F238E27FC236}">
                    <a16:creationId xmlns:a16="http://schemas.microsoft.com/office/drawing/2014/main" id="{50D22AA1-1C06-4049-B297-39C848C5F96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3299" name="Rectangle 38">
                <a:extLst>
                  <a:ext uri="{FF2B5EF4-FFF2-40B4-BE49-F238E27FC236}">
                    <a16:creationId xmlns:a16="http://schemas.microsoft.com/office/drawing/2014/main" id="{2D967AB6-CC1D-5641-9020-37FA618F947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3252" name="Group 39">
            <a:extLst>
              <a:ext uri="{FF2B5EF4-FFF2-40B4-BE49-F238E27FC236}">
                <a16:creationId xmlns:a16="http://schemas.microsoft.com/office/drawing/2014/main" id="{655D467A-9765-2842-8C61-7B8CE0A459BF}"/>
              </a:ext>
            </a:extLst>
          </p:cNvPr>
          <p:cNvGrpSpPr>
            <a:grpSpLocks/>
          </p:cNvGrpSpPr>
          <p:nvPr/>
        </p:nvGrpSpPr>
        <p:grpSpPr bwMode="auto">
          <a:xfrm>
            <a:off x="7199313" y="2243138"/>
            <a:ext cx="2728912" cy="952500"/>
            <a:chOff x="152401" y="2971800"/>
            <a:chExt cx="2728526" cy="952418"/>
          </a:xfrm>
        </p:grpSpPr>
        <p:pic>
          <p:nvPicPr>
            <p:cNvPr id="53290" name="Picture 12">
              <a:extLst>
                <a:ext uri="{FF2B5EF4-FFF2-40B4-BE49-F238E27FC236}">
                  <a16:creationId xmlns:a16="http://schemas.microsoft.com/office/drawing/2014/main" id="{5D39B6B7-B809-BE43-B27A-81FB55A214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3291" name="Group 45">
              <a:extLst>
                <a:ext uri="{FF2B5EF4-FFF2-40B4-BE49-F238E27FC236}">
                  <a16:creationId xmlns:a16="http://schemas.microsoft.com/office/drawing/2014/main" id="{69B8C1E9-23D5-0B41-A8C8-0EA92374AB31}"/>
                </a:ext>
              </a:extLst>
            </p:cNvPr>
            <p:cNvGrpSpPr>
              <a:grpSpLocks/>
            </p:cNvGrpSpPr>
            <p:nvPr/>
          </p:nvGrpSpPr>
          <p:grpSpPr bwMode="auto">
            <a:xfrm>
              <a:off x="152401" y="2971800"/>
              <a:ext cx="2728526" cy="952418"/>
              <a:chOff x="2939720" y="2892530"/>
              <a:chExt cx="3069069" cy="952418"/>
            </a:xfrm>
          </p:grpSpPr>
          <p:sp>
            <p:nvSpPr>
              <p:cNvPr id="53292" name="Rounded Rectangle 46">
                <a:extLst>
                  <a:ext uri="{FF2B5EF4-FFF2-40B4-BE49-F238E27FC236}">
                    <a16:creationId xmlns:a16="http://schemas.microsoft.com/office/drawing/2014/main" id="{C89DC0F1-D7DC-1D42-80BE-15FE2B17E39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3293" name="Rectangle 47">
                <a:extLst>
                  <a:ext uri="{FF2B5EF4-FFF2-40B4-BE49-F238E27FC236}">
                    <a16:creationId xmlns:a16="http://schemas.microsoft.com/office/drawing/2014/main" id="{DAF6481E-6534-644B-A273-2D748D340C9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3253" name="TextBox 24">
            <a:extLst>
              <a:ext uri="{FF2B5EF4-FFF2-40B4-BE49-F238E27FC236}">
                <a16:creationId xmlns:a16="http://schemas.microsoft.com/office/drawing/2014/main" id="{8F6F05FC-04A3-F844-95EB-8EFDD5EBE580}"/>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3254" name="TextBox 25">
            <a:extLst>
              <a:ext uri="{FF2B5EF4-FFF2-40B4-BE49-F238E27FC236}">
                <a16:creationId xmlns:a16="http://schemas.microsoft.com/office/drawing/2014/main" id="{885937E9-A798-0E48-8CF2-B332CE853E75}"/>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3255" name="TextBox 26">
            <a:extLst>
              <a:ext uri="{FF2B5EF4-FFF2-40B4-BE49-F238E27FC236}">
                <a16:creationId xmlns:a16="http://schemas.microsoft.com/office/drawing/2014/main" id="{FE7E6AE1-BC8A-384F-94C4-BC08D9606A47}"/>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7A1C18C3-0C3F-B341-84AF-692E820A7D1E}"/>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3288" name="TextBox 9">
            <a:extLst>
              <a:ext uri="{FF2B5EF4-FFF2-40B4-BE49-F238E27FC236}">
                <a16:creationId xmlns:a16="http://schemas.microsoft.com/office/drawing/2014/main" id="{B592AB10-98D8-8D46-BA0B-90708E126DE4}"/>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53289" name="Rectangle 27">
            <a:extLst>
              <a:ext uri="{FF2B5EF4-FFF2-40B4-BE49-F238E27FC236}">
                <a16:creationId xmlns:a16="http://schemas.microsoft.com/office/drawing/2014/main" id="{A28D4F3C-4686-6B46-A736-9284563D52E4}"/>
              </a:ext>
            </a:extLst>
          </p:cNvPr>
          <p:cNvSpPr>
            <a:spLocks noChangeArrowheads="1"/>
          </p:cNvSpPr>
          <p:nvPr/>
        </p:nvSpPr>
        <p:spPr bwMode="auto">
          <a:xfrm>
            <a:off x="5219700" y="5514976"/>
            <a:ext cx="681038" cy="328613"/>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273" name="Group 29">
            <a:extLst>
              <a:ext uri="{FF2B5EF4-FFF2-40B4-BE49-F238E27FC236}">
                <a16:creationId xmlns:a16="http://schemas.microsoft.com/office/drawing/2014/main" id="{32B2E1D8-9684-7147-BD4F-1293E4567D54}"/>
              </a:ext>
            </a:extLst>
          </p:cNvPr>
          <p:cNvGrpSpPr>
            <a:grpSpLocks/>
          </p:cNvGrpSpPr>
          <p:nvPr/>
        </p:nvGrpSpPr>
        <p:grpSpPr bwMode="auto">
          <a:xfrm>
            <a:off x="1019176" y="2254250"/>
            <a:ext cx="2728913" cy="952500"/>
            <a:chOff x="152401" y="2971800"/>
            <a:chExt cx="2728526" cy="952418"/>
          </a:xfrm>
        </p:grpSpPr>
        <p:pic>
          <p:nvPicPr>
            <p:cNvPr id="54325" name="Picture 12">
              <a:extLst>
                <a:ext uri="{FF2B5EF4-FFF2-40B4-BE49-F238E27FC236}">
                  <a16:creationId xmlns:a16="http://schemas.microsoft.com/office/drawing/2014/main" id="{59478524-5991-F94D-93DE-14C7735A80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4326" name="Group 3">
              <a:extLst>
                <a:ext uri="{FF2B5EF4-FFF2-40B4-BE49-F238E27FC236}">
                  <a16:creationId xmlns:a16="http://schemas.microsoft.com/office/drawing/2014/main" id="{3F34185C-29ED-CF41-9F56-4B78543E57AC}"/>
                </a:ext>
              </a:extLst>
            </p:cNvPr>
            <p:cNvGrpSpPr>
              <a:grpSpLocks/>
            </p:cNvGrpSpPr>
            <p:nvPr/>
          </p:nvGrpSpPr>
          <p:grpSpPr bwMode="auto">
            <a:xfrm>
              <a:off x="152401" y="2971800"/>
              <a:ext cx="2728526" cy="952418"/>
              <a:chOff x="2939720" y="2892530"/>
              <a:chExt cx="3069069" cy="952418"/>
            </a:xfrm>
          </p:grpSpPr>
          <p:sp>
            <p:nvSpPr>
              <p:cNvPr id="54327" name="Rounded Rectangle 1">
                <a:extLst>
                  <a:ext uri="{FF2B5EF4-FFF2-40B4-BE49-F238E27FC236}">
                    <a16:creationId xmlns:a16="http://schemas.microsoft.com/office/drawing/2014/main" id="{85A31526-0DA4-9543-9109-586F363FB42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4328" name="Rectangle 2">
                <a:extLst>
                  <a:ext uri="{FF2B5EF4-FFF2-40B4-BE49-F238E27FC236}">
                    <a16:creationId xmlns:a16="http://schemas.microsoft.com/office/drawing/2014/main" id="{B5233D59-243C-3640-8B3A-A9894819C6B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2CCB9612-79D9-1C46-8E8C-F3AB8A071599}"/>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4275" name="Group 30">
            <a:extLst>
              <a:ext uri="{FF2B5EF4-FFF2-40B4-BE49-F238E27FC236}">
                <a16:creationId xmlns:a16="http://schemas.microsoft.com/office/drawing/2014/main" id="{347009B9-91A7-FE41-8718-A82EF825E4B6}"/>
              </a:ext>
            </a:extLst>
          </p:cNvPr>
          <p:cNvGrpSpPr>
            <a:grpSpLocks/>
          </p:cNvGrpSpPr>
          <p:nvPr/>
        </p:nvGrpSpPr>
        <p:grpSpPr bwMode="auto">
          <a:xfrm>
            <a:off x="4095751" y="2254250"/>
            <a:ext cx="2728913" cy="952500"/>
            <a:chOff x="152401" y="2971800"/>
            <a:chExt cx="2728526" cy="952418"/>
          </a:xfrm>
        </p:grpSpPr>
        <p:pic>
          <p:nvPicPr>
            <p:cNvPr id="54319" name="Picture 12">
              <a:extLst>
                <a:ext uri="{FF2B5EF4-FFF2-40B4-BE49-F238E27FC236}">
                  <a16:creationId xmlns:a16="http://schemas.microsoft.com/office/drawing/2014/main" id="{C02BE832-B14F-054F-A9C7-6DD1CD046E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4320" name="Picture 12">
              <a:extLst>
                <a:ext uri="{FF2B5EF4-FFF2-40B4-BE49-F238E27FC236}">
                  <a16:creationId xmlns:a16="http://schemas.microsoft.com/office/drawing/2014/main" id="{3ED0E444-D34C-1741-A308-8D0E2494C6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4321" name="Picture 12">
              <a:extLst>
                <a:ext uri="{FF2B5EF4-FFF2-40B4-BE49-F238E27FC236}">
                  <a16:creationId xmlns:a16="http://schemas.microsoft.com/office/drawing/2014/main" id="{90A23DF4-49CE-444D-9D0A-A07EC9A00A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4322" name="Group 36">
              <a:extLst>
                <a:ext uri="{FF2B5EF4-FFF2-40B4-BE49-F238E27FC236}">
                  <a16:creationId xmlns:a16="http://schemas.microsoft.com/office/drawing/2014/main" id="{84599DDD-CB12-CE4A-9DB4-0034D470920A}"/>
                </a:ext>
              </a:extLst>
            </p:cNvPr>
            <p:cNvGrpSpPr>
              <a:grpSpLocks/>
            </p:cNvGrpSpPr>
            <p:nvPr/>
          </p:nvGrpSpPr>
          <p:grpSpPr bwMode="auto">
            <a:xfrm>
              <a:off x="152401" y="2971800"/>
              <a:ext cx="2728526" cy="952418"/>
              <a:chOff x="2939720" y="2892530"/>
              <a:chExt cx="3069069" cy="952418"/>
            </a:xfrm>
          </p:grpSpPr>
          <p:sp>
            <p:nvSpPr>
              <p:cNvPr id="54323" name="Rounded Rectangle 37">
                <a:extLst>
                  <a:ext uri="{FF2B5EF4-FFF2-40B4-BE49-F238E27FC236}">
                    <a16:creationId xmlns:a16="http://schemas.microsoft.com/office/drawing/2014/main" id="{A677F62C-5306-6843-8349-8136681F6E1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4324" name="Rectangle 38">
                <a:extLst>
                  <a:ext uri="{FF2B5EF4-FFF2-40B4-BE49-F238E27FC236}">
                    <a16:creationId xmlns:a16="http://schemas.microsoft.com/office/drawing/2014/main" id="{AC0D26E7-8748-C947-8199-5EE8156646F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4276" name="Group 39">
            <a:extLst>
              <a:ext uri="{FF2B5EF4-FFF2-40B4-BE49-F238E27FC236}">
                <a16:creationId xmlns:a16="http://schemas.microsoft.com/office/drawing/2014/main" id="{B60E8B67-78F5-0543-86C3-5F494C0F025A}"/>
              </a:ext>
            </a:extLst>
          </p:cNvPr>
          <p:cNvGrpSpPr>
            <a:grpSpLocks/>
          </p:cNvGrpSpPr>
          <p:nvPr/>
        </p:nvGrpSpPr>
        <p:grpSpPr bwMode="auto">
          <a:xfrm>
            <a:off x="7199313" y="2243138"/>
            <a:ext cx="2728912" cy="952500"/>
            <a:chOff x="152401" y="2971800"/>
            <a:chExt cx="2728526" cy="952418"/>
          </a:xfrm>
        </p:grpSpPr>
        <p:pic>
          <p:nvPicPr>
            <p:cNvPr id="54315" name="Picture 12">
              <a:extLst>
                <a:ext uri="{FF2B5EF4-FFF2-40B4-BE49-F238E27FC236}">
                  <a16:creationId xmlns:a16="http://schemas.microsoft.com/office/drawing/2014/main" id="{240D6791-762C-C549-8414-CD5ACEB140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4316" name="Group 45">
              <a:extLst>
                <a:ext uri="{FF2B5EF4-FFF2-40B4-BE49-F238E27FC236}">
                  <a16:creationId xmlns:a16="http://schemas.microsoft.com/office/drawing/2014/main" id="{C218F721-9585-4345-AF46-7C716B69B09B}"/>
                </a:ext>
              </a:extLst>
            </p:cNvPr>
            <p:cNvGrpSpPr>
              <a:grpSpLocks/>
            </p:cNvGrpSpPr>
            <p:nvPr/>
          </p:nvGrpSpPr>
          <p:grpSpPr bwMode="auto">
            <a:xfrm>
              <a:off x="152401" y="2971800"/>
              <a:ext cx="2728526" cy="952418"/>
              <a:chOff x="2939720" y="2892530"/>
              <a:chExt cx="3069069" cy="952418"/>
            </a:xfrm>
          </p:grpSpPr>
          <p:sp>
            <p:nvSpPr>
              <p:cNvPr id="54317" name="Rounded Rectangle 46">
                <a:extLst>
                  <a:ext uri="{FF2B5EF4-FFF2-40B4-BE49-F238E27FC236}">
                    <a16:creationId xmlns:a16="http://schemas.microsoft.com/office/drawing/2014/main" id="{A6BD50CA-B16C-9844-A219-526782849300}"/>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4318" name="Rectangle 47">
                <a:extLst>
                  <a:ext uri="{FF2B5EF4-FFF2-40B4-BE49-F238E27FC236}">
                    <a16:creationId xmlns:a16="http://schemas.microsoft.com/office/drawing/2014/main" id="{BB3C123B-8007-EA4C-9885-92FE2CA34D6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4277" name="TextBox 24">
            <a:extLst>
              <a:ext uri="{FF2B5EF4-FFF2-40B4-BE49-F238E27FC236}">
                <a16:creationId xmlns:a16="http://schemas.microsoft.com/office/drawing/2014/main" id="{642C4033-75D5-FD4C-843E-3EDB62DD87CF}"/>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4278" name="TextBox 25">
            <a:extLst>
              <a:ext uri="{FF2B5EF4-FFF2-40B4-BE49-F238E27FC236}">
                <a16:creationId xmlns:a16="http://schemas.microsoft.com/office/drawing/2014/main" id="{2CDC89AD-3C40-A04C-9168-F40F4BAC2C5A}"/>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4279" name="TextBox 26">
            <a:extLst>
              <a:ext uri="{FF2B5EF4-FFF2-40B4-BE49-F238E27FC236}">
                <a16:creationId xmlns:a16="http://schemas.microsoft.com/office/drawing/2014/main" id="{920F3F28-E768-8B40-90B0-ECC159D69A30}"/>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1FF5DA6B-0539-AA41-9713-804ACB6DE1FC}"/>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4312" name="TextBox 9">
            <a:extLst>
              <a:ext uri="{FF2B5EF4-FFF2-40B4-BE49-F238E27FC236}">
                <a16:creationId xmlns:a16="http://schemas.microsoft.com/office/drawing/2014/main" id="{C1150016-8F70-BF45-873E-C049350BB280}"/>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54313" name="Rectangle 27">
            <a:extLst>
              <a:ext uri="{FF2B5EF4-FFF2-40B4-BE49-F238E27FC236}">
                <a16:creationId xmlns:a16="http://schemas.microsoft.com/office/drawing/2014/main" id="{F322086A-6A9E-2240-9B06-FF44DC1397BF}"/>
              </a:ext>
            </a:extLst>
          </p:cNvPr>
          <p:cNvSpPr>
            <a:spLocks noChangeArrowheads="1"/>
          </p:cNvSpPr>
          <p:nvPr/>
        </p:nvSpPr>
        <p:spPr bwMode="auto">
          <a:xfrm>
            <a:off x="5219700" y="5514976"/>
            <a:ext cx="681038" cy="328613"/>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54314" name="Straight Arrow Connector 28">
            <a:extLst>
              <a:ext uri="{FF2B5EF4-FFF2-40B4-BE49-F238E27FC236}">
                <a16:creationId xmlns:a16="http://schemas.microsoft.com/office/drawing/2014/main" id="{ED07DA0B-0217-1A44-817A-DB53D7E5A5F7}"/>
              </a:ext>
            </a:extLst>
          </p:cNvPr>
          <p:cNvCxnSpPr>
            <a:cxnSpLocks noChangeShapeType="1"/>
            <a:stCxn id="54313" idx="0"/>
          </p:cNvCxnSpPr>
          <p:nvPr/>
        </p:nvCxnSpPr>
        <p:spPr bwMode="auto">
          <a:xfrm flipV="1">
            <a:off x="5559425" y="3914775"/>
            <a:ext cx="0" cy="1600200"/>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FDC4D0DD-B58D-E142-9DDF-B805BFA3409C}"/>
              </a:ext>
            </a:extLst>
          </p:cNvPr>
          <p:cNvSpPr>
            <a:spLocks noGrp="1" noChangeArrowheads="1"/>
          </p:cNvSpPr>
          <p:nvPr>
            <p:ph type="title"/>
          </p:nvPr>
        </p:nvSpPr>
        <p:spPr/>
        <p:txBody>
          <a:bodyPr/>
          <a:lstStyle/>
          <a:p>
            <a:pPr eaLnBrk="1" hangingPunct="1">
              <a:defRPr/>
            </a:pPr>
            <a:r>
              <a:rPr lang="en-US">
                <a:ea typeface="+mj-ea"/>
                <a:cs typeface="+mj-cs"/>
              </a:rPr>
              <a:t>Administrative Stuff</a:t>
            </a:r>
          </a:p>
        </p:txBody>
      </p:sp>
      <p:sp>
        <p:nvSpPr>
          <p:cNvPr id="37890" name="Rectangle 3">
            <a:extLst>
              <a:ext uri="{FF2B5EF4-FFF2-40B4-BE49-F238E27FC236}">
                <a16:creationId xmlns:a16="http://schemas.microsoft.com/office/drawing/2014/main" id="{E0B23CF6-FEB4-AB4E-98FC-CECF665E0B90}"/>
              </a:ext>
            </a:extLst>
          </p:cNvPr>
          <p:cNvSpPr>
            <a:spLocks noGrp="1" noChangeArrowheads="1"/>
          </p:cNvSpPr>
          <p:nvPr>
            <p:ph type="body" idx="1"/>
          </p:nvPr>
        </p:nvSpPr>
        <p:spPr>
          <a:xfrm>
            <a:off x="1524000" y="1219200"/>
            <a:ext cx="8305800" cy="4953000"/>
          </a:xfrm>
        </p:spPr>
        <p:txBody>
          <a:bodyPr/>
          <a:lstStyle/>
          <a:p>
            <a:pPr eaLnBrk="1" hangingPunct="1">
              <a:defRPr/>
            </a:pPr>
            <a:r>
              <a:rPr lang="en-US" altLang="en-US" dirty="0">
                <a:ea typeface="MS PGothic" panose="020B0600070205080204" pitchFamily="34" charset="-128"/>
              </a:rPr>
              <a:t>The FINAL exam is scheduled for</a:t>
            </a:r>
          </a:p>
          <a:p>
            <a:pPr eaLnBrk="1" hangingPunct="1">
              <a:defRPr/>
            </a:pPr>
            <a:endParaRPr lang="en-US" altLang="en-US" dirty="0">
              <a:ea typeface="MS PGothic" panose="020B0600070205080204" pitchFamily="34" charset="-128"/>
              <a:sym typeface="Wingdings" pitchFamily="2" charset="2"/>
            </a:endParaRPr>
          </a:p>
          <a:p>
            <a:pPr marL="0" indent="0" eaLnBrk="1" hangingPunct="1">
              <a:buNone/>
              <a:defRPr/>
            </a:pPr>
            <a:r>
              <a:rPr lang="en-US" altLang="en-US" dirty="0">
                <a:solidFill>
                  <a:srgbClr val="FF0000"/>
                </a:solidFill>
                <a:ea typeface="MS PGothic" panose="020B0600070205080204" pitchFamily="34" charset="-128"/>
                <a:sym typeface="Wingdings" pitchFamily="2" charset="2"/>
              </a:rPr>
              <a:t>     Wednesday</a:t>
            </a:r>
            <a:r>
              <a:rPr lang="en-US" altLang="en-US" dirty="0">
                <a:ea typeface="MS PGothic" panose="020B0600070205080204" pitchFamily="34" charset="-128"/>
                <a:sym typeface="Wingdings" pitchFamily="2" charset="2"/>
              </a:rPr>
              <a:t>  Dec 17 @ 2:15 – 4:15 PM </a:t>
            </a:r>
          </a:p>
          <a:p>
            <a:pPr marL="0" indent="0" eaLnBrk="1" hangingPunct="1">
              <a:buNone/>
              <a:defRPr/>
            </a:pPr>
            <a:endParaRPr lang="en-US" altLang="en-US" dirty="0">
              <a:ea typeface="MS PGothic" panose="020B0600070205080204" pitchFamily="34" charset="-128"/>
              <a:sym typeface="Wingdings" pitchFamily="2" charset="2"/>
            </a:endParaRPr>
          </a:p>
          <a:p>
            <a:pPr eaLnBrk="1" hangingPunct="1">
              <a:defRPr/>
            </a:pPr>
            <a:endParaRPr lang="en-US" altLang="en-US" dirty="0">
              <a:ea typeface="MS PGothic" panose="020B0600070205080204" pitchFamily="34" charset="-128"/>
              <a:sym typeface="Wingdings" pitchFamily="2" charset="2"/>
            </a:endParaRPr>
          </a:p>
          <a:p>
            <a:pPr marL="0" indent="0" eaLnBrk="1" hangingPunct="1">
              <a:buNone/>
              <a:defRPr/>
            </a:pPr>
            <a:endParaRPr lang="en-US" altLang="en-US" dirty="0">
              <a:ea typeface="MS PGothic" panose="020B0600070205080204" pitchFamily="34" charset="-128"/>
              <a:sym typeface="Wingdings" pitchFamily="2" charset="2"/>
            </a:endParaRPr>
          </a:p>
          <a:p>
            <a:pPr marL="0" indent="0" eaLnBrk="1" hangingPunct="1">
              <a:buNone/>
              <a:defRPr/>
            </a:pPr>
            <a:endParaRPr lang="en-US" altLang="en-US" dirty="0">
              <a:ea typeface="MS PGothic" panose="020B0600070205080204" pitchFamily="34" charset="-128"/>
              <a:sym typeface="Wingdings" pitchFamily="2" charset="2"/>
            </a:endParaRPr>
          </a:p>
          <a:p>
            <a:pPr eaLnBrk="1" hangingPunct="1">
              <a:defRPr/>
            </a:pPr>
            <a:endParaRPr lang="en-US" altLang="en-US" dirty="0">
              <a:ea typeface="MS PGothic" panose="020B0600070205080204" pitchFamily="34" charset="-128"/>
            </a:endParaRPr>
          </a:p>
          <a:p>
            <a:pPr eaLnBrk="1" hangingPunct="1">
              <a:defRPr/>
            </a:pPr>
            <a:endParaRPr lang="en-US" altLang="en-US" dirty="0">
              <a:ea typeface="MS PGothic" panose="020B0600070205080204" pitchFamily="34" charset="-128"/>
            </a:endParaRPr>
          </a:p>
          <a:p>
            <a:pPr eaLnBrk="1" hangingPunct="1">
              <a:defRPr/>
            </a:pPr>
            <a:endParaRPr lang="en-US" altLang="en-US" dirty="0">
              <a:ea typeface="MS PGothic" panose="020B0600070205080204" pitchFamily="34" charset="-128"/>
            </a:endParaRP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7" name="Picture 12">
            <a:extLst>
              <a:ext uri="{FF2B5EF4-FFF2-40B4-BE49-F238E27FC236}">
                <a16:creationId xmlns:a16="http://schemas.microsoft.com/office/drawing/2014/main" id="{4E45939B-10FB-A54B-AFB0-750225034B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5298" name="Group 29">
            <a:extLst>
              <a:ext uri="{FF2B5EF4-FFF2-40B4-BE49-F238E27FC236}">
                <a16:creationId xmlns:a16="http://schemas.microsoft.com/office/drawing/2014/main" id="{3FC6C23F-2B05-994A-842A-9DFBB07FCCD5}"/>
              </a:ext>
            </a:extLst>
          </p:cNvPr>
          <p:cNvGrpSpPr>
            <a:grpSpLocks/>
          </p:cNvGrpSpPr>
          <p:nvPr/>
        </p:nvGrpSpPr>
        <p:grpSpPr bwMode="auto">
          <a:xfrm>
            <a:off x="1019176" y="2254250"/>
            <a:ext cx="2728913" cy="952500"/>
            <a:chOff x="152401" y="2971800"/>
            <a:chExt cx="2728526" cy="952418"/>
          </a:xfrm>
        </p:grpSpPr>
        <p:pic>
          <p:nvPicPr>
            <p:cNvPr id="55350" name="Picture 12">
              <a:extLst>
                <a:ext uri="{FF2B5EF4-FFF2-40B4-BE49-F238E27FC236}">
                  <a16:creationId xmlns:a16="http://schemas.microsoft.com/office/drawing/2014/main" id="{28007CB2-E20F-C84B-94CC-1209617101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5351" name="Group 3">
              <a:extLst>
                <a:ext uri="{FF2B5EF4-FFF2-40B4-BE49-F238E27FC236}">
                  <a16:creationId xmlns:a16="http://schemas.microsoft.com/office/drawing/2014/main" id="{153FDBEE-0C8A-984C-938D-32808FADFDDC}"/>
                </a:ext>
              </a:extLst>
            </p:cNvPr>
            <p:cNvGrpSpPr>
              <a:grpSpLocks/>
            </p:cNvGrpSpPr>
            <p:nvPr/>
          </p:nvGrpSpPr>
          <p:grpSpPr bwMode="auto">
            <a:xfrm>
              <a:off x="152401" y="2971800"/>
              <a:ext cx="2728526" cy="952418"/>
              <a:chOff x="2939720" y="2892530"/>
              <a:chExt cx="3069069" cy="952418"/>
            </a:xfrm>
          </p:grpSpPr>
          <p:sp>
            <p:nvSpPr>
              <p:cNvPr id="55352" name="Rounded Rectangle 1">
                <a:extLst>
                  <a:ext uri="{FF2B5EF4-FFF2-40B4-BE49-F238E27FC236}">
                    <a16:creationId xmlns:a16="http://schemas.microsoft.com/office/drawing/2014/main" id="{8A6A9FA0-21EE-9142-891C-BAA4FEB48EA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5353" name="Rectangle 2">
                <a:extLst>
                  <a:ext uri="{FF2B5EF4-FFF2-40B4-BE49-F238E27FC236}">
                    <a16:creationId xmlns:a16="http://schemas.microsoft.com/office/drawing/2014/main" id="{83985BBA-023C-3B41-B827-49ADFC777286}"/>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382AAFE4-ADCC-AB47-9289-31E6025128B7}"/>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5300" name="Group 30">
            <a:extLst>
              <a:ext uri="{FF2B5EF4-FFF2-40B4-BE49-F238E27FC236}">
                <a16:creationId xmlns:a16="http://schemas.microsoft.com/office/drawing/2014/main" id="{DE932638-58FB-CF4F-BD48-872442049CD7}"/>
              </a:ext>
            </a:extLst>
          </p:cNvPr>
          <p:cNvGrpSpPr>
            <a:grpSpLocks/>
          </p:cNvGrpSpPr>
          <p:nvPr/>
        </p:nvGrpSpPr>
        <p:grpSpPr bwMode="auto">
          <a:xfrm>
            <a:off x="4095751" y="2254250"/>
            <a:ext cx="2728913" cy="952500"/>
            <a:chOff x="152401" y="2971800"/>
            <a:chExt cx="2728526" cy="952418"/>
          </a:xfrm>
        </p:grpSpPr>
        <p:pic>
          <p:nvPicPr>
            <p:cNvPr id="55344" name="Picture 12">
              <a:extLst>
                <a:ext uri="{FF2B5EF4-FFF2-40B4-BE49-F238E27FC236}">
                  <a16:creationId xmlns:a16="http://schemas.microsoft.com/office/drawing/2014/main" id="{1B29F700-925D-4A4F-B77C-EA29DB55C5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345" name="Picture 12">
              <a:extLst>
                <a:ext uri="{FF2B5EF4-FFF2-40B4-BE49-F238E27FC236}">
                  <a16:creationId xmlns:a16="http://schemas.microsoft.com/office/drawing/2014/main" id="{4024DE05-B818-3F46-8004-066F180B6B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346" name="Picture 12">
              <a:extLst>
                <a:ext uri="{FF2B5EF4-FFF2-40B4-BE49-F238E27FC236}">
                  <a16:creationId xmlns:a16="http://schemas.microsoft.com/office/drawing/2014/main" id="{0C97865A-A382-3D43-B494-3FD4340678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5347" name="Group 36">
              <a:extLst>
                <a:ext uri="{FF2B5EF4-FFF2-40B4-BE49-F238E27FC236}">
                  <a16:creationId xmlns:a16="http://schemas.microsoft.com/office/drawing/2014/main" id="{3C0AE90D-195A-EB4A-8185-991C5E0B71AE}"/>
                </a:ext>
              </a:extLst>
            </p:cNvPr>
            <p:cNvGrpSpPr>
              <a:grpSpLocks/>
            </p:cNvGrpSpPr>
            <p:nvPr/>
          </p:nvGrpSpPr>
          <p:grpSpPr bwMode="auto">
            <a:xfrm>
              <a:off x="152401" y="2971800"/>
              <a:ext cx="2728526" cy="952418"/>
              <a:chOff x="2939720" y="2892530"/>
              <a:chExt cx="3069069" cy="952418"/>
            </a:xfrm>
          </p:grpSpPr>
          <p:sp>
            <p:nvSpPr>
              <p:cNvPr id="55348" name="Rounded Rectangle 37">
                <a:extLst>
                  <a:ext uri="{FF2B5EF4-FFF2-40B4-BE49-F238E27FC236}">
                    <a16:creationId xmlns:a16="http://schemas.microsoft.com/office/drawing/2014/main" id="{8D5934AA-E516-8747-8E65-0BA31474F8F1}"/>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5349" name="Rectangle 38">
                <a:extLst>
                  <a:ext uri="{FF2B5EF4-FFF2-40B4-BE49-F238E27FC236}">
                    <a16:creationId xmlns:a16="http://schemas.microsoft.com/office/drawing/2014/main" id="{6A99B5B2-2BA2-3647-9D82-059F5EADB41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5301" name="Group 39">
            <a:extLst>
              <a:ext uri="{FF2B5EF4-FFF2-40B4-BE49-F238E27FC236}">
                <a16:creationId xmlns:a16="http://schemas.microsoft.com/office/drawing/2014/main" id="{9089A23B-DB8D-774E-97AA-9B4FF7966F64}"/>
              </a:ext>
            </a:extLst>
          </p:cNvPr>
          <p:cNvGrpSpPr>
            <a:grpSpLocks/>
          </p:cNvGrpSpPr>
          <p:nvPr/>
        </p:nvGrpSpPr>
        <p:grpSpPr bwMode="auto">
          <a:xfrm>
            <a:off x="7199313" y="2243138"/>
            <a:ext cx="2728912" cy="952500"/>
            <a:chOff x="152401" y="2971800"/>
            <a:chExt cx="2728526" cy="952418"/>
          </a:xfrm>
        </p:grpSpPr>
        <p:pic>
          <p:nvPicPr>
            <p:cNvPr id="55340" name="Picture 12">
              <a:extLst>
                <a:ext uri="{FF2B5EF4-FFF2-40B4-BE49-F238E27FC236}">
                  <a16:creationId xmlns:a16="http://schemas.microsoft.com/office/drawing/2014/main" id="{988DB491-E618-E040-B929-AD7A1F7FCF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5341" name="Group 45">
              <a:extLst>
                <a:ext uri="{FF2B5EF4-FFF2-40B4-BE49-F238E27FC236}">
                  <a16:creationId xmlns:a16="http://schemas.microsoft.com/office/drawing/2014/main" id="{A186DA50-9665-394F-BDD4-D390E5ABCDE2}"/>
                </a:ext>
              </a:extLst>
            </p:cNvPr>
            <p:cNvGrpSpPr>
              <a:grpSpLocks/>
            </p:cNvGrpSpPr>
            <p:nvPr/>
          </p:nvGrpSpPr>
          <p:grpSpPr bwMode="auto">
            <a:xfrm>
              <a:off x="152401" y="2971800"/>
              <a:ext cx="2728526" cy="952418"/>
              <a:chOff x="2939720" y="2892530"/>
              <a:chExt cx="3069069" cy="952418"/>
            </a:xfrm>
          </p:grpSpPr>
          <p:sp>
            <p:nvSpPr>
              <p:cNvPr id="55342" name="Rounded Rectangle 46">
                <a:extLst>
                  <a:ext uri="{FF2B5EF4-FFF2-40B4-BE49-F238E27FC236}">
                    <a16:creationId xmlns:a16="http://schemas.microsoft.com/office/drawing/2014/main" id="{1ADC68D3-87D1-4A46-814E-435172B99E5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5343" name="Rectangle 47">
                <a:extLst>
                  <a:ext uri="{FF2B5EF4-FFF2-40B4-BE49-F238E27FC236}">
                    <a16:creationId xmlns:a16="http://schemas.microsoft.com/office/drawing/2014/main" id="{2A4BBDF9-BA97-9C47-A27F-2288D71555A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5302" name="TextBox 24">
            <a:extLst>
              <a:ext uri="{FF2B5EF4-FFF2-40B4-BE49-F238E27FC236}">
                <a16:creationId xmlns:a16="http://schemas.microsoft.com/office/drawing/2014/main" id="{3422726C-50FF-144E-865B-EC44E9BB8856}"/>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5303" name="TextBox 25">
            <a:extLst>
              <a:ext uri="{FF2B5EF4-FFF2-40B4-BE49-F238E27FC236}">
                <a16:creationId xmlns:a16="http://schemas.microsoft.com/office/drawing/2014/main" id="{DD787D6C-E4A4-5E42-86F3-EFF0E0035EAA}"/>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5304" name="TextBox 26">
            <a:extLst>
              <a:ext uri="{FF2B5EF4-FFF2-40B4-BE49-F238E27FC236}">
                <a16:creationId xmlns:a16="http://schemas.microsoft.com/office/drawing/2014/main" id="{AE1F6FE2-B7C3-3849-8523-36FA7E711EFE}"/>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F56E4B67-960D-204A-B526-693B625C9369}"/>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5337" name="TextBox 9">
            <a:extLst>
              <a:ext uri="{FF2B5EF4-FFF2-40B4-BE49-F238E27FC236}">
                <a16:creationId xmlns:a16="http://schemas.microsoft.com/office/drawing/2014/main" id="{DFB90813-67A3-754F-861C-B63F73B6AB5B}"/>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55338" name="Rectangle 27">
            <a:extLst>
              <a:ext uri="{FF2B5EF4-FFF2-40B4-BE49-F238E27FC236}">
                <a16:creationId xmlns:a16="http://schemas.microsoft.com/office/drawing/2014/main" id="{F1DED076-1E18-A248-834B-C3ECBC7C9DBD}"/>
              </a:ext>
            </a:extLst>
          </p:cNvPr>
          <p:cNvSpPr>
            <a:spLocks noChangeArrowheads="1"/>
          </p:cNvSpPr>
          <p:nvPr/>
        </p:nvSpPr>
        <p:spPr bwMode="auto">
          <a:xfrm>
            <a:off x="5219700" y="5514976"/>
            <a:ext cx="681038" cy="328613"/>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55339" name="Straight Arrow Connector 28">
            <a:extLst>
              <a:ext uri="{FF2B5EF4-FFF2-40B4-BE49-F238E27FC236}">
                <a16:creationId xmlns:a16="http://schemas.microsoft.com/office/drawing/2014/main" id="{5A257F5D-237E-A44C-985F-CF2FD640EF2E}"/>
              </a:ext>
            </a:extLst>
          </p:cNvPr>
          <p:cNvCxnSpPr>
            <a:cxnSpLocks noChangeShapeType="1"/>
            <a:stCxn id="55338" idx="0"/>
          </p:cNvCxnSpPr>
          <p:nvPr/>
        </p:nvCxnSpPr>
        <p:spPr bwMode="auto">
          <a:xfrm flipV="1">
            <a:off x="5559425" y="3914775"/>
            <a:ext cx="0" cy="1600200"/>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1" name="Picture 12">
            <a:extLst>
              <a:ext uri="{FF2B5EF4-FFF2-40B4-BE49-F238E27FC236}">
                <a16:creationId xmlns:a16="http://schemas.microsoft.com/office/drawing/2014/main" id="{2FB36D88-63C5-C346-8063-85721477C5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6322" name="Group 29">
            <a:extLst>
              <a:ext uri="{FF2B5EF4-FFF2-40B4-BE49-F238E27FC236}">
                <a16:creationId xmlns:a16="http://schemas.microsoft.com/office/drawing/2014/main" id="{F8C8B533-8835-D244-9BF6-BE5209E3E683}"/>
              </a:ext>
            </a:extLst>
          </p:cNvPr>
          <p:cNvGrpSpPr>
            <a:grpSpLocks/>
          </p:cNvGrpSpPr>
          <p:nvPr/>
        </p:nvGrpSpPr>
        <p:grpSpPr bwMode="auto">
          <a:xfrm>
            <a:off x="1019176" y="2254250"/>
            <a:ext cx="2728913" cy="952500"/>
            <a:chOff x="152401" y="2971800"/>
            <a:chExt cx="2728526" cy="952418"/>
          </a:xfrm>
        </p:grpSpPr>
        <p:pic>
          <p:nvPicPr>
            <p:cNvPr id="56373" name="Picture 12">
              <a:extLst>
                <a:ext uri="{FF2B5EF4-FFF2-40B4-BE49-F238E27FC236}">
                  <a16:creationId xmlns:a16="http://schemas.microsoft.com/office/drawing/2014/main" id="{1E02BCF6-4976-5443-9647-50B08479A9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6374" name="Group 3">
              <a:extLst>
                <a:ext uri="{FF2B5EF4-FFF2-40B4-BE49-F238E27FC236}">
                  <a16:creationId xmlns:a16="http://schemas.microsoft.com/office/drawing/2014/main" id="{849498E2-0825-2445-9CC9-3C724FDBC123}"/>
                </a:ext>
              </a:extLst>
            </p:cNvPr>
            <p:cNvGrpSpPr>
              <a:grpSpLocks/>
            </p:cNvGrpSpPr>
            <p:nvPr/>
          </p:nvGrpSpPr>
          <p:grpSpPr bwMode="auto">
            <a:xfrm>
              <a:off x="152401" y="2971800"/>
              <a:ext cx="2728526" cy="952418"/>
              <a:chOff x="2939720" y="2892530"/>
              <a:chExt cx="3069069" cy="952418"/>
            </a:xfrm>
          </p:grpSpPr>
          <p:sp>
            <p:nvSpPr>
              <p:cNvPr id="56375" name="Rounded Rectangle 1">
                <a:extLst>
                  <a:ext uri="{FF2B5EF4-FFF2-40B4-BE49-F238E27FC236}">
                    <a16:creationId xmlns:a16="http://schemas.microsoft.com/office/drawing/2014/main" id="{184A570D-179F-2C4F-B5C1-77A9D61DBA0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6376" name="Rectangle 2">
                <a:extLst>
                  <a:ext uri="{FF2B5EF4-FFF2-40B4-BE49-F238E27FC236}">
                    <a16:creationId xmlns:a16="http://schemas.microsoft.com/office/drawing/2014/main" id="{199EB4E4-800A-774A-ABC1-46F7A558F80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2D0F3815-8D4B-494C-8D5D-1EDB0C9F04BB}"/>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6324" name="Group 30">
            <a:extLst>
              <a:ext uri="{FF2B5EF4-FFF2-40B4-BE49-F238E27FC236}">
                <a16:creationId xmlns:a16="http://schemas.microsoft.com/office/drawing/2014/main" id="{133D7137-3CD8-5846-A0F6-C521FFD4B7F3}"/>
              </a:ext>
            </a:extLst>
          </p:cNvPr>
          <p:cNvGrpSpPr>
            <a:grpSpLocks/>
          </p:cNvGrpSpPr>
          <p:nvPr/>
        </p:nvGrpSpPr>
        <p:grpSpPr bwMode="auto">
          <a:xfrm>
            <a:off x="4095751" y="2254250"/>
            <a:ext cx="2728913" cy="952500"/>
            <a:chOff x="152401" y="2971800"/>
            <a:chExt cx="2728526" cy="952418"/>
          </a:xfrm>
        </p:grpSpPr>
        <p:pic>
          <p:nvPicPr>
            <p:cNvPr id="56367" name="Picture 12">
              <a:extLst>
                <a:ext uri="{FF2B5EF4-FFF2-40B4-BE49-F238E27FC236}">
                  <a16:creationId xmlns:a16="http://schemas.microsoft.com/office/drawing/2014/main" id="{6F9BC262-6C18-794C-9543-C632930093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68" name="Picture 12">
              <a:extLst>
                <a:ext uri="{FF2B5EF4-FFF2-40B4-BE49-F238E27FC236}">
                  <a16:creationId xmlns:a16="http://schemas.microsoft.com/office/drawing/2014/main" id="{A6EB570D-8454-664D-99A7-E22620B6F6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69" name="Picture 12">
              <a:extLst>
                <a:ext uri="{FF2B5EF4-FFF2-40B4-BE49-F238E27FC236}">
                  <a16:creationId xmlns:a16="http://schemas.microsoft.com/office/drawing/2014/main" id="{B44D613E-B682-784F-B886-5A4D1853DE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6370" name="Group 36">
              <a:extLst>
                <a:ext uri="{FF2B5EF4-FFF2-40B4-BE49-F238E27FC236}">
                  <a16:creationId xmlns:a16="http://schemas.microsoft.com/office/drawing/2014/main" id="{8A10418E-77A2-2844-B68B-4716960C1069}"/>
                </a:ext>
              </a:extLst>
            </p:cNvPr>
            <p:cNvGrpSpPr>
              <a:grpSpLocks/>
            </p:cNvGrpSpPr>
            <p:nvPr/>
          </p:nvGrpSpPr>
          <p:grpSpPr bwMode="auto">
            <a:xfrm>
              <a:off x="152401" y="2971800"/>
              <a:ext cx="2728526" cy="952418"/>
              <a:chOff x="2939720" y="2892530"/>
              <a:chExt cx="3069069" cy="952418"/>
            </a:xfrm>
          </p:grpSpPr>
          <p:sp>
            <p:nvSpPr>
              <p:cNvPr id="56371" name="Rounded Rectangle 37">
                <a:extLst>
                  <a:ext uri="{FF2B5EF4-FFF2-40B4-BE49-F238E27FC236}">
                    <a16:creationId xmlns:a16="http://schemas.microsoft.com/office/drawing/2014/main" id="{AB256550-BFB9-A14C-8D25-056072D5FE71}"/>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6372" name="Rectangle 38">
                <a:extLst>
                  <a:ext uri="{FF2B5EF4-FFF2-40B4-BE49-F238E27FC236}">
                    <a16:creationId xmlns:a16="http://schemas.microsoft.com/office/drawing/2014/main" id="{D3DEFBB8-D466-A04F-883E-F36611C776C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6325" name="Group 39">
            <a:extLst>
              <a:ext uri="{FF2B5EF4-FFF2-40B4-BE49-F238E27FC236}">
                <a16:creationId xmlns:a16="http://schemas.microsoft.com/office/drawing/2014/main" id="{4F7354F5-09B2-8B4D-8333-7A824B80B350}"/>
              </a:ext>
            </a:extLst>
          </p:cNvPr>
          <p:cNvGrpSpPr>
            <a:grpSpLocks/>
          </p:cNvGrpSpPr>
          <p:nvPr/>
        </p:nvGrpSpPr>
        <p:grpSpPr bwMode="auto">
          <a:xfrm>
            <a:off x="7199313" y="2243138"/>
            <a:ext cx="2728912" cy="952500"/>
            <a:chOff x="152401" y="2971800"/>
            <a:chExt cx="2728526" cy="952418"/>
          </a:xfrm>
        </p:grpSpPr>
        <p:pic>
          <p:nvPicPr>
            <p:cNvPr id="56363" name="Picture 12">
              <a:extLst>
                <a:ext uri="{FF2B5EF4-FFF2-40B4-BE49-F238E27FC236}">
                  <a16:creationId xmlns:a16="http://schemas.microsoft.com/office/drawing/2014/main" id="{BE880C40-7991-9C4A-A19F-1764C339BB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6364" name="Group 45">
              <a:extLst>
                <a:ext uri="{FF2B5EF4-FFF2-40B4-BE49-F238E27FC236}">
                  <a16:creationId xmlns:a16="http://schemas.microsoft.com/office/drawing/2014/main" id="{529FA323-A75E-2F47-BA55-ED8258E0311F}"/>
                </a:ext>
              </a:extLst>
            </p:cNvPr>
            <p:cNvGrpSpPr>
              <a:grpSpLocks/>
            </p:cNvGrpSpPr>
            <p:nvPr/>
          </p:nvGrpSpPr>
          <p:grpSpPr bwMode="auto">
            <a:xfrm>
              <a:off x="152401" y="2971800"/>
              <a:ext cx="2728526" cy="952418"/>
              <a:chOff x="2939720" y="2892530"/>
              <a:chExt cx="3069069" cy="952418"/>
            </a:xfrm>
          </p:grpSpPr>
          <p:sp>
            <p:nvSpPr>
              <p:cNvPr id="56365" name="Rounded Rectangle 46">
                <a:extLst>
                  <a:ext uri="{FF2B5EF4-FFF2-40B4-BE49-F238E27FC236}">
                    <a16:creationId xmlns:a16="http://schemas.microsoft.com/office/drawing/2014/main" id="{F3C1B3E7-B228-9A47-A20A-E32668FA4F1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6366" name="Rectangle 47">
                <a:extLst>
                  <a:ext uri="{FF2B5EF4-FFF2-40B4-BE49-F238E27FC236}">
                    <a16:creationId xmlns:a16="http://schemas.microsoft.com/office/drawing/2014/main" id="{BB70FBDC-489A-CD4D-9891-E54ADA516BAF}"/>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6326" name="TextBox 24">
            <a:extLst>
              <a:ext uri="{FF2B5EF4-FFF2-40B4-BE49-F238E27FC236}">
                <a16:creationId xmlns:a16="http://schemas.microsoft.com/office/drawing/2014/main" id="{F38B8FFE-D30F-FF49-9049-5BC28A5A3553}"/>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6327" name="TextBox 25">
            <a:extLst>
              <a:ext uri="{FF2B5EF4-FFF2-40B4-BE49-F238E27FC236}">
                <a16:creationId xmlns:a16="http://schemas.microsoft.com/office/drawing/2014/main" id="{1BC733AB-9E4E-7347-A344-61498C6E819B}"/>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6328" name="TextBox 26">
            <a:extLst>
              <a:ext uri="{FF2B5EF4-FFF2-40B4-BE49-F238E27FC236}">
                <a16:creationId xmlns:a16="http://schemas.microsoft.com/office/drawing/2014/main" id="{6518FF60-9045-D141-9E85-1696530CAF26}"/>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5CFFC233-08F2-8C42-BF2D-3E058BFD3C2D}"/>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6361" name="TextBox 9">
            <a:extLst>
              <a:ext uri="{FF2B5EF4-FFF2-40B4-BE49-F238E27FC236}">
                <a16:creationId xmlns:a16="http://schemas.microsoft.com/office/drawing/2014/main" id="{446DBB5B-497C-B840-A399-F252844DF909}"/>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56362" name="Oval 32">
            <a:extLst>
              <a:ext uri="{FF2B5EF4-FFF2-40B4-BE49-F238E27FC236}">
                <a16:creationId xmlns:a16="http://schemas.microsoft.com/office/drawing/2014/main" id="{4245F0E6-3ABF-6945-894E-464750583412}"/>
              </a:ext>
            </a:extLst>
          </p:cNvPr>
          <p:cNvSpPr>
            <a:spLocks noChangeArrowheads="1"/>
          </p:cNvSpPr>
          <p:nvPr/>
        </p:nvSpPr>
        <p:spPr bwMode="auto">
          <a:xfrm>
            <a:off x="6664326" y="5514975"/>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5" name="Picture 12">
            <a:extLst>
              <a:ext uri="{FF2B5EF4-FFF2-40B4-BE49-F238E27FC236}">
                <a16:creationId xmlns:a16="http://schemas.microsoft.com/office/drawing/2014/main" id="{984062B0-1E5F-CA44-9F5B-B5EFD11AB4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7346" name="Group 29">
            <a:extLst>
              <a:ext uri="{FF2B5EF4-FFF2-40B4-BE49-F238E27FC236}">
                <a16:creationId xmlns:a16="http://schemas.microsoft.com/office/drawing/2014/main" id="{817C682D-430F-F449-97B5-A68AA33D2C09}"/>
              </a:ext>
            </a:extLst>
          </p:cNvPr>
          <p:cNvGrpSpPr>
            <a:grpSpLocks/>
          </p:cNvGrpSpPr>
          <p:nvPr/>
        </p:nvGrpSpPr>
        <p:grpSpPr bwMode="auto">
          <a:xfrm>
            <a:off x="1019176" y="2254250"/>
            <a:ext cx="2728913" cy="952500"/>
            <a:chOff x="152401" y="2971800"/>
            <a:chExt cx="2728526" cy="952418"/>
          </a:xfrm>
        </p:grpSpPr>
        <p:pic>
          <p:nvPicPr>
            <p:cNvPr id="57398" name="Picture 12">
              <a:extLst>
                <a:ext uri="{FF2B5EF4-FFF2-40B4-BE49-F238E27FC236}">
                  <a16:creationId xmlns:a16="http://schemas.microsoft.com/office/drawing/2014/main" id="{FCC6B7EA-C9B6-CB42-BBF7-04A261014D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7399" name="Group 3">
              <a:extLst>
                <a:ext uri="{FF2B5EF4-FFF2-40B4-BE49-F238E27FC236}">
                  <a16:creationId xmlns:a16="http://schemas.microsoft.com/office/drawing/2014/main" id="{6334D102-F056-AB44-A377-69BBB1F08FE9}"/>
                </a:ext>
              </a:extLst>
            </p:cNvPr>
            <p:cNvGrpSpPr>
              <a:grpSpLocks/>
            </p:cNvGrpSpPr>
            <p:nvPr/>
          </p:nvGrpSpPr>
          <p:grpSpPr bwMode="auto">
            <a:xfrm>
              <a:off x="152401" y="2971800"/>
              <a:ext cx="2728526" cy="952418"/>
              <a:chOff x="2939720" y="2892530"/>
              <a:chExt cx="3069069" cy="952418"/>
            </a:xfrm>
          </p:grpSpPr>
          <p:sp>
            <p:nvSpPr>
              <p:cNvPr id="57400" name="Rounded Rectangle 1">
                <a:extLst>
                  <a:ext uri="{FF2B5EF4-FFF2-40B4-BE49-F238E27FC236}">
                    <a16:creationId xmlns:a16="http://schemas.microsoft.com/office/drawing/2014/main" id="{0539F291-6B4A-2242-9178-6AB9C8A0C75C}"/>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7401" name="Rectangle 2">
                <a:extLst>
                  <a:ext uri="{FF2B5EF4-FFF2-40B4-BE49-F238E27FC236}">
                    <a16:creationId xmlns:a16="http://schemas.microsoft.com/office/drawing/2014/main" id="{2EE8C86A-450C-A946-B1E5-59B3C0E791D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DF181B23-F7ED-CD48-B530-CCBC56644EDA}"/>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7348" name="Group 30">
            <a:extLst>
              <a:ext uri="{FF2B5EF4-FFF2-40B4-BE49-F238E27FC236}">
                <a16:creationId xmlns:a16="http://schemas.microsoft.com/office/drawing/2014/main" id="{5C2DE149-A6CC-CA4D-B253-A51056EBFDE4}"/>
              </a:ext>
            </a:extLst>
          </p:cNvPr>
          <p:cNvGrpSpPr>
            <a:grpSpLocks/>
          </p:cNvGrpSpPr>
          <p:nvPr/>
        </p:nvGrpSpPr>
        <p:grpSpPr bwMode="auto">
          <a:xfrm>
            <a:off x="4095751" y="2254250"/>
            <a:ext cx="2728913" cy="952500"/>
            <a:chOff x="152401" y="2971800"/>
            <a:chExt cx="2728526" cy="952418"/>
          </a:xfrm>
        </p:grpSpPr>
        <p:pic>
          <p:nvPicPr>
            <p:cNvPr id="57392" name="Picture 12">
              <a:extLst>
                <a:ext uri="{FF2B5EF4-FFF2-40B4-BE49-F238E27FC236}">
                  <a16:creationId xmlns:a16="http://schemas.microsoft.com/office/drawing/2014/main" id="{67F6485F-77EE-C94D-9D28-1AFE651227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93" name="Picture 12">
              <a:extLst>
                <a:ext uri="{FF2B5EF4-FFF2-40B4-BE49-F238E27FC236}">
                  <a16:creationId xmlns:a16="http://schemas.microsoft.com/office/drawing/2014/main" id="{A8E1EC4F-549E-AE41-9A8E-84D4A23CDF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94" name="Picture 12">
              <a:extLst>
                <a:ext uri="{FF2B5EF4-FFF2-40B4-BE49-F238E27FC236}">
                  <a16:creationId xmlns:a16="http://schemas.microsoft.com/office/drawing/2014/main" id="{467A8B4C-4F00-AF4C-B84B-63A342BAD1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7395" name="Group 36">
              <a:extLst>
                <a:ext uri="{FF2B5EF4-FFF2-40B4-BE49-F238E27FC236}">
                  <a16:creationId xmlns:a16="http://schemas.microsoft.com/office/drawing/2014/main" id="{3C45A3D8-C408-9046-9C9A-A91DE99AFD76}"/>
                </a:ext>
              </a:extLst>
            </p:cNvPr>
            <p:cNvGrpSpPr>
              <a:grpSpLocks/>
            </p:cNvGrpSpPr>
            <p:nvPr/>
          </p:nvGrpSpPr>
          <p:grpSpPr bwMode="auto">
            <a:xfrm>
              <a:off x="152401" y="2971800"/>
              <a:ext cx="2728526" cy="952418"/>
              <a:chOff x="2939720" y="2892530"/>
              <a:chExt cx="3069069" cy="952418"/>
            </a:xfrm>
          </p:grpSpPr>
          <p:sp>
            <p:nvSpPr>
              <p:cNvPr id="57396" name="Rounded Rectangle 37">
                <a:extLst>
                  <a:ext uri="{FF2B5EF4-FFF2-40B4-BE49-F238E27FC236}">
                    <a16:creationId xmlns:a16="http://schemas.microsoft.com/office/drawing/2014/main" id="{8205B150-9AE4-5D4D-9241-368B31F19A8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7397" name="Rectangle 38">
                <a:extLst>
                  <a:ext uri="{FF2B5EF4-FFF2-40B4-BE49-F238E27FC236}">
                    <a16:creationId xmlns:a16="http://schemas.microsoft.com/office/drawing/2014/main" id="{5E0BEAC5-0593-274E-965A-176B350DA87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7349" name="Group 39">
            <a:extLst>
              <a:ext uri="{FF2B5EF4-FFF2-40B4-BE49-F238E27FC236}">
                <a16:creationId xmlns:a16="http://schemas.microsoft.com/office/drawing/2014/main" id="{C7ACC987-56A0-A944-8CD6-89FE4406332D}"/>
              </a:ext>
            </a:extLst>
          </p:cNvPr>
          <p:cNvGrpSpPr>
            <a:grpSpLocks/>
          </p:cNvGrpSpPr>
          <p:nvPr/>
        </p:nvGrpSpPr>
        <p:grpSpPr bwMode="auto">
          <a:xfrm>
            <a:off x="7199313" y="2243138"/>
            <a:ext cx="2728912" cy="952500"/>
            <a:chOff x="152401" y="2971800"/>
            <a:chExt cx="2728526" cy="952418"/>
          </a:xfrm>
        </p:grpSpPr>
        <p:pic>
          <p:nvPicPr>
            <p:cNvPr id="57388" name="Picture 12">
              <a:extLst>
                <a:ext uri="{FF2B5EF4-FFF2-40B4-BE49-F238E27FC236}">
                  <a16:creationId xmlns:a16="http://schemas.microsoft.com/office/drawing/2014/main" id="{0EAB5D1A-3353-3842-98E7-1CB312814C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7389" name="Group 45">
              <a:extLst>
                <a:ext uri="{FF2B5EF4-FFF2-40B4-BE49-F238E27FC236}">
                  <a16:creationId xmlns:a16="http://schemas.microsoft.com/office/drawing/2014/main" id="{89813ABB-B3DA-AA4D-9DE8-456AF39AB59E}"/>
                </a:ext>
              </a:extLst>
            </p:cNvPr>
            <p:cNvGrpSpPr>
              <a:grpSpLocks/>
            </p:cNvGrpSpPr>
            <p:nvPr/>
          </p:nvGrpSpPr>
          <p:grpSpPr bwMode="auto">
            <a:xfrm>
              <a:off x="152401" y="2971800"/>
              <a:ext cx="2728526" cy="952418"/>
              <a:chOff x="2939720" y="2892530"/>
              <a:chExt cx="3069069" cy="952418"/>
            </a:xfrm>
          </p:grpSpPr>
          <p:sp>
            <p:nvSpPr>
              <p:cNvPr id="57390" name="Rounded Rectangle 46">
                <a:extLst>
                  <a:ext uri="{FF2B5EF4-FFF2-40B4-BE49-F238E27FC236}">
                    <a16:creationId xmlns:a16="http://schemas.microsoft.com/office/drawing/2014/main" id="{33911272-1025-C749-BB31-8CA1F041262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7391" name="Rectangle 47">
                <a:extLst>
                  <a:ext uri="{FF2B5EF4-FFF2-40B4-BE49-F238E27FC236}">
                    <a16:creationId xmlns:a16="http://schemas.microsoft.com/office/drawing/2014/main" id="{6CD0ED49-02F7-9F48-9831-0E7B957A099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7350" name="TextBox 24">
            <a:extLst>
              <a:ext uri="{FF2B5EF4-FFF2-40B4-BE49-F238E27FC236}">
                <a16:creationId xmlns:a16="http://schemas.microsoft.com/office/drawing/2014/main" id="{3297CC1B-F926-D746-98BE-A640D748D396}"/>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7351" name="TextBox 25">
            <a:extLst>
              <a:ext uri="{FF2B5EF4-FFF2-40B4-BE49-F238E27FC236}">
                <a16:creationId xmlns:a16="http://schemas.microsoft.com/office/drawing/2014/main" id="{6301FD44-F87B-1B4A-9C48-1A49D9499E2E}"/>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7352" name="TextBox 26">
            <a:extLst>
              <a:ext uri="{FF2B5EF4-FFF2-40B4-BE49-F238E27FC236}">
                <a16:creationId xmlns:a16="http://schemas.microsoft.com/office/drawing/2014/main" id="{AB63F256-18D1-2946-BE16-779E104D0128}"/>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83480317-0CE4-E04D-915E-CBB305C803D6}"/>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7385" name="TextBox 9">
            <a:extLst>
              <a:ext uri="{FF2B5EF4-FFF2-40B4-BE49-F238E27FC236}">
                <a16:creationId xmlns:a16="http://schemas.microsoft.com/office/drawing/2014/main" id="{6715B181-D701-F340-AB82-E3384844F703}"/>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57386" name="Oval 32">
            <a:extLst>
              <a:ext uri="{FF2B5EF4-FFF2-40B4-BE49-F238E27FC236}">
                <a16:creationId xmlns:a16="http://schemas.microsoft.com/office/drawing/2014/main" id="{4C759F1F-3941-8A4C-B3A2-2159072E658D}"/>
              </a:ext>
            </a:extLst>
          </p:cNvPr>
          <p:cNvSpPr>
            <a:spLocks noChangeArrowheads="1"/>
          </p:cNvSpPr>
          <p:nvPr/>
        </p:nvSpPr>
        <p:spPr bwMode="auto">
          <a:xfrm>
            <a:off x="6664326" y="5514975"/>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57387" name="Straight Arrow Connector 40">
            <a:extLst>
              <a:ext uri="{FF2B5EF4-FFF2-40B4-BE49-F238E27FC236}">
                <a16:creationId xmlns:a16="http://schemas.microsoft.com/office/drawing/2014/main" id="{3605E650-D708-DB40-AA2B-7EDB25966A46}"/>
              </a:ext>
            </a:extLst>
          </p:cNvPr>
          <p:cNvCxnSpPr>
            <a:cxnSpLocks noChangeShapeType="1"/>
            <a:stCxn id="57386" idx="2"/>
          </p:cNvCxnSpPr>
          <p:nvPr/>
        </p:nvCxnSpPr>
        <p:spPr bwMode="auto">
          <a:xfrm flipH="1" flipV="1">
            <a:off x="2454275" y="5291139"/>
            <a:ext cx="4210050" cy="382587"/>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69" name="Picture 12">
            <a:extLst>
              <a:ext uri="{FF2B5EF4-FFF2-40B4-BE49-F238E27FC236}">
                <a16:creationId xmlns:a16="http://schemas.microsoft.com/office/drawing/2014/main" id="{9D5CF0C8-1F0A-3844-8C3E-769A35407A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8370" name="Group 29">
            <a:extLst>
              <a:ext uri="{FF2B5EF4-FFF2-40B4-BE49-F238E27FC236}">
                <a16:creationId xmlns:a16="http://schemas.microsoft.com/office/drawing/2014/main" id="{EE0CF165-097C-5647-9A32-E58F1FDB4FF4}"/>
              </a:ext>
            </a:extLst>
          </p:cNvPr>
          <p:cNvGrpSpPr>
            <a:grpSpLocks/>
          </p:cNvGrpSpPr>
          <p:nvPr/>
        </p:nvGrpSpPr>
        <p:grpSpPr bwMode="auto">
          <a:xfrm>
            <a:off x="1019176" y="2254250"/>
            <a:ext cx="2728913" cy="952500"/>
            <a:chOff x="152401" y="2971800"/>
            <a:chExt cx="2728526" cy="952418"/>
          </a:xfrm>
        </p:grpSpPr>
        <p:pic>
          <p:nvPicPr>
            <p:cNvPr id="58420" name="Picture 12">
              <a:extLst>
                <a:ext uri="{FF2B5EF4-FFF2-40B4-BE49-F238E27FC236}">
                  <a16:creationId xmlns:a16="http://schemas.microsoft.com/office/drawing/2014/main" id="{BDDCD699-B015-3145-93DA-9B18248420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8421" name="Group 3">
              <a:extLst>
                <a:ext uri="{FF2B5EF4-FFF2-40B4-BE49-F238E27FC236}">
                  <a16:creationId xmlns:a16="http://schemas.microsoft.com/office/drawing/2014/main" id="{FBBB7B18-6252-214D-BD6F-7390AE1F1851}"/>
                </a:ext>
              </a:extLst>
            </p:cNvPr>
            <p:cNvGrpSpPr>
              <a:grpSpLocks/>
            </p:cNvGrpSpPr>
            <p:nvPr/>
          </p:nvGrpSpPr>
          <p:grpSpPr bwMode="auto">
            <a:xfrm>
              <a:off x="152401" y="2971800"/>
              <a:ext cx="2728526" cy="952418"/>
              <a:chOff x="2939720" y="2892530"/>
              <a:chExt cx="3069069" cy="952418"/>
            </a:xfrm>
          </p:grpSpPr>
          <p:sp>
            <p:nvSpPr>
              <p:cNvPr id="58422" name="Rounded Rectangle 1">
                <a:extLst>
                  <a:ext uri="{FF2B5EF4-FFF2-40B4-BE49-F238E27FC236}">
                    <a16:creationId xmlns:a16="http://schemas.microsoft.com/office/drawing/2014/main" id="{9D6B7B47-1DC1-F241-9166-02ECCBEA60F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8423" name="Rectangle 2">
                <a:extLst>
                  <a:ext uri="{FF2B5EF4-FFF2-40B4-BE49-F238E27FC236}">
                    <a16:creationId xmlns:a16="http://schemas.microsoft.com/office/drawing/2014/main" id="{C8711AB4-21B2-EE49-BD30-462D43365639}"/>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8469976C-6186-B341-A8F5-AF9D16167266}"/>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8372" name="Group 30">
            <a:extLst>
              <a:ext uri="{FF2B5EF4-FFF2-40B4-BE49-F238E27FC236}">
                <a16:creationId xmlns:a16="http://schemas.microsoft.com/office/drawing/2014/main" id="{66C7D222-323D-FF43-B331-057465A922E0}"/>
              </a:ext>
            </a:extLst>
          </p:cNvPr>
          <p:cNvGrpSpPr>
            <a:grpSpLocks/>
          </p:cNvGrpSpPr>
          <p:nvPr/>
        </p:nvGrpSpPr>
        <p:grpSpPr bwMode="auto">
          <a:xfrm>
            <a:off x="4095751" y="2254250"/>
            <a:ext cx="2728913" cy="952500"/>
            <a:chOff x="152401" y="2971800"/>
            <a:chExt cx="2728526" cy="952418"/>
          </a:xfrm>
        </p:grpSpPr>
        <p:pic>
          <p:nvPicPr>
            <p:cNvPr id="58414" name="Picture 12">
              <a:extLst>
                <a:ext uri="{FF2B5EF4-FFF2-40B4-BE49-F238E27FC236}">
                  <a16:creationId xmlns:a16="http://schemas.microsoft.com/office/drawing/2014/main" id="{2CC447D1-2C6D-4B45-BB03-AB3EAD3EF3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415" name="Picture 12">
              <a:extLst>
                <a:ext uri="{FF2B5EF4-FFF2-40B4-BE49-F238E27FC236}">
                  <a16:creationId xmlns:a16="http://schemas.microsoft.com/office/drawing/2014/main" id="{262CDA51-0DA9-9240-9296-480A892348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416" name="Picture 12">
              <a:extLst>
                <a:ext uri="{FF2B5EF4-FFF2-40B4-BE49-F238E27FC236}">
                  <a16:creationId xmlns:a16="http://schemas.microsoft.com/office/drawing/2014/main" id="{A2084A2A-14F8-8245-8ED4-CE2E452824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8417" name="Group 36">
              <a:extLst>
                <a:ext uri="{FF2B5EF4-FFF2-40B4-BE49-F238E27FC236}">
                  <a16:creationId xmlns:a16="http://schemas.microsoft.com/office/drawing/2014/main" id="{9DDE7779-173C-264D-BE38-B6037AD56272}"/>
                </a:ext>
              </a:extLst>
            </p:cNvPr>
            <p:cNvGrpSpPr>
              <a:grpSpLocks/>
            </p:cNvGrpSpPr>
            <p:nvPr/>
          </p:nvGrpSpPr>
          <p:grpSpPr bwMode="auto">
            <a:xfrm>
              <a:off x="152401" y="2971800"/>
              <a:ext cx="2728526" cy="952418"/>
              <a:chOff x="2939720" y="2892530"/>
              <a:chExt cx="3069069" cy="952418"/>
            </a:xfrm>
          </p:grpSpPr>
          <p:sp>
            <p:nvSpPr>
              <p:cNvPr id="58418" name="Rounded Rectangle 37">
                <a:extLst>
                  <a:ext uri="{FF2B5EF4-FFF2-40B4-BE49-F238E27FC236}">
                    <a16:creationId xmlns:a16="http://schemas.microsoft.com/office/drawing/2014/main" id="{64388754-E6D4-284E-8118-4BBABFDDBBD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8419" name="Rectangle 38">
                <a:extLst>
                  <a:ext uri="{FF2B5EF4-FFF2-40B4-BE49-F238E27FC236}">
                    <a16:creationId xmlns:a16="http://schemas.microsoft.com/office/drawing/2014/main" id="{6B9E0F14-2096-6945-9D0E-E562D044B49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8373" name="Group 39">
            <a:extLst>
              <a:ext uri="{FF2B5EF4-FFF2-40B4-BE49-F238E27FC236}">
                <a16:creationId xmlns:a16="http://schemas.microsoft.com/office/drawing/2014/main" id="{8EF61651-C750-BF42-A3BE-D9AFC0062766}"/>
              </a:ext>
            </a:extLst>
          </p:cNvPr>
          <p:cNvGrpSpPr>
            <a:grpSpLocks/>
          </p:cNvGrpSpPr>
          <p:nvPr/>
        </p:nvGrpSpPr>
        <p:grpSpPr bwMode="auto">
          <a:xfrm>
            <a:off x="7199313" y="2243138"/>
            <a:ext cx="2728912" cy="952500"/>
            <a:chOff x="152401" y="2971800"/>
            <a:chExt cx="2728526" cy="952418"/>
          </a:xfrm>
        </p:grpSpPr>
        <p:pic>
          <p:nvPicPr>
            <p:cNvPr id="58410" name="Picture 12">
              <a:extLst>
                <a:ext uri="{FF2B5EF4-FFF2-40B4-BE49-F238E27FC236}">
                  <a16:creationId xmlns:a16="http://schemas.microsoft.com/office/drawing/2014/main" id="{AD561757-7B83-A044-8821-148F768F57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8411" name="Group 45">
              <a:extLst>
                <a:ext uri="{FF2B5EF4-FFF2-40B4-BE49-F238E27FC236}">
                  <a16:creationId xmlns:a16="http://schemas.microsoft.com/office/drawing/2014/main" id="{D3178591-4C4B-6D48-94ED-14808547879D}"/>
                </a:ext>
              </a:extLst>
            </p:cNvPr>
            <p:cNvGrpSpPr>
              <a:grpSpLocks/>
            </p:cNvGrpSpPr>
            <p:nvPr/>
          </p:nvGrpSpPr>
          <p:grpSpPr bwMode="auto">
            <a:xfrm>
              <a:off x="152401" y="2971800"/>
              <a:ext cx="2728526" cy="952418"/>
              <a:chOff x="2939720" y="2892530"/>
              <a:chExt cx="3069069" cy="952418"/>
            </a:xfrm>
          </p:grpSpPr>
          <p:sp>
            <p:nvSpPr>
              <p:cNvPr id="58412" name="Rounded Rectangle 46">
                <a:extLst>
                  <a:ext uri="{FF2B5EF4-FFF2-40B4-BE49-F238E27FC236}">
                    <a16:creationId xmlns:a16="http://schemas.microsoft.com/office/drawing/2014/main" id="{0DDEC468-973B-3143-B982-69E49C40238C}"/>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8413" name="Rectangle 47">
                <a:extLst>
                  <a:ext uri="{FF2B5EF4-FFF2-40B4-BE49-F238E27FC236}">
                    <a16:creationId xmlns:a16="http://schemas.microsoft.com/office/drawing/2014/main" id="{0B0EF3B6-9EE1-6D4B-A66E-1BB3939B670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8374" name="TextBox 24">
            <a:extLst>
              <a:ext uri="{FF2B5EF4-FFF2-40B4-BE49-F238E27FC236}">
                <a16:creationId xmlns:a16="http://schemas.microsoft.com/office/drawing/2014/main" id="{95CAE9DE-983A-6446-A260-56B7D2410A84}"/>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8375" name="TextBox 25">
            <a:extLst>
              <a:ext uri="{FF2B5EF4-FFF2-40B4-BE49-F238E27FC236}">
                <a16:creationId xmlns:a16="http://schemas.microsoft.com/office/drawing/2014/main" id="{EF524569-88E9-F64C-9C37-4851071FD79A}"/>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8376" name="TextBox 26">
            <a:extLst>
              <a:ext uri="{FF2B5EF4-FFF2-40B4-BE49-F238E27FC236}">
                <a16:creationId xmlns:a16="http://schemas.microsoft.com/office/drawing/2014/main" id="{8156C63C-22A7-6D45-979D-EE57356893A5}"/>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9274E1CF-25BA-3246-A6C3-31987498D88C}"/>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8409" name="TextBox 9">
            <a:extLst>
              <a:ext uri="{FF2B5EF4-FFF2-40B4-BE49-F238E27FC236}">
                <a16:creationId xmlns:a16="http://schemas.microsoft.com/office/drawing/2014/main" id="{D769FFEB-1261-1C48-87A5-647B9124B883}"/>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3" name="Picture 12">
            <a:extLst>
              <a:ext uri="{FF2B5EF4-FFF2-40B4-BE49-F238E27FC236}">
                <a16:creationId xmlns:a16="http://schemas.microsoft.com/office/drawing/2014/main" id="{BD585882-24CD-F740-ACBE-67518F91DE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9394" name="Group 29">
            <a:extLst>
              <a:ext uri="{FF2B5EF4-FFF2-40B4-BE49-F238E27FC236}">
                <a16:creationId xmlns:a16="http://schemas.microsoft.com/office/drawing/2014/main" id="{BB42D967-E28B-2E4A-820B-9AA03B51B52F}"/>
              </a:ext>
            </a:extLst>
          </p:cNvPr>
          <p:cNvGrpSpPr>
            <a:grpSpLocks/>
          </p:cNvGrpSpPr>
          <p:nvPr/>
        </p:nvGrpSpPr>
        <p:grpSpPr bwMode="auto">
          <a:xfrm>
            <a:off x="1019176" y="2254250"/>
            <a:ext cx="2728913" cy="952500"/>
            <a:chOff x="152401" y="2971800"/>
            <a:chExt cx="2728526" cy="952418"/>
          </a:xfrm>
        </p:grpSpPr>
        <p:pic>
          <p:nvPicPr>
            <p:cNvPr id="59445" name="Picture 12">
              <a:extLst>
                <a:ext uri="{FF2B5EF4-FFF2-40B4-BE49-F238E27FC236}">
                  <a16:creationId xmlns:a16="http://schemas.microsoft.com/office/drawing/2014/main" id="{88AAFEC8-B44D-0B41-A461-081F2D8381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9446" name="Group 3">
              <a:extLst>
                <a:ext uri="{FF2B5EF4-FFF2-40B4-BE49-F238E27FC236}">
                  <a16:creationId xmlns:a16="http://schemas.microsoft.com/office/drawing/2014/main" id="{7D447211-0B13-A04C-9298-C2F8EE2632AD}"/>
                </a:ext>
              </a:extLst>
            </p:cNvPr>
            <p:cNvGrpSpPr>
              <a:grpSpLocks/>
            </p:cNvGrpSpPr>
            <p:nvPr/>
          </p:nvGrpSpPr>
          <p:grpSpPr bwMode="auto">
            <a:xfrm>
              <a:off x="152401" y="2971800"/>
              <a:ext cx="2728526" cy="952418"/>
              <a:chOff x="2939720" y="2892530"/>
              <a:chExt cx="3069069" cy="952418"/>
            </a:xfrm>
          </p:grpSpPr>
          <p:sp>
            <p:nvSpPr>
              <p:cNvPr id="59447" name="Rounded Rectangle 1">
                <a:extLst>
                  <a:ext uri="{FF2B5EF4-FFF2-40B4-BE49-F238E27FC236}">
                    <a16:creationId xmlns:a16="http://schemas.microsoft.com/office/drawing/2014/main" id="{D53F999E-6683-3344-8C83-627ABFE4CE4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9448" name="Rectangle 2">
                <a:extLst>
                  <a:ext uri="{FF2B5EF4-FFF2-40B4-BE49-F238E27FC236}">
                    <a16:creationId xmlns:a16="http://schemas.microsoft.com/office/drawing/2014/main" id="{920C0AEE-809C-D345-AEDB-F4CE00C34174}"/>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2C96E1FE-B473-9B44-832D-913C912B405E}"/>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59396" name="Group 30">
            <a:extLst>
              <a:ext uri="{FF2B5EF4-FFF2-40B4-BE49-F238E27FC236}">
                <a16:creationId xmlns:a16="http://schemas.microsoft.com/office/drawing/2014/main" id="{BE17C2B6-D1C3-E34C-A274-716C2976B31D}"/>
              </a:ext>
            </a:extLst>
          </p:cNvPr>
          <p:cNvGrpSpPr>
            <a:grpSpLocks/>
          </p:cNvGrpSpPr>
          <p:nvPr/>
        </p:nvGrpSpPr>
        <p:grpSpPr bwMode="auto">
          <a:xfrm>
            <a:off x="4095751" y="2254250"/>
            <a:ext cx="2728913" cy="952500"/>
            <a:chOff x="152401" y="2971800"/>
            <a:chExt cx="2728526" cy="952418"/>
          </a:xfrm>
        </p:grpSpPr>
        <p:pic>
          <p:nvPicPr>
            <p:cNvPr id="59439" name="Picture 12">
              <a:extLst>
                <a:ext uri="{FF2B5EF4-FFF2-40B4-BE49-F238E27FC236}">
                  <a16:creationId xmlns:a16="http://schemas.microsoft.com/office/drawing/2014/main" id="{A87E199D-797D-E043-863D-3CCF4995DB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440" name="Picture 12">
              <a:extLst>
                <a:ext uri="{FF2B5EF4-FFF2-40B4-BE49-F238E27FC236}">
                  <a16:creationId xmlns:a16="http://schemas.microsoft.com/office/drawing/2014/main" id="{7C601510-791E-1C41-AA22-8D131C0FCB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441" name="Picture 12">
              <a:extLst>
                <a:ext uri="{FF2B5EF4-FFF2-40B4-BE49-F238E27FC236}">
                  <a16:creationId xmlns:a16="http://schemas.microsoft.com/office/drawing/2014/main" id="{A1EA6F8B-5ADD-2049-93C5-3022C70BBA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9442" name="Group 36">
              <a:extLst>
                <a:ext uri="{FF2B5EF4-FFF2-40B4-BE49-F238E27FC236}">
                  <a16:creationId xmlns:a16="http://schemas.microsoft.com/office/drawing/2014/main" id="{496DAF66-725E-2A40-BE00-ECE12229CAD9}"/>
                </a:ext>
              </a:extLst>
            </p:cNvPr>
            <p:cNvGrpSpPr>
              <a:grpSpLocks/>
            </p:cNvGrpSpPr>
            <p:nvPr/>
          </p:nvGrpSpPr>
          <p:grpSpPr bwMode="auto">
            <a:xfrm>
              <a:off x="152401" y="2971800"/>
              <a:ext cx="2728526" cy="952418"/>
              <a:chOff x="2939720" y="2892530"/>
              <a:chExt cx="3069069" cy="952418"/>
            </a:xfrm>
          </p:grpSpPr>
          <p:sp>
            <p:nvSpPr>
              <p:cNvPr id="59443" name="Rounded Rectangle 37">
                <a:extLst>
                  <a:ext uri="{FF2B5EF4-FFF2-40B4-BE49-F238E27FC236}">
                    <a16:creationId xmlns:a16="http://schemas.microsoft.com/office/drawing/2014/main" id="{6144680B-905D-124A-8C21-E583E0EA0D11}"/>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9444" name="Rectangle 38">
                <a:extLst>
                  <a:ext uri="{FF2B5EF4-FFF2-40B4-BE49-F238E27FC236}">
                    <a16:creationId xmlns:a16="http://schemas.microsoft.com/office/drawing/2014/main" id="{AFEE8E44-6BC0-6843-9F10-75634E957D70}"/>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59397" name="Group 39">
            <a:extLst>
              <a:ext uri="{FF2B5EF4-FFF2-40B4-BE49-F238E27FC236}">
                <a16:creationId xmlns:a16="http://schemas.microsoft.com/office/drawing/2014/main" id="{695ADCCF-BA55-9047-BDE1-13E92E7C575A}"/>
              </a:ext>
            </a:extLst>
          </p:cNvPr>
          <p:cNvGrpSpPr>
            <a:grpSpLocks/>
          </p:cNvGrpSpPr>
          <p:nvPr/>
        </p:nvGrpSpPr>
        <p:grpSpPr bwMode="auto">
          <a:xfrm>
            <a:off x="7199313" y="2243138"/>
            <a:ext cx="2728912" cy="952500"/>
            <a:chOff x="152401" y="2971800"/>
            <a:chExt cx="2728526" cy="952418"/>
          </a:xfrm>
        </p:grpSpPr>
        <p:pic>
          <p:nvPicPr>
            <p:cNvPr id="59435" name="Picture 12">
              <a:extLst>
                <a:ext uri="{FF2B5EF4-FFF2-40B4-BE49-F238E27FC236}">
                  <a16:creationId xmlns:a16="http://schemas.microsoft.com/office/drawing/2014/main" id="{F60370C9-1EE2-D448-8205-92E7056B2D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9436" name="Group 45">
              <a:extLst>
                <a:ext uri="{FF2B5EF4-FFF2-40B4-BE49-F238E27FC236}">
                  <a16:creationId xmlns:a16="http://schemas.microsoft.com/office/drawing/2014/main" id="{4407960C-EE7E-714E-B972-CA57A2A83C6E}"/>
                </a:ext>
              </a:extLst>
            </p:cNvPr>
            <p:cNvGrpSpPr>
              <a:grpSpLocks/>
            </p:cNvGrpSpPr>
            <p:nvPr/>
          </p:nvGrpSpPr>
          <p:grpSpPr bwMode="auto">
            <a:xfrm>
              <a:off x="152401" y="2971800"/>
              <a:ext cx="2728526" cy="952418"/>
              <a:chOff x="2939720" y="2892530"/>
              <a:chExt cx="3069069" cy="952418"/>
            </a:xfrm>
          </p:grpSpPr>
          <p:sp>
            <p:nvSpPr>
              <p:cNvPr id="59437" name="Rounded Rectangle 46">
                <a:extLst>
                  <a:ext uri="{FF2B5EF4-FFF2-40B4-BE49-F238E27FC236}">
                    <a16:creationId xmlns:a16="http://schemas.microsoft.com/office/drawing/2014/main" id="{7C41A469-5FD9-3545-85F9-2FD1D1089B90}"/>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59438" name="Rectangle 47">
                <a:extLst>
                  <a:ext uri="{FF2B5EF4-FFF2-40B4-BE49-F238E27FC236}">
                    <a16:creationId xmlns:a16="http://schemas.microsoft.com/office/drawing/2014/main" id="{E7656D58-9CC7-AC4B-AE7D-DCC3A7070D04}"/>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59398" name="TextBox 24">
            <a:extLst>
              <a:ext uri="{FF2B5EF4-FFF2-40B4-BE49-F238E27FC236}">
                <a16:creationId xmlns:a16="http://schemas.microsoft.com/office/drawing/2014/main" id="{32DB3B4B-2F19-EB43-BB4B-7A0B2A915F5B}"/>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59399" name="TextBox 25">
            <a:extLst>
              <a:ext uri="{FF2B5EF4-FFF2-40B4-BE49-F238E27FC236}">
                <a16:creationId xmlns:a16="http://schemas.microsoft.com/office/drawing/2014/main" id="{42095115-A3E8-E844-97B4-C05A4B68618E}"/>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59400" name="TextBox 26">
            <a:extLst>
              <a:ext uri="{FF2B5EF4-FFF2-40B4-BE49-F238E27FC236}">
                <a16:creationId xmlns:a16="http://schemas.microsoft.com/office/drawing/2014/main" id="{BA4EE2A1-F666-B148-A2FD-D25224FB211E}"/>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ED2B0348-3FA6-C048-85B9-FE1BB065A5F0}"/>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9433" name="TextBox 9">
            <a:extLst>
              <a:ext uri="{FF2B5EF4-FFF2-40B4-BE49-F238E27FC236}">
                <a16:creationId xmlns:a16="http://schemas.microsoft.com/office/drawing/2014/main" id="{8F1ED6F8-BD1E-D04B-8ECC-4C5B438D0FA8}"/>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59434" name="Rectangle 8">
            <a:extLst>
              <a:ext uri="{FF2B5EF4-FFF2-40B4-BE49-F238E27FC236}">
                <a16:creationId xmlns:a16="http://schemas.microsoft.com/office/drawing/2014/main" id="{4972DDF1-757C-6A4F-82F4-14E61C536C65}"/>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7" name="Picture 12">
            <a:extLst>
              <a:ext uri="{FF2B5EF4-FFF2-40B4-BE49-F238E27FC236}">
                <a16:creationId xmlns:a16="http://schemas.microsoft.com/office/drawing/2014/main" id="{A028ABE0-CB2A-3D44-9A37-07B944B9C6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0418" name="Group 29">
            <a:extLst>
              <a:ext uri="{FF2B5EF4-FFF2-40B4-BE49-F238E27FC236}">
                <a16:creationId xmlns:a16="http://schemas.microsoft.com/office/drawing/2014/main" id="{8263E23C-8DA9-724D-B9B1-696FDEA6D6B5}"/>
              </a:ext>
            </a:extLst>
          </p:cNvPr>
          <p:cNvGrpSpPr>
            <a:grpSpLocks/>
          </p:cNvGrpSpPr>
          <p:nvPr/>
        </p:nvGrpSpPr>
        <p:grpSpPr bwMode="auto">
          <a:xfrm>
            <a:off x="1019176" y="2254250"/>
            <a:ext cx="2728913" cy="952500"/>
            <a:chOff x="152401" y="2971800"/>
            <a:chExt cx="2728526" cy="952418"/>
          </a:xfrm>
        </p:grpSpPr>
        <p:pic>
          <p:nvPicPr>
            <p:cNvPr id="60470" name="Picture 12">
              <a:extLst>
                <a:ext uri="{FF2B5EF4-FFF2-40B4-BE49-F238E27FC236}">
                  <a16:creationId xmlns:a16="http://schemas.microsoft.com/office/drawing/2014/main" id="{4520337E-FFBF-E346-A902-8AC6B67450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0471" name="Group 3">
              <a:extLst>
                <a:ext uri="{FF2B5EF4-FFF2-40B4-BE49-F238E27FC236}">
                  <a16:creationId xmlns:a16="http://schemas.microsoft.com/office/drawing/2014/main" id="{197146FA-A1CB-F34B-90CA-D737E3D41FC1}"/>
                </a:ext>
              </a:extLst>
            </p:cNvPr>
            <p:cNvGrpSpPr>
              <a:grpSpLocks/>
            </p:cNvGrpSpPr>
            <p:nvPr/>
          </p:nvGrpSpPr>
          <p:grpSpPr bwMode="auto">
            <a:xfrm>
              <a:off x="152401" y="2971800"/>
              <a:ext cx="2728526" cy="952418"/>
              <a:chOff x="2939720" y="2892530"/>
              <a:chExt cx="3069069" cy="952418"/>
            </a:xfrm>
          </p:grpSpPr>
          <p:sp>
            <p:nvSpPr>
              <p:cNvPr id="60472" name="Rounded Rectangle 1">
                <a:extLst>
                  <a:ext uri="{FF2B5EF4-FFF2-40B4-BE49-F238E27FC236}">
                    <a16:creationId xmlns:a16="http://schemas.microsoft.com/office/drawing/2014/main" id="{CC09A038-E375-0C44-ABA6-C2B66857BF0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0473" name="Rectangle 2">
                <a:extLst>
                  <a:ext uri="{FF2B5EF4-FFF2-40B4-BE49-F238E27FC236}">
                    <a16:creationId xmlns:a16="http://schemas.microsoft.com/office/drawing/2014/main" id="{0EDE4FCA-AFCD-0148-98CC-87096CAE8924}"/>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 name="Rectangle 2">
            <a:extLst>
              <a:ext uri="{FF2B5EF4-FFF2-40B4-BE49-F238E27FC236}">
                <a16:creationId xmlns:a16="http://schemas.microsoft.com/office/drawing/2014/main" id="{DC06502A-33EC-1641-9A85-7F40795642EF}"/>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0420" name="Group 30">
            <a:extLst>
              <a:ext uri="{FF2B5EF4-FFF2-40B4-BE49-F238E27FC236}">
                <a16:creationId xmlns:a16="http://schemas.microsoft.com/office/drawing/2014/main" id="{D0EE567E-42CF-B843-9887-43B63263EB80}"/>
              </a:ext>
            </a:extLst>
          </p:cNvPr>
          <p:cNvGrpSpPr>
            <a:grpSpLocks/>
          </p:cNvGrpSpPr>
          <p:nvPr/>
        </p:nvGrpSpPr>
        <p:grpSpPr bwMode="auto">
          <a:xfrm>
            <a:off x="4095751" y="2254250"/>
            <a:ext cx="2728913" cy="952500"/>
            <a:chOff x="152401" y="2971800"/>
            <a:chExt cx="2728526" cy="952418"/>
          </a:xfrm>
        </p:grpSpPr>
        <p:pic>
          <p:nvPicPr>
            <p:cNvPr id="60464" name="Picture 12">
              <a:extLst>
                <a:ext uri="{FF2B5EF4-FFF2-40B4-BE49-F238E27FC236}">
                  <a16:creationId xmlns:a16="http://schemas.microsoft.com/office/drawing/2014/main" id="{C3ED6EF5-972B-DB49-A2E8-9DD9A44FF6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465" name="Picture 12">
              <a:extLst>
                <a:ext uri="{FF2B5EF4-FFF2-40B4-BE49-F238E27FC236}">
                  <a16:creationId xmlns:a16="http://schemas.microsoft.com/office/drawing/2014/main" id="{8D6E3AFA-0520-F64D-B153-778DEEDA15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466" name="Picture 12">
              <a:extLst>
                <a:ext uri="{FF2B5EF4-FFF2-40B4-BE49-F238E27FC236}">
                  <a16:creationId xmlns:a16="http://schemas.microsoft.com/office/drawing/2014/main" id="{976D6F10-33BB-724E-A2BD-38B77559E9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0467" name="Group 36">
              <a:extLst>
                <a:ext uri="{FF2B5EF4-FFF2-40B4-BE49-F238E27FC236}">
                  <a16:creationId xmlns:a16="http://schemas.microsoft.com/office/drawing/2014/main" id="{09D7BA68-BFE7-4847-BB2A-5F482C4147C3}"/>
                </a:ext>
              </a:extLst>
            </p:cNvPr>
            <p:cNvGrpSpPr>
              <a:grpSpLocks/>
            </p:cNvGrpSpPr>
            <p:nvPr/>
          </p:nvGrpSpPr>
          <p:grpSpPr bwMode="auto">
            <a:xfrm>
              <a:off x="152401" y="2971800"/>
              <a:ext cx="2728526" cy="952418"/>
              <a:chOff x="2939720" y="2892530"/>
              <a:chExt cx="3069069" cy="952418"/>
            </a:xfrm>
          </p:grpSpPr>
          <p:sp>
            <p:nvSpPr>
              <p:cNvPr id="60468" name="Rounded Rectangle 37">
                <a:extLst>
                  <a:ext uri="{FF2B5EF4-FFF2-40B4-BE49-F238E27FC236}">
                    <a16:creationId xmlns:a16="http://schemas.microsoft.com/office/drawing/2014/main" id="{5D84B400-4962-C344-A5AD-12D0252AB533}"/>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0469" name="Rectangle 38">
                <a:extLst>
                  <a:ext uri="{FF2B5EF4-FFF2-40B4-BE49-F238E27FC236}">
                    <a16:creationId xmlns:a16="http://schemas.microsoft.com/office/drawing/2014/main" id="{CA6A9892-014E-2748-921D-C9777006A57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0421" name="Group 39">
            <a:extLst>
              <a:ext uri="{FF2B5EF4-FFF2-40B4-BE49-F238E27FC236}">
                <a16:creationId xmlns:a16="http://schemas.microsoft.com/office/drawing/2014/main" id="{028C9434-54D7-0441-B441-0894B87C2178}"/>
              </a:ext>
            </a:extLst>
          </p:cNvPr>
          <p:cNvGrpSpPr>
            <a:grpSpLocks/>
          </p:cNvGrpSpPr>
          <p:nvPr/>
        </p:nvGrpSpPr>
        <p:grpSpPr bwMode="auto">
          <a:xfrm>
            <a:off x="7199313" y="2243138"/>
            <a:ext cx="2728912" cy="952500"/>
            <a:chOff x="152401" y="2971800"/>
            <a:chExt cx="2728526" cy="952418"/>
          </a:xfrm>
        </p:grpSpPr>
        <p:pic>
          <p:nvPicPr>
            <p:cNvPr id="60460" name="Picture 12">
              <a:extLst>
                <a:ext uri="{FF2B5EF4-FFF2-40B4-BE49-F238E27FC236}">
                  <a16:creationId xmlns:a16="http://schemas.microsoft.com/office/drawing/2014/main" id="{BD16B2DC-56DB-8441-BD02-DD673F2B6C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0461" name="Group 45">
              <a:extLst>
                <a:ext uri="{FF2B5EF4-FFF2-40B4-BE49-F238E27FC236}">
                  <a16:creationId xmlns:a16="http://schemas.microsoft.com/office/drawing/2014/main" id="{7A9469C9-8116-BD4E-A51B-94E45B652573}"/>
                </a:ext>
              </a:extLst>
            </p:cNvPr>
            <p:cNvGrpSpPr>
              <a:grpSpLocks/>
            </p:cNvGrpSpPr>
            <p:nvPr/>
          </p:nvGrpSpPr>
          <p:grpSpPr bwMode="auto">
            <a:xfrm>
              <a:off x="152401" y="2971800"/>
              <a:ext cx="2728526" cy="952418"/>
              <a:chOff x="2939720" y="2892530"/>
              <a:chExt cx="3069069" cy="952418"/>
            </a:xfrm>
          </p:grpSpPr>
          <p:sp>
            <p:nvSpPr>
              <p:cNvPr id="60462" name="Rounded Rectangle 46">
                <a:extLst>
                  <a:ext uri="{FF2B5EF4-FFF2-40B4-BE49-F238E27FC236}">
                    <a16:creationId xmlns:a16="http://schemas.microsoft.com/office/drawing/2014/main" id="{F54B0134-77FC-9046-AE77-DE9DC6A78C2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0463" name="Rectangle 47">
                <a:extLst>
                  <a:ext uri="{FF2B5EF4-FFF2-40B4-BE49-F238E27FC236}">
                    <a16:creationId xmlns:a16="http://schemas.microsoft.com/office/drawing/2014/main" id="{5D4BFF5C-B55C-D348-A004-33FBAAA6743F}"/>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0422" name="TextBox 24">
            <a:extLst>
              <a:ext uri="{FF2B5EF4-FFF2-40B4-BE49-F238E27FC236}">
                <a16:creationId xmlns:a16="http://schemas.microsoft.com/office/drawing/2014/main" id="{BC6E5EAB-F270-AD48-B5B9-271515BF5DE8}"/>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0423" name="TextBox 25">
            <a:extLst>
              <a:ext uri="{FF2B5EF4-FFF2-40B4-BE49-F238E27FC236}">
                <a16:creationId xmlns:a16="http://schemas.microsoft.com/office/drawing/2014/main" id="{FF2123EE-64B1-974C-9971-92B52D9A235B}"/>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0424" name="TextBox 26">
            <a:extLst>
              <a:ext uri="{FF2B5EF4-FFF2-40B4-BE49-F238E27FC236}">
                <a16:creationId xmlns:a16="http://schemas.microsoft.com/office/drawing/2014/main" id="{79B618BD-0980-1047-A1DD-E7F4069F1190}"/>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0B706C3E-8FA7-A542-A477-A9EC10279E66}"/>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0457" name="TextBox 9">
            <a:extLst>
              <a:ext uri="{FF2B5EF4-FFF2-40B4-BE49-F238E27FC236}">
                <a16:creationId xmlns:a16="http://schemas.microsoft.com/office/drawing/2014/main" id="{35E6A70A-C7CB-3844-BC22-205DCD47915F}"/>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0458" name="Rectangle 8">
            <a:extLst>
              <a:ext uri="{FF2B5EF4-FFF2-40B4-BE49-F238E27FC236}">
                <a16:creationId xmlns:a16="http://schemas.microsoft.com/office/drawing/2014/main" id="{700A4D5E-2EAA-DD4B-9E97-FEFF37BCC917}"/>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60459" name="Straight Arrow Connector 11">
            <a:extLst>
              <a:ext uri="{FF2B5EF4-FFF2-40B4-BE49-F238E27FC236}">
                <a16:creationId xmlns:a16="http://schemas.microsoft.com/office/drawing/2014/main" id="{973EA504-D7CF-2C48-8B2A-B6B1D905969B}"/>
              </a:ext>
            </a:extLst>
          </p:cNvPr>
          <p:cNvCxnSpPr>
            <a:cxnSpLocks noChangeShapeType="1"/>
            <a:stCxn id="60458" idx="0"/>
          </p:cNvCxnSpPr>
          <p:nvPr/>
        </p:nvCxnSpPr>
        <p:spPr bwMode="auto">
          <a:xfrm flipH="1" flipV="1">
            <a:off x="2454275" y="3790950"/>
            <a:ext cx="3105150" cy="13477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1" name="Picture 12">
            <a:extLst>
              <a:ext uri="{FF2B5EF4-FFF2-40B4-BE49-F238E27FC236}">
                <a16:creationId xmlns:a16="http://schemas.microsoft.com/office/drawing/2014/main" id="{9F3E6B7C-A150-1542-B608-1F42A26CC1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442" name="Group 3">
            <a:extLst>
              <a:ext uri="{FF2B5EF4-FFF2-40B4-BE49-F238E27FC236}">
                <a16:creationId xmlns:a16="http://schemas.microsoft.com/office/drawing/2014/main" id="{DE0D808D-DF82-C248-8480-02799550930C}"/>
              </a:ext>
            </a:extLst>
          </p:cNvPr>
          <p:cNvGrpSpPr>
            <a:grpSpLocks/>
          </p:cNvGrpSpPr>
          <p:nvPr/>
        </p:nvGrpSpPr>
        <p:grpSpPr bwMode="auto">
          <a:xfrm>
            <a:off x="1019176" y="2254250"/>
            <a:ext cx="2728913" cy="952500"/>
            <a:chOff x="2939720" y="2892530"/>
            <a:chExt cx="3069069" cy="952418"/>
          </a:xfrm>
        </p:grpSpPr>
        <p:sp>
          <p:nvSpPr>
            <p:cNvPr id="61494" name="Rounded Rectangle 1">
              <a:extLst>
                <a:ext uri="{FF2B5EF4-FFF2-40B4-BE49-F238E27FC236}">
                  <a16:creationId xmlns:a16="http://schemas.microsoft.com/office/drawing/2014/main" id="{2CC23780-353F-E24C-A552-BA451B9AA217}"/>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1495" name="Rectangle 2">
              <a:extLst>
                <a:ext uri="{FF2B5EF4-FFF2-40B4-BE49-F238E27FC236}">
                  <a16:creationId xmlns:a16="http://schemas.microsoft.com/office/drawing/2014/main" id="{3226DB96-C931-2042-8482-DDE37B49701F}"/>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81318437-8493-F242-A373-9BDC29097C63}"/>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1444" name="Group 30">
            <a:extLst>
              <a:ext uri="{FF2B5EF4-FFF2-40B4-BE49-F238E27FC236}">
                <a16:creationId xmlns:a16="http://schemas.microsoft.com/office/drawing/2014/main" id="{A62A99D7-782B-ED4A-8C6B-D4D73EC053E4}"/>
              </a:ext>
            </a:extLst>
          </p:cNvPr>
          <p:cNvGrpSpPr>
            <a:grpSpLocks/>
          </p:cNvGrpSpPr>
          <p:nvPr/>
        </p:nvGrpSpPr>
        <p:grpSpPr bwMode="auto">
          <a:xfrm>
            <a:off x="4095751" y="2254250"/>
            <a:ext cx="2728913" cy="952500"/>
            <a:chOff x="152401" y="2971800"/>
            <a:chExt cx="2728526" cy="952418"/>
          </a:xfrm>
        </p:grpSpPr>
        <p:pic>
          <p:nvPicPr>
            <p:cNvPr id="61488" name="Picture 12">
              <a:extLst>
                <a:ext uri="{FF2B5EF4-FFF2-40B4-BE49-F238E27FC236}">
                  <a16:creationId xmlns:a16="http://schemas.microsoft.com/office/drawing/2014/main" id="{A0E5D740-0B55-C144-B1A5-7BCD058F53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9" name="Picture 12">
              <a:extLst>
                <a:ext uri="{FF2B5EF4-FFF2-40B4-BE49-F238E27FC236}">
                  <a16:creationId xmlns:a16="http://schemas.microsoft.com/office/drawing/2014/main" id="{557CF1F3-6307-1548-AC69-70D2E887DC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0" name="Picture 12">
              <a:extLst>
                <a:ext uri="{FF2B5EF4-FFF2-40B4-BE49-F238E27FC236}">
                  <a16:creationId xmlns:a16="http://schemas.microsoft.com/office/drawing/2014/main" id="{142709D7-B298-3947-A411-51AC9B837B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491" name="Group 36">
              <a:extLst>
                <a:ext uri="{FF2B5EF4-FFF2-40B4-BE49-F238E27FC236}">
                  <a16:creationId xmlns:a16="http://schemas.microsoft.com/office/drawing/2014/main" id="{F4C82FE7-DE55-A04A-B84E-F4351463A20A}"/>
                </a:ext>
              </a:extLst>
            </p:cNvPr>
            <p:cNvGrpSpPr>
              <a:grpSpLocks/>
            </p:cNvGrpSpPr>
            <p:nvPr/>
          </p:nvGrpSpPr>
          <p:grpSpPr bwMode="auto">
            <a:xfrm>
              <a:off x="152401" y="2971800"/>
              <a:ext cx="2728526" cy="952418"/>
              <a:chOff x="2939720" y="2892530"/>
              <a:chExt cx="3069069" cy="952418"/>
            </a:xfrm>
          </p:grpSpPr>
          <p:sp>
            <p:nvSpPr>
              <p:cNvPr id="61492" name="Rounded Rectangle 37">
                <a:extLst>
                  <a:ext uri="{FF2B5EF4-FFF2-40B4-BE49-F238E27FC236}">
                    <a16:creationId xmlns:a16="http://schemas.microsoft.com/office/drawing/2014/main" id="{A94322D2-DFE7-AE48-B9E6-4D3A0A4F237C}"/>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1493" name="Rectangle 38">
                <a:extLst>
                  <a:ext uri="{FF2B5EF4-FFF2-40B4-BE49-F238E27FC236}">
                    <a16:creationId xmlns:a16="http://schemas.microsoft.com/office/drawing/2014/main" id="{ADA2492D-A500-994D-B42B-D721C08B7B2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1445" name="Group 39">
            <a:extLst>
              <a:ext uri="{FF2B5EF4-FFF2-40B4-BE49-F238E27FC236}">
                <a16:creationId xmlns:a16="http://schemas.microsoft.com/office/drawing/2014/main" id="{9BE083CD-9DA3-A743-A12A-BAD71522CA95}"/>
              </a:ext>
            </a:extLst>
          </p:cNvPr>
          <p:cNvGrpSpPr>
            <a:grpSpLocks/>
          </p:cNvGrpSpPr>
          <p:nvPr/>
        </p:nvGrpSpPr>
        <p:grpSpPr bwMode="auto">
          <a:xfrm>
            <a:off x="7199313" y="2243138"/>
            <a:ext cx="2728912" cy="952500"/>
            <a:chOff x="152401" y="2971800"/>
            <a:chExt cx="2728526" cy="952418"/>
          </a:xfrm>
        </p:grpSpPr>
        <p:pic>
          <p:nvPicPr>
            <p:cNvPr id="61484" name="Picture 12">
              <a:extLst>
                <a:ext uri="{FF2B5EF4-FFF2-40B4-BE49-F238E27FC236}">
                  <a16:creationId xmlns:a16="http://schemas.microsoft.com/office/drawing/2014/main" id="{C72DE281-BA83-F74B-8C40-F658B0C6D0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485" name="Group 45">
              <a:extLst>
                <a:ext uri="{FF2B5EF4-FFF2-40B4-BE49-F238E27FC236}">
                  <a16:creationId xmlns:a16="http://schemas.microsoft.com/office/drawing/2014/main" id="{A8B4D721-8ADC-6A48-9302-795244570260}"/>
                </a:ext>
              </a:extLst>
            </p:cNvPr>
            <p:cNvGrpSpPr>
              <a:grpSpLocks/>
            </p:cNvGrpSpPr>
            <p:nvPr/>
          </p:nvGrpSpPr>
          <p:grpSpPr bwMode="auto">
            <a:xfrm>
              <a:off x="152401" y="2971800"/>
              <a:ext cx="2728526" cy="952418"/>
              <a:chOff x="2939720" y="2892530"/>
              <a:chExt cx="3069069" cy="952418"/>
            </a:xfrm>
          </p:grpSpPr>
          <p:sp>
            <p:nvSpPr>
              <p:cNvPr id="61486" name="Rounded Rectangle 46">
                <a:extLst>
                  <a:ext uri="{FF2B5EF4-FFF2-40B4-BE49-F238E27FC236}">
                    <a16:creationId xmlns:a16="http://schemas.microsoft.com/office/drawing/2014/main" id="{1525DF97-D6AF-5E49-A41A-797B47F3E5C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1487" name="Rectangle 47">
                <a:extLst>
                  <a:ext uri="{FF2B5EF4-FFF2-40B4-BE49-F238E27FC236}">
                    <a16:creationId xmlns:a16="http://schemas.microsoft.com/office/drawing/2014/main" id="{0C946398-E78A-074C-8331-7EF86A71FD50}"/>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1446" name="TextBox 24">
            <a:extLst>
              <a:ext uri="{FF2B5EF4-FFF2-40B4-BE49-F238E27FC236}">
                <a16:creationId xmlns:a16="http://schemas.microsoft.com/office/drawing/2014/main" id="{9CDA4308-061A-3747-874A-883E99B83F42}"/>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1447" name="TextBox 25">
            <a:extLst>
              <a:ext uri="{FF2B5EF4-FFF2-40B4-BE49-F238E27FC236}">
                <a16:creationId xmlns:a16="http://schemas.microsoft.com/office/drawing/2014/main" id="{351B1ABB-F790-4F4C-AD27-7413CD4EB715}"/>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1448" name="TextBox 26">
            <a:extLst>
              <a:ext uri="{FF2B5EF4-FFF2-40B4-BE49-F238E27FC236}">
                <a16:creationId xmlns:a16="http://schemas.microsoft.com/office/drawing/2014/main" id="{4D232B7E-C608-B04C-BA11-54A2FFEFDF0D}"/>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23026C26-2B20-9D4B-9086-0B4F03107CB5}"/>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1481" name="TextBox 9">
            <a:extLst>
              <a:ext uri="{FF2B5EF4-FFF2-40B4-BE49-F238E27FC236}">
                <a16:creationId xmlns:a16="http://schemas.microsoft.com/office/drawing/2014/main" id="{2DACBF3A-23C6-7B48-BBB4-0B4A445772E6}"/>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1482" name="Rectangle 8">
            <a:extLst>
              <a:ext uri="{FF2B5EF4-FFF2-40B4-BE49-F238E27FC236}">
                <a16:creationId xmlns:a16="http://schemas.microsoft.com/office/drawing/2014/main" id="{3D62CC77-AB42-5D4F-A6FE-3116EDD24A62}"/>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61483" name="Straight Arrow Connector 11">
            <a:extLst>
              <a:ext uri="{FF2B5EF4-FFF2-40B4-BE49-F238E27FC236}">
                <a16:creationId xmlns:a16="http://schemas.microsoft.com/office/drawing/2014/main" id="{B96F37CD-775D-434C-BC78-71D792C43889}"/>
              </a:ext>
            </a:extLst>
          </p:cNvPr>
          <p:cNvCxnSpPr>
            <a:cxnSpLocks noChangeShapeType="1"/>
            <a:stCxn id="61482" idx="0"/>
          </p:cNvCxnSpPr>
          <p:nvPr/>
        </p:nvCxnSpPr>
        <p:spPr bwMode="auto">
          <a:xfrm flipH="1" flipV="1">
            <a:off x="2454275" y="3790950"/>
            <a:ext cx="3105150" cy="13477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5" name="Picture 12">
            <a:extLst>
              <a:ext uri="{FF2B5EF4-FFF2-40B4-BE49-F238E27FC236}">
                <a16:creationId xmlns:a16="http://schemas.microsoft.com/office/drawing/2014/main" id="{1576010D-F7E1-9B4D-85E0-4AF721FF99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2466" name="Group 3">
            <a:extLst>
              <a:ext uri="{FF2B5EF4-FFF2-40B4-BE49-F238E27FC236}">
                <a16:creationId xmlns:a16="http://schemas.microsoft.com/office/drawing/2014/main" id="{DDBF2A5A-CA8E-E744-AA48-D194E1F61789}"/>
              </a:ext>
            </a:extLst>
          </p:cNvPr>
          <p:cNvGrpSpPr>
            <a:grpSpLocks/>
          </p:cNvGrpSpPr>
          <p:nvPr/>
        </p:nvGrpSpPr>
        <p:grpSpPr bwMode="auto">
          <a:xfrm>
            <a:off x="1019176" y="2254250"/>
            <a:ext cx="2728913" cy="952500"/>
            <a:chOff x="2939720" y="2892530"/>
            <a:chExt cx="3069069" cy="952418"/>
          </a:xfrm>
        </p:grpSpPr>
        <p:sp>
          <p:nvSpPr>
            <p:cNvPr id="62517" name="Rounded Rectangle 1">
              <a:extLst>
                <a:ext uri="{FF2B5EF4-FFF2-40B4-BE49-F238E27FC236}">
                  <a16:creationId xmlns:a16="http://schemas.microsoft.com/office/drawing/2014/main" id="{FC4A2803-9683-3D40-BA5A-5AA1103733CA}"/>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2518" name="Rectangle 2">
              <a:extLst>
                <a:ext uri="{FF2B5EF4-FFF2-40B4-BE49-F238E27FC236}">
                  <a16:creationId xmlns:a16="http://schemas.microsoft.com/office/drawing/2014/main" id="{88949088-63FD-2E4D-99E9-7E9794C0BB6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85A84B85-3247-E54E-AB5B-AE1D592E9870}"/>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2468" name="Group 30">
            <a:extLst>
              <a:ext uri="{FF2B5EF4-FFF2-40B4-BE49-F238E27FC236}">
                <a16:creationId xmlns:a16="http://schemas.microsoft.com/office/drawing/2014/main" id="{DA206181-341B-4343-9EEF-B61555F6A34D}"/>
              </a:ext>
            </a:extLst>
          </p:cNvPr>
          <p:cNvGrpSpPr>
            <a:grpSpLocks/>
          </p:cNvGrpSpPr>
          <p:nvPr/>
        </p:nvGrpSpPr>
        <p:grpSpPr bwMode="auto">
          <a:xfrm>
            <a:off x="4095751" y="2254250"/>
            <a:ext cx="2728913" cy="952500"/>
            <a:chOff x="152401" y="2971800"/>
            <a:chExt cx="2728526" cy="952418"/>
          </a:xfrm>
        </p:grpSpPr>
        <p:pic>
          <p:nvPicPr>
            <p:cNvPr id="62511" name="Picture 12">
              <a:extLst>
                <a:ext uri="{FF2B5EF4-FFF2-40B4-BE49-F238E27FC236}">
                  <a16:creationId xmlns:a16="http://schemas.microsoft.com/office/drawing/2014/main" id="{CEF67BFB-3366-9A48-AD53-E70B0B252F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512" name="Picture 12">
              <a:extLst>
                <a:ext uri="{FF2B5EF4-FFF2-40B4-BE49-F238E27FC236}">
                  <a16:creationId xmlns:a16="http://schemas.microsoft.com/office/drawing/2014/main" id="{82401C83-DBD3-6440-BCD0-F0BD770425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513" name="Picture 12">
              <a:extLst>
                <a:ext uri="{FF2B5EF4-FFF2-40B4-BE49-F238E27FC236}">
                  <a16:creationId xmlns:a16="http://schemas.microsoft.com/office/drawing/2014/main" id="{39775BC5-BA4C-0046-8269-619FC50542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2514" name="Group 36">
              <a:extLst>
                <a:ext uri="{FF2B5EF4-FFF2-40B4-BE49-F238E27FC236}">
                  <a16:creationId xmlns:a16="http://schemas.microsoft.com/office/drawing/2014/main" id="{04CC7E07-259B-8749-88B1-E1A0C5C94376}"/>
                </a:ext>
              </a:extLst>
            </p:cNvPr>
            <p:cNvGrpSpPr>
              <a:grpSpLocks/>
            </p:cNvGrpSpPr>
            <p:nvPr/>
          </p:nvGrpSpPr>
          <p:grpSpPr bwMode="auto">
            <a:xfrm>
              <a:off x="152401" y="2971800"/>
              <a:ext cx="2728526" cy="952418"/>
              <a:chOff x="2939720" y="2892530"/>
              <a:chExt cx="3069069" cy="952418"/>
            </a:xfrm>
          </p:grpSpPr>
          <p:sp>
            <p:nvSpPr>
              <p:cNvPr id="62515" name="Rounded Rectangle 37">
                <a:extLst>
                  <a:ext uri="{FF2B5EF4-FFF2-40B4-BE49-F238E27FC236}">
                    <a16:creationId xmlns:a16="http://schemas.microsoft.com/office/drawing/2014/main" id="{5EEEAE0B-7BD8-5040-8851-C1925695B5A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2516" name="Rectangle 38">
                <a:extLst>
                  <a:ext uri="{FF2B5EF4-FFF2-40B4-BE49-F238E27FC236}">
                    <a16:creationId xmlns:a16="http://schemas.microsoft.com/office/drawing/2014/main" id="{F57208FA-1F79-0F4A-A902-9CE548E3873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2469" name="Group 39">
            <a:extLst>
              <a:ext uri="{FF2B5EF4-FFF2-40B4-BE49-F238E27FC236}">
                <a16:creationId xmlns:a16="http://schemas.microsoft.com/office/drawing/2014/main" id="{A09A555D-281B-F443-8245-61FBA6E1131C}"/>
              </a:ext>
            </a:extLst>
          </p:cNvPr>
          <p:cNvGrpSpPr>
            <a:grpSpLocks/>
          </p:cNvGrpSpPr>
          <p:nvPr/>
        </p:nvGrpSpPr>
        <p:grpSpPr bwMode="auto">
          <a:xfrm>
            <a:off x="7199313" y="2243138"/>
            <a:ext cx="2728912" cy="952500"/>
            <a:chOff x="152401" y="2971800"/>
            <a:chExt cx="2728526" cy="952418"/>
          </a:xfrm>
        </p:grpSpPr>
        <p:pic>
          <p:nvPicPr>
            <p:cNvPr id="62507" name="Picture 12">
              <a:extLst>
                <a:ext uri="{FF2B5EF4-FFF2-40B4-BE49-F238E27FC236}">
                  <a16:creationId xmlns:a16="http://schemas.microsoft.com/office/drawing/2014/main" id="{F50BB929-5094-9648-B9F4-F56F37D2FB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2508" name="Group 45">
              <a:extLst>
                <a:ext uri="{FF2B5EF4-FFF2-40B4-BE49-F238E27FC236}">
                  <a16:creationId xmlns:a16="http://schemas.microsoft.com/office/drawing/2014/main" id="{9EFF1011-F59B-3E4B-B10B-CE049256560A}"/>
                </a:ext>
              </a:extLst>
            </p:cNvPr>
            <p:cNvGrpSpPr>
              <a:grpSpLocks/>
            </p:cNvGrpSpPr>
            <p:nvPr/>
          </p:nvGrpSpPr>
          <p:grpSpPr bwMode="auto">
            <a:xfrm>
              <a:off x="152401" y="2971800"/>
              <a:ext cx="2728526" cy="952418"/>
              <a:chOff x="2939720" y="2892530"/>
              <a:chExt cx="3069069" cy="952418"/>
            </a:xfrm>
          </p:grpSpPr>
          <p:sp>
            <p:nvSpPr>
              <p:cNvPr id="62509" name="Rounded Rectangle 46">
                <a:extLst>
                  <a:ext uri="{FF2B5EF4-FFF2-40B4-BE49-F238E27FC236}">
                    <a16:creationId xmlns:a16="http://schemas.microsoft.com/office/drawing/2014/main" id="{F9CC0A54-00A4-5B46-B44A-423983795E9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2510" name="Rectangle 47">
                <a:extLst>
                  <a:ext uri="{FF2B5EF4-FFF2-40B4-BE49-F238E27FC236}">
                    <a16:creationId xmlns:a16="http://schemas.microsoft.com/office/drawing/2014/main" id="{4E8FBC49-DD9A-A640-AF23-D7914AC38D79}"/>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2470" name="TextBox 24">
            <a:extLst>
              <a:ext uri="{FF2B5EF4-FFF2-40B4-BE49-F238E27FC236}">
                <a16:creationId xmlns:a16="http://schemas.microsoft.com/office/drawing/2014/main" id="{ACE45C6E-259D-5B49-8DCB-06BF21029164}"/>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2471" name="TextBox 25">
            <a:extLst>
              <a:ext uri="{FF2B5EF4-FFF2-40B4-BE49-F238E27FC236}">
                <a16:creationId xmlns:a16="http://schemas.microsoft.com/office/drawing/2014/main" id="{13F8A064-DED8-A54E-B9B4-55E88A206A16}"/>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2472" name="TextBox 26">
            <a:extLst>
              <a:ext uri="{FF2B5EF4-FFF2-40B4-BE49-F238E27FC236}">
                <a16:creationId xmlns:a16="http://schemas.microsoft.com/office/drawing/2014/main" id="{D7DADC70-9E3E-4E40-A084-CB534812AB77}"/>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ED9EC9ED-F244-D04E-8004-782494230CD5}"/>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2505" name="TextBox 9">
            <a:extLst>
              <a:ext uri="{FF2B5EF4-FFF2-40B4-BE49-F238E27FC236}">
                <a16:creationId xmlns:a16="http://schemas.microsoft.com/office/drawing/2014/main" id="{CBDB89CC-15C3-9542-A7E8-4EFBCD8584B7}"/>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2506" name="Oval 27">
            <a:extLst>
              <a:ext uri="{FF2B5EF4-FFF2-40B4-BE49-F238E27FC236}">
                <a16:creationId xmlns:a16="http://schemas.microsoft.com/office/drawing/2014/main" id="{36EBFEFB-8B80-FB4E-A9BD-EBB15F691084}"/>
              </a:ext>
            </a:extLst>
          </p:cNvPr>
          <p:cNvSpPr>
            <a:spLocks noChangeArrowheads="1"/>
          </p:cNvSpPr>
          <p:nvPr/>
        </p:nvSpPr>
        <p:spPr bwMode="auto">
          <a:xfrm>
            <a:off x="6664326" y="5149850"/>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89" name="Picture 12">
            <a:extLst>
              <a:ext uri="{FF2B5EF4-FFF2-40B4-BE49-F238E27FC236}">
                <a16:creationId xmlns:a16="http://schemas.microsoft.com/office/drawing/2014/main" id="{55C39A39-8BC4-304B-998B-3FF6BD7B69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3490" name="Group 3">
            <a:extLst>
              <a:ext uri="{FF2B5EF4-FFF2-40B4-BE49-F238E27FC236}">
                <a16:creationId xmlns:a16="http://schemas.microsoft.com/office/drawing/2014/main" id="{8846A9C6-E64C-7941-9222-4DCDE9AABD3A}"/>
              </a:ext>
            </a:extLst>
          </p:cNvPr>
          <p:cNvGrpSpPr>
            <a:grpSpLocks/>
          </p:cNvGrpSpPr>
          <p:nvPr/>
        </p:nvGrpSpPr>
        <p:grpSpPr bwMode="auto">
          <a:xfrm>
            <a:off x="1019176" y="2254250"/>
            <a:ext cx="2728913" cy="952500"/>
            <a:chOff x="2939720" y="2892530"/>
            <a:chExt cx="3069069" cy="952418"/>
          </a:xfrm>
        </p:grpSpPr>
        <p:sp>
          <p:nvSpPr>
            <p:cNvPr id="63542" name="Rounded Rectangle 1">
              <a:extLst>
                <a:ext uri="{FF2B5EF4-FFF2-40B4-BE49-F238E27FC236}">
                  <a16:creationId xmlns:a16="http://schemas.microsoft.com/office/drawing/2014/main" id="{CA774818-9ED6-444B-895F-CDB2AB6FB71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3543" name="Rectangle 2">
              <a:extLst>
                <a:ext uri="{FF2B5EF4-FFF2-40B4-BE49-F238E27FC236}">
                  <a16:creationId xmlns:a16="http://schemas.microsoft.com/office/drawing/2014/main" id="{2C5AED11-67B9-1B41-A6D3-5E28A236ABE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5EC3AC8D-7E52-ED4A-AC48-275C0C3571AE}"/>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3492" name="Group 30">
            <a:extLst>
              <a:ext uri="{FF2B5EF4-FFF2-40B4-BE49-F238E27FC236}">
                <a16:creationId xmlns:a16="http://schemas.microsoft.com/office/drawing/2014/main" id="{811FD6CB-9E0A-254D-8BF0-6DF158E8B578}"/>
              </a:ext>
            </a:extLst>
          </p:cNvPr>
          <p:cNvGrpSpPr>
            <a:grpSpLocks/>
          </p:cNvGrpSpPr>
          <p:nvPr/>
        </p:nvGrpSpPr>
        <p:grpSpPr bwMode="auto">
          <a:xfrm>
            <a:off x="4095751" y="2254250"/>
            <a:ext cx="2728913" cy="952500"/>
            <a:chOff x="152401" y="2971800"/>
            <a:chExt cx="2728526" cy="952418"/>
          </a:xfrm>
        </p:grpSpPr>
        <p:pic>
          <p:nvPicPr>
            <p:cNvPr id="63536" name="Picture 12">
              <a:extLst>
                <a:ext uri="{FF2B5EF4-FFF2-40B4-BE49-F238E27FC236}">
                  <a16:creationId xmlns:a16="http://schemas.microsoft.com/office/drawing/2014/main" id="{C52A2A56-2A36-C846-BE0A-649E303C5A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537" name="Picture 12">
              <a:extLst>
                <a:ext uri="{FF2B5EF4-FFF2-40B4-BE49-F238E27FC236}">
                  <a16:creationId xmlns:a16="http://schemas.microsoft.com/office/drawing/2014/main" id="{4C96A4B6-1A21-7141-B669-062B19F52F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538" name="Picture 12">
              <a:extLst>
                <a:ext uri="{FF2B5EF4-FFF2-40B4-BE49-F238E27FC236}">
                  <a16:creationId xmlns:a16="http://schemas.microsoft.com/office/drawing/2014/main" id="{E2B38C41-17AF-8749-9DB8-C043AAE393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3539" name="Group 36">
              <a:extLst>
                <a:ext uri="{FF2B5EF4-FFF2-40B4-BE49-F238E27FC236}">
                  <a16:creationId xmlns:a16="http://schemas.microsoft.com/office/drawing/2014/main" id="{DAEEE920-E5F3-D241-88EE-2921F588F806}"/>
                </a:ext>
              </a:extLst>
            </p:cNvPr>
            <p:cNvGrpSpPr>
              <a:grpSpLocks/>
            </p:cNvGrpSpPr>
            <p:nvPr/>
          </p:nvGrpSpPr>
          <p:grpSpPr bwMode="auto">
            <a:xfrm>
              <a:off x="152401" y="2971800"/>
              <a:ext cx="2728526" cy="952418"/>
              <a:chOff x="2939720" y="2892530"/>
              <a:chExt cx="3069069" cy="952418"/>
            </a:xfrm>
          </p:grpSpPr>
          <p:sp>
            <p:nvSpPr>
              <p:cNvPr id="63540" name="Rounded Rectangle 37">
                <a:extLst>
                  <a:ext uri="{FF2B5EF4-FFF2-40B4-BE49-F238E27FC236}">
                    <a16:creationId xmlns:a16="http://schemas.microsoft.com/office/drawing/2014/main" id="{DDF71351-19D6-AA41-96FC-3B29B2229D37}"/>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3541" name="Rectangle 38">
                <a:extLst>
                  <a:ext uri="{FF2B5EF4-FFF2-40B4-BE49-F238E27FC236}">
                    <a16:creationId xmlns:a16="http://schemas.microsoft.com/office/drawing/2014/main" id="{4E8B50FF-A85A-1148-A7AD-4654B9D8A8B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3493" name="Group 39">
            <a:extLst>
              <a:ext uri="{FF2B5EF4-FFF2-40B4-BE49-F238E27FC236}">
                <a16:creationId xmlns:a16="http://schemas.microsoft.com/office/drawing/2014/main" id="{B27940F2-BF98-4A40-B2BF-C3B05D0C720D}"/>
              </a:ext>
            </a:extLst>
          </p:cNvPr>
          <p:cNvGrpSpPr>
            <a:grpSpLocks/>
          </p:cNvGrpSpPr>
          <p:nvPr/>
        </p:nvGrpSpPr>
        <p:grpSpPr bwMode="auto">
          <a:xfrm>
            <a:off x="7199313" y="2243138"/>
            <a:ext cx="2728912" cy="952500"/>
            <a:chOff x="152401" y="2971800"/>
            <a:chExt cx="2728526" cy="952418"/>
          </a:xfrm>
        </p:grpSpPr>
        <p:pic>
          <p:nvPicPr>
            <p:cNvPr id="63532" name="Picture 12">
              <a:extLst>
                <a:ext uri="{FF2B5EF4-FFF2-40B4-BE49-F238E27FC236}">
                  <a16:creationId xmlns:a16="http://schemas.microsoft.com/office/drawing/2014/main" id="{497D534F-5D6C-F148-9A36-AA1D3D8F6C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3533" name="Group 45">
              <a:extLst>
                <a:ext uri="{FF2B5EF4-FFF2-40B4-BE49-F238E27FC236}">
                  <a16:creationId xmlns:a16="http://schemas.microsoft.com/office/drawing/2014/main" id="{1AA9DF86-298E-F54B-B437-203923A79A61}"/>
                </a:ext>
              </a:extLst>
            </p:cNvPr>
            <p:cNvGrpSpPr>
              <a:grpSpLocks/>
            </p:cNvGrpSpPr>
            <p:nvPr/>
          </p:nvGrpSpPr>
          <p:grpSpPr bwMode="auto">
            <a:xfrm>
              <a:off x="152401" y="2971800"/>
              <a:ext cx="2728526" cy="952418"/>
              <a:chOff x="2939720" y="2892530"/>
              <a:chExt cx="3069069" cy="952418"/>
            </a:xfrm>
          </p:grpSpPr>
          <p:sp>
            <p:nvSpPr>
              <p:cNvPr id="63534" name="Rounded Rectangle 46">
                <a:extLst>
                  <a:ext uri="{FF2B5EF4-FFF2-40B4-BE49-F238E27FC236}">
                    <a16:creationId xmlns:a16="http://schemas.microsoft.com/office/drawing/2014/main" id="{FEABD422-40ED-6A4C-B46A-333EA054221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3535" name="Rectangle 47">
                <a:extLst>
                  <a:ext uri="{FF2B5EF4-FFF2-40B4-BE49-F238E27FC236}">
                    <a16:creationId xmlns:a16="http://schemas.microsoft.com/office/drawing/2014/main" id="{545FA6EC-2214-A944-A502-861E0EE249B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3494" name="TextBox 24">
            <a:extLst>
              <a:ext uri="{FF2B5EF4-FFF2-40B4-BE49-F238E27FC236}">
                <a16:creationId xmlns:a16="http://schemas.microsoft.com/office/drawing/2014/main" id="{24492262-2194-6D4B-8D4E-AA34E3195EBB}"/>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3495" name="TextBox 25">
            <a:extLst>
              <a:ext uri="{FF2B5EF4-FFF2-40B4-BE49-F238E27FC236}">
                <a16:creationId xmlns:a16="http://schemas.microsoft.com/office/drawing/2014/main" id="{491E1B74-0C07-824A-8C89-31E7A453025F}"/>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3496" name="TextBox 26">
            <a:extLst>
              <a:ext uri="{FF2B5EF4-FFF2-40B4-BE49-F238E27FC236}">
                <a16:creationId xmlns:a16="http://schemas.microsoft.com/office/drawing/2014/main" id="{A1F60752-A325-1E40-AB8A-7ED85D4586A2}"/>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B5F7463F-547A-C640-AEA5-88FDD36B25FD}"/>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3529" name="TextBox 9">
            <a:extLst>
              <a:ext uri="{FF2B5EF4-FFF2-40B4-BE49-F238E27FC236}">
                <a16:creationId xmlns:a16="http://schemas.microsoft.com/office/drawing/2014/main" id="{3CCF17C5-C953-5D40-B1D6-238555A6CD48}"/>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3530" name="Oval 27">
            <a:extLst>
              <a:ext uri="{FF2B5EF4-FFF2-40B4-BE49-F238E27FC236}">
                <a16:creationId xmlns:a16="http://schemas.microsoft.com/office/drawing/2014/main" id="{EE3C3D59-0165-E84B-BBF7-4B051353F9A5}"/>
              </a:ext>
            </a:extLst>
          </p:cNvPr>
          <p:cNvSpPr>
            <a:spLocks noChangeArrowheads="1"/>
          </p:cNvSpPr>
          <p:nvPr/>
        </p:nvSpPr>
        <p:spPr bwMode="auto">
          <a:xfrm>
            <a:off x="6664326" y="5149850"/>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63531" name="Straight Arrow Connector 28">
            <a:extLst>
              <a:ext uri="{FF2B5EF4-FFF2-40B4-BE49-F238E27FC236}">
                <a16:creationId xmlns:a16="http://schemas.microsoft.com/office/drawing/2014/main" id="{BA3F47E0-0368-8D43-A4EA-5E3AD5D2B4CD}"/>
              </a:ext>
            </a:extLst>
          </p:cNvPr>
          <p:cNvCxnSpPr>
            <a:cxnSpLocks noChangeShapeType="1"/>
            <a:stCxn id="63530" idx="2"/>
          </p:cNvCxnSpPr>
          <p:nvPr/>
        </p:nvCxnSpPr>
        <p:spPr bwMode="auto">
          <a:xfrm flipH="1">
            <a:off x="2454275" y="5308600"/>
            <a:ext cx="4210050" cy="3698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3" name="Picture 12">
            <a:extLst>
              <a:ext uri="{FF2B5EF4-FFF2-40B4-BE49-F238E27FC236}">
                <a16:creationId xmlns:a16="http://schemas.microsoft.com/office/drawing/2014/main" id="{06BF941B-230C-3641-A03A-6F9BB9BEBE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4514" name="Group 3">
            <a:extLst>
              <a:ext uri="{FF2B5EF4-FFF2-40B4-BE49-F238E27FC236}">
                <a16:creationId xmlns:a16="http://schemas.microsoft.com/office/drawing/2014/main" id="{1AA7EB09-39A5-FC4D-B9F5-3C12EFB369C0}"/>
              </a:ext>
            </a:extLst>
          </p:cNvPr>
          <p:cNvGrpSpPr>
            <a:grpSpLocks/>
          </p:cNvGrpSpPr>
          <p:nvPr/>
        </p:nvGrpSpPr>
        <p:grpSpPr bwMode="auto">
          <a:xfrm>
            <a:off x="1019176" y="2254250"/>
            <a:ext cx="2728913" cy="952500"/>
            <a:chOff x="2939720" y="2892530"/>
            <a:chExt cx="3069069" cy="952418"/>
          </a:xfrm>
        </p:grpSpPr>
        <p:sp>
          <p:nvSpPr>
            <p:cNvPr id="64564" name="Rounded Rectangle 1">
              <a:extLst>
                <a:ext uri="{FF2B5EF4-FFF2-40B4-BE49-F238E27FC236}">
                  <a16:creationId xmlns:a16="http://schemas.microsoft.com/office/drawing/2014/main" id="{231117A5-2086-A740-8D52-E3CC674E3DB0}"/>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4565" name="Rectangle 2">
              <a:extLst>
                <a:ext uri="{FF2B5EF4-FFF2-40B4-BE49-F238E27FC236}">
                  <a16:creationId xmlns:a16="http://schemas.microsoft.com/office/drawing/2014/main" id="{95682738-D5E6-0E46-AA88-8805FCC0064E}"/>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CC23CBF7-41F7-924C-B1D8-677BDF806988}"/>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4516" name="Group 30">
            <a:extLst>
              <a:ext uri="{FF2B5EF4-FFF2-40B4-BE49-F238E27FC236}">
                <a16:creationId xmlns:a16="http://schemas.microsoft.com/office/drawing/2014/main" id="{43D06D6C-FBA6-C043-AEB8-47DE60CAAA0B}"/>
              </a:ext>
            </a:extLst>
          </p:cNvPr>
          <p:cNvGrpSpPr>
            <a:grpSpLocks/>
          </p:cNvGrpSpPr>
          <p:nvPr/>
        </p:nvGrpSpPr>
        <p:grpSpPr bwMode="auto">
          <a:xfrm>
            <a:off x="4095751" y="2254250"/>
            <a:ext cx="2728913" cy="952500"/>
            <a:chOff x="152401" y="2971800"/>
            <a:chExt cx="2728526" cy="952418"/>
          </a:xfrm>
        </p:grpSpPr>
        <p:pic>
          <p:nvPicPr>
            <p:cNvPr id="64558" name="Picture 12">
              <a:extLst>
                <a:ext uri="{FF2B5EF4-FFF2-40B4-BE49-F238E27FC236}">
                  <a16:creationId xmlns:a16="http://schemas.microsoft.com/office/drawing/2014/main" id="{0122C477-BFE8-1B41-9419-C13CC5176E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59" name="Picture 12">
              <a:extLst>
                <a:ext uri="{FF2B5EF4-FFF2-40B4-BE49-F238E27FC236}">
                  <a16:creationId xmlns:a16="http://schemas.microsoft.com/office/drawing/2014/main" id="{0BEF9EA9-AD2E-9A44-8339-EF17D990B6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60" name="Picture 12">
              <a:extLst>
                <a:ext uri="{FF2B5EF4-FFF2-40B4-BE49-F238E27FC236}">
                  <a16:creationId xmlns:a16="http://schemas.microsoft.com/office/drawing/2014/main" id="{4864914E-A3FD-7541-BD83-78219D161C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4561" name="Group 36">
              <a:extLst>
                <a:ext uri="{FF2B5EF4-FFF2-40B4-BE49-F238E27FC236}">
                  <a16:creationId xmlns:a16="http://schemas.microsoft.com/office/drawing/2014/main" id="{234E9F21-9804-9242-9D46-3312C9D1AE56}"/>
                </a:ext>
              </a:extLst>
            </p:cNvPr>
            <p:cNvGrpSpPr>
              <a:grpSpLocks/>
            </p:cNvGrpSpPr>
            <p:nvPr/>
          </p:nvGrpSpPr>
          <p:grpSpPr bwMode="auto">
            <a:xfrm>
              <a:off x="152401" y="2971800"/>
              <a:ext cx="2728526" cy="952418"/>
              <a:chOff x="2939720" y="2892530"/>
              <a:chExt cx="3069069" cy="952418"/>
            </a:xfrm>
          </p:grpSpPr>
          <p:sp>
            <p:nvSpPr>
              <p:cNvPr id="64562" name="Rounded Rectangle 37">
                <a:extLst>
                  <a:ext uri="{FF2B5EF4-FFF2-40B4-BE49-F238E27FC236}">
                    <a16:creationId xmlns:a16="http://schemas.microsoft.com/office/drawing/2014/main" id="{68607FE4-EC88-484D-824C-A709DF601B9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4563" name="Rectangle 38">
                <a:extLst>
                  <a:ext uri="{FF2B5EF4-FFF2-40B4-BE49-F238E27FC236}">
                    <a16:creationId xmlns:a16="http://schemas.microsoft.com/office/drawing/2014/main" id="{3DE01D17-404E-3C46-87B5-F5F4D4CC69E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4517" name="Group 39">
            <a:extLst>
              <a:ext uri="{FF2B5EF4-FFF2-40B4-BE49-F238E27FC236}">
                <a16:creationId xmlns:a16="http://schemas.microsoft.com/office/drawing/2014/main" id="{C6F938EE-A48F-7F49-A392-4513497CDCF5}"/>
              </a:ext>
            </a:extLst>
          </p:cNvPr>
          <p:cNvGrpSpPr>
            <a:grpSpLocks/>
          </p:cNvGrpSpPr>
          <p:nvPr/>
        </p:nvGrpSpPr>
        <p:grpSpPr bwMode="auto">
          <a:xfrm>
            <a:off x="7199313" y="2243138"/>
            <a:ext cx="2728912" cy="952500"/>
            <a:chOff x="152401" y="2971800"/>
            <a:chExt cx="2728526" cy="952418"/>
          </a:xfrm>
        </p:grpSpPr>
        <p:pic>
          <p:nvPicPr>
            <p:cNvPr id="64554" name="Picture 12">
              <a:extLst>
                <a:ext uri="{FF2B5EF4-FFF2-40B4-BE49-F238E27FC236}">
                  <a16:creationId xmlns:a16="http://schemas.microsoft.com/office/drawing/2014/main" id="{EBF90155-E8B1-B848-85BC-AD642A8E8B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4555" name="Group 45">
              <a:extLst>
                <a:ext uri="{FF2B5EF4-FFF2-40B4-BE49-F238E27FC236}">
                  <a16:creationId xmlns:a16="http://schemas.microsoft.com/office/drawing/2014/main" id="{851D19F1-E970-5446-AF85-95680CB8D124}"/>
                </a:ext>
              </a:extLst>
            </p:cNvPr>
            <p:cNvGrpSpPr>
              <a:grpSpLocks/>
            </p:cNvGrpSpPr>
            <p:nvPr/>
          </p:nvGrpSpPr>
          <p:grpSpPr bwMode="auto">
            <a:xfrm>
              <a:off x="152401" y="2971800"/>
              <a:ext cx="2728526" cy="952418"/>
              <a:chOff x="2939720" y="2892530"/>
              <a:chExt cx="3069069" cy="952418"/>
            </a:xfrm>
          </p:grpSpPr>
          <p:sp>
            <p:nvSpPr>
              <p:cNvPr id="64556" name="Rounded Rectangle 46">
                <a:extLst>
                  <a:ext uri="{FF2B5EF4-FFF2-40B4-BE49-F238E27FC236}">
                    <a16:creationId xmlns:a16="http://schemas.microsoft.com/office/drawing/2014/main" id="{5D9A8AC3-FC24-5B4E-B508-CCD4829939D7}"/>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4557" name="Rectangle 47">
                <a:extLst>
                  <a:ext uri="{FF2B5EF4-FFF2-40B4-BE49-F238E27FC236}">
                    <a16:creationId xmlns:a16="http://schemas.microsoft.com/office/drawing/2014/main" id="{D43763EF-A824-074B-89A1-119F6176FC3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4518" name="TextBox 24">
            <a:extLst>
              <a:ext uri="{FF2B5EF4-FFF2-40B4-BE49-F238E27FC236}">
                <a16:creationId xmlns:a16="http://schemas.microsoft.com/office/drawing/2014/main" id="{5A9A819B-5A66-B04B-A6C4-3C42FD2D2D81}"/>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4519" name="TextBox 25">
            <a:extLst>
              <a:ext uri="{FF2B5EF4-FFF2-40B4-BE49-F238E27FC236}">
                <a16:creationId xmlns:a16="http://schemas.microsoft.com/office/drawing/2014/main" id="{A7A6B555-A596-6F49-84BD-5E69380BC2BE}"/>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4520" name="TextBox 26">
            <a:extLst>
              <a:ext uri="{FF2B5EF4-FFF2-40B4-BE49-F238E27FC236}">
                <a16:creationId xmlns:a16="http://schemas.microsoft.com/office/drawing/2014/main" id="{5FAB90DA-78B9-C24C-A08C-518E18DB497E}"/>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813301A7-A21A-AC45-B73C-860F592167B3}"/>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4553" name="TextBox 9">
            <a:extLst>
              <a:ext uri="{FF2B5EF4-FFF2-40B4-BE49-F238E27FC236}">
                <a16:creationId xmlns:a16="http://schemas.microsoft.com/office/drawing/2014/main" id="{38C9D2A6-CF7A-3E4F-B520-323FC7D68AAF}"/>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5" name="Rectangle 3">
            <a:extLst>
              <a:ext uri="{FF2B5EF4-FFF2-40B4-BE49-F238E27FC236}">
                <a16:creationId xmlns:a16="http://schemas.microsoft.com/office/drawing/2014/main" id="{98440795-FAA6-434C-B4FD-D0324FBCBD6F}"/>
              </a:ext>
            </a:extLst>
          </p:cNvPr>
          <p:cNvSpPr>
            <a:spLocks noGrp="1" noChangeArrowheads="1"/>
          </p:cNvSpPr>
          <p:nvPr>
            <p:ph type="body" idx="1"/>
          </p:nvPr>
        </p:nvSpPr>
        <p:spPr>
          <a:xfrm>
            <a:off x="1524000" y="1219200"/>
            <a:ext cx="7924800" cy="5486400"/>
          </a:xfrm>
        </p:spPr>
        <p:txBody>
          <a:bodyPr/>
          <a:lstStyle/>
          <a:p>
            <a:pPr eaLnBrk="1" hangingPunct="1">
              <a:defRPr/>
            </a:pPr>
            <a:r>
              <a:rPr lang="en-US" dirty="0">
                <a:ea typeface="+mn-ea"/>
                <a:cs typeface="+mn-cs"/>
              </a:rPr>
              <a:t>The exam will cover: Chapter 1 to Chapter 6, and Sections 7.1-7.2, register machines, and i281 CPU</a:t>
            </a:r>
          </a:p>
          <a:p>
            <a:pPr eaLnBrk="1" hangingPunct="1">
              <a:defRPr/>
            </a:pPr>
            <a:endParaRPr lang="en-US" dirty="0">
              <a:ea typeface="+mn-ea"/>
              <a:cs typeface="+mn-cs"/>
            </a:endParaRPr>
          </a:p>
          <a:p>
            <a:pPr eaLnBrk="1" hangingPunct="1">
              <a:defRPr/>
            </a:pPr>
            <a:r>
              <a:rPr lang="en-US" dirty="0">
                <a:ea typeface="+mn-ea"/>
                <a:cs typeface="+mn-cs"/>
              </a:rPr>
              <a:t>Emphasis will be on Chapter 5, 6, and 7</a:t>
            </a:r>
          </a:p>
          <a:p>
            <a:pPr eaLnBrk="1" hangingPunct="1">
              <a:defRPr/>
            </a:pPr>
            <a:endParaRPr lang="en-US" dirty="0">
              <a:ea typeface="+mn-ea"/>
              <a:cs typeface="+mn-cs"/>
            </a:endParaRPr>
          </a:p>
          <a:p>
            <a:pPr eaLnBrk="1" hangingPunct="1">
              <a:defRPr/>
            </a:pPr>
            <a:endParaRPr lang="en-US" dirty="0">
              <a:ea typeface="+mn-ea"/>
              <a:cs typeface="+mn-cs"/>
            </a:endParaRPr>
          </a:p>
          <a:p>
            <a:pPr eaLnBrk="1" hangingPunct="1">
              <a:defRPr/>
            </a:pPr>
            <a:r>
              <a:rPr lang="en-US" dirty="0">
                <a:ea typeface="+mn-ea"/>
                <a:cs typeface="+mn-cs"/>
              </a:rPr>
              <a:t>The exam will be closed book but open notes.</a:t>
            </a:r>
          </a:p>
          <a:p>
            <a:pPr eaLnBrk="1" hangingPunct="1">
              <a:defRPr/>
            </a:pPr>
            <a:endParaRPr lang="en-US" dirty="0">
              <a:ea typeface="+mn-ea"/>
              <a:cs typeface="+mn-cs"/>
            </a:endParaRPr>
          </a:p>
          <a:p>
            <a:pPr eaLnBrk="1" hangingPunct="1">
              <a:defRPr/>
            </a:pPr>
            <a:r>
              <a:rPr lang="en-US" dirty="0">
                <a:ea typeface="+mn-ea"/>
                <a:cs typeface="+mn-cs"/>
              </a:rPr>
              <a:t>You can bring up to 5 pages of handwritten or typed notes.</a:t>
            </a:r>
          </a:p>
          <a:p>
            <a:pPr marL="0" indent="0" eaLnBrk="1" hangingPunct="1">
              <a:buNone/>
              <a:defRPr/>
            </a:pPr>
            <a:endParaRPr lang="en-US" dirty="0">
              <a:ea typeface="+mn-ea"/>
              <a:cs typeface="ＭＳ Ｐゴシック" charset="0"/>
            </a:endParaRPr>
          </a:p>
          <a:p>
            <a:pPr lvl="1" eaLnBrk="1" hangingPunct="1">
              <a:defRPr/>
            </a:pPr>
            <a:endParaRPr lang="en-US" dirty="0">
              <a:ea typeface="+mn-ea"/>
            </a:endParaRPr>
          </a:p>
          <a:p>
            <a:pPr marL="457200" lvl="1" indent="0" eaLnBrk="1" hangingPunct="1">
              <a:buNone/>
              <a:defRPr/>
            </a:pPr>
            <a:endParaRPr lang="en-US" dirty="0">
              <a:ea typeface="+mn-ea"/>
            </a:endParaRPr>
          </a:p>
        </p:txBody>
      </p:sp>
      <p:sp>
        <p:nvSpPr>
          <p:cNvPr id="10242" name="Title 1">
            <a:extLst>
              <a:ext uri="{FF2B5EF4-FFF2-40B4-BE49-F238E27FC236}">
                <a16:creationId xmlns:a16="http://schemas.microsoft.com/office/drawing/2014/main" id="{88BAF9D2-2D28-AD4F-A773-2D885C5C8CFC}"/>
              </a:ext>
            </a:extLst>
          </p:cNvPr>
          <p:cNvSpPr>
            <a:spLocks noGrp="1" noChangeArrowheads="1"/>
          </p:cNvSpPr>
          <p:nvPr>
            <p:ph type="title"/>
          </p:nvPr>
        </p:nvSpPr>
        <p:spPr/>
        <p:txBody>
          <a:bodyPr/>
          <a:lstStyle/>
          <a:p>
            <a:r>
              <a:rPr lang="en-US" altLang="en-US">
                <a:solidFill>
                  <a:srgbClr val="000000"/>
                </a:solidFill>
                <a:cs typeface="Arial" panose="020B0604020202020204" pitchFamily="34" charset="0"/>
                <a:sym typeface="Arial" panose="020B0604020202020204" pitchFamily="34" charset="0"/>
              </a:rPr>
              <a:t>Final Exam Format</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7" name="Picture 12">
            <a:extLst>
              <a:ext uri="{FF2B5EF4-FFF2-40B4-BE49-F238E27FC236}">
                <a16:creationId xmlns:a16="http://schemas.microsoft.com/office/drawing/2014/main" id="{45763F3D-4DCD-6D4E-9AB8-FEC1852ABA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5538" name="Group 3">
            <a:extLst>
              <a:ext uri="{FF2B5EF4-FFF2-40B4-BE49-F238E27FC236}">
                <a16:creationId xmlns:a16="http://schemas.microsoft.com/office/drawing/2014/main" id="{BE81255B-C084-3D4F-9E4D-F6F637C0466B}"/>
              </a:ext>
            </a:extLst>
          </p:cNvPr>
          <p:cNvGrpSpPr>
            <a:grpSpLocks/>
          </p:cNvGrpSpPr>
          <p:nvPr/>
        </p:nvGrpSpPr>
        <p:grpSpPr bwMode="auto">
          <a:xfrm>
            <a:off x="1019176" y="2254250"/>
            <a:ext cx="2728913" cy="952500"/>
            <a:chOff x="2939720" y="2892530"/>
            <a:chExt cx="3069069" cy="952418"/>
          </a:xfrm>
        </p:grpSpPr>
        <p:sp>
          <p:nvSpPr>
            <p:cNvPr id="65589" name="Rounded Rectangle 1">
              <a:extLst>
                <a:ext uri="{FF2B5EF4-FFF2-40B4-BE49-F238E27FC236}">
                  <a16:creationId xmlns:a16="http://schemas.microsoft.com/office/drawing/2014/main" id="{56ED17AA-17A9-7145-9105-37C6B25B0503}"/>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5590" name="Rectangle 2">
              <a:extLst>
                <a:ext uri="{FF2B5EF4-FFF2-40B4-BE49-F238E27FC236}">
                  <a16:creationId xmlns:a16="http://schemas.microsoft.com/office/drawing/2014/main" id="{64F44E03-F454-FC4B-87AD-51AED9D6962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C7358F31-CE46-9441-A352-E8367BDD0E48}"/>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5540" name="Group 30">
            <a:extLst>
              <a:ext uri="{FF2B5EF4-FFF2-40B4-BE49-F238E27FC236}">
                <a16:creationId xmlns:a16="http://schemas.microsoft.com/office/drawing/2014/main" id="{4AAA8E22-6F30-1A4F-A937-C3EB18517A2F}"/>
              </a:ext>
            </a:extLst>
          </p:cNvPr>
          <p:cNvGrpSpPr>
            <a:grpSpLocks/>
          </p:cNvGrpSpPr>
          <p:nvPr/>
        </p:nvGrpSpPr>
        <p:grpSpPr bwMode="auto">
          <a:xfrm>
            <a:off x="4095751" y="2254250"/>
            <a:ext cx="2728913" cy="952500"/>
            <a:chOff x="152401" y="2971800"/>
            <a:chExt cx="2728526" cy="952418"/>
          </a:xfrm>
        </p:grpSpPr>
        <p:pic>
          <p:nvPicPr>
            <p:cNvPr id="65583" name="Picture 12">
              <a:extLst>
                <a:ext uri="{FF2B5EF4-FFF2-40B4-BE49-F238E27FC236}">
                  <a16:creationId xmlns:a16="http://schemas.microsoft.com/office/drawing/2014/main" id="{74ECC736-114C-4C44-A738-A063C350C5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584" name="Picture 12">
              <a:extLst>
                <a:ext uri="{FF2B5EF4-FFF2-40B4-BE49-F238E27FC236}">
                  <a16:creationId xmlns:a16="http://schemas.microsoft.com/office/drawing/2014/main" id="{4A332F3E-49A3-2E4A-AECD-952E6931F0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585" name="Picture 12">
              <a:extLst>
                <a:ext uri="{FF2B5EF4-FFF2-40B4-BE49-F238E27FC236}">
                  <a16:creationId xmlns:a16="http://schemas.microsoft.com/office/drawing/2014/main" id="{7C4A3B2C-1F2E-6C42-B7A0-0BA6810C76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5586" name="Group 36">
              <a:extLst>
                <a:ext uri="{FF2B5EF4-FFF2-40B4-BE49-F238E27FC236}">
                  <a16:creationId xmlns:a16="http://schemas.microsoft.com/office/drawing/2014/main" id="{DE57819F-8BF0-1C42-B57B-2A44A4B6B6FA}"/>
                </a:ext>
              </a:extLst>
            </p:cNvPr>
            <p:cNvGrpSpPr>
              <a:grpSpLocks/>
            </p:cNvGrpSpPr>
            <p:nvPr/>
          </p:nvGrpSpPr>
          <p:grpSpPr bwMode="auto">
            <a:xfrm>
              <a:off x="152401" y="2971800"/>
              <a:ext cx="2728526" cy="952418"/>
              <a:chOff x="2939720" y="2892530"/>
              <a:chExt cx="3069069" cy="952418"/>
            </a:xfrm>
          </p:grpSpPr>
          <p:sp>
            <p:nvSpPr>
              <p:cNvPr id="65587" name="Rounded Rectangle 37">
                <a:extLst>
                  <a:ext uri="{FF2B5EF4-FFF2-40B4-BE49-F238E27FC236}">
                    <a16:creationId xmlns:a16="http://schemas.microsoft.com/office/drawing/2014/main" id="{40C5D117-F875-5843-99EE-92D5799E8B53}"/>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5588" name="Rectangle 38">
                <a:extLst>
                  <a:ext uri="{FF2B5EF4-FFF2-40B4-BE49-F238E27FC236}">
                    <a16:creationId xmlns:a16="http://schemas.microsoft.com/office/drawing/2014/main" id="{D85824B7-BEDB-7648-8D88-93BA846E822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5541" name="Group 39">
            <a:extLst>
              <a:ext uri="{FF2B5EF4-FFF2-40B4-BE49-F238E27FC236}">
                <a16:creationId xmlns:a16="http://schemas.microsoft.com/office/drawing/2014/main" id="{DE5A965C-3ECF-3F42-A1EC-46B6CC773871}"/>
              </a:ext>
            </a:extLst>
          </p:cNvPr>
          <p:cNvGrpSpPr>
            <a:grpSpLocks/>
          </p:cNvGrpSpPr>
          <p:nvPr/>
        </p:nvGrpSpPr>
        <p:grpSpPr bwMode="auto">
          <a:xfrm>
            <a:off x="7199313" y="2243138"/>
            <a:ext cx="2728912" cy="952500"/>
            <a:chOff x="152401" y="2971800"/>
            <a:chExt cx="2728526" cy="952418"/>
          </a:xfrm>
        </p:grpSpPr>
        <p:pic>
          <p:nvPicPr>
            <p:cNvPr id="65579" name="Picture 12">
              <a:extLst>
                <a:ext uri="{FF2B5EF4-FFF2-40B4-BE49-F238E27FC236}">
                  <a16:creationId xmlns:a16="http://schemas.microsoft.com/office/drawing/2014/main" id="{F6153C05-BBAD-0043-BB55-E57950E2D5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5580" name="Group 45">
              <a:extLst>
                <a:ext uri="{FF2B5EF4-FFF2-40B4-BE49-F238E27FC236}">
                  <a16:creationId xmlns:a16="http://schemas.microsoft.com/office/drawing/2014/main" id="{70A6030E-8C03-3043-9CF4-E47F1DD7F64F}"/>
                </a:ext>
              </a:extLst>
            </p:cNvPr>
            <p:cNvGrpSpPr>
              <a:grpSpLocks/>
            </p:cNvGrpSpPr>
            <p:nvPr/>
          </p:nvGrpSpPr>
          <p:grpSpPr bwMode="auto">
            <a:xfrm>
              <a:off x="152401" y="2971800"/>
              <a:ext cx="2728526" cy="952418"/>
              <a:chOff x="2939720" y="2892530"/>
              <a:chExt cx="3069069" cy="952418"/>
            </a:xfrm>
          </p:grpSpPr>
          <p:sp>
            <p:nvSpPr>
              <p:cNvPr id="65581" name="Rounded Rectangle 46">
                <a:extLst>
                  <a:ext uri="{FF2B5EF4-FFF2-40B4-BE49-F238E27FC236}">
                    <a16:creationId xmlns:a16="http://schemas.microsoft.com/office/drawing/2014/main" id="{47C9B1E9-CCEF-9E43-A690-AB7811581BC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5582" name="Rectangle 47">
                <a:extLst>
                  <a:ext uri="{FF2B5EF4-FFF2-40B4-BE49-F238E27FC236}">
                    <a16:creationId xmlns:a16="http://schemas.microsoft.com/office/drawing/2014/main" id="{2C4A3998-7479-9E4D-964D-18B9DF13A5D3}"/>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5542" name="TextBox 24">
            <a:extLst>
              <a:ext uri="{FF2B5EF4-FFF2-40B4-BE49-F238E27FC236}">
                <a16:creationId xmlns:a16="http://schemas.microsoft.com/office/drawing/2014/main" id="{212A2512-C2E5-934B-BE7A-D1EB57CFBFF7}"/>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5543" name="TextBox 25">
            <a:extLst>
              <a:ext uri="{FF2B5EF4-FFF2-40B4-BE49-F238E27FC236}">
                <a16:creationId xmlns:a16="http://schemas.microsoft.com/office/drawing/2014/main" id="{5EB1C24A-C795-BD4A-9755-005C87A21CEF}"/>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5544" name="TextBox 26">
            <a:extLst>
              <a:ext uri="{FF2B5EF4-FFF2-40B4-BE49-F238E27FC236}">
                <a16:creationId xmlns:a16="http://schemas.microsoft.com/office/drawing/2014/main" id="{F86343ED-81D6-4E42-B99D-21DDBBF81CDC}"/>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1540931E-BCDF-F44E-9E1F-D8540F304B0F}"/>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5577" name="TextBox 9">
            <a:extLst>
              <a:ext uri="{FF2B5EF4-FFF2-40B4-BE49-F238E27FC236}">
                <a16:creationId xmlns:a16="http://schemas.microsoft.com/office/drawing/2014/main" id="{919AEE83-3787-BE46-A971-C90BDAE8D70D}"/>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5578" name="Rectangle 27">
            <a:extLst>
              <a:ext uri="{FF2B5EF4-FFF2-40B4-BE49-F238E27FC236}">
                <a16:creationId xmlns:a16="http://schemas.microsoft.com/office/drawing/2014/main" id="{DCBD8EA1-5AF1-5142-9123-648FAF5C99FB}"/>
              </a:ext>
            </a:extLst>
          </p:cNvPr>
          <p:cNvSpPr>
            <a:spLocks noChangeArrowheads="1"/>
          </p:cNvSpPr>
          <p:nvPr/>
        </p:nvSpPr>
        <p:spPr bwMode="auto">
          <a:xfrm>
            <a:off x="5219700" y="5514976"/>
            <a:ext cx="681038" cy="328613"/>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1" name="Picture 12">
            <a:extLst>
              <a:ext uri="{FF2B5EF4-FFF2-40B4-BE49-F238E27FC236}">
                <a16:creationId xmlns:a16="http://schemas.microsoft.com/office/drawing/2014/main" id="{1736AA3D-3F12-CD43-A44D-5F0DAAF088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6562" name="Group 3">
            <a:extLst>
              <a:ext uri="{FF2B5EF4-FFF2-40B4-BE49-F238E27FC236}">
                <a16:creationId xmlns:a16="http://schemas.microsoft.com/office/drawing/2014/main" id="{1ECBC49F-4DD9-764F-8257-D8A4ADBAA404}"/>
              </a:ext>
            </a:extLst>
          </p:cNvPr>
          <p:cNvGrpSpPr>
            <a:grpSpLocks/>
          </p:cNvGrpSpPr>
          <p:nvPr/>
        </p:nvGrpSpPr>
        <p:grpSpPr bwMode="auto">
          <a:xfrm>
            <a:off x="1019176" y="2254250"/>
            <a:ext cx="2728913" cy="952500"/>
            <a:chOff x="2939720" y="2892530"/>
            <a:chExt cx="3069069" cy="952418"/>
          </a:xfrm>
        </p:grpSpPr>
        <p:sp>
          <p:nvSpPr>
            <p:cNvPr id="66614" name="Rounded Rectangle 1">
              <a:extLst>
                <a:ext uri="{FF2B5EF4-FFF2-40B4-BE49-F238E27FC236}">
                  <a16:creationId xmlns:a16="http://schemas.microsoft.com/office/drawing/2014/main" id="{FFAD90BB-690A-AC41-A483-B6A12BBD056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6615" name="Rectangle 2">
              <a:extLst>
                <a:ext uri="{FF2B5EF4-FFF2-40B4-BE49-F238E27FC236}">
                  <a16:creationId xmlns:a16="http://schemas.microsoft.com/office/drawing/2014/main" id="{6CF7B0F5-50EF-0441-85D9-D1930252008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F3BE80C8-DAB8-7444-9168-79A64D9B7187}"/>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6564" name="Group 30">
            <a:extLst>
              <a:ext uri="{FF2B5EF4-FFF2-40B4-BE49-F238E27FC236}">
                <a16:creationId xmlns:a16="http://schemas.microsoft.com/office/drawing/2014/main" id="{E8E5951E-719D-F246-8264-9DA50E3738A7}"/>
              </a:ext>
            </a:extLst>
          </p:cNvPr>
          <p:cNvGrpSpPr>
            <a:grpSpLocks/>
          </p:cNvGrpSpPr>
          <p:nvPr/>
        </p:nvGrpSpPr>
        <p:grpSpPr bwMode="auto">
          <a:xfrm>
            <a:off x="4095751" y="2254250"/>
            <a:ext cx="2728913" cy="952500"/>
            <a:chOff x="152401" y="2971800"/>
            <a:chExt cx="2728526" cy="952418"/>
          </a:xfrm>
        </p:grpSpPr>
        <p:pic>
          <p:nvPicPr>
            <p:cNvPr id="66608" name="Picture 12">
              <a:extLst>
                <a:ext uri="{FF2B5EF4-FFF2-40B4-BE49-F238E27FC236}">
                  <a16:creationId xmlns:a16="http://schemas.microsoft.com/office/drawing/2014/main" id="{6C03265F-488C-9A43-9B35-78A108987F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609" name="Picture 12">
              <a:extLst>
                <a:ext uri="{FF2B5EF4-FFF2-40B4-BE49-F238E27FC236}">
                  <a16:creationId xmlns:a16="http://schemas.microsoft.com/office/drawing/2014/main" id="{03188A81-C033-1B4C-8A4E-A8BE3A68EC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610" name="Picture 12">
              <a:extLst>
                <a:ext uri="{FF2B5EF4-FFF2-40B4-BE49-F238E27FC236}">
                  <a16:creationId xmlns:a16="http://schemas.microsoft.com/office/drawing/2014/main" id="{8BA4F78F-6609-274B-8583-9FCD59D592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6611" name="Group 36">
              <a:extLst>
                <a:ext uri="{FF2B5EF4-FFF2-40B4-BE49-F238E27FC236}">
                  <a16:creationId xmlns:a16="http://schemas.microsoft.com/office/drawing/2014/main" id="{8C766297-F6AB-5D49-A0F2-C4656C5ECC46}"/>
                </a:ext>
              </a:extLst>
            </p:cNvPr>
            <p:cNvGrpSpPr>
              <a:grpSpLocks/>
            </p:cNvGrpSpPr>
            <p:nvPr/>
          </p:nvGrpSpPr>
          <p:grpSpPr bwMode="auto">
            <a:xfrm>
              <a:off x="152401" y="2971800"/>
              <a:ext cx="2728526" cy="952418"/>
              <a:chOff x="2939720" y="2892530"/>
              <a:chExt cx="3069069" cy="952418"/>
            </a:xfrm>
          </p:grpSpPr>
          <p:sp>
            <p:nvSpPr>
              <p:cNvPr id="66612" name="Rounded Rectangle 37">
                <a:extLst>
                  <a:ext uri="{FF2B5EF4-FFF2-40B4-BE49-F238E27FC236}">
                    <a16:creationId xmlns:a16="http://schemas.microsoft.com/office/drawing/2014/main" id="{23AFD7B9-9208-2A4F-AA0E-E962A0D12BE3}"/>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6613" name="Rectangle 38">
                <a:extLst>
                  <a:ext uri="{FF2B5EF4-FFF2-40B4-BE49-F238E27FC236}">
                    <a16:creationId xmlns:a16="http://schemas.microsoft.com/office/drawing/2014/main" id="{A9C4F67F-0513-F24E-8520-DAC18DF16E1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6565" name="Group 39">
            <a:extLst>
              <a:ext uri="{FF2B5EF4-FFF2-40B4-BE49-F238E27FC236}">
                <a16:creationId xmlns:a16="http://schemas.microsoft.com/office/drawing/2014/main" id="{3531BD50-CFE4-DE46-8D54-4613B3503B17}"/>
              </a:ext>
            </a:extLst>
          </p:cNvPr>
          <p:cNvGrpSpPr>
            <a:grpSpLocks/>
          </p:cNvGrpSpPr>
          <p:nvPr/>
        </p:nvGrpSpPr>
        <p:grpSpPr bwMode="auto">
          <a:xfrm>
            <a:off x="7199313" y="2243138"/>
            <a:ext cx="2728912" cy="952500"/>
            <a:chOff x="152401" y="2971800"/>
            <a:chExt cx="2728526" cy="952418"/>
          </a:xfrm>
        </p:grpSpPr>
        <p:pic>
          <p:nvPicPr>
            <p:cNvPr id="66604" name="Picture 12">
              <a:extLst>
                <a:ext uri="{FF2B5EF4-FFF2-40B4-BE49-F238E27FC236}">
                  <a16:creationId xmlns:a16="http://schemas.microsoft.com/office/drawing/2014/main" id="{3031E299-9AE4-A547-BA7B-2979DCFB2B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6605" name="Group 45">
              <a:extLst>
                <a:ext uri="{FF2B5EF4-FFF2-40B4-BE49-F238E27FC236}">
                  <a16:creationId xmlns:a16="http://schemas.microsoft.com/office/drawing/2014/main" id="{F0232A35-6231-AA48-9AFB-8146DB9BEA35}"/>
                </a:ext>
              </a:extLst>
            </p:cNvPr>
            <p:cNvGrpSpPr>
              <a:grpSpLocks/>
            </p:cNvGrpSpPr>
            <p:nvPr/>
          </p:nvGrpSpPr>
          <p:grpSpPr bwMode="auto">
            <a:xfrm>
              <a:off x="152401" y="2971800"/>
              <a:ext cx="2728526" cy="952418"/>
              <a:chOff x="2939720" y="2892530"/>
              <a:chExt cx="3069069" cy="952418"/>
            </a:xfrm>
          </p:grpSpPr>
          <p:sp>
            <p:nvSpPr>
              <p:cNvPr id="66606" name="Rounded Rectangle 46">
                <a:extLst>
                  <a:ext uri="{FF2B5EF4-FFF2-40B4-BE49-F238E27FC236}">
                    <a16:creationId xmlns:a16="http://schemas.microsoft.com/office/drawing/2014/main" id="{9533B739-8B3A-294D-9558-79FF5AAA338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6607" name="Rectangle 47">
                <a:extLst>
                  <a:ext uri="{FF2B5EF4-FFF2-40B4-BE49-F238E27FC236}">
                    <a16:creationId xmlns:a16="http://schemas.microsoft.com/office/drawing/2014/main" id="{C132FCC9-6287-8445-ABF3-27D8146000D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6566" name="TextBox 24">
            <a:extLst>
              <a:ext uri="{FF2B5EF4-FFF2-40B4-BE49-F238E27FC236}">
                <a16:creationId xmlns:a16="http://schemas.microsoft.com/office/drawing/2014/main" id="{88816A84-F3AB-734C-AB1C-F14FCC40ECAE}"/>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6567" name="TextBox 25">
            <a:extLst>
              <a:ext uri="{FF2B5EF4-FFF2-40B4-BE49-F238E27FC236}">
                <a16:creationId xmlns:a16="http://schemas.microsoft.com/office/drawing/2014/main" id="{73BAF46A-92FA-9346-81B7-553CF7C702FC}"/>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6568" name="TextBox 26">
            <a:extLst>
              <a:ext uri="{FF2B5EF4-FFF2-40B4-BE49-F238E27FC236}">
                <a16:creationId xmlns:a16="http://schemas.microsoft.com/office/drawing/2014/main" id="{93CE7254-47D8-3048-9C4D-2B476AF157E8}"/>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06908E45-54D5-1C42-8E6E-3344AEA42455}"/>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6601" name="TextBox 9">
            <a:extLst>
              <a:ext uri="{FF2B5EF4-FFF2-40B4-BE49-F238E27FC236}">
                <a16:creationId xmlns:a16="http://schemas.microsoft.com/office/drawing/2014/main" id="{51C3DCE4-B71D-AB4E-87B0-E340DE0F5CD2}"/>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6602" name="Rectangle 27">
            <a:extLst>
              <a:ext uri="{FF2B5EF4-FFF2-40B4-BE49-F238E27FC236}">
                <a16:creationId xmlns:a16="http://schemas.microsoft.com/office/drawing/2014/main" id="{4FAD9C46-309D-8D47-8530-67B7E59767B0}"/>
              </a:ext>
            </a:extLst>
          </p:cNvPr>
          <p:cNvSpPr>
            <a:spLocks noChangeArrowheads="1"/>
          </p:cNvSpPr>
          <p:nvPr/>
        </p:nvSpPr>
        <p:spPr bwMode="auto">
          <a:xfrm>
            <a:off x="5219700" y="5514976"/>
            <a:ext cx="681038" cy="328613"/>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66603" name="Straight Arrow Connector 28">
            <a:extLst>
              <a:ext uri="{FF2B5EF4-FFF2-40B4-BE49-F238E27FC236}">
                <a16:creationId xmlns:a16="http://schemas.microsoft.com/office/drawing/2014/main" id="{DBAE351C-3FDD-5A46-8490-F7A7E0C663C1}"/>
              </a:ext>
            </a:extLst>
          </p:cNvPr>
          <p:cNvCxnSpPr>
            <a:cxnSpLocks noChangeShapeType="1"/>
            <a:stCxn id="66602" idx="0"/>
          </p:cNvCxnSpPr>
          <p:nvPr/>
        </p:nvCxnSpPr>
        <p:spPr bwMode="auto">
          <a:xfrm flipV="1">
            <a:off x="5559425" y="3914775"/>
            <a:ext cx="0" cy="1600200"/>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5" name="Picture 12">
            <a:extLst>
              <a:ext uri="{FF2B5EF4-FFF2-40B4-BE49-F238E27FC236}">
                <a16:creationId xmlns:a16="http://schemas.microsoft.com/office/drawing/2014/main" id="{69EF8133-6E92-6043-A9B8-495F0AA7ED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7586" name="Picture 12">
            <a:extLst>
              <a:ext uri="{FF2B5EF4-FFF2-40B4-BE49-F238E27FC236}">
                <a16:creationId xmlns:a16="http://schemas.microsoft.com/office/drawing/2014/main" id="{FF805142-9B94-9E4F-9C6D-1CA5649E47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7587" name="Group 3">
            <a:extLst>
              <a:ext uri="{FF2B5EF4-FFF2-40B4-BE49-F238E27FC236}">
                <a16:creationId xmlns:a16="http://schemas.microsoft.com/office/drawing/2014/main" id="{A95B77DF-AA34-FA4B-8A5D-FABBB6966AE9}"/>
              </a:ext>
            </a:extLst>
          </p:cNvPr>
          <p:cNvGrpSpPr>
            <a:grpSpLocks/>
          </p:cNvGrpSpPr>
          <p:nvPr/>
        </p:nvGrpSpPr>
        <p:grpSpPr bwMode="auto">
          <a:xfrm>
            <a:off x="1019176" y="2254250"/>
            <a:ext cx="2728913" cy="952500"/>
            <a:chOff x="2939720" y="2892530"/>
            <a:chExt cx="3069069" cy="952418"/>
          </a:xfrm>
        </p:grpSpPr>
        <p:sp>
          <p:nvSpPr>
            <p:cNvPr id="67639" name="Rounded Rectangle 1">
              <a:extLst>
                <a:ext uri="{FF2B5EF4-FFF2-40B4-BE49-F238E27FC236}">
                  <a16:creationId xmlns:a16="http://schemas.microsoft.com/office/drawing/2014/main" id="{6E1D77CA-DC31-2E41-B193-1E7139F111E0}"/>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7640" name="Rectangle 2">
              <a:extLst>
                <a:ext uri="{FF2B5EF4-FFF2-40B4-BE49-F238E27FC236}">
                  <a16:creationId xmlns:a16="http://schemas.microsoft.com/office/drawing/2014/main" id="{1C0C2ACC-BFC3-0F4E-8930-34C61656542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669B05B1-6725-844D-B1E0-5B300D1A2E63}"/>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7589" name="Group 30">
            <a:extLst>
              <a:ext uri="{FF2B5EF4-FFF2-40B4-BE49-F238E27FC236}">
                <a16:creationId xmlns:a16="http://schemas.microsoft.com/office/drawing/2014/main" id="{E5A08781-8813-9347-9742-750716E0C20E}"/>
              </a:ext>
            </a:extLst>
          </p:cNvPr>
          <p:cNvGrpSpPr>
            <a:grpSpLocks/>
          </p:cNvGrpSpPr>
          <p:nvPr/>
        </p:nvGrpSpPr>
        <p:grpSpPr bwMode="auto">
          <a:xfrm>
            <a:off x="4095751" y="2254250"/>
            <a:ext cx="2728913" cy="952500"/>
            <a:chOff x="152401" y="2971800"/>
            <a:chExt cx="2728526" cy="952418"/>
          </a:xfrm>
        </p:grpSpPr>
        <p:pic>
          <p:nvPicPr>
            <p:cNvPr id="67633" name="Picture 12">
              <a:extLst>
                <a:ext uri="{FF2B5EF4-FFF2-40B4-BE49-F238E27FC236}">
                  <a16:creationId xmlns:a16="http://schemas.microsoft.com/office/drawing/2014/main" id="{56834A1C-500D-6840-8EE6-4E25578856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7634" name="Picture 12">
              <a:extLst>
                <a:ext uri="{FF2B5EF4-FFF2-40B4-BE49-F238E27FC236}">
                  <a16:creationId xmlns:a16="http://schemas.microsoft.com/office/drawing/2014/main" id="{71A86134-824F-5C4C-ABCD-8375D14035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7635" name="Picture 12">
              <a:extLst>
                <a:ext uri="{FF2B5EF4-FFF2-40B4-BE49-F238E27FC236}">
                  <a16:creationId xmlns:a16="http://schemas.microsoft.com/office/drawing/2014/main" id="{FEE6C000-DB8C-FE4F-B243-966B662021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7636" name="Group 36">
              <a:extLst>
                <a:ext uri="{FF2B5EF4-FFF2-40B4-BE49-F238E27FC236}">
                  <a16:creationId xmlns:a16="http://schemas.microsoft.com/office/drawing/2014/main" id="{32452F72-FF94-094B-9F18-DDCFA9FBC4AC}"/>
                </a:ext>
              </a:extLst>
            </p:cNvPr>
            <p:cNvGrpSpPr>
              <a:grpSpLocks/>
            </p:cNvGrpSpPr>
            <p:nvPr/>
          </p:nvGrpSpPr>
          <p:grpSpPr bwMode="auto">
            <a:xfrm>
              <a:off x="152401" y="2971800"/>
              <a:ext cx="2728526" cy="952418"/>
              <a:chOff x="2939720" y="2892530"/>
              <a:chExt cx="3069069" cy="952418"/>
            </a:xfrm>
          </p:grpSpPr>
          <p:sp>
            <p:nvSpPr>
              <p:cNvPr id="67637" name="Rounded Rectangle 37">
                <a:extLst>
                  <a:ext uri="{FF2B5EF4-FFF2-40B4-BE49-F238E27FC236}">
                    <a16:creationId xmlns:a16="http://schemas.microsoft.com/office/drawing/2014/main" id="{89EF07EE-CF51-A348-B6CC-C5693084F5F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7638" name="Rectangle 38">
                <a:extLst>
                  <a:ext uri="{FF2B5EF4-FFF2-40B4-BE49-F238E27FC236}">
                    <a16:creationId xmlns:a16="http://schemas.microsoft.com/office/drawing/2014/main" id="{614BAE3F-C4E0-E34B-AB3D-FD65FCA0196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7590" name="Group 39">
            <a:extLst>
              <a:ext uri="{FF2B5EF4-FFF2-40B4-BE49-F238E27FC236}">
                <a16:creationId xmlns:a16="http://schemas.microsoft.com/office/drawing/2014/main" id="{02060147-E379-F84A-9692-420AF5451A64}"/>
              </a:ext>
            </a:extLst>
          </p:cNvPr>
          <p:cNvGrpSpPr>
            <a:grpSpLocks/>
          </p:cNvGrpSpPr>
          <p:nvPr/>
        </p:nvGrpSpPr>
        <p:grpSpPr bwMode="auto">
          <a:xfrm>
            <a:off x="7199313" y="2243138"/>
            <a:ext cx="2728912" cy="952500"/>
            <a:chOff x="152401" y="2971800"/>
            <a:chExt cx="2728526" cy="952418"/>
          </a:xfrm>
        </p:grpSpPr>
        <p:pic>
          <p:nvPicPr>
            <p:cNvPr id="67629" name="Picture 12">
              <a:extLst>
                <a:ext uri="{FF2B5EF4-FFF2-40B4-BE49-F238E27FC236}">
                  <a16:creationId xmlns:a16="http://schemas.microsoft.com/office/drawing/2014/main" id="{905913AC-144B-6648-93D9-470C80D91F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7630" name="Group 45">
              <a:extLst>
                <a:ext uri="{FF2B5EF4-FFF2-40B4-BE49-F238E27FC236}">
                  <a16:creationId xmlns:a16="http://schemas.microsoft.com/office/drawing/2014/main" id="{6F65ADB6-8A65-0F45-B057-E3910D02E645}"/>
                </a:ext>
              </a:extLst>
            </p:cNvPr>
            <p:cNvGrpSpPr>
              <a:grpSpLocks/>
            </p:cNvGrpSpPr>
            <p:nvPr/>
          </p:nvGrpSpPr>
          <p:grpSpPr bwMode="auto">
            <a:xfrm>
              <a:off x="152401" y="2971800"/>
              <a:ext cx="2728526" cy="952418"/>
              <a:chOff x="2939720" y="2892530"/>
              <a:chExt cx="3069069" cy="952418"/>
            </a:xfrm>
          </p:grpSpPr>
          <p:sp>
            <p:nvSpPr>
              <p:cNvPr id="67631" name="Rounded Rectangle 46">
                <a:extLst>
                  <a:ext uri="{FF2B5EF4-FFF2-40B4-BE49-F238E27FC236}">
                    <a16:creationId xmlns:a16="http://schemas.microsoft.com/office/drawing/2014/main" id="{7E903B6B-5627-6C41-88AD-BA16DB745A3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7632" name="Rectangle 47">
                <a:extLst>
                  <a:ext uri="{FF2B5EF4-FFF2-40B4-BE49-F238E27FC236}">
                    <a16:creationId xmlns:a16="http://schemas.microsoft.com/office/drawing/2014/main" id="{8E19CC93-61E2-7844-ADF5-DF83AFA2DE26}"/>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7591" name="TextBox 24">
            <a:extLst>
              <a:ext uri="{FF2B5EF4-FFF2-40B4-BE49-F238E27FC236}">
                <a16:creationId xmlns:a16="http://schemas.microsoft.com/office/drawing/2014/main" id="{008162EA-0AB6-0043-8360-CD3CCA020515}"/>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7592" name="TextBox 25">
            <a:extLst>
              <a:ext uri="{FF2B5EF4-FFF2-40B4-BE49-F238E27FC236}">
                <a16:creationId xmlns:a16="http://schemas.microsoft.com/office/drawing/2014/main" id="{F512A29A-40B5-9C47-B917-F3829818E063}"/>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7593" name="TextBox 26">
            <a:extLst>
              <a:ext uri="{FF2B5EF4-FFF2-40B4-BE49-F238E27FC236}">
                <a16:creationId xmlns:a16="http://schemas.microsoft.com/office/drawing/2014/main" id="{0550E4EF-34A6-6D4F-A356-6B0832F40561}"/>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EDA69D60-9141-D24C-8501-A2DD56F35232}"/>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7626" name="TextBox 9">
            <a:extLst>
              <a:ext uri="{FF2B5EF4-FFF2-40B4-BE49-F238E27FC236}">
                <a16:creationId xmlns:a16="http://schemas.microsoft.com/office/drawing/2014/main" id="{12A4FA14-09F5-F248-A7C1-66D407056BBD}"/>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7627" name="Rectangle 27">
            <a:extLst>
              <a:ext uri="{FF2B5EF4-FFF2-40B4-BE49-F238E27FC236}">
                <a16:creationId xmlns:a16="http://schemas.microsoft.com/office/drawing/2014/main" id="{47298CBA-9963-3F46-8129-2593AE58D845}"/>
              </a:ext>
            </a:extLst>
          </p:cNvPr>
          <p:cNvSpPr>
            <a:spLocks noChangeArrowheads="1"/>
          </p:cNvSpPr>
          <p:nvPr/>
        </p:nvSpPr>
        <p:spPr bwMode="auto">
          <a:xfrm>
            <a:off x="5219700" y="5514976"/>
            <a:ext cx="681038" cy="328613"/>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67628" name="Straight Arrow Connector 28">
            <a:extLst>
              <a:ext uri="{FF2B5EF4-FFF2-40B4-BE49-F238E27FC236}">
                <a16:creationId xmlns:a16="http://schemas.microsoft.com/office/drawing/2014/main" id="{38A2ED84-C579-0144-AB67-B59D0C989B60}"/>
              </a:ext>
            </a:extLst>
          </p:cNvPr>
          <p:cNvCxnSpPr>
            <a:cxnSpLocks noChangeShapeType="1"/>
            <a:stCxn id="67627" idx="0"/>
          </p:cNvCxnSpPr>
          <p:nvPr/>
        </p:nvCxnSpPr>
        <p:spPr bwMode="auto">
          <a:xfrm flipV="1">
            <a:off x="5559425" y="3914775"/>
            <a:ext cx="0" cy="1600200"/>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09" name="Picture 12">
            <a:extLst>
              <a:ext uri="{FF2B5EF4-FFF2-40B4-BE49-F238E27FC236}">
                <a16:creationId xmlns:a16="http://schemas.microsoft.com/office/drawing/2014/main" id="{EAAF17A8-C518-7943-99BE-F84E7703F8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610" name="Picture 12">
            <a:extLst>
              <a:ext uri="{FF2B5EF4-FFF2-40B4-BE49-F238E27FC236}">
                <a16:creationId xmlns:a16="http://schemas.microsoft.com/office/drawing/2014/main" id="{4EFAA412-7177-2740-AF95-5CBB7FEDC5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8611" name="Group 3">
            <a:extLst>
              <a:ext uri="{FF2B5EF4-FFF2-40B4-BE49-F238E27FC236}">
                <a16:creationId xmlns:a16="http://schemas.microsoft.com/office/drawing/2014/main" id="{4728D497-66AB-AE4C-B7E1-DDD7D030F2F1}"/>
              </a:ext>
            </a:extLst>
          </p:cNvPr>
          <p:cNvGrpSpPr>
            <a:grpSpLocks/>
          </p:cNvGrpSpPr>
          <p:nvPr/>
        </p:nvGrpSpPr>
        <p:grpSpPr bwMode="auto">
          <a:xfrm>
            <a:off x="1019176" y="2254250"/>
            <a:ext cx="2728913" cy="952500"/>
            <a:chOff x="2939720" y="2892530"/>
            <a:chExt cx="3069069" cy="952418"/>
          </a:xfrm>
        </p:grpSpPr>
        <p:sp>
          <p:nvSpPr>
            <p:cNvPr id="68662" name="Rounded Rectangle 1">
              <a:extLst>
                <a:ext uri="{FF2B5EF4-FFF2-40B4-BE49-F238E27FC236}">
                  <a16:creationId xmlns:a16="http://schemas.microsoft.com/office/drawing/2014/main" id="{78F3360B-523D-3943-A3C6-96E86C96994A}"/>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8663" name="Rectangle 2">
              <a:extLst>
                <a:ext uri="{FF2B5EF4-FFF2-40B4-BE49-F238E27FC236}">
                  <a16:creationId xmlns:a16="http://schemas.microsoft.com/office/drawing/2014/main" id="{F99DC41D-9904-434D-86CE-EDF638B66AB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3A6C4185-2382-6143-BB8F-FCCA61B35AD5}"/>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8613" name="Group 30">
            <a:extLst>
              <a:ext uri="{FF2B5EF4-FFF2-40B4-BE49-F238E27FC236}">
                <a16:creationId xmlns:a16="http://schemas.microsoft.com/office/drawing/2014/main" id="{617D5E75-F6E8-1D4D-BF3C-E2F45AF35019}"/>
              </a:ext>
            </a:extLst>
          </p:cNvPr>
          <p:cNvGrpSpPr>
            <a:grpSpLocks/>
          </p:cNvGrpSpPr>
          <p:nvPr/>
        </p:nvGrpSpPr>
        <p:grpSpPr bwMode="auto">
          <a:xfrm>
            <a:off x="4095751" y="2254250"/>
            <a:ext cx="2728913" cy="952500"/>
            <a:chOff x="152401" y="2971800"/>
            <a:chExt cx="2728526" cy="952418"/>
          </a:xfrm>
        </p:grpSpPr>
        <p:pic>
          <p:nvPicPr>
            <p:cNvPr id="68656" name="Picture 12">
              <a:extLst>
                <a:ext uri="{FF2B5EF4-FFF2-40B4-BE49-F238E27FC236}">
                  <a16:creationId xmlns:a16="http://schemas.microsoft.com/office/drawing/2014/main" id="{BF6EEB6F-E39C-8348-AABC-D528D0E2CD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657" name="Picture 12">
              <a:extLst>
                <a:ext uri="{FF2B5EF4-FFF2-40B4-BE49-F238E27FC236}">
                  <a16:creationId xmlns:a16="http://schemas.microsoft.com/office/drawing/2014/main" id="{D367411B-C38F-3A42-BAFA-10703416BB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658" name="Picture 12">
              <a:extLst>
                <a:ext uri="{FF2B5EF4-FFF2-40B4-BE49-F238E27FC236}">
                  <a16:creationId xmlns:a16="http://schemas.microsoft.com/office/drawing/2014/main" id="{8D321261-D7DD-974F-A8AF-55F5A2DFEC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8659" name="Group 36">
              <a:extLst>
                <a:ext uri="{FF2B5EF4-FFF2-40B4-BE49-F238E27FC236}">
                  <a16:creationId xmlns:a16="http://schemas.microsoft.com/office/drawing/2014/main" id="{53D58203-A9F1-F04B-9E56-B09F40D850F3}"/>
                </a:ext>
              </a:extLst>
            </p:cNvPr>
            <p:cNvGrpSpPr>
              <a:grpSpLocks/>
            </p:cNvGrpSpPr>
            <p:nvPr/>
          </p:nvGrpSpPr>
          <p:grpSpPr bwMode="auto">
            <a:xfrm>
              <a:off x="152401" y="2971800"/>
              <a:ext cx="2728526" cy="952418"/>
              <a:chOff x="2939720" y="2892530"/>
              <a:chExt cx="3069069" cy="952418"/>
            </a:xfrm>
          </p:grpSpPr>
          <p:sp>
            <p:nvSpPr>
              <p:cNvPr id="68660" name="Rounded Rectangle 37">
                <a:extLst>
                  <a:ext uri="{FF2B5EF4-FFF2-40B4-BE49-F238E27FC236}">
                    <a16:creationId xmlns:a16="http://schemas.microsoft.com/office/drawing/2014/main" id="{37808C39-FE59-054C-A78A-CF67705A31B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8661" name="Rectangle 38">
                <a:extLst>
                  <a:ext uri="{FF2B5EF4-FFF2-40B4-BE49-F238E27FC236}">
                    <a16:creationId xmlns:a16="http://schemas.microsoft.com/office/drawing/2014/main" id="{7E486060-E5B8-2747-9233-1D639489B24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8614" name="Group 39">
            <a:extLst>
              <a:ext uri="{FF2B5EF4-FFF2-40B4-BE49-F238E27FC236}">
                <a16:creationId xmlns:a16="http://schemas.microsoft.com/office/drawing/2014/main" id="{EB4D87B7-EA92-F44A-A744-3FBCF2FCAC45}"/>
              </a:ext>
            </a:extLst>
          </p:cNvPr>
          <p:cNvGrpSpPr>
            <a:grpSpLocks/>
          </p:cNvGrpSpPr>
          <p:nvPr/>
        </p:nvGrpSpPr>
        <p:grpSpPr bwMode="auto">
          <a:xfrm>
            <a:off x="7199313" y="2243138"/>
            <a:ext cx="2728912" cy="952500"/>
            <a:chOff x="152401" y="2971800"/>
            <a:chExt cx="2728526" cy="952418"/>
          </a:xfrm>
        </p:grpSpPr>
        <p:pic>
          <p:nvPicPr>
            <p:cNvPr id="68652" name="Picture 12">
              <a:extLst>
                <a:ext uri="{FF2B5EF4-FFF2-40B4-BE49-F238E27FC236}">
                  <a16:creationId xmlns:a16="http://schemas.microsoft.com/office/drawing/2014/main" id="{506A0BAD-073D-5C46-A223-FB8412C109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8653" name="Group 45">
              <a:extLst>
                <a:ext uri="{FF2B5EF4-FFF2-40B4-BE49-F238E27FC236}">
                  <a16:creationId xmlns:a16="http://schemas.microsoft.com/office/drawing/2014/main" id="{82F905D6-356A-CA4A-9359-AAD624A4CD8F}"/>
                </a:ext>
              </a:extLst>
            </p:cNvPr>
            <p:cNvGrpSpPr>
              <a:grpSpLocks/>
            </p:cNvGrpSpPr>
            <p:nvPr/>
          </p:nvGrpSpPr>
          <p:grpSpPr bwMode="auto">
            <a:xfrm>
              <a:off x="152401" y="2971800"/>
              <a:ext cx="2728526" cy="952418"/>
              <a:chOff x="2939720" y="2892530"/>
              <a:chExt cx="3069069" cy="952418"/>
            </a:xfrm>
          </p:grpSpPr>
          <p:sp>
            <p:nvSpPr>
              <p:cNvPr id="68654" name="Rounded Rectangle 46">
                <a:extLst>
                  <a:ext uri="{FF2B5EF4-FFF2-40B4-BE49-F238E27FC236}">
                    <a16:creationId xmlns:a16="http://schemas.microsoft.com/office/drawing/2014/main" id="{505E7A72-94BB-7F47-B0A3-32D31DC4D371}"/>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8655" name="Rectangle 47">
                <a:extLst>
                  <a:ext uri="{FF2B5EF4-FFF2-40B4-BE49-F238E27FC236}">
                    <a16:creationId xmlns:a16="http://schemas.microsoft.com/office/drawing/2014/main" id="{AAD76032-6786-E04F-8089-861279FB5600}"/>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8615" name="TextBox 24">
            <a:extLst>
              <a:ext uri="{FF2B5EF4-FFF2-40B4-BE49-F238E27FC236}">
                <a16:creationId xmlns:a16="http://schemas.microsoft.com/office/drawing/2014/main" id="{3E126A83-1B9A-7A44-A316-CD81CAC58B94}"/>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8616" name="TextBox 25">
            <a:extLst>
              <a:ext uri="{FF2B5EF4-FFF2-40B4-BE49-F238E27FC236}">
                <a16:creationId xmlns:a16="http://schemas.microsoft.com/office/drawing/2014/main" id="{A6417566-BF1A-1B48-A9CE-1F732FDAC592}"/>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8617" name="TextBox 26">
            <a:extLst>
              <a:ext uri="{FF2B5EF4-FFF2-40B4-BE49-F238E27FC236}">
                <a16:creationId xmlns:a16="http://schemas.microsoft.com/office/drawing/2014/main" id="{81C393B7-A2F2-0447-910C-C7721DC6EEFA}"/>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EC9E6352-945B-444F-901B-46BDC2DEBFD2}"/>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8650" name="TextBox 9">
            <a:extLst>
              <a:ext uri="{FF2B5EF4-FFF2-40B4-BE49-F238E27FC236}">
                <a16:creationId xmlns:a16="http://schemas.microsoft.com/office/drawing/2014/main" id="{0CD8A8A9-A124-A64E-9A59-64118BF80F07}"/>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8651" name="Oval 32">
            <a:extLst>
              <a:ext uri="{FF2B5EF4-FFF2-40B4-BE49-F238E27FC236}">
                <a16:creationId xmlns:a16="http://schemas.microsoft.com/office/drawing/2014/main" id="{2B261C35-D149-994C-A087-12624163AE99}"/>
              </a:ext>
            </a:extLst>
          </p:cNvPr>
          <p:cNvSpPr>
            <a:spLocks noChangeArrowheads="1"/>
          </p:cNvSpPr>
          <p:nvPr/>
        </p:nvSpPr>
        <p:spPr bwMode="auto">
          <a:xfrm>
            <a:off x="6664326" y="5514975"/>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633" name="Picture 12">
            <a:extLst>
              <a:ext uri="{FF2B5EF4-FFF2-40B4-BE49-F238E27FC236}">
                <a16:creationId xmlns:a16="http://schemas.microsoft.com/office/drawing/2014/main" id="{CC926F68-A455-1444-97FB-8F8218F841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634" name="Picture 12">
            <a:extLst>
              <a:ext uri="{FF2B5EF4-FFF2-40B4-BE49-F238E27FC236}">
                <a16:creationId xmlns:a16="http://schemas.microsoft.com/office/drawing/2014/main" id="{0BF683E5-5CAE-084A-9D05-C28CDB77E0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9635" name="Group 3">
            <a:extLst>
              <a:ext uri="{FF2B5EF4-FFF2-40B4-BE49-F238E27FC236}">
                <a16:creationId xmlns:a16="http://schemas.microsoft.com/office/drawing/2014/main" id="{57492BEA-79AD-7649-A784-65DC2D6DF062}"/>
              </a:ext>
            </a:extLst>
          </p:cNvPr>
          <p:cNvGrpSpPr>
            <a:grpSpLocks/>
          </p:cNvGrpSpPr>
          <p:nvPr/>
        </p:nvGrpSpPr>
        <p:grpSpPr bwMode="auto">
          <a:xfrm>
            <a:off x="1019176" y="2254250"/>
            <a:ext cx="2728913" cy="952500"/>
            <a:chOff x="2939720" y="2892530"/>
            <a:chExt cx="3069069" cy="952418"/>
          </a:xfrm>
        </p:grpSpPr>
        <p:sp>
          <p:nvSpPr>
            <p:cNvPr id="69687" name="Rounded Rectangle 1">
              <a:extLst>
                <a:ext uri="{FF2B5EF4-FFF2-40B4-BE49-F238E27FC236}">
                  <a16:creationId xmlns:a16="http://schemas.microsoft.com/office/drawing/2014/main" id="{D8E05EAA-35C1-894D-A649-12E534FBF271}"/>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9688" name="Rectangle 2">
              <a:extLst>
                <a:ext uri="{FF2B5EF4-FFF2-40B4-BE49-F238E27FC236}">
                  <a16:creationId xmlns:a16="http://schemas.microsoft.com/office/drawing/2014/main" id="{7613FC16-87E5-6F45-B23D-C3FA7839224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62AA09D6-4A8E-5B43-92E2-428547BE794B}"/>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69637" name="Group 30">
            <a:extLst>
              <a:ext uri="{FF2B5EF4-FFF2-40B4-BE49-F238E27FC236}">
                <a16:creationId xmlns:a16="http://schemas.microsoft.com/office/drawing/2014/main" id="{A84C8722-4ECC-8C42-A9F1-3211939481E6}"/>
              </a:ext>
            </a:extLst>
          </p:cNvPr>
          <p:cNvGrpSpPr>
            <a:grpSpLocks/>
          </p:cNvGrpSpPr>
          <p:nvPr/>
        </p:nvGrpSpPr>
        <p:grpSpPr bwMode="auto">
          <a:xfrm>
            <a:off x="4095751" y="2254250"/>
            <a:ext cx="2728913" cy="952500"/>
            <a:chOff x="152401" y="2971800"/>
            <a:chExt cx="2728526" cy="952418"/>
          </a:xfrm>
        </p:grpSpPr>
        <p:pic>
          <p:nvPicPr>
            <p:cNvPr id="69681" name="Picture 12">
              <a:extLst>
                <a:ext uri="{FF2B5EF4-FFF2-40B4-BE49-F238E27FC236}">
                  <a16:creationId xmlns:a16="http://schemas.microsoft.com/office/drawing/2014/main" id="{60405878-D065-F140-979A-A317CF2C7C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682" name="Picture 12">
              <a:extLst>
                <a:ext uri="{FF2B5EF4-FFF2-40B4-BE49-F238E27FC236}">
                  <a16:creationId xmlns:a16="http://schemas.microsoft.com/office/drawing/2014/main" id="{DBEF4953-ACE0-5B48-B3C2-FB8AB39B41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683" name="Picture 12">
              <a:extLst>
                <a:ext uri="{FF2B5EF4-FFF2-40B4-BE49-F238E27FC236}">
                  <a16:creationId xmlns:a16="http://schemas.microsoft.com/office/drawing/2014/main" id="{E98ADEA7-72B1-CD43-AE08-D435C47354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9684" name="Group 36">
              <a:extLst>
                <a:ext uri="{FF2B5EF4-FFF2-40B4-BE49-F238E27FC236}">
                  <a16:creationId xmlns:a16="http://schemas.microsoft.com/office/drawing/2014/main" id="{CF137AE8-6B65-A741-847B-81E0D12E9F04}"/>
                </a:ext>
              </a:extLst>
            </p:cNvPr>
            <p:cNvGrpSpPr>
              <a:grpSpLocks/>
            </p:cNvGrpSpPr>
            <p:nvPr/>
          </p:nvGrpSpPr>
          <p:grpSpPr bwMode="auto">
            <a:xfrm>
              <a:off x="152401" y="2971800"/>
              <a:ext cx="2728526" cy="952418"/>
              <a:chOff x="2939720" y="2892530"/>
              <a:chExt cx="3069069" cy="952418"/>
            </a:xfrm>
          </p:grpSpPr>
          <p:sp>
            <p:nvSpPr>
              <p:cNvPr id="69685" name="Rounded Rectangle 37">
                <a:extLst>
                  <a:ext uri="{FF2B5EF4-FFF2-40B4-BE49-F238E27FC236}">
                    <a16:creationId xmlns:a16="http://schemas.microsoft.com/office/drawing/2014/main" id="{F5115D16-C77E-924E-9837-635CFBFE74E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9686" name="Rectangle 38">
                <a:extLst>
                  <a:ext uri="{FF2B5EF4-FFF2-40B4-BE49-F238E27FC236}">
                    <a16:creationId xmlns:a16="http://schemas.microsoft.com/office/drawing/2014/main" id="{A78BD202-A136-564D-8194-75833F0B6149}"/>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69638" name="Group 39">
            <a:extLst>
              <a:ext uri="{FF2B5EF4-FFF2-40B4-BE49-F238E27FC236}">
                <a16:creationId xmlns:a16="http://schemas.microsoft.com/office/drawing/2014/main" id="{A375835B-9A0C-E14C-A514-AC2CDC20CC82}"/>
              </a:ext>
            </a:extLst>
          </p:cNvPr>
          <p:cNvGrpSpPr>
            <a:grpSpLocks/>
          </p:cNvGrpSpPr>
          <p:nvPr/>
        </p:nvGrpSpPr>
        <p:grpSpPr bwMode="auto">
          <a:xfrm>
            <a:off x="7199313" y="2243138"/>
            <a:ext cx="2728912" cy="952500"/>
            <a:chOff x="152401" y="2971800"/>
            <a:chExt cx="2728526" cy="952418"/>
          </a:xfrm>
        </p:grpSpPr>
        <p:pic>
          <p:nvPicPr>
            <p:cNvPr id="69677" name="Picture 12">
              <a:extLst>
                <a:ext uri="{FF2B5EF4-FFF2-40B4-BE49-F238E27FC236}">
                  <a16:creationId xmlns:a16="http://schemas.microsoft.com/office/drawing/2014/main" id="{08CAE5ED-86BB-1041-979B-46E6800468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9678" name="Group 45">
              <a:extLst>
                <a:ext uri="{FF2B5EF4-FFF2-40B4-BE49-F238E27FC236}">
                  <a16:creationId xmlns:a16="http://schemas.microsoft.com/office/drawing/2014/main" id="{D372EF0F-D04E-3E49-A032-08BC4BB7EACF}"/>
                </a:ext>
              </a:extLst>
            </p:cNvPr>
            <p:cNvGrpSpPr>
              <a:grpSpLocks/>
            </p:cNvGrpSpPr>
            <p:nvPr/>
          </p:nvGrpSpPr>
          <p:grpSpPr bwMode="auto">
            <a:xfrm>
              <a:off x="152401" y="2971800"/>
              <a:ext cx="2728526" cy="952418"/>
              <a:chOff x="2939720" y="2892530"/>
              <a:chExt cx="3069069" cy="952418"/>
            </a:xfrm>
          </p:grpSpPr>
          <p:sp>
            <p:nvSpPr>
              <p:cNvPr id="69679" name="Rounded Rectangle 46">
                <a:extLst>
                  <a:ext uri="{FF2B5EF4-FFF2-40B4-BE49-F238E27FC236}">
                    <a16:creationId xmlns:a16="http://schemas.microsoft.com/office/drawing/2014/main" id="{EA7D9AEE-8B70-8D47-AAF8-BDEA9AC3DCF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69680" name="Rectangle 47">
                <a:extLst>
                  <a:ext uri="{FF2B5EF4-FFF2-40B4-BE49-F238E27FC236}">
                    <a16:creationId xmlns:a16="http://schemas.microsoft.com/office/drawing/2014/main" id="{C7C7994E-E6CB-5A4A-B4E5-4C694F54828E}"/>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69639" name="TextBox 24">
            <a:extLst>
              <a:ext uri="{FF2B5EF4-FFF2-40B4-BE49-F238E27FC236}">
                <a16:creationId xmlns:a16="http://schemas.microsoft.com/office/drawing/2014/main" id="{9B162D0C-9729-E84D-BC06-219EB93AA41A}"/>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69640" name="TextBox 25">
            <a:extLst>
              <a:ext uri="{FF2B5EF4-FFF2-40B4-BE49-F238E27FC236}">
                <a16:creationId xmlns:a16="http://schemas.microsoft.com/office/drawing/2014/main" id="{D962E63B-4DDE-5745-BA19-EE885B25057F}"/>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69641" name="TextBox 26">
            <a:extLst>
              <a:ext uri="{FF2B5EF4-FFF2-40B4-BE49-F238E27FC236}">
                <a16:creationId xmlns:a16="http://schemas.microsoft.com/office/drawing/2014/main" id="{AA7129C5-107E-7249-8B0D-C62429CC5E5B}"/>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22228D78-DD34-AF47-B2A1-6B1E16CE5969}"/>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9674" name="TextBox 9">
            <a:extLst>
              <a:ext uri="{FF2B5EF4-FFF2-40B4-BE49-F238E27FC236}">
                <a16:creationId xmlns:a16="http://schemas.microsoft.com/office/drawing/2014/main" id="{8A3F2946-50FD-644C-A2AD-669B22100E29}"/>
              </a:ext>
            </a:extLst>
          </p:cNvPr>
          <p:cNvSpPr txBox="1">
            <a:spLocks noChangeArrowheads="1"/>
          </p:cNvSpPr>
          <p:nvPr/>
        </p:nvSpPr>
        <p:spPr bwMode="auto">
          <a:xfrm rot="5400000">
            <a:off x="1340645" y="539512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69675" name="Oval 32">
            <a:extLst>
              <a:ext uri="{FF2B5EF4-FFF2-40B4-BE49-F238E27FC236}">
                <a16:creationId xmlns:a16="http://schemas.microsoft.com/office/drawing/2014/main" id="{B2027358-8B82-494F-89CE-EBDCA61882E6}"/>
              </a:ext>
            </a:extLst>
          </p:cNvPr>
          <p:cNvSpPr>
            <a:spLocks noChangeArrowheads="1"/>
          </p:cNvSpPr>
          <p:nvPr/>
        </p:nvSpPr>
        <p:spPr bwMode="auto">
          <a:xfrm>
            <a:off x="6664326" y="5514975"/>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69676" name="Straight Arrow Connector 40">
            <a:extLst>
              <a:ext uri="{FF2B5EF4-FFF2-40B4-BE49-F238E27FC236}">
                <a16:creationId xmlns:a16="http://schemas.microsoft.com/office/drawing/2014/main" id="{74F3246C-AEDE-9F4F-BBC0-DDAFCECC746D}"/>
              </a:ext>
            </a:extLst>
          </p:cNvPr>
          <p:cNvCxnSpPr>
            <a:cxnSpLocks noChangeShapeType="1"/>
            <a:stCxn id="69675" idx="2"/>
          </p:cNvCxnSpPr>
          <p:nvPr/>
        </p:nvCxnSpPr>
        <p:spPr bwMode="auto">
          <a:xfrm flipH="1" flipV="1">
            <a:off x="2454275" y="5291139"/>
            <a:ext cx="4210050" cy="382587"/>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7" name="Picture 12">
            <a:extLst>
              <a:ext uri="{FF2B5EF4-FFF2-40B4-BE49-F238E27FC236}">
                <a16:creationId xmlns:a16="http://schemas.microsoft.com/office/drawing/2014/main" id="{437F113C-2C9E-A248-8BED-C048B21BE7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658" name="Picture 12">
            <a:extLst>
              <a:ext uri="{FF2B5EF4-FFF2-40B4-BE49-F238E27FC236}">
                <a16:creationId xmlns:a16="http://schemas.microsoft.com/office/drawing/2014/main" id="{889F22D6-CD93-BF4C-A27C-B6542CB0F3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0659" name="Group 3">
            <a:extLst>
              <a:ext uri="{FF2B5EF4-FFF2-40B4-BE49-F238E27FC236}">
                <a16:creationId xmlns:a16="http://schemas.microsoft.com/office/drawing/2014/main" id="{D88ECA46-12A3-ED48-96EA-6455C3A836A3}"/>
              </a:ext>
            </a:extLst>
          </p:cNvPr>
          <p:cNvGrpSpPr>
            <a:grpSpLocks/>
          </p:cNvGrpSpPr>
          <p:nvPr/>
        </p:nvGrpSpPr>
        <p:grpSpPr bwMode="auto">
          <a:xfrm>
            <a:off x="1019176" y="2254250"/>
            <a:ext cx="2728913" cy="952500"/>
            <a:chOff x="2939720" y="2892530"/>
            <a:chExt cx="3069069" cy="952418"/>
          </a:xfrm>
        </p:grpSpPr>
        <p:sp>
          <p:nvSpPr>
            <p:cNvPr id="70709" name="Rounded Rectangle 1">
              <a:extLst>
                <a:ext uri="{FF2B5EF4-FFF2-40B4-BE49-F238E27FC236}">
                  <a16:creationId xmlns:a16="http://schemas.microsoft.com/office/drawing/2014/main" id="{FCF19B42-34A2-AC43-A33D-59F7394CC11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0710" name="Rectangle 2">
              <a:extLst>
                <a:ext uri="{FF2B5EF4-FFF2-40B4-BE49-F238E27FC236}">
                  <a16:creationId xmlns:a16="http://schemas.microsoft.com/office/drawing/2014/main" id="{76335C5A-0445-FB47-B2CD-D01896A567F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44A53DCE-A2F7-2941-A897-DD12C2581F91}"/>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0661" name="Group 30">
            <a:extLst>
              <a:ext uri="{FF2B5EF4-FFF2-40B4-BE49-F238E27FC236}">
                <a16:creationId xmlns:a16="http://schemas.microsoft.com/office/drawing/2014/main" id="{21B46891-2122-FA4E-84D9-3B33EB64D971}"/>
              </a:ext>
            </a:extLst>
          </p:cNvPr>
          <p:cNvGrpSpPr>
            <a:grpSpLocks/>
          </p:cNvGrpSpPr>
          <p:nvPr/>
        </p:nvGrpSpPr>
        <p:grpSpPr bwMode="auto">
          <a:xfrm>
            <a:off x="4095751" y="2254250"/>
            <a:ext cx="2728913" cy="952500"/>
            <a:chOff x="152401" y="2971800"/>
            <a:chExt cx="2728526" cy="952418"/>
          </a:xfrm>
        </p:grpSpPr>
        <p:pic>
          <p:nvPicPr>
            <p:cNvPr id="70703" name="Picture 12">
              <a:extLst>
                <a:ext uri="{FF2B5EF4-FFF2-40B4-BE49-F238E27FC236}">
                  <a16:creationId xmlns:a16="http://schemas.microsoft.com/office/drawing/2014/main" id="{F76EACFF-FD59-B34F-8010-1D418AA862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704" name="Picture 12">
              <a:extLst>
                <a:ext uri="{FF2B5EF4-FFF2-40B4-BE49-F238E27FC236}">
                  <a16:creationId xmlns:a16="http://schemas.microsoft.com/office/drawing/2014/main" id="{B19FCB35-3FB0-9649-AB19-7F5EFF269E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705" name="Picture 12">
              <a:extLst>
                <a:ext uri="{FF2B5EF4-FFF2-40B4-BE49-F238E27FC236}">
                  <a16:creationId xmlns:a16="http://schemas.microsoft.com/office/drawing/2014/main" id="{AC6CEE5A-E6F4-194D-B11D-50EDDEC3F3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0706" name="Group 36">
              <a:extLst>
                <a:ext uri="{FF2B5EF4-FFF2-40B4-BE49-F238E27FC236}">
                  <a16:creationId xmlns:a16="http://schemas.microsoft.com/office/drawing/2014/main" id="{4F0F8BD6-872E-F64A-AE47-10B16268FB9E}"/>
                </a:ext>
              </a:extLst>
            </p:cNvPr>
            <p:cNvGrpSpPr>
              <a:grpSpLocks/>
            </p:cNvGrpSpPr>
            <p:nvPr/>
          </p:nvGrpSpPr>
          <p:grpSpPr bwMode="auto">
            <a:xfrm>
              <a:off x="152401" y="2971800"/>
              <a:ext cx="2728526" cy="952418"/>
              <a:chOff x="2939720" y="2892530"/>
              <a:chExt cx="3069069" cy="952418"/>
            </a:xfrm>
          </p:grpSpPr>
          <p:sp>
            <p:nvSpPr>
              <p:cNvPr id="70707" name="Rounded Rectangle 37">
                <a:extLst>
                  <a:ext uri="{FF2B5EF4-FFF2-40B4-BE49-F238E27FC236}">
                    <a16:creationId xmlns:a16="http://schemas.microsoft.com/office/drawing/2014/main" id="{6F69D362-3EC1-084A-99E6-71889ECDF527}"/>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0708" name="Rectangle 38">
                <a:extLst>
                  <a:ext uri="{FF2B5EF4-FFF2-40B4-BE49-F238E27FC236}">
                    <a16:creationId xmlns:a16="http://schemas.microsoft.com/office/drawing/2014/main" id="{FE09684A-26F8-9044-BEF3-0F9DF9CBC5E9}"/>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0662" name="Group 39">
            <a:extLst>
              <a:ext uri="{FF2B5EF4-FFF2-40B4-BE49-F238E27FC236}">
                <a16:creationId xmlns:a16="http://schemas.microsoft.com/office/drawing/2014/main" id="{D16B1C8D-4BCB-BB4A-8F1C-1E4820021EFB}"/>
              </a:ext>
            </a:extLst>
          </p:cNvPr>
          <p:cNvGrpSpPr>
            <a:grpSpLocks/>
          </p:cNvGrpSpPr>
          <p:nvPr/>
        </p:nvGrpSpPr>
        <p:grpSpPr bwMode="auto">
          <a:xfrm>
            <a:off x="7199313" y="2243138"/>
            <a:ext cx="2728912" cy="952500"/>
            <a:chOff x="152401" y="2971800"/>
            <a:chExt cx="2728526" cy="952418"/>
          </a:xfrm>
        </p:grpSpPr>
        <p:pic>
          <p:nvPicPr>
            <p:cNvPr id="70699" name="Picture 12">
              <a:extLst>
                <a:ext uri="{FF2B5EF4-FFF2-40B4-BE49-F238E27FC236}">
                  <a16:creationId xmlns:a16="http://schemas.microsoft.com/office/drawing/2014/main" id="{E01FEB7E-01DB-9F4C-A77B-01F33CBC30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0700" name="Group 45">
              <a:extLst>
                <a:ext uri="{FF2B5EF4-FFF2-40B4-BE49-F238E27FC236}">
                  <a16:creationId xmlns:a16="http://schemas.microsoft.com/office/drawing/2014/main" id="{41848621-6028-AB41-8476-68DA8B0B0547}"/>
                </a:ext>
              </a:extLst>
            </p:cNvPr>
            <p:cNvGrpSpPr>
              <a:grpSpLocks/>
            </p:cNvGrpSpPr>
            <p:nvPr/>
          </p:nvGrpSpPr>
          <p:grpSpPr bwMode="auto">
            <a:xfrm>
              <a:off x="152401" y="2971800"/>
              <a:ext cx="2728526" cy="952418"/>
              <a:chOff x="2939720" y="2892530"/>
              <a:chExt cx="3069069" cy="952418"/>
            </a:xfrm>
          </p:grpSpPr>
          <p:sp>
            <p:nvSpPr>
              <p:cNvPr id="70701" name="Rounded Rectangle 46">
                <a:extLst>
                  <a:ext uri="{FF2B5EF4-FFF2-40B4-BE49-F238E27FC236}">
                    <a16:creationId xmlns:a16="http://schemas.microsoft.com/office/drawing/2014/main" id="{1E54B289-4C57-DF4E-A978-1CB8EABDBEF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0702" name="Rectangle 47">
                <a:extLst>
                  <a:ext uri="{FF2B5EF4-FFF2-40B4-BE49-F238E27FC236}">
                    <a16:creationId xmlns:a16="http://schemas.microsoft.com/office/drawing/2014/main" id="{8A61F302-8DED-A047-A8CA-F6C3B35DF79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0663" name="TextBox 24">
            <a:extLst>
              <a:ext uri="{FF2B5EF4-FFF2-40B4-BE49-F238E27FC236}">
                <a16:creationId xmlns:a16="http://schemas.microsoft.com/office/drawing/2014/main" id="{B78D40CD-7756-2B4E-9F7F-EC789FEC08CA}"/>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0664" name="TextBox 25">
            <a:extLst>
              <a:ext uri="{FF2B5EF4-FFF2-40B4-BE49-F238E27FC236}">
                <a16:creationId xmlns:a16="http://schemas.microsoft.com/office/drawing/2014/main" id="{89078BB7-8483-DE45-8687-1D4D89DA1BDC}"/>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0665" name="TextBox 26">
            <a:extLst>
              <a:ext uri="{FF2B5EF4-FFF2-40B4-BE49-F238E27FC236}">
                <a16:creationId xmlns:a16="http://schemas.microsoft.com/office/drawing/2014/main" id="{705DFD3F-244A-E345-94F4-D5EA230C8872}"/>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A3244AE8-99DD-704A-8D15-DB9FF613EEF1}"/>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0698" name="TextBox 9">
            <a:extLst>
              <a:ext uri="{FF2B5EF4-FFF2-40B4-BE49-F238E27FC236}">
                <a16:creationId xmlns:a16="http://schemas.microsoft.com/office/drawing/2014/main" id="{3B15E061-D405-8943-A5B3-2504A6211F9A}"/>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81" name="Picture 12">
            <a:extLst>
              <a:ext uri="{FF2B5EF4-FFF2-40B4-BE49-F238E27FC236}">
                <a16:creationId xmlns:a16="http://schemas.microsoft.com/office/drawing/2014/main" id="{2B891E1A-C4E7-F642-A777-F0EDE08CEE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682" name="Picture 12">
            <a:extLst>
              <a:ext uri="{FF2B5EF4-FFF2-40B4-BE49-F238E27FC236}">
                <a16:creationId xmlns:a16="http://schemas.microsoft.com/office/drawing/2014/main" id="{0AC4F181-7800-E744-92F9-E403911A41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683" name="Group 3">
            <a:extLst>
              <a:ext uri="{FF2B5EF4-FFF2-40B4-BE49-F238E27FC236}">
                <a16:creationId xmlns:a16="http://schemas.microsoft.com/office/drawing/2014/main" id="{4F591CA7-1DF8-8A44-8195-97CA27C1716A}"/>
              </a:ext>
            </a:extLst>
          </p:cNvPr>
          <p:cNvGrpSpPr>
            <a:grpSpLocks/>
          </p:cNvGrpSpPr>
          <p:nvPr/>
        </p:nvGrpSpPr>
        <p:grpSpPr bwMode="auto">
          <a:xfrm>
            <a:off x="1019176" y="2254250"/>
            <a:ext cx="2728913" cy="952500"/>
            <a:chOff x="2939720" y="2892530"/>
            <a:chExt cx="3069069" cy="952418"/>
          </a:xfrm>
        </p:grpSpPr>
        <p:sp>
          <p:nvSpPr>
            <p:cNvPr id="71734" name="Rounded Rectangle 1">
              <a:extLst>
                <a:ext uri="{FF2B5EF4-FFF2-40B4-BE49-F238E27FC236}">
                  <a16:creationId xmlns:a16="http://schemas.microsoft.com/office/drawing/2014/main" id="{4D494759-04C4-9440-97B1-D46F343A43F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1735" name="Rectangle 2">
              <a:extLst>
                <a:ext uri="{FF2B5EF4-FFF2-40B4-BE49-F238E27FC236}">
                  <a16:creationId xmlns:a16="http://schemas.microsoft.com/office/drawing/2014/main" id="{EADABAA8-342C-D343-B5C3-2A85C0E1E8B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5ADE82CB-6FA4-344A-88FE-FF723112EA52}"/>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1685" name="Group 30">
            <a:extLst>
              <a:ext uri="{FF2B5EF4-FFF2-40B4-BE49-F238E27FC236}">
                <a16:creationId xmlns:a16="http://schemas.microsoft.com/office/drawing/2014/main" id="{6DB5DAB4-EE1E-E845-BD07-D1C4CE3F2E1F}"/>
              </a:ext>
            </a:extLst>
          </p:cNvPr>
          <p:cNvGrpSpPr>
            <a:grpSpLocks/>
          </p:cNvGrpSpPr>
          <p:nvPr/>
        </p:nvGrpSpPr>
        <p:grpSpPr bwMode="auto">
          <a:xfrm>
            <a:off x="4095751" y="2254250"/>
            <a:ext cx="2728913" cy="952500"/>
            <a:chOff x="152401" y="2971800"/>
            <a:chExt cx="2728526" cy="952418"/>
          </a:xfrm>
        </p:grpSpPr>
        <p:pic>
          <p:nvPicPr>
            <p:cNvPr id="71728" name="Picture 12">
              <a:extLst>
                <a:ext uri="{FF2B5EF4-FFF2-40B4-BE49-F238E27FC236}">
                  <a16:creationId xmlns:a16="http://schemas.microsoft.com/office/drawing/2014/main" id="{2014CD8A-422B-CC4E-8CD9-A15DD92060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9" name="Picture 12">
              <a:extLst>
                <a:ext uri="{FF2B5EF4-FFF2-40B4-BE49-F238E27FC236}">
                  <a16:creationId xmlns:a16="http://schemas.microsoft.com/office/drawing/2014/main" id="{6B96A6C9-29E5-5C4F-B6E6-3F4E801634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0" name="Picture 12">
              <a:extLst>
                <a:ext uri="{FF2B5EF4-FFF2-40B4-BE49-F238E27FC236}">
                  <a16:creationId xmlns:a16="http://schemas.microsoft.com/office/drawing/2014/main" id="{913076F0-90C5-F545-80AB-446E502532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31" name="Group 36">
              <a:extLst>
                <a:ext uri="{FF2B5EF4-FFF2-40B4-BE49-F238E27FC236}">
                  <a16:creationId xmlns:a16="http://schemas.microsoft.com/office/drawing/2014/main" id="{F2C11B2B-696A-D84A-A849-983541F24275}"/>
                </a:ext>
              </a:extLst>
            </p:cNvPr>
            <p:cNvGrpSpPr>
              <a:grpSpLocks/>
            </p:cNvGrpSpPr>
            <p:nvPr/>
          </p:nvGrpSpPr>
          <p:grpSpPr bwMode="auto">
            <a:xfrm>
              <a:off x="152401" y="2971800"/>
              <a:ext cx="2728526" cy="952418"/>
              <a:chOff x="2939720" y="2892530"/>
              <a:chExt cx="3069069" cy="952418"/>
            </a:xfrm>
          </p:grpSpPr>
          <p:sp>
            <p:nvSpPr>
              <p:cNvPr id="71732" name="Rounded Rectangle 37">
                <a:extLst>
                  <a:ext uri="{FF2B5EF4-FFF2-40B4-BE49-F238E27FC236}">
                    <a16:creationId xmlns:a16="http://schemas.microsoft.com/office/drawing/2014/main" id="{8EDAADBE-D520-6F4A-8902-5F17ECE294D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1733" name="Rectangle 38">
                <a:extLst>
                  <a:ext uri="{FF2B5EF4-FFF2-40B4-BE49-F238E27FC236}">
                    <a16:creationId xmlns:a16="http://schemas.microsoft.com/office/drawing/2014/main" id="{BF8E31B1-3A43-184A-A7F9-BCF019D89147}"/>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1686" name="Group 39">
            <a:extLst>
              <a:ext uri="{FF2B5EF4-FFF2-40B4-BE49-F238E27FC236}">
                <a16:creationId xmlns:a16="http://schemas.microsoft.com/office/drawing/2014/main" id="{F38F509F-264F-2944-A93E-6C6066AD3397}"/>
              </a:ext>
            </a:extLst>
          </p:cNvPr>
          <p:cNvGrpSpPr>
            <a:grpSpLocks/>
          </p:cNvGrpSpPr>
          <p:nvPr/>
        </p:nvGrpSpPr>
        <p:grpSpPr bwMode="auto">
          <a:xfrm>
            <a:off x="7199313" y="2243138"/>
            <a:ext cx="2728912" cy="952500"/>
            <a:chOff x="152401" y="2971800"/>
            <a:chExt cx="2728526" cy="952418"/>
          </a:xfrm>
        </p:grpSpPr>
        <p:pic>
          <p:nvPicPr>
            <p:cNvPr id="71724" name="Picture 12">
              <a:extLst>
                <a:ext uri="{FF2B5EF4-FFF2-40B4-BE49-F238E27FC236}">
                  <a16:creationId xmlns:a16="http://schemas.microsoft.com/office/drawing/2014/main" id="{4B7EB0CA-DD66-E841-8954-772B3FF870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25" name="Group 45">
              <a:extLst>
                <a:ext uri="{FF2B5EF4-FFF2-40B4-BE49-F238E27FC236}">
                  <a16:creationId xmlns:a16="http://schemas.microsoft.com/office/drawing/2014/main" id="{3DD9A013-9E08-C245-B133-B99B62CA1117}"/>
                </a:ext>
              </a:extLst>
            </p:cNvPr>
            <p:cNvGrpSpPr>
              <a:grpSpLocks/>
            </p:cNvGrpSpPr>
            <p:nvPr/>
          </p:nvGrpSpPr>
          <p:grpSpPr bwMode="auto">
            <a:xfrm>
              <a:off x="152401" y="2971800"/>
              <a:ext cx="2728526" cy="952418"/>
              <a:chOff x="2939720" y="2892530"/>
              <a:chExt cx="3069069" cy="952418"/>
            </a:xfrm>
          </p:grpSpPr>
          <p:sp>
            <p:nvSpPr>
              <p:cNvPr id="71726" name="Rounded Rectangle 46">
                <a:extLst>
                  <a:ext uri="{FF2B5EF4-FFF2-40B4-BE49-F238E27FC236}">
                    <a16:creationId xmlns:a16="http://schemas.microsoft.com/office/drawing/2014/main" id="{CB2D8AAA-C341-574E-92D1-D064F636BB3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1727" name="Rectangle 47">
                <a:extLst>
                  <a:ext uri="{FF2B5EF4-FFF2-40B4-BE49-F238E27FC236}">
                    <a16:creationId xmlns:a16="http://schemas.microsoft.com/office/drawing/2014/main" id="{67D128CC-521E-EA49-9610-9D6928DEF45F}"/>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1687" name="TextBox 24">
            <a:extLst>
              <a:ext uri="{FF2B5EF4-FFF2-40B4-BE49-F238E27FC236}">
                <a16:creationId xmlns:a16="http://schemas.microsoft.com/office/drawing/2014/main" id="{0ECE4876-1327-264D-97BC-DF046C266B8E}"/>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1688" name="TextBox 25">
            <a:extLst>
              <a:ext uri="{FF2B5EF4-FFF2-40B4-BE49-F238E27FC236}">
                <a16:creationId xmlns:a16="http://schemas.microsoft.com/office/drawing/2014/main" id="{18705068-A8F0-BA40-BCC2-E880F7D5823D}"/>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1689" name="TextBox 26">
            <a:extLst>
              <a:ext uri="{FF2B5EF4-FFF2-40B4-BE49-F238E27FC236}">
                <a16:creationId xmlns:a16="http://schemas.microsoft.com/office/drawing/2014/main" id="{1A7CA076-8CA0-D149-A935-2F91B97D73FC}"/>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18849CA4-BBEE-EB47-A576-B26C8C6D4F3A}"/>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1722" name="TextBox 9">
            <a:extLst>
              <a:ext uri="{FF2B5EF4-FFF2-40B4-BE49-F238E27FC236}">
                <a16:creationId xmlns:a16="http://schemas.microsoft.com/office/drawing/2014/main" id="{E50E0ABA-03E6-E244-887F-D1925A66BB9D}"/>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71723" name="Rectangle 8">
            <a:extLst>
              <a:ext uri="{FF2B5EF4-FFF2-40B4-BE49-F238E27FC236}">
                <a16:creationId xmlns:a16="http://schemas.microsoft.com/office/drawing/2014/main" id="{F8AC8748-6C5E-DD4D-9B40-8C714736882E}"/>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705" name="Picture 12">
            <a:extLst>
              <a:ext uri="{FF2B5EF4-FFF2-40B4-BE49-F238E27FC236}">
                <a16:creationId xmlns:a16="http://schemas.microsoft.com/office/drawing/2014/main" id="{FDA537A4-42B1-234B-8E22-A22E90910A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706" name="Picture 12">
            <a:extLst>
              <a:ext uri="{FF2B5EF4-FFF2-40B4-BE49-F238E27FC236}">
                <a16:creationId xmlns:a16="http://schemas.microsoft.com/office/drawing/2014/main" id="{D88395A8-A47D-0945-B320-E8170DDF22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707" name="Group 3">
            <a:extLst>
              <a:ext uri="{FF2B5EF4-FFF2-40B4-BE49-F238E27FC236}">
                <a16:creationId xmlns:a16="http://schemas.microsoft.com/office/drawing/2014/main" id="{CCF3F69A-E294-7349-8E2F-1699F7876FA6}"/>
              </a:ext>
            </a:extLst>
          </p:cNvPr>
          <p:cNvGrpSpPr>
            <a:grpSpLocks/>
          </p:cNvGrpSpPr>
          <p:nvPr/>
        </p:nvGrpSpPr>
        <p:grpSpPr bwMode="auto">
          <a:xfrm>
            <a:off x="1019176" y="2254250"/>
            <a:ext cx="2728913" cy="952500"/>
            <a:chOff x="2939720" y="2892530"/>
            <a:chExt cx="3069069" cy="952418"/>
          </a:xfrm>
        </p:grpSpPr>
        <p:sp>
          <p:nvSpPr>
            <p:cNvPr id="72759" name="Rounded Rectangle 1">
              <a:extLst>
                <a:ext uri="{FF2B5EF4-FFF2-40B4-BE49-F238E27FC236}">
                  <a16:creationId xmlns:a16="http://schemas.microsoft.com/office/drawing/2014/main" id="{9A481F1E-1A22-8244-A9E0-B898AD4CF5F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2760" name="Rectangle 2">
              <a:extLst>
                <a:ext uri="{FF2B5EF4-FFF2-40B4-BE49-F238E27FC236}">
                  <a16:creationId xmlns:a16="http://schemas.microsoft.com/office/drawing/2014/main" id="{85ED2AFE-C06D-A749-9676-5AC3B85574B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D41694AF-D68D-8940-A92A-CCE4C4B24C45}"/>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2709" name="Group 30">
            <a:extLst>
              <a:ext uri="{FF2B5EF4-FFF2-40B4-BE49-F238E27FC236}">
                <a16:creationId xmlns:a16="http://schemas.microsoft.com/office/drawing/2014/main" id="{C86271BB-5E90-C846-A15B-917FC2AF7939}"/>
              </a:ext>
            </a:extLst>
          </p:cNvPr>
          <p:cNvGrpSpPr>
            <a:grpSpLocks/>
          </p:cNvGrpSpPr>
          <p:nvPr/>
        </p:nvGrpSpPr>
        <p:grpSpPr bwMode="auto">
          <a:xfrm>
            <a:off x="4095751" y="2254250"/>
            <a:ext cx="2728913" cy="952500"/>
            <a:chOff x="152401" y="2971800"/>
            <a:chExt cx="2728526" cy="952418"/>
          </a:xfrm>
        </p:grpSpPr>
        <p:pic>
          <p:nvPicPr>
            <p:cNvPr id="72753" name="Picture 12">
              <a:extLst>
                <a:ext uri="{FF2B5EF4-FFF2-40B4-BE49-F238E27FC236}">
                  <a16:creationId xmlns:a16="http://schemas.microsoft.com/office/drawing/2014/main" id="{2E0758BF-853D-5E4F-A6D2-28DE48282C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754" name="Picture 12">
              <a:extLst>
                <a:ext uri="{FF2B5EF4-FFF2-40B4-BE49-F238E27FC236}">
                  <a16:creationId xmlns:a16="http://schemas.microsoft.com/office/drawing/2014/main" id="{28A80F38-6526-8F41-8683-CC46C3D4A1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755" name="Picture 12">
              <a:extLst>
                <a:ext uri="{FF2B5EF4-FFF2-40B4-BE49-F238E27FC236}">
                  <a16:creationId xmlns:a16="http://schemas.microsoft.com/office/drawing/2014/main" id="{E8D7D3E0-0B36-634D-9C58-328671F8FA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756" name="Group 36">
              <a:extLst>
                <a:ext uri="{FF2B5EF4-FFF2-40B4-BE49-F238E27FC236}">
                  <a16:creationId xmlns:a16="http://schemas.microsoft.com/office/drawing/2014/main" id="{EB2CE64B-E114-2849-99DF-B99F2FDA6862}"/>
                </a:ext>
              </a:extLst>
            </p:cNvPr>
            <p:cNvGrpSpPr>
              <a:grpSpLocks/>
            </p:cNvGrpSpPr>
            <p:nvPr/>
          </p:nvGrpSpPr>
          <p:grpSpPr bwMode="auto">
            <a:xfrm>
              <a:off x="152401" y="2971800"/>
              <a:ext cx="2728526" cy="952418"/>
              <a:chOff x="2939720" y="2892530"/>
              <a:chExt cx="3069069" cy="952418"/>
            </a:xfrm>
          </p:grpSpPr>
          <p:sp>
            <p:nvSpPr>
              <p:cNvPr id="72757" name="Rounded Rectangle 37">
                <a:extLst>
                  <a:ext uri="{FF2B5EF4-FFF2-40B4-BE49-F238E27FC236}">
                    <a16:creationId xmlns:a16="http://schemas.microsoft.com/office/drawing/2014/main" id="{3C2DBD8A-45B1-4840-90BC-199C70E8D327}"/>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2758" name="Rectangle 38">
                <a:extLst>
                  <a:ext uri="{FF2B5EF4-FFF2-40B4-BE49-F238E27FC236}">
                    <a16:creationId xmlns:a16="http://schemas.microsoft.com/office/drawing/2014/main" id="{422A4120-7DFA-B941-93C8-F1FCE3E70EF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2710" name="Group 39">
            <a:extLst>
              <a:ext uri="{FF2B5EF4-FFF2-40B4-BE49-F238E27FC236}">
                <a16:creationId xmlns:a16="http://schemas.microsoft.com/office/drawing/2014/main" id="{0C462C5B-BA12-B44D-B486-53E819FFC5FF}"/>
              </a:ext>
            </a:extLst>
          </p:cNvPr>
          <p:cNvGrpSpPr>
            <a:grpSpLocks/>
          </p:cNvGrpSpPr>
          <p:nvPr/>
        </p:nvGrpSpPr>
        <p:grpSpPr bwMode="auto">
          <a:xfrm>
            <a:off x="7199313" y="2243138"/>
            <a:ext cx="2728912" cy="952500"/>
            <a:chOff x="152401" y="2971800"/>
            <a:chExt cx="2728526" cy="952418"/>
          </a:xfrm>
        </p:grpSpPr>
        <p:pic>
          <p:nvPicPr>
            <p:cNvPr id="72749" name="Picture 12">
              <a:extLst>
                <a:ext uri="{FF2B5EF4-FFF2-40B4-BE49-F238E27FC236}">
                  <a16:creationId xmlns:a16="http://schemas.microsoft.com/office/drawing/2014/main" id="{92EAC367-9E14-1A40-87CA-13B4213B39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750" name="Group 45">
              <a:extLst>
                <a:ext uri="{FF2B5EF4-FFF2-40B4-BE49-F238E27FC236}">
                  <a16:creationId xmlns:a16="http://schemas.microsoft.com/office/drawing/2014/main" id="{636A8251-5F50-2544-8A96-9095D1477897}"/>
                </a:ext>
              </a:extLst>
            </p:cNvPr>
            <p:cNvGrpSpPr>
              <a:grpSpLocks/>
            </p:cNvGrpSpPr>
            <p:nvPr/>
          </p:nvGrpSpPr>
          <p:grpSpPr bwMode="auto">
            <a:xfrm>
              <a:off x="152401" y="2971800"/>
              <a:ext cx="2728526" cy="952418"/>
              <a:chOff x="2939720" y="2892530"/>
              <a:chExt cx="3069069" cy="952418"/>
            </a:xfrm>
          </p:grpSpPr>
          <p:sp>
            <p:nvSpPr>
              <p:cNvPr id="72751" name="Rounded Rectangle 46">
                <a:extLst>
                  <a:ext uri="{FF2B5EF4-FFF2-40B4-BE49-F238E27FC236}">
                    <a16:creationId xmlns:a16="http://schemas.microsoft.com/office/drawing/2014/main" id="{798FAE28-1DA5-E449-8FAE-6FC955151A1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2752" name="Rectangle 47">
                <a:extLst>
                  <a:ext uri="{FF2B5EF4-FFF2-40B4-BE49-F238E27FC236}">
                    <a16:creationId xmlns:a16="http://schemas.microsoft.com/office/drawing/2014/main" id="{8C15E29F-2C58-944E-AC78-C2B400B00F8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2711" name="TextBox 24">
            <a:extLst>
              <a:ext uri="{FF2B5EF4-FFF2-40B4-BE49-F238E27FC236}">
                <a16:creationId xmlns:a16="http://schemas.microsoft.com/office/drawing/2014/main" id="{FFDC7B35-FD9C-F345-A61B-7063164E3C0C}"/>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2712" name="TextBox 25">
            <a:extLst>
              <a:ext uri="{FF2B5EF4-FFF2-40B4-BE49-F238E27FC236}">
                <a16:creationId xmlns:a16="http://schemas.microsoft.com/office/drawing/2014/main" id="{91D0F15E-C42D-CD46-95ED-40B6253B85B3}"/>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2713" name="TextBox 26">
            <a:extLst>
              <a:ext uri="{FF2B5EF4-FFF2-40B4-BE49-F238E27FC236}">
                <a16:creationId xmlns:a16="http://schemas.microsoft.com/office/drawing/2014/main" id="{500DC3AB-3339-D944-8444-D6A22E276BBE}"/>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2BBEA5D4-9720-D84C-8CE6-C7A7F5941F88}"/>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2746" name="TextBox 9">
            <a:extLst>
              <a:ext uri="{FF2B5EF4-FFF2-40B4-BE49-F238E27FC236}">
                <a16:creationId xmlns:a16="http://schemas.microsoft.com/office/drawing/2014/main" id="{EBF2A968-B0F4-0F46-A151-D27D5AA496E8}"/>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72747" name="Rectangle 8">
            <a:extLst>
              <a:ext uri="{FF2B5EF4-FFF2-40B4-BE49-F238E27FC236}">
                <a16:creationId xmlns:a16="http://schemas.microsoft.com/office/drawing/2014/main" id="{10BE0D23-D9E5-ED48-B3F2-8B7D7AAF5272}"/>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72748" name="Straight Arrow Connector 11">
            <a:extLst>
              <a:ext uri="{FF2B5EF4-FFF2-40B4-BE49-F238E27FC236}">
                <a16:creationId xmlns:a16="http://schemas.microsoft.com/office/drawing/2014/main" id="{9C9ACB3A-1F81-3344-86B7-80381274ED22}"/>
              </a:ext>
            </a:extLst>
          </p:cNvPr>
          <p:cNvCxnSpPr>
            <a:cxnSpLocks noChangeShapeType="1"/>
            <a:stCxn id="72747" idx="0"/>
          </p:cNvCxnSpPr>
          <p:nvPr/>
        </p:nvCxnSpPr>
        <p:spPr bwMode="auto">
          <a:xfrm flipH="1" flipV="1">
            <a:off x="2454275" y="3790950"/>
            <a:ext cx="3105150" cy="13477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729" name="Picture 12">
            <a:extLst>
              <a:ext uri="{FF2B5EF4-FFF2-40B4-BE49-F238E27FC236}">
                <a16:creationId xmlns:a16="http://schemas.microsoft.com/office/drawing/2014/main" id="{CE246F76-DDCA-6F4E-9D46-3F1E24BA0F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30" name="Picture 12">
            <a:extLst>
              <a:ext uri="{FF2B5EF4-FFF2-40B4-BE49-F238E27FC236}">
                <a16:creationId xmlns:a16="http://schemas.microsoft.com/office/drawing/2014/main" id="{C4BBA4EE-7877-DE4E-8116-2CA47032BD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3731" name="Group 3">
            <a:extLst>
              <a:ext uri="{FF2B5EF4-FFF2-40B4-BE49-F238E27FC236}">
                <a16:creationId xmlns:a16="http://schemas.microsoft.com/office/drawing/2014/main" id="{462DF5FE-32EF-3E48-A065-EE2B0259E4F0}"/>
              </a:ext>
            </a:extLst>
          </p:cNvPr>
          <p:cNvGrpSpPr>
            <a:grpSpLocks/>
          </p:cNvGrpSpPr>
          <p:nvPr/>
        </p:nvGrpSpPr>
        <p:grpSpPr bwMode="auto">
          <a:xfrm>
            <a:off x="1019176" y="2254250"/>
            <a:ext cx="2728913" cy="952500"/>
            <a:chOff x="2939720" y="2892530"/>
            <a:chExt cx="3069069" cy="952418"/>
          </a:xfrm>
        </p:grpSpPr>
        <p:sp>
          <p:nvSpPr>
            <p:cNvPr id="73784" name="Rounded Rectangle 1">
              <a:extLst>
                <a:ext uri="{FF2B5EF4-FFF2-40B4-BE49-F238E27FC236}">
                  <a16:creationId xmlns:a16="http://schemas.microsoft.com/office/drawing/2014/main" id="{EF970E85-9448-DC4F-A6A7-D879E3B200B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3785" name="Rectangle 2">
              <a:extLst>
                <a:ext uri="{FF2B5EF4-FFF2-40B4-BE49-F238E27FC236}">
                  <a16:creationId xmlns:a16="http://schemas.microsoft.com/office/drawing/2014/main" id="{75FB5136-4633-044D-94B2-D5B56561BDCF}"/>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7BA4D5D3-F2C1-664B-9D07-7D7447E9F313}"/>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3733" name="Group 30">
            <a:extLst>
              <a:ext uri="{FF2B5EF4-FFF2-40B4-BE49-F238E27FC236}">
                <a16:creationId xmlns:a16="http://schemas.microsoft.com/office/drawing/2014/main" id="{150A14F6-8F17-BB46-9920-C6B1109DE5DB}"/>
              </a:ext>
            </a:extLst>
          </p:cNvPr>
          <p:cNvGrpSpPr>
            <a:grpSpLocks/>
          </p:cNvGrpSpPr>
          <p:nvPr/>
        </p:nvGrpSpPr>
        <p:grpSpPr bwMode="auto">
          <a:xfrm>
            <a:off x="4095751" y="2254250"/>
            <a:ext cx="2728913" cy="952500"/>
            <a:chOff x="152401" y="2971800"/>
            <a:chExt cx="2728526" cy="952418"/>
          </a:xfrm>
        </p:grpSpPr>
        <p:pic>
          <p:nvPicPr>
            <p:cNvPr id="73778" name="Picture 12">
              <a:extLst>
                <a:ext uri="{FF2B5EF4-FFF2-40B4-BE49-F238E27FC236}">
                  <a16:creationId xmlns:a16="http://schemas.microsoft.com/office/drawing/2014/main" id="{0DB00BF7-C08F-D44C-92E7-BBE640A72F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79" name="Picture 12">
              <a:extLst>
                <a:ext uri="{FF2B5EF4-FFF2-40B4-BE49-F238E27FC236}">
                  <a16:creationId xmlns:a16="http://schemas.microsoft.com/office/drawing/2014/main" id="{8A7896E3-0AF1-1C4E-A4F7-6B49D2B4E9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80" name="Picture 12">
              <a:extLst>
                <a:ext uri="{FF2B5EF4-FFF2-40B4-BE49-F238E27FC236}">
                  <a16:creationId xmlns:a16="http://schemas.microsoft.com/office/drawing/2014/main" id="{2C43B83D-C29E-9449-8468-519DBA77D4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3781" name="Group 36">
              <a:extLst>
                <a:ext uri="{FF2B5EF4-FFF2-40B4-BE49-F238E27FC236}">
                  <a16:creationId xmlns:a16="http://schemas.microsoft.com/office/drawing/2014/main" id="{898C96D1-3977-1840-AF57-03F6602B4FDF}"/>
                </a:ext>
              </a:extLst>
            </p:cNvPr>
            <p:cNvGrpSpPr>
              <a:grpSpLocks/>
            </p:cNvGrpSpPr>
            <p:nvPr/>
          </p:nvGrpSpPr>
          <p:grpSpPr bwMode="auto">
            <a:xfrm>
              <a:off x="152401" y="2971800"/>
              <a:ext cx="2728526" cy="952418"/>
              <a:chOff x="2939720" y="2892530"/>
              <a:chExt cx="3069069" cy="952418"/>
            </a:xfrm>
          </p:grpSpPr>
          <p:sp>
            <p:nvSpPr>
              <p:cNvPr id="73782" name="Rounded Rectangle 37">
                <a:extLst>
                  <a:ext uri="{FF2B5EF4-FFF2-40B4-BE49-F238E27FC236}">
                    <a16:creationId xmlns:a16="http://schemas.microsoft.com/office/drawing/2014/main" id="{D8420C07-919E-0F40-9C18-707E75EBECF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3783" name="Rectangle 38">
                <a:extLst>
                  <a:ext uri="{FF2B5EF4-FFF2-40B4-BE49-F238E27FC236}">
                    <a16:creationId xmlns:a16="http://schemas.microsoft.com/office/drawing/2014/main" id="{3FA879E3-52A9-E647-BAF5-F8C4D2CE4E4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3734" name="Group 39">
            <a:extLst>
              <a:ext uri="{FF2B5EF4-FFF2-40B4-BE49-F238E27FC236}">
                <a16:creationId xmlns:a16="http://schemas.microsoft.com/office/drawing/2014/main" id="{DFCE405F-5D70-DD4B-A865-5E9026E124D8}"/>
              </a:ext>
            </a:extLst>
          </p:cNvPr>
          <p:cNvGrpSpPr>
            <a:grpSpLocks/>
          </p:cNvGrpSpPr>
          <p:nvPr/>
        </p:nvGrpSpPr>
        <p:grpSpPr bwMode="auto">
          <a:xfrm>
            <a:off x="7199313" y="2243138"/>
            <a:ext cx="2728912" cy="952500"/>
            <a:chOff x="152401" y="2971800"/>
            <a:chExt cx="2728526" cy="952418"/>
          </a:xfrm>
        </p:grpSpPr>
        <p:pic>
          <p:nvPicPr>
            <p:cNvPr id="73774" name="Picture 12">
              <a:extLst>
                <a:ext uri="{FF2B5EF4-FFF2-40B4-BE49-F238E27FC236}">
                  <a16:creationId xmlns:a16="http://schemas.microsoft.com/office/drawing/2014/main" id="{6F5C0B81-5284-8549-AB4E-F8E958F03D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3775" name="Group 45">
              <a:extLst>
                <a:ext uri="{FF2B5EF4-FFF2-40B4-BE49-F238E27FC236}">
                  <a16:creationId xmlns:a16="http://schemas.microsoft.com/office/drawing/2014/main" id="{EFC6DF78-4F68-EB4F-A14A-44CFD6E4B635}"/>
                </a:ext>
              </a:extLst>
            </p:cNvPr>
            <p:cNvGrpSpPr>
              <a:grpSpLocks/>
            </p:cNvGrpSpPr>
            <p:nvPr/>
          </p:nvGrpSpPr>
          <p:grpSpPr bwMode="auto">
            <a:xfrm>
              <a:off x="152401" y="2971800"/>
              <a:ext cx="2728526" cy="952418"/>
              <a:chOff x="2939720" y="2892530"/>
              <a:chExt cx="3069069" cy="952418"/>
            </a:xfrm>
          </p:grpSpPr>
          <p:sp>
            <p:nvSpPr>
              <p:cNvPr id="73776" name="Rounded Rectangle 46">
                <a:extLst>
                  <a:ext uri="{FF2B5EF4-FFF2-40B4-BE49-F238E27FC236}">
                    <a16:creationId xmlns:a16="http://schemas.microsoft.com/office/drawing/2014/main" id="{2B149925-C8D1-6646-9AA2-969AD62D1E5D}"/>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3777" name="Rectangle 47">
                <a:extLst>
                  <a:ext uri="{FF2B5EF4-FFF2-40B4-BE49-F238E27FC236}">
                    <a16:creationId xmlns:a16="http://schemas.microsoft.com/office/drawing/2014/main" id="{DF23C088-9207-A948-B05C-3FE8EBF887F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3735" name="TextBox 24">
            <a:extLst>
              <a:ext uri="{FF2B5EF4-FFF2-40B4-BE49-F238E27FC236}">
                <a16:creationId xmlns:a16="http://schemas.microsoft.com/office/drawing/2014/main" id="{33B3575D-B0E1-7448-BD22-DC466DA4D548}"/>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3736" name="TextBox 25">
            <a:extLst>
              <a:ext uri="{FF2B5EF4-FFF2-40B4-BE49-F238E27FC236}">
                <a16:creationId xmlns:a16="http://schemas.microsoft.com/office/drawing/2014/main" id="{D9DA2C3B-5DDF-3747-B7AC-6244F0E9EE9C}"/>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3737" name="TextBox 26">
            <a:extLst>
              <a:ext uri="{FF2B5EF4-FFF2-40B4-BE49-F238E27FC236}">
                <a16:creationId xmlns:a16="http://schemas.microsoft.com/office/drawing/2014/main" id="{81D5208F-828C-4B41-A6E5-DD0880B627AC}"/>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E755FA8F-0D05-AD4D-897A-789BADA0CAA3}"/>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3770" name="TextBox 9">
            <a:extLst>
              <a:ext uri="{FF2B5EF4-FFF2-40B4-BE49-F238E27FC236}">
                <a16:creationId xmlns:a16="http://schemas.microsoft.com/office/drawing/2014/main" id="{A977606F-6F29-8F48-A5F1-F18D5962ECB5}"/>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73771" name="Rectangle 8">
            <a:extLst>
              <a:ext uri="{FF2B5EF4-FFF2-40B4-BE49-F238E27FC236}">
                <a16:creationId xmlns:a16="http://schemas.microsoft.com/office/drawing/2014/main" id="{2818B005-F428-0743-B2BB-C3D9100A41FE}"/>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73772" name="Straight Arrow Connector 11">
            <a:extLst>
              <a:ext uri="{FF2B5EF4-FFF2-40B4-BE49-F238E27FC236}">
                <a16:creationId xmlns:a16="http://schemas.microsoft.com/office/drawing/2014/main" id="{13DAF761-858B-AA4C-9F6F-87DD527FB01A}"/>
              </a:ext>
            </a:extLst>
          </p:cNvPr>
          <p:cNvCxnSpPr>
            <a:cxnSpLocks noChangeShapeType="1"/>
            <a:stCxn id="73771" idx="0"/>
          </p:cNvCxnSpPr>
          <p:nvPr/>
        </p:nvCxnSpPr>
        <p:spPr bwMode="auto">
          <a:xfrm flipH="1" flipV="1">
            <a:off x="2454275" y="3790950"/>
            <a:ext cx="3105150" cy="13477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
        <p:nvSpPr>
          <p:cNvPr id="73773" name="TextBox 31">
            <a:extLst>
              <a:ext uri="{FF2B5EF4-FFF2-40B4-BE49-F238E27FC236}">
                <a16:creationId xmlns:a16="http://schemas.microsoft.com/office/drawing/2014/main" id="{F6755118-CCB7-F14F-A9E8-B8BB320930E8}"/>
              </a:ext>
            </a:extLst>
          </p:cNvPr>
          <p:cNvSpPr txBox="1">
            <a:spLocks noChangeArrowheads="1"/>
          </p:cNvSpPr>
          <p:nvPr/>
        </p:nvSpPr>
        <p:spPr bwMode="auto">
          <a:xfrm>
            <a:off x="2154239" y="2566988"/>
            <a:ext cx="3905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rPr>
              <a:t>x</a:t>
            </a:r>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753" name="Picture 12">
            <a:extLst>
              <a:ext uri="{FF2B5EF4-FFF2-40B4-BE49-F238E27FC236}">
                <a16:creationId xmlns:a16="http://schemas.microsoft.com/office/drawing/2014/main" id="{18D5A30A-B798-354D-AC18-9FEDE54047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754" name="Picture 12">
            <a:extLst>
              <a:ext uri="{FF2B5EF4-FFF2-40B4-BE49-F238E27FC236}">
                <a16:creationId xmlns:a16="http://schemas.microsoft.com/office/drawing/2014/main" id="{9EC520E9-9E7C-0544-AB04-71FE26F62D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4755" name="Group 3">
            <a:extLst>
              <a:ext uri="{FF2B5EF4-FFF2-40B4-BE49-F238E27FC236}">
                <a16:creationId xmlns:a16="http://schemas.microsoft.com/office/drawing/2014/main" id="{16AF24E6-9B78-9F43-B8B7-679FADB5D34C}"/>
              </a:ext>
            </a:extLst>
          </p:cNvPr>
          <p:cNvGrpSpPr>
            <a:grpSpLocks/>
          </p:cNvGrpSpPr>
          <p:nvPr/>
        </p:nvGrpSpPr>
        <p:grpSpPr bwMode="auto">
          <a:xfrm>
            <a:off x="1019176" y="2254250"/>
            <a:ext cx="2728913" cy="952500"/>
            <a:chOff x="2939720" y="2892530"/>
            <a:chExt cx="3069069" cy="952418"/>
          </a:xfrm>
        </p:grpSpPr>
        <p:sp>
          <p:nvSpPr>
            <p:cNvPr id="74809" name="Rounded Rectangle 1">
              <a:extLst>
                <a:ext uri="{FF2B5EF4-FFF2-40B4-BE49-F238E27FC236}">
                  <a16:creationId xmlns:a16="http://schemas.microsoft.com/office/drawing/2014/main" id="{4D506D53-9EE6-CD4F-B18D-98C722BFEFB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4810" name="Rectangle 2">
              <a:extLst>
                <a:ext uri="{FF2B5EF4-FFF2-40B4-BE49-F238E27FC236}">
                  <a16:creationId xmlns:a16="http://schemas.microsoft.com/office/drawing/2014/main" id="{8BA450AB-BD3D-0D42-AEC7-4D6A8612589E}"/>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78AFE8DB-BFB8-2045-ADBB-4198E8E55D1B}"/>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4757" name="Group 30">
            <a:extLst>
              <a:ext uri="{FF2B5EF4-FFF2-40B4-BE49-F238E27FC236}">
                <a16:creationId xmlns:a16="http://schemas.microsoft.com/office/drawing/2014/main" id="{E593C2EA-7523-4140-B67D-04FCD27B5628}"/>
              </a:ext>
            </a:extLst>
          </p:cNvPr>
          <p:cNvGrpSpPr>
            <a:grpSpLocks/>
          </p:cNvGrpSpPr>
          <p:nvPr/>
        </p:nvGrpSpPr>
        <p:grpSpPr bwMode="auto">
          <a:xfrm>
            <a:off x="4095751" y="2254250"/>
            <a:ext cx="2728913" cy="952500"/>
            <a:chOff x="152401" y="2971800"/>
            <a:chExt cx="2728526" cy="952418"/>
          </a:xfrm>
        </p:grpSpPr>
        <p:pic>
          <p:nvPicPr>
            <p:cNvPr id="74803" name="Picture 12">
              <a:extLst>
                <a:ext uri="{FF2B5EF4-FFF2-40B4-BE49-F238E27FC236}">
                  <a16:creationId xmlns:a16="http://schemas.microsoft.com/office/drawing/2014/main" id="{86BC907B-6F3D-0B47-91BF-728E312193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804" name="Picture 12">
              <a:extLst>
                <a:ext uri="{FF2B5EF4-FFF2-40B4-BE49-F238E27FC236}">
                  <a16:creationId xmlns:a16="http://schemas.microsoft.com/office/drawing/2014/main" id="{1768354F-229F-4748-8E9F-BA24D2C7D6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805" name="Picture 12">
              <a:extLst>
                <a:ext uri="{FF2B5EF4-FFF2-40B4-BE49-F238E27FC236}">
                  <a16:creationId xmlns:a16="http://schemas.microsoft.com/office/drawing/2014/main" id="{AB40921F-114B-394C-85C0-0D0050EF89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4806" name="Group 36">
              <a:extLst>
                <a:ext uri="{FF2B5EF4-FFF2-40B4-BE49-F238E27FC236}">
                  <a16:creationId xmlns:a16="http://schemas.microsoft.com/office/drawing/2014/main" id="{7BA1291A-91B9-F548-BAD3-AFA5AAC22FCD}"/>
                </a:ext>
              </a:extLst>
            </p:cNvPr>
            <p:cNvGrpSpPr>
              <a:grpSpLocks/>
            </p:cNvGrpSpPr>
            <p:nvPr/>
          </p:nvGrpSpPr>
          <p:grpSpPr bwMode="auto">
            <a:xfrm>
              <a:off x="152401" y="2971800"/>
              <a:ext cx="2728526" cy="952418"/>
              <a:chOff x="2939720" y="2892530"/>
              <a:chExt cx="3069069" cy="952418"/>
            </a:xfrm>
          </p:grpSpPr>
          <p:sp>
            <p:nvSpPr>
              <p:cNvPr id="74807" name="Rounded Rectangle 37">
                <a:extLst>
                  <a:ext uri="{FF2B5EF4-FFF2-40B4-BE49-F238E27FC236}">
                    <a16:creationId xmlns:a16="http://schemas.microsoft.com/office/drawing/2014/main" id="{72266589-3B04-624C-8700-E1D1CD62093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4808" name="Rectangle 38">
                <a:extLst>
                  <a:ext uri="{FF2B5EF4-FFF2-40B4-BE49-F238E27FC236}">
                    <a16:creationId xmlns:a16="http://schemas.microsoft.com/office/drawing/2014/main" id="{91888F64-B4BD-4843-A3E5-FBEA1473003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4758" name="Group 39">
            <a:extLst>
              <a:ext uri="{FF2B5EF4-FFF2-40B4-BE49-F238E27FC236}">
                <a16:creationId xmlns:a16="http://schemas.microsoft.com/office/drawing/2014/main" id="{55CF0608-DD0D-0C41-BF2B-6BD559A7A35F}"/>
              </a:ext>
            </a:extLst>
          </p:cNvPr>
          <p:cNvGrpSpPr>
            <a:grpSpLocks/>
          </p:cNvGrpSpPr>
          <p:nvPr/>
        </p:nvGrpSpPr>
        <p:grpSpPr bwMode="auto">
          <a:xfrm>
            <a:off x="7199313" y="2243138"/>
            <a:ext cx="2728912" cy="952500"/>
            <a:chOff x="152401" y="2971800"/>
            <a:chExt cx="2728526" cy="952418"/>
          </a:xfrm>
        </p:grpSpPr>
        <p:pic>
          <p:nvPicPr>
            <p:cNvPr id="74799" name="Picture 12">
              <a:extLst>
                <a:ext uri="{FF2B5EF4-FFF2-40B4-BE49-F238E27FC236}">
                  <a16:creationId xmlns:a16="http://schemas.microsoft.com/office/drawing/2014/main" id="{A537B8A4-27B7-2644-8D75-E298E40E6E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4800" name="Group 45">
              <a:extLst>
                <a:ext uri="{FF2B5EF4-FFF2-40B4-BE49-F238E27FC236}">
                  <a16:creationId xmlns:a16="http://schemas.microsoft.com/office/drawing/2014/main" id="{8A782DAC-515E-304A-B3D1-921FEAD98787}"/>
                </a:ext>
              </a:extLst>
            </p:cNvPr>
            <p:cNvGrpSpPr>
              <a:grpSpLocks/>
            </p:cNvGrpSpPr>
            <p:nvPr/>
          </p:nvGrpSpPr>
          <p:grpSpPr bwMode="auto">
            <a:xfrm>
              <a:off x="152401" y="2971800"/>
              <a:ext cx="2728526" cy="952418"/>
              <a:chOff x="2939720" y="2892530"/>
              <a:chExt cx="3069069" cy="952418"/>
            </a:xfrm>
          </p:grpSpPr>
          <p:sp>
            <p:nvSpPr>
              <p:cNvPr id="74801" name="Rounded Rectangle 46">
                <a:extLst>
                  <a:ext uri="{FF2B5EF4-FFF2-40B4-BE49-F238E27FC236}">
                    <a16:creationId xmlns:a16="http://schemas.microsoft.com/office/drawing/2014/main" id="{E1B6B6A1-E8CF-FF42-91A1-D8FC481BA3B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4802" name="Rectangle 47">
                <a:extLst>
                  <a:ext uri="{FF2B5EF4-FFF2-40B4-BE49-F238E27FC236}">
                    <a16:creationId xmlns:a16="http://schemas.microsoft.com/office/drawing/2014/main" id="{C33EE786-218B-CB4F-86AC-590D0BE0BCEB}"/>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4759" name="TextBox 24">
            <a:extLst>
              <a:ext uri="{FF2B5EF4-FFF2-40B4-BE49-F238E27FC236}">
                <a16:creationId xmlns:a16="http://schemas.microsoft.com/office/drawing/2014/main" id="{06337790-A7DB-6647-930E-FD6724C4A0EA}"/>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4760" name="TextBox 25">
            <a:extLst>
              <a:ext uri="{FF2B5EF4-FFF2-40B4-BE49-F238E27FC236}">
                <a16:creationId xmlns:a16="http://schemas.microsoft.com/office/drawing/2014/main" id="{CD5E0B70-8060-5945-B082-83734B496942}"/>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4761" name="TextBox 26">
            <a:extLst>
              <a:ext uri="{FF2B5EF4-FFF2-40B4-BE49-F238E27FC236}">
                <a16:creationId xmlns:a16="http://schemas.microsoft.com/office/drawing/2014/main" id="{F6260413-FB87-CA44-A643-A7F47A893D19}"/>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06397344-4FE0-E147-9AF1-BD033D612114}"/>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4794" name="TextBox 9">
            <a:extLst>
              <a:ext uri="{FF2B5EF4-FFF2-40B4-BE49-F238E27FC236}">
                <a16:creationId xmlns:a16="http://schemas.microsoft.com/office/drawing/2014/main" id="{9F25BAE0-E3C8-B14C-A805-E5ADE1BBCF7A}"/>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74795" name="Rectangle 8">
            <a:extLst>
              <a:ext uri="{FF2B5EF4-FFF2-40B4-BE49-F238E27FC236}">
                <a16:creationId xmlns:a16="http://schemas.microsoft.com/office/drawing/2014/main" id="{6468A4EE-9D96-4D42-82D4-79D4EEDC8133}"/>
              </a:ext>
            </a:extLst>
          </p:cNvPr>
          <p:cNvSpPr>
            <a:spLocks noChangeArrowheads="1"/>
          </p:cNvSpPr>
          <p:nvPr/>
        </p:nvSpPr>
        <p:spPr bwMode="auto">
          <a:xfrm>
            <a:off x="5219700" y="5138738"/>
            <a:ext cx="681038" cy="328612"/>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74796" name="Straight Arrow Connector 11">
            <a:extLst>
              <a:ext uri="{FF2B5EF4-FFF2-40B4-BE49-F238E27FC236}">
                <a16:creationId xmlns:a16="http://schemas.microsoft.com/office/drawing/2014/main" id="{4C2FACA8-6EE1-F247-AF2A-81B955CF1904}"/>
              </a:ext>
            </a:extLst>
          </p:cNvPr>
          <p:cNvCxnSpPr>
            <a:cxnSpLocks noChangeShapeType="1"/>
            <a:stCxn id="74795" idx="0"/>
          </p:cNvCxnSpPr>
          <p:nvPr/>
        </p:nvCxnSpPr>
        <p:spPr bwMode="auto">
          <a:xfrm flipH="1" flipV="1">
            <a:off x="2454275" y="3790950"/>
            <a:ext cx="3105150" cy="134778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
        <p:nvSpPr>
          <p:cNvPr id="74797" name="TextBox 31">
            <a:extLst>
              <a:ext uri="{FF2B5EF4-FFF2-40B4-BE49-F238E27FC236}">
                <a16:creationId xmlns:a16="http://schemas.microsoft.com/office/drawing/2014/main" id="{13B39554-EE66-6C46-AF5B-73EC7034FA06}"/>
              </a:ext>
            </a:extLst>
          </p:cNvPr>
          <p:cNvSpPr txBox="1">
            <a:spLocks noChangeArrowheads="1"/>
          </p:cNvSpPr>
          <p:nvPr/>
        </p:nvSpPr>
        <p:spPr bwMode="auto">
          <a:xfrm>
            <a:off x="2154239" y="2566988"/>
            <a:ext cx="3905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rPr>
              <a:t>x</a:t>
            </a:r>
          </a:p>
        </p:txBody>
      </p:sp>
      <p:cxnSp>
        <p:nvCxnSpPr>
          <p:cNvPr id="74798" name="Straight Arrow Connector 29">
            <a:extLst>
              <a:ext uri="{FF2B5EF4-FFF2-40B4-BE49-F238E27FC236}">
                <a16:creationId xmlns:a16="http://schemas.microsoft.com/office/drawing/2014/main" id="{7F10F907-DE5B-6D4A-AB1F-1BE188553B73}"/>
              </a:ext>
            </a:extLst>
          </p:cNvPr>
          <p:cNvCxnSpPr>
            <a:cxnSpLocks noChangeShapeType="1"/>
          </p:cNvCxnSpPr>
          <p:nvPr/>
        </p:nvCxnSpPr>
        <p:spPr bwMode="auto">
          <a:xfrm>
            <a:off x="2678113" y="2974976"/>
            <a:ext cx="5503862" cy="2316163"/>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a:extLst>
              <a:ext uri="{FF2B5EF4-FFF2-40B4-BE49-F238E27FC236}">
                <a16:creationId xmlns:a16="http://schemas.microsoft.com/office/drawing/2014/main" id="{D56250CB-F04C-144A-9BD8-63627101575F}"/>
              </a:ext>
            </a:extLst>
          </p:cNvPr>
          <p:cNvSpPr>
            <a:spLocks noGrp="1" noChangeArrowheads="1"/>
          </p:cNvSpPr>
          <p:nvPr>
            <p:ph type="title"/>
          </p:nvPr>
        </p:nvSpPr>
        <p:spPr/>
        <p:txBody>
          <a:bodyPr/>
          <a:lstStyle/>
          <a:p>
            <a:r>
              <a:rPr lang="en-US" altLang="en-US">
                <a:solidFill>
                  <a:srgbClr val="000000"/>
                </a:solidFill>
                <a:cs typeface="Arial" panose="020B0604020202020204" pitchFamily="34" charset="0"/>
                <a:sym typeface="Arial" panose="020B0604020202020204" pitchFamily="34" charset="0"/>
              </a:rPr>
              <a:t>Final Exam Format</a:t>
            </a:r>
          </a:p>
        </p:txBody>
      </p:sp>
      <p:sp>
        <p:nvSpPr>
          <p:cNvPr id="11266" name="Content Placeholder 2">
            <a:extLst>
              <a:ext uri="{FF2B5EF4-FFF2-40B4-BE49-F238E27FC236}">
                <a16:creationId xmlns:a16="http://schemas.microsoft.com/office/drawing/2014/main" id="{4F31408D-9D6F-8844-A421-656DBF76C189}"/>
              </a:ext>
            </a:extLst>
          </p:cNvPr>
          <p:cNvSpPr>
            <a:spLocks noGrp="1" noChangeArrowheads="1"/>
          </p:cNvSpPr>
          <p:nvPr>
            <p:ph idx="1"/>
          </p:nvPr>
        </p:nvSpPr>
        <p:spPr>
          <a:xfrm>
            <a:off x="1524000" y="1219200"/>
            <a:ext cx="8305800" cy="4953000"/>
          </a:xfrm>
        </p:spPr>
        <p:txBody>
          <a:bodyPr/>
          <a:lstStyle/>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The exam will be out of 135 points</a:t>
            </a: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You need 95 points to get an A on this exam</a:t>
            </a: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It will be great if you can score more than 100 points.</a:t>
            </a:r>
          </a:p>
          <a:p>
            <a:pPr lvl="1">
              <a:buClr>
                <a:srgbClr val="000000"/>
              </a:buClr>
              <a:buFont typeface="Arial" panose="020B0604020202020204" pitchFamily="34" charset="0"/>
              <a:buChar char="▪"/>
            </a:pPr>
            <a:r>
              <a:rPr lang="en-US" altLang="en-US">
                <a:solidFill>
                  <a:srgbClr val="000000"/>
                </a:solidFill>
                <a:cs typeface="Arial" panose="020B0604020202020204" pitchFamily="34" charset="0"/>
                <a:sym typeface="Arial" panose="020B0604020202020204" pitchFamily="34" charset="0"/>
              </a:rPr>
              <a:t> but you can’t roll over your extra points </a:t>
            </a:r>
            <a:r>
              <a:rPr lang="en-US" altLang="en-US">
                <a:solidFill>
                  <a:srgbClr val="000000"/>
                </a:solidFill>
                <a:cs typeface="Arial" panose="020B0604020202020204" pitchFamily="34" charset="0"/>
                <a:sym typeface="Wingdings" pitchFamily="2" charset="2"/>
              </a:rPr>
              <a:t></a:t>
            </a: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buNone/>
            </a:pPr>
            <a:endParaRPr lang="en-US" altLang="en-US">
              <a:solidFill>
                <a:srgbClr val="000000"/>
              </a:solidFill>
              <a:cs typeface="Arial" panose="020B0604020202020204" pitchFamily="34" charset="0"/>
              <a:sym typeface="Arial" panose="020B0604020202020204" pitchFamily="34" charset="0"/>
            </a:endParaRP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7" name="Picture 12">
            <a:extLst>
              <a:ext uri="{FF2B5EF4-FFF2-40B4-BE49-F238E27FC236}">
                <a16:creationId xmlns:a16="http://schemas.microsoft.com/office/drawing/2014/main" id="{62210F5C-28F0-F343-ADBD-EA2FB0C603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78" name="Picture 12">
            <a:extLst>
              <a:ext uri="{FF2B5EF4-FFF2-40B4-BE49-F238E27FC236}">
                <a16:creationId xmlns:a16="http://schemas.microsoft.com/office/drawing/2014/main" id="{44D20C0E-4C78-5C4B-9252-1C697E96FB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5779" name="Group 3">
            <a:extLst>
              <a:ext uri="{FF2B5EF4-FFF2-40B4-BE49-F238E27FC236}">
                <a16:creationId xmlns:a16="http://schemas.microsoft.com/office/drawing/2014/main" id="{50EBD50B-5782-2943-AC3F-F0F75B128621}"/>
              </a:ext>
            </a:extLst>
          </p:cNvPr>
          <p:cNvGrpSpPr>
            <a:grpSpLocks/>
          </p:cNvGrpSpPr>
          <p:nvPr/>
        </p:nvGrpSpPr>
        <p:grpSpPr bwMode="auto">
          <a:xfrm>
            <a:off x="1019176" y="2254250"/>
            <a:ext cx="2728913" cy="952500"/>
            <a:chOff x="2939720" y="2892530"/>
            <a:chExt cx="3069069" cy="952418"/>
          </a:xfrm>
        </p:grpSpPr>
        <p:sp>
          <p:nvSpPr>
            <p:cNvPr id="75830" name="Rounded Rectangle 1">
              <a:extLst>
                <a:ext uri="{FF2B5EF4-FFF2-40B4-BE49-F238E27FC236}">
                  <a16:creationId xmlns:a16="http://schemas.microsoft.com/office/drawing/2014/main" id="{3E4A1E12-4F2D-404B-B6F0-EDA718CE712A}"/>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5831" name="Rectangle 2">
              <a:extLst>
                <a:ext uri="{FF2B5EF4-FFF2-40B4-BE49-F238E27FC236}">
                  <a16:creationId xmlns:a16="http://schemas.microsoft.com/office/drawing/2014/main" id="{492028E5-DC77-D44C-B521-30017EAADF5A}"/>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D3D34588-A621-E544-96DE-9948EDF8BA64}"/>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5781" name="Group 30">
            <a:extLst>
              <a:ext uri="{FF2B5EF4-FFF2-40B4-BE49-F238E27FC236}">
                <a16:creationId xmlns:a16="http://schemas.microsoft.com/office/drawing/2014/main" id="{7FBEA053-2B75-444A-9017-D9540E650AF2}"/>
              </a:ext>
            </a:extLst>
          </p:cNvPr>
          <p:cNvGrpSpPr>
            <a:grpSpLocks/>
          </p:cNvGrpSpPr>
          <p:nvPr/>
        </p:nvGrpSpPr>
        <p:grpSpPr bwMode="auto">
          <a:xfrm>
            <a:off x="4095751" y="2254250"/>
            <a:ext cx="2728913" cy="952500"/>
            <a:chOff x="152401" y="2971800"/>
            <a:chExt cx="2728526" cy="952418"/>
          </a:xfrm>
        </p:grpSpPr>
        <p:pic>
          <p:nvPicPr>
            <p:cNvPr id="75824" name="Picture 12">
              <a:extLst>
                <a:ext uri="{FF2B5EF4-FFF2-40B4-BE49-F238E27FC236}">
                  <a16:creationId xmlns:a16="http://schemas.microsoft.com/office/drawing/2014/main" id="{BB56E54B-64F2-9843-AB63-2BDE711CE4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825" name="Picture 12">
              <a:extLst>
                <a:ext uri="{FF2B5EF4-FFF2-40B4-BE49-F238E27FC236}">
                  <a16:creationId xmlns:a16="http://schemas.microsoft.com/office/drawing/2014/main" id="{522CCD00-F04A-D549-A056-39184EEAF7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826" name="Picture 12">
              <a:extLst>
                <a:ext uri="{FF2B5EF4-FFF2-40B4-BE49-F238E27FC236}">
                  <a16:creationId xmlns:a16="http://schemas.microsoft.com/office/drawing/2014/main" id="{926BF814-43EB-3A40-A3EE-193007BC4D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5827" name="Group 36">
              <a:extLst>
                <a:ext uri="{FF2B5EF4-FFF2-40B4-BE49-F238E27FC236}">
                  <a16:creationId xmlns:a16="http://schemas.microsoft.com/office/drawing/2014/main" id="{FAEE7DD0-A5DF-8D42-A6D3-268B35954E97}"/>
                </a:ext>
              </a:extLst>
            </p:cNvPr>
            <p:cNvGrpSpPr>
              <a:grpSpLocks/>
            </p:cNvGrpSpPr>
            <p:nvPr/>
          </p:nvGrpSpPr>
          <p:grpSpPr bwMode="auto">
            <a:xfrm>
              <a:off x="152401" y="2971800"/>
              <a:ext cx="2728526" cy="952418"/>
              <a:chOff x="2939720" y="2892530"/>
              <a:chExt cx="3069069" cy="952418"/>
            </a:xfrm>
          </p:grpSpPr>
          <p:sp>
            <p:nvSpPr>
              <p:cNvPr id="75828" name="Rounded Rectangle 37">
                <a:extLst>
                  <a:ext uri="{FF2B5EF4-FFF2-40B4-BE49-F238E27FC236}">
                    <a16:creationId xmlns:a16="http://schemas.microsoft.com/office/drawing/2014/main" id="{2440A680-B8DE-1C40-B42E-BC9B741BB772}"/>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5829" name="Rectangle 38">
                <a:extLst>
                  <a:ext uri="{FF2B5EF4-FFF2-40B4-BE49-F238E27FC236}">
                    <a16:creationId xmlns:a16="http://schemas.microsoft.com/office/drawing/2014/main" id="{34E1D65F-BAE9-E244-B9AB-8DEC2DFD56A9}"/>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5782" name="Group 39">
            <a:extLst>
              <a:ext uri="{FF2B5EF4-FFF2-40B4-BE49-F238E27FC236}">
                <a16:creationId xmlns:a16="http://schemas.microsoft.com/office/drawing/2014/main" id="{E23059B4-02E4-9A48-9B47-74833F284097}"/>
              </a:ext>
            </a:extLst>
          </p:cNvPr>
          <p:cNvGrpSpPr>
            <a:grpSpLocks/>
          </p:cNvGrpSpPr>
          <p:nvPr/>
        </p:nvGrpSpPr>
        <p:grpSpPr bwMode="auto">
          <a:xfrm>
            <a:off x="7199313" y="2243138"/>
            <a:ext cx="2728912" cy="952500"/>
            <a:chOff x="152401" y="2971800"/>
            <a:chExt cx="2728526" cy="952418"/>
          </a:xfrm>
        </p:grpSpPr>
        <p:pic>
          <p:nvPicPr>
            <p:cNvPr id="75820" name="Picture 12">
              <a:extLst>
                <a:ext uri="{FF2B5EF4-FFF2-40B4-BE49-F238E27FC236}">
                  <a16:creationId xmlns:a16="http://schemas.microsoft.com/office/drawing/2014/main" id="{010462D4-85E8-7D4D-AE4E-9E6BCB0623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5821" name="Group 45">
              <a:extLst>
                <a:ext uri="{FF2B5EF4-FFF2-40B4-BE49-F238E27FC236}">
                  <a16:creationId xmlns:a16="http://schemas.microsoft.com/office/drawing/2014/main" id="{4FA3B35B-1774-424F-A6EE-8052E4873BD4}"/>
                </a:ext>
              </a:extLst>
            </p:cNvPr>
            <p:cNvGrpSpPr>
              <a:grpSpLocks/>
            </p:cNvGrpSpPr>
            <p:nvPr/>
          </p:nvGrpSpPr>
          <p:grpSpPr bwMode="auto">
            <a:xfrm>
              <a:off x="152401" y="2971800"/>
              <a:ext cx="2728526" cy="952418"/>
              <a:chOff x="2939720" y="2892530"/>
              <a:chExt cx="3069069" cy="952418"/>
            </a:xfrm>
          </p:grpSpPr>
          <p:sp>
            <p:nvSpPr>
              <p:cNvPr id="75822" name="Rounded Rectangle 46">
                <a:extLst>
                  <a:ext uri="{FF2B5EF4-FFF2-40B4-BE49-F238E27FC236}">
                    <a16:creationId xmlns:a16="http://schemas.microsoft.com/office/drawing/2014/main" id="{A0CF6858-0230-C64B-81FF-CF32968C979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5823" name="Rectangle 47">
                <a:extLst>
                  <a:ext uri="{FF2B5EF4-FFF2-40B4-BE49-F238E27FC236}">
                    <a16:creationId xmlns:a16="http://schemas.microsoft.com/office/drawing/2014/main" id="{D7C29562-5853-7A48-A3B5-D69AD0D8C62E}"/>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5783" name="TextBox 24">
            <a:extLst>
              <a:ext uri="{FF2B5EF4-FFF2-40B4-BE49-F238E27FC236}">
                <a16:creationId xmlns:a16="http://schemas.microsoft.com/office/drawing/2014/main" id="{128C1AEB-E64C-E347-BD5C-E40EEC49173A}"/>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5784" name="TextBox 25">
            <a:extLst>
              <a:ext uri="{FF2B5EF4-FFF2-40B4-BE49-F238E27FC236}">
                <a16:creationId xmlns:a16="http://schemas.microsoft.com/office/drawing/2014/main" id="{820E4E84-1897-5042-BB9F-0C1A02C2E938}"/>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5785" name="TextBox 26">
            <a:extLst>
              <a:ext uri="{FF2B5EF4-FFF2-40B4-BE49-F238E27FC236}">
                <a16:creationId xmlns:a16="http://schemas.microsoft.com/office/drawing/2014/main" id="{3D8F3FAB-2F22-EB4A-A237-144F94B0C21E}"/>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CBB9F8B7-9670-8944-8911-775983DD2A83}"/>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5818" name="TextBox 9">
            <a:extLst>
              <a:ext uri="{FF2B5EF4-FFF2-40B4-BE49-F238E27FC236}">
                <a16:creationId xmlns:a16="http://schemas.microsoft.com/office/drawing/2014/main" id="{27A34A48-1C26-F440-9331-E927C85472F6}"/>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75819" name="Oval 32">
            <a:extLst>
              <a:ext uri="{FF2B5EF4-FFF2-40B4-BE49-F238E27FC236}">
                <a16:creationId xmlns:a16="http://schemas.microsoft.com/office/drawing/2014/main" id="{0645B0E3-1386-C545-8CD3-BBDE5E2BFD4A}"/>
              </a:ext>
            </a:extLst>
          </p:cNvPr>
          <p:cNvSpPr>
            <a:spLocks noChangeArrowheads="1"/>
          </p:cNvSpPr>
          <p:nvPr/>
        </p:nvSpPr>
        <p:spPr bwMode="auto">
          <a:xfrm>
            <a:off x="8228014" y="5149850"/>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spTree>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801" name="Picture 12">
            <a:extLst>
              <a:ext uri="{FF2B5EF4-FFF2-40B4-BE49-F238E27FC236}">
                <a16:creationId xmlns:a16="http://schemas.microsoft.com/office/drawing/2014/main" id="{632BFC9F-6D92-7D43-B2F7-FC7DEE6FBD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02" name="Picture 12">
            <a:extLst>
              <a:ext uri="{FF2B5EF4-FFF2-40B4-BE49-F238E27FC236}">
                <a16:creationId xmlns:a16="http://schemas.microsoft.com/office/drawing/2014/main" id="{E9676736-4ADF-A546-A4E7-CA64435736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6803" name="Group 3">
            <a:extLst>
              <a:ext uri="{FF2B5EF4-FFF2-40B4-BE49-F238E27FC236}">
                <a16:creationId xmlns:a16="http://schemas.microsoft.com/office/drawing/2014/main" id="{C4D2BCB3-F7F2-F440-875C-22707A7561B8}"/>
              </a:ext>
            </a:extLst>
          </p:cNvPr>
          <p:cNvGrpSpPr>
            <a:grpSpLocks/>
          </p:cNvGrpSpPr>
          <p:nvPr/>
        </p:nvGrpSpPr>
        <p:grpSpPr bwMode="auto">
          <a:xfrm>
            <a:off x="1019176" y="2254250"/>
            <a:ext cx="2728913" cy="952500"/>
            <a:chOff x="2939720" y="2892530"/>
            <a:chExt cx="3069069" cy="952418"/>
          </a:xfrm>
        </p:grpSpPr>
        <p:sp>
          <p:nvSpPr>
            <p:cNvPr id="76855" name="Rounded Rectangle 1">
              <a:extLst>
                <a:ext uri="{FF2B5EF4-FFF2-40B4-BE49-F238E27FC236}">
                  <a16:creationId xmlns:a16="http://schemas.microsoft.com/office/drawing/2014/main" id="{C339CF52-28F8-E441-8870-092F02673FC9}"/>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6856" name="Rectangle 2">
              <a:extLst>
                <a:ext uri="{FF2B5EF4-FFF2-40B4-BE49-F238E27FC236}">
                  <a16:creationId xmlns:a16="http://schemas.microsoft.com/office/drawing/2014/main" id="{44FF3E10-1792-3546-850C-F2055F8E41D0}"/>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747878B7-DCDD-AC40-BDEF-B77BFE43C220}"/>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6805" name="Group 30">
            <a:extLst>
              <a:ext uri="{FF2B5EF4-FFF2-40B4-BE49-F238E27FC236}">
                <a16:creationId xmlns:a16="http://schemas.microsoft.com/office/drawing/2014/main" id="{B5F89296-75AB-DA44-B1DB-3C1E4BE22887}"/>
              </a:ext>
            </a:extLst>
          </p:cNvPr>
          <p:cNvGrpSpPr>
            <a:grpSpLocks/>
          </p:cNvGrpSpPr>
          <p:nvPr/>
        </p:nvGrpSpPr>
        <p:grpSpPr bwMode="auto">
          <a:xfrm>
            <a:off x="4095751" y="2254250"/>
            <a:ext cx="2728913" cy="952500"/>
            <a:chOff x="152401" y="2971800"/>
            <a:chExt cx="2728526" cy="952418"/>
          </a:xfrm>
        </p:grpSpPr>
        <p:pic>
          <p:nvPicPr>
            <p:cNvPr id="76849" name="Picture 12">
              <a:extLst>
                <a:ext uri="{FF2B5EF4-FFF2-40B4-BE49-F238E27FC236}">
                  <a16:creationId xmlns:a16="http://schemas.microsoft.com/office/drawing/2014/main" id="{44EBFF39-7B61-924F-92FD-5F59C856EE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50" name="Picture 12">
              <a:extLst>
                <a:ext uri="{FF2B5EF4-FFF2-40B4-BE49-F238E27FC236}">
                  <a16:creationId xmlns:a16="http://schemas.microsoft.com/office/drawing/2014/main" id="{175D5D3C-C825-9440-8203-23B720B444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51" name="Picture 12">
              <a:extLst>
                <a:ext uri="{FF2B5EF4-FFF2-40B4-BE49-F238E27FC236}">
                  <a16:creationId xmlns:a16="http://schemas.microsoft.com/office/drawing/2014/main" id="{4D1E2FBC-6B68-2D42-813D-71A2A5339A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6852" name="Group 36">
              <a:extLst>
                <a:ext uri="{FF2B5EF4-FFF2-40B4-BE49-F238E27FC236}">
                  <a16:creationId xmlns:a16="http://schemas.microsoft.com/office/drawing/2014/main" id="{DC1C6248-B552-654F-99C1-8A887F8FE63A}"/>
                </a:ext>
              </a:extLst>
            </p:cNvPr>
            <p:cNvGrpSpPr>
              <a:grpSpLocks/>
            </p:cNvGrpSpPr>
            <p:nvPr/>
          </p:nvGrpSpPr>
          <p:grpSpPr bwMode="auto">
            <a:xfrm>
              <a:off x="152401" y="2971800"/>
              <a:ext cx="2728526" cy="952418"/>
              <a:chOff x="2939720" y="2892530"/>
              <a:chExt cx="3069069" cy="952418"/>
            </a:xfrm>
          </p:grpSpPr>
          <p:sp>
            <p:nvSpPr>
              <p:cNvPr id="76853" name="Rounded Rectangle 37">
                <a:extLst>
                  <a:ext uri="{FF2B5EF4-FFF2-40B4-BE49-F238E27FC236}">
                    <a16:creationId xmlns:a16="http://schemas.microsoft.com/office/drawing/2014/main" id="{BC747A5E-AFF4-7F47-AEEF-05C2A8716543}"/>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6854" name="Rectangle 38">
                <a:extLst>
                  <a:ext uri="{FF2B5EF4-FFF2-40B4-BE49-F238E27FC236}">
                    <a16:creationId xmlns:a16="http://schemas.microsoft.com/office/drawing/2014/main" id="{DB6936C0-ED1A-C140-8B6E-68C07359DD5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6806" name="Group 39">
            <a:extLst>
              <a:ext uri="{FF2B5EF4-FFF2-40B4-BE49-F238E27FC236}">
                <a16:creationId xmlns:a16="http://schemas.microsoft.com/office/drawing/2014/main" id="{69A3F12D-E9B5-0348-A338-41A763BCE494}"/>
              </a:ext>
            </a:extLst>
          </p:cNvPr>
          <p:cNvGrpSpPr>
            <a:grpSpLocks/>
          </p:cNvGrpSpPr>
          <p:nvPr/>
        </p:nvGrpSpPr>
        <p:grpSpPr bwMode="auto">
          <a:xfrm>
            <a:off x="7199313" y="2243138"/>
            <a:ext cx="2728912" cy="952500"/>
            <a:chOff x="152401" y="2971800"/>
            <a:chExt cx="2728526" cy="952418"/>
          </a:xfrm>
        </p:grpSpPr>
        <p:pic>
          <p:nvPicPr>
            <p:cNvPr id="76845" name="Picture 12">
              <a:extLst>
                <a:ext uri="{FF2B5EF4-FFF2-40B4-BE49-F238E27FC236}">
                  <a16:creationId xmlns:a16="http://schemas.microsoft.com/office/drawing/2014/main" id="{8CF1B9C9-32CA-FE4D-AF41-3284C44FE2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6846" name="Group 45">
              <a:extLst>
                <a:ext uri="{FF2B5EF4-FFF2-40B4-BE49-F238E27FC236}">
                  <a16:creationId xmlns:a16="http://schemas.microsoft.com/office/drawing/2014/main" id="{856575C8-FA19-084C-93C5-8E00CEE4F412}"/>
                </a:ext>
              </a:extLst>
            </p:cNvPr>
            <p:cNvGrpSpPr>
              <a:grpSpLocks/>
            </p:cNvGrpSpPr>
            <p:nvPr/>
          </p:nvGrpSpPr>
          <p:grpSpPr bwMode="auto">
            <a:xfrm>
              <a:off x="152401" y="2971800"/>
              <a:ext cx="2728526" cy="952418"/>
              <a:chOff x="2939720" y="2892530"/>
              <a:chExt cx="3069069" cy="952418"/>
            </a:xfrm>
          </p:grpSpPr>
          <p:sp>
            <p:nvSpPr>
              <p:cNvPr id="76847" name="Rounded Rectangle 46">
                <a:extLst>
                  <a:ext uri="{FF2B5EF4-FFF2-40B4-BE49-F238E27FC236}">
                    <a16:creationId xmlns:a16="http://schemas.microsoft.com/office/drawing/2014/main" id="{39E42245-E98E-1744-8C65-54BD6EB408C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6848" name="Rectangle 47">
                <a:extLst>
                  <a:ext uri="{FF2B5EF4-FFF2-40B4-BE49-F238E27FC236}">
                    <a16:creationId xmlns:a16="http://schemas.microsoft.com/office/drawing/2014/main" id="{237AF8B7-B676-6242-87D8-21DC8ECD7718}"/>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6807" name="TextBox 24">
            <a:extLst>
              <a:ext uri="{FF2B5EF4-FFF2-40B4-BE49-F238E27FC236}">
                <a16:creationId xmlns:a16="http://schemas.microsoft.com/office/drawing/2014/main" id="{7FA0175F-B7A1-5247-AA10-76EDFF7F9F62}"/>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6808" name="TextBox 25">
            <a:extLst>
              <a:ext uri="{FF2B5EF4-FFF2-40B4-BE49-F238E27FC236}">
                <a16:creationId xmlns:a16="http://schemas.microsoft.com/office/drawing/2014/main" id="{558D9314-77D3-A548-867B-EBB24A97FA45}"/>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6809" name="TextBox 26">
            <a:extLst>
              <a:ext uri="{FF2B5EF4-FFF2-40B4-BE49-F238E27FC236}">
                <a16:creationId xmlns:a16="http://schemas.microsoft.com/office/drawing/2014/main" id="{1F1E5B69-D4F9-0446-AD21-F542E6B8313A}"/>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14FA97F4-F236-924D-953D-CDE3C1874B5B}"/>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6842" name="TextBox 9">
            <a:extLst>
              <a:ext uri="{FF2B5EF4-FFF2-40B4-BE49-F238E27FC236}">
                <a16:creationId xmlns:a16="http://schemas.microsoft.com/office/drawing/2014/main" id="{60023548-776A-FB40-ADD9-91C98074EEFE}"/>
              </a:ext>
            </a:extLst>
          </p:cNvPr>
          <p:cNvSpPr txBox="1">
            <a:spLocks noChangeArrowheads="1"/>
          </p:cNvSpPr>
          <p:nvPr/>
        </p:nvSpPr>
        <p:spPr bwMode="auto">
          <a:xfrm rot="5400000">
            <a:off x="1340645" y="5006183"/>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
        <p:nvSpPr>
          <p:cNvPr id="76843" name="Oval 32">
            <a:extLst>
              <a:ext uri="{FF2B5EF4-FFF2-40B4-BE49-F238E27FC236}">
                <a16:creationId xmlns:a16="http://schemas.microsoft.com/office/drawing/2014/main" id="{33D171B4-D05F-9F44-82FC-AFB15E006F8C}"/>
              </a:ext>
            </a:extLst>
          </p:cNvPr>
          <p:cNvSpPr>
            <a:spLocks noChangeArrowheads="1"/>
          </p:cNvSpPr>
          <p:nvPr/>
        </p:nvSpPr>
        <p:spPr bwMode="auto">
          <a:xfrm>
            <a:off x="8228014" y="5149850"/>
            <a:ext cx="352425" cy="3175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spcBef>
                <a:spcPct val="0"/>
              </a:spcBef>
              <a:buNone/>
            </a:pPr>
            <a:endParaRPr lang="en-US" altLang="en-US" b="0">
              <a:latin typeface="Times" pitchFamily="2" charset="0"/>
            </a:endParaRPr>
          </a:p>
        </p:txBody>
      </p:sp>
      <p:cxnSp>
        <p:nvCxnSpPr>
          <p:cNvPr id="76844" name="Straight Arrow Connector 29">
            <a:extLst>
              <a:ext uri="{FF2B5EF4-FFF2-40B4-BE49-F238E27FC236}">
                <a16:creationId xmlns:a16="http://schemas.microsoft.com/office/drawing/2014/main" id="{835B879C-FD9D-634F-9BCE-CD1D6C39F425}"/>
              </a:ext>
            </a:extLst>
          </p:cNvPr>
          <p:cNvCxnSpPr>
            <a:cxnSpLocks noChangeShapeType="1"/>
          </p:cNvCxnSpPr>
          <p:nvPr/>
        </p:nvCxnSpPr>
        <p:spPr bwMode="auto">
          <a:xfrm flipH="1">
            <a:off x="2454275" y="5308600"/>
            <a:ext cx="5773738" cy="769938"/>
          </a:xfrm>
          <a:prstGeom prst="straightConnector1">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5" name="Picture 12">
            <a:extLst>
              <a:ext uri="{FF2B5EF4-FFF2-40B4-BE49-F238E27FC236}">
                <a16:creationId xmlns:a16="http://schemas.microsoft.com/office/drawing/2014/main" id="{F4036125-2170-B241-9B38-97737B2AFC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26" name="Picture 12">
            <a:extLst>
              <a:ext uri="{FF2B5EF4-FFF2-40B4-BE49-F238E27FC236}">
                <a16:creationId xmlns:a16="http://schemas.microsoft.com/office/drawing/2014/main" id="{26EB32A5-24AF-224C-BF54-60A2537C84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7827" name="Group 3">
            <a:extLst>
              <a:ext uri="{FF2B5EF4-FFF2-40B4-BE49-F238E27FC236}">
                <a16:creationId xmlns:a16="http://schemas.microsoft.com/office/drawing/2014/main" id="{9F9010CC-034F-004B-83F3-24A212C36F70}"/>
              </a:ext>
            </a:extLst>
          </p:cNvPr>
          <p:cNvGrpSpPr>
            <a:grpSpLocks/>
          </p:cNvGrpSpPr>
          <p:nvPr/>
        </p:nvGrpSpPr>
        <p:grpSpPr bwMode="auto">
          <a:xfrm>
            <a:off x="1019176" y="2254250"/>
            <a:ext cx="2728913" cy="952500"/>
            <a:chOff x="2939720" y="2892530"/>
            <a:chExt cx="3069069" cy="952418"/>
          </a:xfrm>
        </p:grpSpPr>
        <p:sp>
          <p:nvSpPr>
            <p:cNvPr id="77877" name="Rounded Rectangle 1">
              <a:extLst>
                <a:ext uri="{FF2B5EF4-FFF2-40B4-BE49-F238E27FC236}">
                  <a16:creationId xmlns:a16="http://schemas.microsoft.com/office/drawing/2014/main" id="{601B9B2A-941D-DF4C-AB51-207A22DDB7E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7878" name="Rectangle 2">
              <a:extLst>
                <a:ext uri="{FF2B5EF4-FFF2-40B4-BE49-F238E27FC236}">
                  <a16:creationId xmlns:a16="http://schemas.microsoft.com/office/drawing/2014/main" id="{EB37102B-DAE6-3B46-AF6E-DB86C4D4465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5531A2DF-CE8E-4845-A204-39D10B3813DF}"/>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7829" name="Group 30">
            <a:extLst>
              <a:ext uri="{FF2B5EF4-FFF2-40B4-BE49-F238E27FC236}">
                <a16:creationId xmlns:a16="http://schemas.microsoft.com/office/drawing/2014/main" id="{C65C9875-1572-924B-BA4B-7CFAD49B5826}"/>
              </a:ext>
            </a:extLst>
          </p:cNvPr>
          <p:cNvGrpSpPr>
            <a:grpSpLocks/>
          </p:cNvGrpSpPr>
          <p:nvPr/>
        </p:nvGrpSpPr>
        <p:grpSpPr bwMode="auto">
          <a:xfrm>
            <a:off x="4095751" y="2254250"/>
            <a:ext cx="2728913" cy="952500"/>
            <a:chOff x="152401" y="2971800"/>
            <a:chExt cx="2728526" cy="952418"/>
          </a:xfrm>
        </p:grpSpPr>
        <p:pic>
          <p:nvPicPr>
            <p:cNvPr id="77871" name="Picture 12">
              <a:extLst>
                <a:ext uri="{FF2B5EF4-FFF2-40B4-BE49-F238E27FC236}">
                  <a16:creationId xmlns:a16="http://schemas.microsoft.com/office/drawing/2014/main" id="{AB8241E7-9BE8-5140-8F0B-7660024916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72" name="Picture 12">
              <a:extLst>
                <a:ext uri="{FF2B5EF4-FFF2-40B4-BE49-F238E27FC236}">
                  <a16:creationId xmlns:a16="http://schemas.microsoft.com/office/drawing/2014/main" id="{99F47831-B8CF-2A45-A690-4B86633B76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73" name="Picture 12">
              <a:extLst>
                <a:ext uri="{FF2B5EF4-FFF2-40B4-BE49-F238E27FC236}">
                  <a16:creationId xmlns:a16="http://schemas.microsoft.com/office/drawing/2014/main" id="{13EDBA12-F102-0F46-A85C-40F380FD18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7874" name="Group 36">
              <a:extLst>
                <a:ext uri="{FF2B5EF4-FFF2-40B4-BE49-F238E27FC236}">
                  <a16:creationId xmlns:a16="http://schemas.microsoft.com/office/drawing/2014/main" id="{5A568E86-0DCF-5148-90F7-FB5CAC0B040C}"/>
                </a:ext>
              </a:extLst>
            </p:cNvPr>
            <p:cNvGrpSpPr>
              <a:grpSpLocks/>
            </p:cNvGrpSpPr>
            <p:nvPr/>
          </p:nvGrpSpPr>
          <p:grpSpPr bwMode="auto">
            <a:xfrm>
              <a:off x="152401" y="2971800"/>
              <a:ext cx="2728526" cy="952418"/>
              <a:chOff x="2939720" y="2892530"/>
              <a:chExt cx="3069069" cy="952418"/>
            </a:xfrm>
          </p:grpSpPr>
          <p:sp>
            <p:nvSpPr>
              <p:cNvPr id="77875" name="Rounded Rectangle 37">
                <a:extLst>
                  <a:ext uri="{FF2B5EF4-FFF2-40B4-BE49-F238E27FC236}">
                    <a16:creationId xmlns:a16="http://schemas.microsoft.com/office/drawing/2014/main" id="{766B37D3-4330-7D4E-BB63-730A9EF05867}"/>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7876" name="Rectangle 38">
                <a:extLst>
                  <a:ext uri="{FF2B5EF4-FFF2-40B4-BE49-F238E27FC236}">
                    <a16:creationId xmlns:a16="http://schemas.microsoft.com/office/drawing/2014/main" id="{D79663C5-75F5-F045-AC51-D868D47749C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7830" name="Group 39">
            <a:extLst>
              <a:ext uri="{FF2B5EF4-FFF2-40B4-BE49-F238E27FC236}">
                <a16:creationId xmlns:a16="http://schemas.microsoft.com/office/drawing/2014/main" id="{ADE4100A-16FD-E247-9012-A2DE6FA5DBC0}"/>
              </a:ext>
            </a:extLst>
          </p:cNvPr>
          <p:cNvGrpSpPr>
            <a:grpSpLocks/>
          </p:cNvGrpSpPr>
          <p:nvPr/>
        </p:nvGrpSpPr>
        <p:grpSpPr bwMode="auto">
          <a:xfrm>
            <a:off x="7199313" y="2243138"/>
            <a:ext cx="2728912" cy="952500"/>
            <a:chOff x="152401" y="2971800"/>
            <a:chExt cx="2728526" cy="952418"/>
          </a:xfrm>
        </p:grpSpPr>
        <p:pic>
          <p:nvPicPr>
            <p:cNvPr id="77867" name="Picture 12">
              <a:extLst>
                <a:ext uri="{FF2B5EF4-FFF2-40B4-BE49-F238E27FC236}">
                  <a16:creationId xmlns:a16="http://schemas.microsoft.com/office/drawing/2014/main" id="{955A4DED-915F-F34D-9317-AE6DE01765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7868" name="Group 45">
              <a:extLst>
                <a:ext uri="{FF2B5EF4-FFF2-40B4-BE49-F238E27FC236}">
                  <a16:creationId xmlns:a16="http://schemas.microsoft.com/office/drawing/2014/main" id="{E12F51C9-13CC-4446-8508-693E52D52D28}"/>
                </a:ext>
              </a:extLst>
            </p:cNvPr>
            <p:cNvGrpSpPr>
              <a:grpSpLocks/>
            </p:cNvGrpSpPr>
            <p:nvPr/>
          </p:nvGrpSpPr>
          <p:grpSpPr bwMode="auto">
            <a:xfrm>
              <a:off x="152401" y="2971800"/>
              <a:ext cx="2728526" cy="952418"/>
              <a:chOff x="2939720" y="2892530"/>
              <a:chExt cx="3069069" cy="952418"/>
            </a:xfrm>
          </p:grpSpPr>
          <p:sp>
            <p:nvSpPr>
              <p:cNvPr id="77869" name="Rounded Rectangle 46">
                <a:extLst>
                  <a:ext uri="{FF2B5EF4-FFF2-40B4-BE49-F238E27FC236}">
                    <a16:creationId xmlns:a16="http://schemas.microsoft.com/office/drawing/2014/main" id="{90577A63-DF4B-8D48-8939-C684E154CDB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7870" name="Rectangle 47">
                <a:extLst>
                  <a:ext uri="{FF2B5EF4-FFF2-40B4-BE49-F238E27FC236}">
                    <a16:creationId xmlns:a16="http://schemas.microsoft.com/office/drawing/2014/main" id="{D5F827C7-C0B7-B049-9255-6E42705A99A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7831" name="TextBox 24">
            <a:extLst>
              <a:ext uri="{FF2B5EF4-FFF2-40B4-BE49-F238E27FC236}">
                <a16:creationId xmlns:a16="http://schemas.microsoft.com/office/drawing/2014/main" id="{FC860ADD-97C9-E743-A511-B3132097E67C}"/>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7832" name="TextBox 25">
            <a:extLst>
              <a:ext uri="{FF2B5EF4-FFF2-40B4-BE49-F238E27FC236}">
                <a16:creationId xmlns:a16="http://schemas.microsoft.com/office/drawing/2014/main" id="{2D2B199A-4782-CB4C-8C2D-0574592BDB98}"/>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7833" name="TextBox 26">
            <a:extLst>
              <a:ext uri="{FF2B5EF4-FFF2-40B4-BE49-F238E27FC236}">
                <a16:creationId xmlns:a16="http://schemas.microsoft.com/office/drawing/2014/main" id="{C1B67617-D12B-5547-948D-A3B00C57891F}"/>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239A00AA-26A2-F14D-84CB-07458918798D}"/>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7866" name="TextBox 9">
            <a:extLst>
              <a:ext uri="{FF2B5EF4-FFF2-40B4-BE49-F238E27FC236}">
                <a16:creationId xmlns:a16="http://schemas.microsoft.com/office/drawing/2014/main" id="{5F16599A-CE08-5E47-98F6-CD4454A50FFD}"/>
              </a:ext>
            </a:extLst>
          </p:cNvPr>
          <p:cNvSpPr txBox="1">
            <a:spLocks noChangeArrowheads="1"/>
          </p:cNvSpPr>
          <p:nvPr/>
        </p:nvSpPr>
        <p:spPr bwMode="auto">
          <a:xfrm rot="5400000">
            <a:off x="1340645" y="5782470"/>
            <a:ext cx="517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0">
                <a:solidFill>
                  <a:srgbClr val="FF0000"/>
                </a:solidFill>
                <a:latin typeface="Wingdings" pitchFamily="2" charset="2"/>
                <a:sym typeface="Wingdings" pitchFamily="2" charset="2"/>
              </a:rPr>
              <a:t></a:t>
            </a:r>
            <a:endParaRPr lang="en-US" altLang="en-US" sz="3200" b="0">
              <a:solidFill>
                <a:srgbClr val="FF0000"/>
              </a:solidFill>
            </a:endParaRPr>
          </a:p>
        </p:txBody>
      </p:sp>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849" name="Picture 12">
            <a:extLst>
              <a:ext uri="{FF2B5EF4-FFF2-40B4-BE49-F238E27FC236}">
                <a16:creationId xmlns:a16="http://schemas.microsoft.com/office/drawing/2014/main" id="{04B15881-6AD5-5B4D-9C4B-2722B614A9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338"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50" name="Picture 12">
            <a:extLst>
              <a:ext uri="{FF2B5EF4-FFF2-40B4-BE49-F238E27FC236}">
                <a16:creationId xmlns:a16="http://schemas.microsoft.com/office/drawing/2014/main" id="{CC69E873-8A22-BC4F-AA73-7515553C61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463" y="2719389"/>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8851" name="Group 3">
            <a:extLst>
              <a:ext uri="{FF2B5EF4-FFF2-40B4-BE49-F238E27FC236}">
                <a16:creationId xmlns:a16="http://schemas.microsoft.com/office/drawing/2014/main" id="{C66A6FB0-D35E-4844-B5A2-291330D5C541}"/>
              </a:ext>
            </a:extLst>
          </p:cNvPr>
          <p:cNvGrpSpPr>
            <a:grpSpLocks/>
          </p:cNvGrpSpPr>
          <p:nvPr/>
        </p:nvGrpSpPr>
        <p:grpSpPr bwMode="auto">
          <a:xfrm>
            <a:off x="1019176" y="2254250"/>
            <a:ext cx="2728913" cy="952500"/>
            <a:chOff x="2939720" y="2892530"/>
            <a:chExt cx="3069069" cy="952418"/>
          </a:xfrm>
        </p:grpSpPr>
        <p:sp>
          <p:nvSpPr>
            <p:cNvPr id="78900" name="Rounded Rectangle 1">
              <a:extLst>
                <a:ext uri="{FF2B5EF4-FFF2-40B4-BE49-F238E27FC236}">
                  <a16:creationId xmlns:a16="http://schemas.microsoft.com/office/drawing/2014/main" id="{06CA48D4-BFBB-F64E-B9E6-A4CEC9D8619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8901" name="Rectangle 2">
              <a:extLst>
                <a:ext uri="{FF2B5EF4-FFF2-40B4-BE49-F238E27FC236}">
                  <a16:creationId xmlns:a16="http://schemas.microsoft.com/office/drawing/2014/main" id="{2EC592BB-8B2B-2A40-8421-6DC39DA2A55E}"/>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2296B228-830F-A649-AA97-C33068779C83}"/>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dirty="0">
                <a:ea typeface="+mj-ea"/>
                <a:cs typeface="+mj-cs"/>
              </a:rPr>
              <a:t>Sample Program:</a:t>
            </a:r>
          </a:p>
          <a:p>
            <a:pPr eaLnBrk="1" hangingPunct="1">
              <a:defRPr/>
            </a:pPr>
            <a:r>
              <a:rPr lang="en-US" sz="2400" dirty="0">
                <a:ea typeface="+mj-ea"/>
                <a:cs typeface="+mj-cs"/>
              </a:rPr>
              <a:t>Add the contents of register 1 to the contents of register 2</a:t>
            </a:r>
          </a:p>
        </p:txBody>
      </p:sp>
      <p:grpSp>
        <p:nvGrpSpPr>
          <p:cNvPr id="78853" name="Group 30">
            <a:extLst>
              <a:ext uri="{FF2B5EF4-FFF2-40B4-BE49-F238E27FC236}">
                <a16:creationId xmlns:a16="http://schemas.microsoft.com/office/drawing/2014/main" id="{8F02E25F-8C14-9742-9672-486BEA297ACD}"/>
              </a:ext>
            </a:extLst>
          </p:cNvPr>
          <p:cNvGrpSpPr>
            <a:grpSpLocks/>
          </p:cNvGrpSpPr>
          <p:nvPr/>
        </p:nvGrpSpPr>
        <p:grpSpPr bwMode="auto">
          <a:xfrm>
            <a:off x="4095751" y="2254250"/>
            <a:ext cx="2728913" cy="952500"/>
            <a:chOff x="152401" y="2971800"/>
            <a:chExt cx="2728526" cy="952418"/>
          </a:xfrm>
        </p:grpSpPr>
        <p:pic>
          <p:nvPicPr>
            <p:cNvPr id="78894" name="Picture 12">
              <a:extLst>
                <a:ext uri="{FF2B5EF4-FFF2-40B4-BE49-F238E27FC236}">
                  <a16:creationId xmlns:a16="http://schemas.microsoft.com/office/drawing/2014/main" id="{13B41488-0633-E346-8426-8ECDE0AE61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128" y="3425786"/>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95" name="Picture 12">
              <a:extLst>
                <a:ext uri="{FF2B5EF4-FFF2-40B4-BE49-F238E27FC236}">
                  <a16:creationId xmlns:a16="http://schemas.microsoft.com/office/drawing/2014/main" id="{E197FAC1-1A50-2E44-B5C0-4666E81851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851"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96" name="Picture 12">
              <a:extLst>
                <a:ext uri="{FF2B5EF4-FFF2-40B4-BE49-F238E27FC236}">
                  <a16:creationId xmlns:a16="http://schemas.microsoft.com/office/drawing/2014/main" id="{BF88D9D3-16C6-094B-ADA4-9DC46435B8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8897" name="Group 36">
              <a:extLst>
                <a:ext uri="{FF2B5EF4-FFF2-40B4-BE49-F238E27FC236}">
                  <a16:creationId xmlns:a16="http://schemas.microsoft.com/office/drawing/2014/main" id="{C3124BDD-22AA-5640-8D37-8DFB93517B13}"/>
                </a:ext>
              </a:extLst>
            </p:cNvPr>
            <p:cNvGrpSpPr>
              <a:grpSpLocks/>
            </p:cNvGrpSpPr>
            <p:nvPr/>
          </p:nvGrpSpPr>
          <p:grpSpPr bwMode="auto">
            <a:xfrm>
              <a:off x="152401" y="2971800"/>
              <a:ext cx="2728526" cy="952418"/>
              <a:chOff x="2939720" y="2892530"/>
              <a:chExt cx="3069069" cy="952418"/>
            </a:xfrm>
          </p:grpSpPr>
          <p:sp>
            <p:nvSpPr>
              <p:cNvPr id="78898" name="Rounded Rectangle 37">
                <a:extLst>
                  <a:ext uri="{FF2B5EF4-FFF2-40B4-BE49-F238E27FC236}">
                    <a16:creationId xmlns:a16="http://schemas.microsoft.com/office/drawing/2014/main" id="{D6C344A6-57BC-0049-BE72-B8A3F5319BFE}"/>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8899" name="Rectangle 38">
                <a:extLst>
                  <a:ext uri="{FF2B5EF4-FFF2-40B4-BE49-F238E27FC236}">
                    <a16:creationId xmlns:a16="http://schemas.microsoft.com/office/drawing/2014/main" id="{1FA2D247-4D77-264F-BD3C-3C9CBCDF0AF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78854" name="Group 39">
            <a:extLst>
              <a:ext uri="{FF2B5EF4-FFF2-40B4-BE49-F238E27FC236}">
                <a16:creationId xmlns:a16="http://schemas.microsoft.com/office/drawing/2014/main" id="{718F1EED-E2B8-7A47-B1B5-72AE01A76375}"/>
              </a:ext>
            </a:extLst>
          </p:cNvPr>
          <p:cNvGrpSpPr>
            <a:grpSpLocks/>
          </p:cNvGrpSpPr>
          <p:nvPr/>
        </p:nvGrpSpPr>
        <p:grpSpPr bwMode="auto">
          <a:xfrm>
            <a:off x="7199313" y="2243138"/>
            <a:ext cx="2728912" cy="952500"/>
            <a:chOff x="152401" y="2971800"/>
            <a:chExt cx="2728526" cy="952418"/>
          </a:xfrm>
        </p:grpSpPr>
        <p:pic>
          <p:nvPicPr>
            <p:cNvPr id="78890" name="Picture 12">
              <a:extLst>
                <a:ext uri="{FF2B5EF4-FFF2-40B4-BE49-F238E27FC236}">
                  <a16:creationId xmlns:a16="http://schemas.microsoft.com/office/drawing/2014/main" id="{3DA8C170-C70C-7E4C-933D-69D2FF94F9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8891" name="Group 45">
              <a:extLst>
                <a:ext uri="{FF2B5EF4-FFF2-40B4-BE49-F238E27FC236}">
                  <a16:creationId xmlns:a16="http://schemas.microsoft.com/office/drawing/2014/main" id="{6B1C3040-DB93-1344-B859-0B6B81916228}"/>
                </a:ext>
              </a:extLst>
            </p:cNvPr>
            <p:cNvGrpSpPr>
              <a:grpSpLocks/>
            </p:cNvGrpSpPr>
            <p:nvPr/>
          </p:nvGrpSpPr>
          <p:grpSpPr bwMode="auto">
            <a:xfrm>
              <a:off x="152401" y="2971800"/>
              <a:ext cx="2728526" cy="952418"/>
              <a:chOff x="2939720" y="2892530"/>
              <a:chExt cx="3069069" cy="952418"/>
            </a:xfrm>
          </p:grpSpPr>
          <p:sp>
            <p:nvSpPr>
              <p:cNvPr id="78892" name="Rounded Rectangle 46">
                <a:extLst>
                  <a:ext uri="{FF2B5EF4-FFF2-40B4-BE49-F238E27FC236}">
                    <a16:creationId xmlns:a16="http://schemas.microsoft.com/office/drawing/2014/main" id="{C72DF2A4-9F86-B74C-80C2-34BB5AA99DB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78893" name="Rectangle 47">
                <a:extLst>
                  <a:ext uri="{FF2B5EF4-FFF2-40B4-BE49-F238E27FC236}">
                    <a16:creationId xmlns:a16="http://schemas.microsoft.com/office/drawing/2014/main" id="{618CB264-052D-934C-B882-F3C34013D790}"/>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78855" name="TextBox 24">
            <a:extLst>
              <a:ext uri="{FF2B5EF4-FFF2-40B4-BE49-F238E27FC236}">
                <a16:creationId xmlns:a16="http://schemas.microsoft.com/office/drawing/2014/main" id="{365BD347-2097-0C45-AE73-73420A67213C}"/>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78856" name="TextBox 25">
            <a:extLst>
              <a:ext uri="{FF2B5EF4-FFF2-40B4-BE49-F238E27FC236}">
                <a16:creationId xmlns:a16="http://schemas.microsoft.com/office/drawing/2014/main" id="{3F08B3DF-E9D7-1E4B-AC97-21FC14D9E385}"/>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78857" name="TextBox 26">
            <a:extLst>
              <a:ext uri="{FF2B5EF4-FFF2-40B4-BE49-F238E27FC236}">
                <a16:creationId xmlns:a16="http://schemas.microsoft.com/office/drawing/2014/main" id="{E949848A-6989-D142-A9DF-BF600195EFC9}"/>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5EEBD0EA-9801-4141-A606-B0D0A864E73C}"/>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897" name="Picture 12">
            <a:extLst>
              <a:ext uri="{FF2B5EF4-FFF2-40B4-BE49-F238E27FC236}">
                <a16:creationId xmlns:a16="http://schemas.microsoft.com/office/drawing/2014/main" id="{616787C4-BE57-CA49-80F3-B81CA4CC11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61300" y="26987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898" name="Picture 12">
            <a:extLst>
              <a:ext uri="{FF2B5EF4-FFF2-40B4-BE49-F238E27FC236}">
                <a16:creationId xmlns:a16="http://schemas.microsoft.com/office/drawing/2014/main" id="{35CBBCE3-C6EB-F14E-9E0D-C64897AA02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4500"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899" name="Picture 12">
            <a:extLst>
              <a:ext uri="{FF2B5EF4-FFF2-40B4-BE49-F238E27FC236}">
                <a16:creationId xmlns:a16="http://schemas.microsoft.com/office/drawing/2014/main" id="{AEC74260-7E56-DA4F-A149-6D04869700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2363"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0900" name="Group 3">
            <a:extLst>
              <a:ext uri="{FF2B5EF4-FFF2-40B4-BE49-F238E27FC236}">
                <a16:creationId xmlns:a16="http://schemas.microsoft.com/office/drawing/2014/main" id="{D8795204-EFCA-994B-919B-6732AEAA3945}"/>
              </a:ext>
            </a:extLst>
          </p:cNvPr>
          <p:cNvGrpSpPr>
            <a:grpSpLocks/>
          </p:cNvGrpSpPr>
          <p:nvPr/>
        </p:nvGrpSpPr>
        <p:grpSpPr bwMode="auto">
          <a:xfrm>
            <a:off x="1019176" y="2254250"/>
            <a:ext cx="2728913" cy="952500"/>
            <a:chOff x="2939720" y="2892530"/>
            <a:chExt cx="3069069" cy="952418"/>
          </a:xfrm>
        </p:grpSpPr>
        <p:sp>
          <p:nvSpPr>
            <p:cNvPr id="80947" name="Rounded Rectangle 1">
              <a:extLst>
                <a:ext uri="{FF2B5EF4-FFF2-40B4-BE49-F238E27FC236}">
                  <a16:creationId xmlns:a16="http://schemas.microsoft.com/office/drawing/2014/main" id="{BCC37824-D8D5-A347-9B80-AF6608CF7B35}"/>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0948" name="Rectangle 2">
              <a:extLst>
                <a:ext uri="{FF2B5EF4-FFF2-40B4-BE49-F238E27FC236}">
                  <a16:creationId xmlns:a16="http://schemas.microsoft.com/office/drawing/2014/main" id="{B42D4D99-B56C-7844-91E0-6E8923B90F04}"/>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81A5FB4E-A9E5-1049-8EFB-E9A441AC4A42}"/>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sz="3200" dirty="0">
                <a:ea typeface="+mj-ea"/>
                <a:cs typeface="+mj-cs"/>
              </a:rPr>
              <a:t>Same program, different initial conditions</a:t>
            </a:r>
          </a:p>
          <a:p>
            <a:pPr eaLnBrk="1" hangingPunct="1">
              <a:defRPr/>
            </a:pPr>
            <a:r>
              <a:rPr lang="en-US" sz="2400" dirty="0">
                <a:ea typeface="+mj-ea"/>
                <a:cs typeface="+mj-cs"/>
              </a:rPr>
              <a:t>Add the contents of register 1 to the contents of register 2</a:t>
            </a:r>
          </a:p>
        </p:txBody>
      </p:sp>
      <p:grpSp>
        <p:nvGrpSpPr>
          <p:cNvPr id="80902" name="Group 30">
            <a:extLst>
              <a:ext uri="{FF2B5EF4-FFF2-40B4-BE49-F238E27FC236}">
                <a16:creationId xmlns:a16="http://schemas.microsoft.com/office/drawing/2014/main" id="{F9AD3C30-58DD-074F-8BEB-CAD6341041F9}"/>
              </a:ext>
            </a:extLst>
          </p:cNvPr>
          <p:cNvGrpSpPr>
            <a:grpSpLocks/>
          </p:cNvGrpSpPr>
          <p:nvPr/>
        </p:nvGrpSpPr>
        <p:grpSpPr bwMode="auto">
          <a:xfrm>
            <a:off x="4095751" y="2254250"/>
            <a:ext cx="2728913" cy="952500"/>
            <a:chOff x="152401" y="2971800"/>
            <a:chExt cx="2728526" cy="952418"/>
          </a:xfrm>
        </p:grpSpPr>
        <p:pic>
          <p:nvPicPr>
            <p:cNvPr id="80943" name="Picture 12">
              <a:extLst>
                <a:ext uri="{FF2B5EF4-FFF2-40B4-BE49-F238E27FC236}">
                  <a16:creationId xmlns:a16="http://schemas.microsoft.com/office/drawing/2014/main" id="{202C9A97-D4C7-E34A-8829-4D32C4A8D9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0944" name="Group 36">
              <a:extLst>
                <a:ext uri="{FF2B5EF4-FFF2-40B4-BE49-F238E27FC236}">
                  <a16:creationId xmlns:a16="http://schemas.microsoft.com/office/drawing/2014/main" id="{AE9780DF-3F12-1C4E-A101-2B1838714832}"/>
                </a:ext>
              </a:extLst>
            </p:cNvPr>
            <p:cNvGrpSpPr>
              <a:grpSpLocks/>
            </p:cNvGrpSpPr>
            <p:nvPr/>
          </p:nvGrpSpPr>
          <p:grpSpPr bwMode="auto">
            <a:xfrm>
              <a:off x="152401" y="2971800"/>
              <a:ext cx="2728526" cy="952418"/>
              <a:chOff x="2939720" y="2892530"/>
              <a:chExt cx="3069069" cy="952418"/>
            </a:xfrm>
          </p:grpSpPr>
          <p:sp>
            <p:nvSpPr>
              <p:cNvPr id="80945" name="Rounded Rectangle 37">
                <a:extLst>
                  <a:ext uri="{FF2B5EF4-FFF2-40B4-BE49-F238E27FC236}">
                    <a16:creationId xmlns:a16="http://schemas.microsoft.com/office/drawing/2014/main" id="{F2C4872D-0BFB-EB4A-A922-46A35B2494E0}"/>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0946" name="Rectangle 38">
                <a:extLst>
                  <a:ext uri="{FF2B5EF4-FFF2-40B4-BE49-F238E27FC236}">
                    <a16:creationId xmlns:a16="http://schemas.microsoft.com/office/drawing/2014/main" id="{FC9EE00B-D8C9-0449-A2A5-0D1E0BD21788}"/>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80903" name="Group 39">
            <a:extLst>
              <a:ext uri="{FF2B5EF4-FFF2-40B4-BE49-F238E27FC236}">
                <a16:creationId xmlns:a16="http://schemas.microsoft.com/office/drawing/2014/main" id="{39542F9F-F1E1-0D41-BF0C-95D779CA6354}"/>
              </a:ext>
            </a:extLst>
          </p:cNvPr>
          <p:cNvGrpSpPr>
            <a:grpSpLocks/>
          </p:cNvGrpSpPr>
          <p:nvPr/>
        </p:nvGrpSpPr>
        <p:grpSpPr bwMode="auto">
          <a:xfrm>
            <a:off x="7199313" y="2243138"/>
            <a:ext cx="2728912" cy="952500"/>
            <a:chOff x="152401" y="2971800"/>
            <a:chExt cx="2728526" cy="952418"/>
          </a:xfrm>
        </p:grpSpPr>
        <p:pic>
          <p:nvPicPr>
            <p:cNvPr id="80939" name="Picture 12">
              <a:extLst>
                <a:ext uri="{FF2B5EF4-FFF2-40B4-BE49-F238E27FC236}">
                  <a16:creationId xmlns:a16="http://schemas.microsoft.com/office/drawing/2014/main" id="{67300271-8443-974C-BD0C-0F14EA34D5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0940" name="Group 45">
              <a:extLst>
                <a:ext uri="{FF2B5EF4-FFF2-40B4-BE49-F238E27FC236}">
                  <a16:creationId xmlns:a16="http://schemas.microsoft.com/office/drawing/2014/main" id="{FB8F49E0-9511-624B-ACCC-0D3310CE26BD}"/>
                </a:ext>
              </a:extLst>
            </p:cNvPr>
            <p:cNvGrpSpPr>
              <a:grpSpLocks/>
            </p:cNvGrpSpPr>
            <p:nvPr/>
          </p:nvGrpSpPr>
          <p:grpSpPr bwMode="auto">
            <a:xfrm>
              <a:off x="152401" y="2971800"/>
              <a:ext cx="2728526" cy="952418"/>
              <a:chOff x="2939720" y="2892530"/>
              <a:chExt cx="3069069" cy="952418"/>
            </a:xfrm>
          </p:grpSpPr>
          <p:sp>
            <p:nvSpPr>
              <p:cNvPr id="80941" name="Rounded Rectangle 46">
                <a:extLst>
                  <a:ext uri="{FF2B5EF4-FFF2-40B4-BE49-F238E27FC236}">
                    <a16:creationId xmlns:a16="http://schemas.microsoft.com/office/drawing/2014/main" id="{7C26D12E-BC52-4E44-A42C-2BEC80DDA99A}"/>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0942" name="Rectangle 47">
                <a:extLst>
                  <a:ext uri="{FF2B5EF4-FFF2-40B4-BE49-F238E27FC236}">
                    <a16:creationId xmlns:a16="http://schemas.microsoft.com/office/drawing/2014/main" id="{53EA657B-6403-A542-995B-DBEE49352375}"/>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80904" name="TextBox 24">
            <a:extLst>
              <a:ext uri="{FF2B5EF4-FFF2-40B4-BE49-F238E27FC236}">
                <a16:creationId xmlns:a16="http://schemas.microsoft.com/office/drawing/2014/main" id="{38830704-FC22-AA4D-9FB2-B23D00929BC1}"/>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80905" name="TextBox 25">
            <a:extLst>
              <a:ext uri="{FF2B5EF4-FFF2-40B4-BE49-F238E27FC236}">
                <a16:creationId xmlns:a16="http://schemas.microsoft.com/office/drawing/2014/main" id="{DAA1EBDD-E9C4-5F4C-AE2B-F2BCED43B0FB}"/>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80906" name="TextBox 26">
            <a:extLst>
              <a:ext uri="{FF2B5EF4-FFF2-40B4-BE49-F238E27FC236}">
                <a16:creationId xmlns:a16="http://schemas.microsoft.com/office/drawing/2014/main" id="{87F0266A-26DA-054E-9EBC-46651143204D}"/>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66A5F207-01ED-A24E-AFAD-6F0A94808F3A}"/>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784909FA-BE09-F64E-BDE1-C04D4DE9DC2B}"/>
              </a:ext>
            </a:extLst>
          </p:cNvPr>
          <p:cNvSpPr>
            <a:spLocks noGrp="1" noChangeArrowheads="1"/>
          </p:cNvSpPr>
          <p:nvPr>
            <p:ph type="title"/>
          </p:nvPr>
        </p:nvSpPr>
        <p:spPr/>
        <p:txBody>
          <a:bodyPr/>
          <a:lstStyle/>
          <a:p>
            <a:pPr eaLnBrk="1" hangingPunct="1">
              <a:defRPr/>
            </a:pPr>
            <a:r>
              <a:rPr lang="en-US" dirty="0">
                <a:ea typeface="+mj-ea"/>
                <a:cs typeface="+mj-cs"/>
              </a:rPr>
              <a:t>Some Questions</a:t>
            </a:r>
          </a:p>
        </p:txBody>
      </p:sp>
      <p:sp>
        <p:nvSpPr>
          <p:cNvPr id="207875" name="Rectangle 3">
            <a:extLst>
              <a:ext uri="{FF2B5EF4-FFF2-40B4-BE49-F238E27FC236}">
                <a16:creationId xmlns:a16="http://schemas.microsoft.com/office/drawing/2014/main" id="{684C2BC2-6F44-CA43-B127-6EEA3E309D35}"/>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eaLnBrk="1" hangingPunct="1">
              <a:defRPr/>
            </a:pPr>
            <a:r>
              <a:rPr lang="en-US" dirty="0">
                <a:ea typeface="+mn-ea"/>
                <a:cs typeface="+mn-cs"/>
              </a:rPr>
              <a:t>Where do the balls that are deleted go?</a:t>
            </a:r>
          </a:p>
          <a:p>
            <a:pPr eaLnBrk="1" hangingPunct="1">
              <a:defRPr/>
            </a:pPr>
            <a:endParaRPr lang="en-US" dirty="0">
              <a:ea typeface="+mn-ea"/>
              <a:cs typeface="+mn-cs"/>
            </a:endParaRPr>
          </a:p>
          <a:p>
            <a:pPr eaLnBrk="1" hangingPunct="1">
              <a:defRPr/>
            </a:pPr>
            <a:endParaRPr lang="en-US" dirty="0">
              <a:ea typeface="+mn-ea"/>
              <a:cs typeface="+mn-cs"/>
            </a:endParaRPr>
          </a:p>
          <a:p>
            <a:pPr eaLnBrk="1" hangingPunct="1">
              <a:defRPr/>
            </a:pPr>
            <a:r>
              <a:rPr lang="en-US" dirty="0">
                <a:ea typeface="+mn-ea"/>
                <a:cs typeface="+mn-cs"/>
              </a:rPr>
              <a:t>Where do the balls that are added come from?</a:t>
            </a:r>
          </a:p>
          <a:p>
            <a:pPr eaLnBrk="1" hangingPunct="1">
              <a:defRPr/>
            </a:pPr>
            <a:endParaRPr lang="en-US" dirty="0">
              <a:ea typeface="+mn-ea"/>
              <a:cs typeface="+mn-cs"/>
            </a:endParaRPr>
          </a:p>
        </p:txBody>
      </p:sp>
    </p:spTree>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5" name="Picture 12">
            <a:extLst>
              <a:ext uri="{FF2B5EF4-FFF2-40B4-BE49-F238E27FC236}">
                <a16:creationId xmlns:a16="http://schemas.microsoft.com/office/drawing/2014/main" id="{712E8A32-27CA-D941-A92D-0AD7C90F7B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61300" y="26987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946" name="Picture 12">
            <a:extLst>
              <a:ext uri="{FF2B5EF4-FFF2-40B4-BE49-F238E27FC236}">
                <a16:creationId xmlns:a16="http://schemas.microsoft.com/office/drawing/2014/main" id="{B2398C36-3C0B-124F-9620-488B380AFD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188" y="27098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947" name="Picture 12">
            <a:extLst>
              <a:ext uri="{FF2B5EF4-FFF2-40B4-BE49-F238E27FC236}">
                <a16:creationId xmlns:a16="http://schemas.microsoft.com/office/drawing/2014/main" id="{AFBFD4C6-C37F-7F41-95C9-A563AAA4D2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2713"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948" name="Group 3">
            <a:extLst>
              <a:ext uri="{FF2B5EF4-FFF2-40B4-BE49-F238E27FC236}">
                <a16:creationId xmlns:a16="http://schemas.microsoft.com/office/drawing/2014/main" id="{E5C8B058-AF05-2444-87F4-9B15D44F9AA0}"/>
              </a:ext>
            </a:extLst>
          </p:cNvPr>
          <p:cNvGrpSpPr>
            <a:grpSpLocks/>
          </p:cNvGrpSpPr>
          <p:nvPr/>
        </p:nvGrpSpPr>
        <p:grpSpPr bwMode="auto">
          <a:xfrm>
            <a:off x="1019176" y="2254250"/>
            <a:ext cx="2728913" cy="952500"/>
            <a:chOff x="2939720" y="2892530"/>
            <a:chExt cx="3069069" cy="952418"/>
          </a:xfrm>
        </p:grpSpPr>
        <p:sp>
          <p:nvSpPr>
            <p:cNvPr id="82995" name="Rounded Rectangle 1">
              <a:extLst>
                <a:ext uri="{FF2B5EF4-FFF2-40B4-BE49-F238E27FC236}">
                  <a16:creationId xmlns:a16="http://schemas.microsoft.com/office/drawing/2014/main" id="{664E0CFC-3FB4-D24D-8BFB-257A2B3941ED}"/>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2996" name="Rectangle 2">
              <a:extLst>
                <a:ext uri="{FF2B5EF4-FFF2-40B4-BE49-F238E27FC236}">
                  <a16:creationId xmlns:a16="http://schemas.microsoft.com/office/drawing/2014/main" id="{98DE5350-6C31-7541-AA53-152E70B2EFAE}"/>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75598C58-B75E-154E-ADFD-A2B50D885B30}"/>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sz="3200" dirty="0">
                <a:ea typeface="+mj-ea"/>
                <a:cs typeface="+mj-cs"/>
              </a:rPr>
              <a:t>Same program, different initial conditions</a:t>
            </a:r>
          </a:p>
          <a:p>
            <a:pPr eaLnBrk="1" hangingPunct="1">
              <a:defRPr/>
            </a:pPr>
            <a:r>
              <a:rPr lang="en-US" sz="2400" dirty="0">
                <a:ea typeface="+mj-ea"/>
                <a:cs typeface="+mj-cs"/>
              </a:rPr>
              <a:t>Add the contents of register 1 to the contents of register 2</a:t>
            </a:r>
          </a:p>
        </p:txBody>
      </p:sp>
      <p:grpSp>
        <p:nvGrpSpPr>
          <p:cNvPr id="82950" name="Group 30">
            <a:extLst>
              <a:ext uri="{FF2B5EF4-FFF2-40B4-BE49-F238E27FC236}">
                <a16:creationId xmlns:a16="http://schemas.microsoft.com/office/drawing/2014/main" id="{F7B3FF0B-1916-9949-B682-86B65A008F06}"/>
              </a:ext>
            </a:extLst>
          </p:cNvPr>
          <p:cNvGrpSpPr>
            <a:grpSpLocks/>
          </p:cNvGrpSpPr>
          <p:nvPr/>
        </p:nvGrpSpPr>
        <p:grpSpPr bwMode="auto">
          <a:xfrm>
            <a:off x="4095751" y="2254250"/>
            <a:ext cx="2728913" cy="952500"/>
            <a:chOff x="152401" y="2971800"/>
            <a:chExt cx="2728526" cy="952418"/>
          </a:xfrm>
        </p:grpSpPr>
        <p:pic>
          <p:nvPicPr>
            <p:cNvPr id="82991" name="Picture 12">
              <a:extLst>
                <a:ext uri="{FF2B5EF4-FFF2-40B4-BE49-F238E27FC236}">
                  <a16:creationId xmlns:a16="http://schemas.microsoft.com/office/drawing/2014/main" id="{655041D8-90B1-EE42-BCB6-25709C93B9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992" name="Group 36">
              <a:extLst>
                <a:ext uri="{FF2B5EF4-FFF2-40B4-BE49-F238E27FC236}">
                  <a16:creationId xmlns:a16="http://schemas.microsoft.com/office/drawing/2014/main" id="{0BB7767C-9170-C743-88BE-C25395C07D0F}"/>
                </a:ext>
              </a:extLst>
            </p:cNvPr>
            <p:cNvGrpSpPr>
              <a:grpSpLocks/>
            </p:cNvGrpSpPr>
            <p:nvPr/>
          </p:nvGrpSpPr>
          <p:grpSpPr bwMode="auto">
            <a:xfrm>
              <a:off x="152401" y="2971800"/>
              <a:ext cx="2728526" cy="952418"/>
              <a:chOff x="2939720" y="2892530"/>
              <a:chExt cx="3069069" cy="952418"/>
            </a:xfrm>
          </p:grpSpPr>
          <p:sp>
            <p:nvSpPr>
              <p:cNvPr id="82993" name="Rounded Rectangle 37">
                <a:extLst>
                  <a:ext uri="{FF2B5EF4-FFF2-40B4-BE49-F238E27FC236}">
                    <a16:creationId xmlns:a16="http://schemas.microsoft.com/office/drawing/2014/main" id="{1AF112AF-B8BA-7D49-857D-505247766F9F}"/>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2994" name="Rectangle 38">
                <a:extLst>
                  <a:ext uri="{FF2B5EF4-FFF2-40B4-BE49-F238E27FC236}">
                    <a16:creationId xmlns:a16="http://schemas.microsoft.com/office/drawing/2014/main" id="{3F4305E2-9357-CB42-9968-E0A5C740E016}"/>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82951" name="Group 39">
            <a:extLst>
              <a:ext uri="{FF2B5EF4-FFF2-40B4-BE49-F238E27FC236}">
                <a16:creationId xmlns:a16="http://schemas.microsoft.com/office/drawing/2014/main" id="{6733FCBC-0C65-8B4C-9889-AB332961E5A9}"/>
              </a:ext>
            </a:extLst>
          </p:cNvPr>
          <p:cNvGrpSpPr>
            <a:grpSpLocks/>
          </p:cNvGrpSpPr>
          <p:nvPr/>
        </p:nvGrpSpPr>
        <p:grpSpPr bwMode="auto">
          <a:xfrm>
            <a:off x="7199313" y="2243138"/>
            <a:ext cx="2728912" cy="952500"/>
            <a:chOff x="152401" y="2971800"/>
            <a:chExt cx="2728526" cy="952418"/>
          </a:xfrm>
        </p:grpSpPr>
        <p:pic>
          <p:nvPicPr>
            <p:cNvPr id="82987" name="Picture 12">
              <a:extLst>
                <a:ext uri="{FF2B5EF4-FFF2-40B4-BE49-F238E27FC236}">
                  <a16:creationId xmlns:a16="http://schemas.microsoft.com/office/drawing/2014/main" id="{3F485EC5-0BED-784B-9684-EA3F4FD011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988" name="Group 45">
              <a:extLst>
                <a:ext uri="{FF2B5EF4-FFF2-40B4-BE49-F238E27FC236}">
                  <a16:creationId xmlns:a16="http://schemas.microsoft.com/office/drawing/2014/main" id="{A8D75B2B-A098-9F40-9954-2930718EA11C}"/>
                </a:ext>
              </a:extLst>
            </p:cNvPr>
            <p:cNvGrpSpPr>
              <a:grpSpLocks/>
            </p:cNvGrpSpPr>
            <p:nvPr/>
          </p:nvGrpSpPr>
          <p:grpSpPr bwMode="auto">
            <a:xfrm>
              <a:off x="152401" y="2971800"/>
              <a:ext cx="2728526" cy="952418"/>
              <a:chOff x="2939720" y="2892530"/>
              <a:chExt cx="3069069" cy="952418"/>
            </a:xfrm>
          </p:grpSpPr>
          <p:sp>
            <p:nvSpPr>
              <p:cNvPr id="82989" name="Rounded Rectangle 46">
                <a:extLst>
                  <a:ext uri="{FF2B5EF4-FFF2-40B4-BE49-F238E27FC236}">
                    <a16:creationId xmlns:a16="http://schemas.microsoft.com/office/drawing/2014/main" id="{B04B9145-5B09-6446-AE1F-8D18406120CD}"/>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2990" name="Rectangle 47">
                <a:extLst>
                  <a:ext uri="{FF2B5EF4-FFF2-40B4-BE49-F238E27FC236}">
                    <a16:creationId xmlns:a16="http://schemas.microsoft.com/office/drawing/2014/main" id="{8E0209BD-995D-104F-9D61-4A3AAD47940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82952" name="TextBox 24">
            <a:extLst>
              <a:ext uri="{FF2B5EF4-FFF2-40B4-BE49-F238E27FC236}">
                <a16:creationId xmlns:a16="http://schemas.microsoft.com/office/drawing/2014/main" id="{9C861FEB-C3B7-4B4A-96ED-870B29CC9A40}"/>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82953" name="TextBox 25">
            <a:extLst>
              <a:ext uri="{FF2B5EF4-FFF2-40B4-BE49-F238E27FC236}">
                <a16:creationId xmlns:a16="http://schemas.microsoft.com/office/drawing/2014/main" id="{C1B750F5-0114-C540-9E80-C6A4F5749D60}"/>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82954" name="TextBox 26">
            <a:extLst>
              <a:ext uri="{FF2B5EF4-FFF2-40B4-BE49-F238E27FC236}">
                <a16:creationId xmlns:a16="http://schemas.microsoft.com/office/drawing/2014/main" id="{CFB66D94-D5DF-5D49-A000-AFCCBA161833}"/>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161C43FF-66AE-C648-B6A9-E804F35C14F8}"/>
              </a:ext>
            </a:extLst>
          </p:cNvPr>
          <p:cNvGraphicFramePr>
            <a:graphicFrameLocks noGrp="1"/>
          </p:cNvGraphicFramePr>
          <p:nvPr/>
        </p:nvGraphicFramePr>
        <p:xfrm>
          <a:off x="2032000" y="4748213"/>
          <a:ext cx="7264400" cy="1479552"/>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00" marB="457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4993" name="Picture 12">
            <a:extLst>
              <a:ext uri="{FF2B5EF4-FFF2-40B4-BE49-F238E27FC236}">
                <a16:creationId xmlns:a16="http://schemas.microsoft.com/office/drawing/2014/main" id="{53EE63E6-5180-F943-854F-EB02C4D4E6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61300" y="2698751"/>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4994" name="Picture 12">
            <a:extLst>
              <a:ext uri="{FF2B5EF4-FFF2-40B4-BE49-F238E27FC236}">
                <a16:creationId xmlns:a16="http://schemas.microsoft.com/office/drawing/2014/main" id="{FD9514BA-C391-854B-9974-68640E6E25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188" y="27098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4995" name="Picture 12">
            <a:extLst>
              <a:ext uri="{FF2B5EF4-FFF2-40B4-BE49-F238E27FC236}">
                <a16:creationId xmlns:a16="http://schemas.microsoft.com/office/drawing/2014/main" id="{F1B29825-17EC-DA4A-A254-481A8E8B5B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2713" y="27209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4996" name="Group 3">
            <a:extLst>
              <a:ext uri="{FF2B5EF4-FFF2-40B4-BE49-F238E27FC236}">
                <a16:creationId xmlns:a16="http://schemas.microsoft.com/office/drawing/2014/main" id="{1D67E724-2C58-FF4E-BF9D-447E5B69AA71}"/>
              </a:ext>
            </a:extLst>
          </p:cNvPr>
          <p:cNvGrpSpPr>
            <a:grpSpLocks/>
          </p:cNvGrpSpPr>
          <p:nvPr/>
        </p:nvGrpSpPr>
        <p:grpSpPr bwMode="auto">
          <a:xfrm>
            <a:off x="1019176" y="2254250"/>
            <a:ext cx="2728913" cy="952500"/>
            <a:chOff x="2939720" y="2892530"/>
            <a:chExt cx="3069069" cy="952418"/>
          </a:xfrm>
        </p:grpSpPr>
        <p:sp>
          <p:nvSpPr>
            <p:cNvPr id="85050" name="Rounded Rectangle 1">
              <a:extLst>
                <a:ext uri="{FF2B5EF4-FFF2-40B4-BE49-F238E27FC236}">
                  <a16:creationId xmlns:a16="http://schemas.microsoft.com/office/drawing/2014/main" id="{057930A8-58B9-6849-BC9E-23C39DD13628}"/>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5051" name="Rectangle 2">
              <a:extLst>
                <a:ext uri="{FF2B5EF4-FFF2-40B4-BE49-F238E27FC236}">
                  <a16:creationId xmlns:a16="http://schemas.microsoft.com/office/drawing/2014/main" id="{F29AB25B-000D-5543-883D-4ECF81CCC564}"/>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A560B9CE-E8AA-644D-8600-EA252B319337}"/>
              </a:ext>
            </a:extLst>
          </p:cNvPr>
          <p:cNvSpPr txBox="1">
            <a:spLocks noChangeArrowheads="1"/>
          </p:cNvSpPr>
          <p:nvPr/>
        </p:nvSpPr>
        <p:spPr bwMode="auto">
          <a:xfrm>
            <a:off x="914400" y="82551"/>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sz="3200" dirty="0">
                <a:ea typeface="+mj-ea"/>
                <a:cs typeface="+mj-cs"/>
              </a:rPr>
              <a:t>Another Program:</a:t>
            </a:r>
          </a:p>
          <a:p>
            <a:pPr eaLnBrk="1" hangingPunct="1">
              <a:defRPr/>
            </a:pPr>
            <a:r>
              <a:rPr lang="en-US" sz="2400" dirty="0">
                <a:ea typeface="+mj-ea"/>
                <a:cs typeface="+mj-cs"/>
              </a:rPr>
              <a:t>Move the contents of register 2 to register 3</a:t>
            </a:r>
          </a:p>
        </p:txBody>
      </p:sp>
      <p:grpSp>
        <p:nvGrpSpPr>
          <p:cNvPr id="84998" name="Group 30">
            <a:extLst>
              <a:ext uri="{FF2B5EF4-FFF2-40B4-BE49-F238E27FC236}">
                <a16:creationId xmlns:a16="http://schemas.microsoft.com/office/drawing/2014/main" id="{E164A25E-0C00-3640-BD9B-67D7D7D30432}"/>
              </a:ext>
            </a:extLst>
          </p:cNvPr>
          <p:cNvGrpSpPr>
            <a:grpSpLocks/>
          </p:cNvGrpSpPr>
          <p:nvPr/>
        </p:nvGrpSpPr>
        <p:grpSpPr bwMode="auto">
          <a:xfrm>
            <a:off x="4095751" y="2254250"/>
            <a:ext cx="2728913" cy="952500"/>
            <a:chOff x="152401" y="2971800"/>
            <a:chExt cx="2728526" cy="952418"/>
          </a:xfrm>
        </p:grpSpPr>
        <p:pic>
          <p:nvPicPr>
            <p:cNvPr id="85046" name="Picture 12">
              <a:extLst>
                <a:ext uri="{FF2B5EF4-FFF2-40B4-BE49-F238E27FC236}">
                  <a16:creationId xmlns:a16="http://schemas.microsoft.com/office/drawing/2014/main" id="{9A2B3EC2-4E3E-7949-9F7C-2F8C8AAC38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5047" name="Group 36">
              <a:extLst>
                <a:ext uri="{FF2B5EF4-FFF2-40B4-BE49-F238E27FC236}">
                  <a16:creationId xmlns:a16="http://schemas.microsoft.com/office/drawing/2014/main" id="{33240251-B708-6946-BC53-536D293850A7}"/>
                </a:ext>
              </a:extLst>
            </p:cNvPr>
            <p:cNvGrpSpPr>
              <a:grpSpLocks/>
            </p:cNvGrpSpPr>
            <p:nvPr/>
          </p:nvGrpSpPr>
          <p:grpSpPr bwMode="auto">
            <a:xfrm>
              <a:off x="152401" y="2971800"/>
              <a:ext cx="2728526" cy="952418"/>
              <a:chOff x="2939720" y="2892530"/>
              <a:chExt cx="3069069" cy="952418"/>
            </a:xfrm>
          </p:grpSpPr>
          <p:sp>
            <p:nvSpPr>
              <p:cNvPr id="85048" name="Rounded Rectangle 37">
                <a:extLst>
                  <a:ext uri="{FF2B5EF4-FFF2-40B4-BE49-F238E27FC236}">
                    <a16:creationId xmlns:a16="http://schemas.microsoft.com/office/drawing/2014/main" id="{57A4F758-A650-9140-B083-21DA671CC8DB}"/>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5049" name="Rectangle 38">
                <a:extLst>
                  <a:ext uri="{FF2B5EF4-FFF2-40B4-BE49-F238E27FC236}">
                    <a16:creationId xmlns:a16="http://schemas.microsoft.com/office/drawing/2014/main" id="{6E4612C0-2616-2945-B29B-8314D78D1BBF}"/>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84999" name="Group 39">
            <a:extLst>
              <a:ext uri="{FF2B5EF4-FFF2-40B4-BE49-F238E27FC236}">
                <a16:creationId xmlns:a16="http://schemas.microsoft.com/office/drawing/2014/main" id="{9A76347D-1A58-CF4C-84AB-7EED343C410C}"/>
              </a:ext>
            </a:extLst>
          </p:cNvPr>
          <p:cNvGrpSpPr>
            <a:grpSpLocks/>
          </p:cNvGrpSpPr>
          <p:nvPr/>
        </p:nvGrpSpPr>
        <p:grpSpPr bwMode="auto">
          <a:xfrm>
            <a:off x="7199313" y="2243138"/>
            <a:ext cx="2728912" cy="952500"/>
            <a:chOff x="152401" y="2971800"/>
            <a:chExt cx="2728526" cy="952418"/>
          </a:xfrm>
        </p:grpSpPr>
        <p:pic>
          <p:nvPicPr>
            <p:cNvPr id="85042" name="Picture 12">
              <a:extLst>
                <a:ext uri="{FF2B5EF4-FFF2-40B4-BE49-F238E27FC236}">
                  <a16:creationId xmlns:a16="http://schemas.microsoft.com/office/drawing/2014/main" id="{4D1F48BE-FDBC-564A-AA2D-F869E4987E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5043" name="Group 45">
              <a:extLst>
                <a:ext uri="{FF2B5EF4-FFF2-40B4-BE49-F238E27FC236}">
                  <a16:creationId xmlns:a16="http://schemas.microsoft.com/office/drawing/2014/main" id="{27F9D030-BF63-2D48-9039-CF3D27ECAB1D}"/>
                </a:ext>
              </a:extLst>
            </p:cNvPr>
            <p:cNvGrpSpPr>
              <a:grpSpLocks/>
            </p:cNvGrpSpPr>
            <p:nvPr/>
          </p:nvGrpSpPr>
          <p:grpSpPr bwMode="auto">
            <a:xfrm>
              <a:off x="152401" y="2971800"/>
              <a:ext cx="2728526" cy="952418"/>
              <a:chOff x="2939720" y="2892530"/>
              <a:chExt cx="3069069" cy="952418"/>
            </a:xfrm>
          </p:grpSpPr>
          <p:sp>
            <p:nvSpPr>
              <p:cNvPr id="85044" name="Rounded Rectangle 46">
                <a:extLst>
                  <a:ext uri="{FF2B5EF4-FFF2-40B4-BE49-F238E27FC236}">
                    <a16:creationId xmlns:a16="http://schemas.microsoft.com/office/drawing/2014/main" id="{88B382FD-A75A-DB4C-8589-CF94470E9696}"/>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5045" name="Rectangle 47">
                <a:extLst>
                  <a:ext uri="{FF2B5EF4-FFF2-40B4-BE49-F238E27FC236}">
                    <a16:creationId xmlns:a16="http://schemas.microsoft.com/office/drawing/2014/main" id="{CE497DAA-8FEC-A641-84CB-0188BB6CB922}"/>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85000" name="TextBox 24">
            <a:extLst>
              <a:ext uri="{FF2B5EF4-FFF2-40B4-BE49-F238E27FC236}">
                <a16:creationId xmlns:a16="http://schemas.microsoft.com/office/drawing/2014/main" id="{94210CA6-7BBB-C94F-AB86-771AD9511B75}"/>
              </a:ext>
            </a:extLst>
          </p:cNvPr>
          <p:cNvSpPr txBox="1">
            <a:spLocks noChangeArrowheads="1"/>
          </p:cNvSpPr>
          <p:nvPr/>
        </p:nvSpPr>
        <p:spPr bwMode="auto">
          <a:xfrm>
            <a:off x="1617664" y="33909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85001" name="TextBox 25">
            <a:extLst>
              <a:ext uri="{FF2B5EF4-FFF2-40B4-BE49-F238E27FC236}">
                <a16:creationId xmlns:a16="http://schemas.microsoft.com/office/drawing/2014/main" id="{28C867FA-2602-574E-B0E6-7382B305896D}"/>
              </a:ext>
            </a:extLst>
          </p:cNvPr>
          <p:cNvSpPr txBox="1">
            <a:spLocks noChangeArrowheads="1"/>
          </p:cNvSpPr>
          <p:nvPr/>
        </p:nvSpPr>
        <p:spPr bwMode="auto">
          <a:xfrm>
            <a:off x="4675188" y="33845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85002" name="TextBox 26">
            <a:extLst>
              <a:ext uri="{FF2B5EF4-FFF2-40B4-BE49-F238E27FC236}">
                <a16:creationId xmlns:a16="http://schemas.microsoft.com/office/drawing/2014/main" id="{4C4C41E4-605E-E94E-8CAA-1E7741B3123B}"/>
              </a:ext>
            </a:extLst>
          </p:cNvPr>
          <p:cNvSpPr txBox="1">
            <a:spLocks noChangeArrowheads="1"/>
          </p:cNvSpPr>
          <p:nvPr/>
        </p:nvSpPr>
        <p:spPr bwMode="auto">
          <a:xfrm>
            <a:off x="7872414" y="3382963"/>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B4FAA92C-0048-3C42-9ADE-4D1DCFBC0B79}"/>
              </a:ext>
            </a:extLst>
          </p:cNvPr>
          <p:cNvGraphicFramePr>
            <a:graphicFrameLocks noGrp="1"/>
          </p:cNvGraphicFramePr>
          <p:nvPr/>
        </p:nvGraphicFramePr>
        <p:xfrm>
          <a:off x="2032000" y="4748214"/>
          <a:ext cx="7264400" cy="1857375"/>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4</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4.</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pic>
        <p:nvPicPr>
          <p:cNvPr id="85041" name="Picture 12">
            <a:extLst>
              <a:ext uri="{FF2B5EF4-FFF2-40B4-BE49-F238E27FC236}">
                <a16:creationId xmlns:a16="http://schemas.microsoft.com/office/drawing/2014/main" id="{B6077575-091E-CA44-98A9-BEE38F9EEC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5238" y="27098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a:extLst>
              <a:ext uri="{FF2B5EF4-FFF2-40B4-BE49-F238E27FC236}">
                <a16:creationId xmlns:a16="http://schemas.microsoft.com/office/drawing/2014/main" id="{9151512E-EEA3-AC4F-BC0E-885D4208BE09}"/>
              </a:ext>
            </a:extLst>
          </p:cNvPr>
          <p:cNvSpPr>
            <a:spLocks noGrp="1" noChangeArrowheads="1"/>
          </p:cNvSpPr>
          <p:nvPr>
            <p:ph type="title"/>
          </p:nvPr>
        </p:nvSpPr>
        <p:spPr/>
        <p:txBody>
          <a:bodyPr/>
          <a:lstStyle/>
          <a:p>
            <a:r>
              <a:rPr lang="en-US" altLang="en-US">
                <a:solidFill>
                  <a:srgbClr val="000000"/>
                </a:solidFill>
                <a:cs typeface="Arial" panose="020B0604020202020204" pitchFamily="34" charset="0"/>
                <a:sym typeface="Arial" panose="020B0604020202020204" pitchFamily="34" charset="0"/>
              </a:rPr>
              <a:t>Topics for the Final Exam</a:t>
            </a:r>
          </a:p>
        </p:txBody>
      </p:sp>
      <p:sp>
        <p:nvSpPr>
          <p:cNvPr id="12290" name="Content Placeholder 2">
            <a:extLst>
              <a:ext uri="{FF2B5EF4-FFF2-40B4-BE49-F238E27FC236}">
                <a16:creationId xmlns:a16="http://schemas.microsoft.com/office/drawing/2014/main" id="{04C637DA-2D1C-574B-984B-0631E5A68E91}"/>
              </a:ext>
            </a:extLst>
          </p:cNvPr>
          <p:cNvSpPr>
            <a:spLocks noGrp="1" noChangeArrowheads="1"/>
          </p:cNvSpPr>
          <p:nvPr>
            <p:ph idx="1"/>
          </p:nvPr>
        </p:nvSpPr>
        <p:spPr>
          <a:xfrm>
            <a:off x="1512888" y="1066800"/>
            <a:ext cx="8534400" cy="5410200"/>
          </a:xfrm>
        </p:spPr>
        <p:txBody>
          <a:bodyPr/>
          <a:lstStyle/>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K-maps for 2, 3, and 4 variables</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Multiplexers (circuits and function)</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Synthesis of logic functions using multiplexers</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Shannon’s Expansion Theorem</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1’s complement and 2’s complement representation</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Addition and subtraction of binary numbers</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Circuits for adding and subtracting</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Serial adder</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Latches (circuits, behavior, timing diagrams)</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Flip-Flops (circuits, behavior, timing diagrams)</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Counters (up, down,  synchronous, asynchronous)</a:t>
            </a:r>
          </a:p>
          <a:p>
            <a:pPr>
              <a:spcBef>
                <a:spcPts val="475"/>
              </a:spcBef>
              <a:buClr>
                <a:srgbClr val="000000"/>
              </a:buClr>
            </a:pPr>
            <a:r>
              <a:rPr lang="en-US" altLang="en-US">
                <a:solidFill>
                  <a:srgbClr val="000000"/>
                </a:solidFill>
                <a:cs typeface="Arial" panose="020B0604020202020204" pitchFamily="34" charset="0"/>
                <a:sym typeface="Arial" panose="020B0604020202020204" pitchFamily="34" charset="0"/>
              </a:rPr>
              <a:t>Registers and Register Files</a:t>
            </a: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041" name="Picture 12">
            <a:extLst>
              <a:ext uri="{FF2B5EF4-FFF2-40B4-BE49-F238E27FC236}">
                <a16:creationId xmlns:a16="http://schemas.microsoft.com/office/drawing/2014/main" id="{14E4C3A4-4C86-4740-8246-766624CC55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61300" y="19097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7042" name="Picture 12">
            <a:extLst>
              <a:ext uri="{FF2B5EF4-FFF2-40B4-BE49-F238E27FC236}">
                <a16:creationId xmlns:a16="http://schemas.microsoft.com/office/drawing/2014/main" id="{9567AC81-D059-9A43-B50E-3C6BF3D812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188" y="19224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7043" name="Picture 12">
            <a:extLst>
              <a:ext uri="{FF2B5EF4-FFF2-40B4-BE49-F238E27FC236}">
                <a16:creationId xmlns:a16="http://schemas.microsoft.com/office/drawing/2014/main" id="{EC55B829-857D-454A-B9EF-3945449F4F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2713" y="1933576"/>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7044" name="Group 3">
            <a:extLst>
              <a:ext uri="{FF2B5EF4-FFF2-40B4-BE49-F238E27FC236}">
                <a16:creationId xmlns:a16="http://schemas.microsoft.com/office/drawing/2014/main" id="{6187AE9F-8A80-3041-9A15-806DA122EC17}"/>
              </a:ext>
            </a:extLst>
          </p:cNvPr>
          <p:cNvGrpSpPr>
            <a:grpSpLocks/>
          </p:cNvGrpSpPr>
          <p:nvPr/>
        </p:nvGrpSpPr>
        <p:grpSpPr bwMode="auto">
          <a:xfrm>
            <a:off x="1019176" y="1466850"/>
            <a:ext cx="2728913" cy="952500"/>
            <a:chOff x="2939720" y="2892530"/>
            <a:chExt cx="3069069" cy="952418"/>
          </a:xfrm>
        </p:grpSpPr>
        <p:sp>
          <p:nvSpPr>
            <p:cNvPr id="87123" name="Rounded Rectangle 1">
              <a:extLst>
                <a:ext uri="{FF2B5EF4-FFF2-40B4-BE49-F238E27FC236}">
                  <a16:creationId xmlns:a16="http://schemas.microsoft.com/office/drawing/2014/main" id="{FB431DFF-693C-3A4C-8A9D-3F985C0BBC1A}"/>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7124" name="Rectangle 2">
              <a:extLst>
                <a:ext uri="{FF2B5EF4-FFF2-40B4-BE49-F238E27FC236}">
                  <a16:creationId xmlns:a16="http://schemas.microsoft.com/office/drawing/2014/main" id="{0001EC44-ECF4-8146-9EEC-A8ABDF1B123D}"/>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sp>
        <p:nvSpPr>
          <p:cNvPr id="7" name="Rectangle 2">
            <a:extLst>
              <a:ext uri="{FF2B5EF4-FFF2-40B4-BE49-F238E27FC236}">
                <a16:creationId xmlns:a16="http://schemas.microsoft.com/office/drawing/2014/main" id="{A4021106-0FEC-C94D-9740-A35ED05C42A1}"/>
              </a:ext>
            </a:extLst>
          </p:cNvPr>
          <p:cNvSpPr txBox="1">
            <a:spLocks noChangeArrowheads="1"/>
          </p:cNvSpPr>
          <p:nvPr/>
        </p:nvSpPr>
        <p:spPr bwMode="auto">
          <a:xfrm>
            <a:off x="914400" y="-58738"/>
            <a:ext cx="9144000" cy="1198563"/>
          </a:xfrm>
          <a:prstGeom prst="rect">
            <a:avLst/>
          </a:prstGeom>
          <a:noFill/>
          <a:ln>
            <a:noFill/>
          </a:ln>
          <a:effectLst/>
          <a:extLst>
            <a:ext uri="{FAA26D3D-D897-4be2-8F04-BA451C77F1D7}"/>
            <a:ext uri="{909E8E84-426E-40dd-AFC4-6F175D3DCCD1}"/>
            <a:ext uri="{91240B29-F687-4f45-9708-019B960494DF}"/>
            <a:ext uri="{AF507438-7753-43e0-B8FC-AC1667EBCBE1}"/>
          </a:extLst>
        </p:spPr>
        <p:txBody>
          <a:bodyPr anchor="ctr"/>
          <a:lstStyle>
            <a:lvl1pPr algn="ctr" rtl="0" eaLnBrk="0" fontAlgn="base" hangingPunct="0">
              <a:spcBef>
                <a:spcPct val="0"/>
              </a:spcBef>
              <a:spcAft>
                <a:spcPct val="0"/>
              </a:spcAft>
              <a:defRPr sz="3600" b="1">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2pPr>
            <a:lvl3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3pPr>
            <a:lvl4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4pPr>
            <a:lvl5pPr algn="ctr" rtl="0" eaLnBrk="0" fontAlgn="base" hangingPunct="0">
              <a:spcBef>
                <a:spcPct val="0"/>
              </a:spcBef>
              <a:spcAft>
                <a:spcPct val="0"/>
              </a:spcAft>
              <a:defRPr sz="3600" b="1">
                <a:solidFill>
                  <a:schemeClr val="tx1"/>
                </a:solidFill>
                <a:latin typeface="Arial" charset="0"/>
                <a:ea typeface="MS PGothic" pitchFamily="34" charset="-128"/>
                <a:cs typeface="MS PGothic" charset="0"/>
              </a:defRPr>
            </a:lvl5pPr>
            <a:lvl6pPr marL="457200" algn="ctr" rtl="0" fontAlgn="base">
              <a:spcBef>
                <a:spcPct val="0"/>
              </a:spcBef>
              <a:spcAft>
                <a:spcPct val="0"/>
              </a:spcAft>
              <a:defRPr sz="3600" b="1">
                <a:solidFill>
                  <a:schemeClr val="tx1"/>
                </a:solidFill>
                <a:latin typeface="Arial" charset="0"/>
                <a:ea typeface="ＭＳ Ｐゴシック" charset="0"/>
              </a:defRPr>
            </a:lvl6pPr>
            <a:lvl7pPr marL="914400" algn="ctr" rtl="0" fontAlgn="base">
              <a:spcBef>
                <a:spcPct val="0"/>
              </a:spcBef>
              <a:spcAft>
                <a:spcPct val="0"/>
              </a:spcAft>
              <a:defRPr sz="3600" b="1">
                <a:solidFill>
                  <a:schemeClr val="tx1"/>
                </a:solidFill>
                <a:latin typeface="Arial" charset="0"/>
                <a:ea typeface="ＭＳ Ｐゴシック" charset="0"/>
              </a:defRPr>
            </a:lvl7pPr>
            <a:lvl8pPr marL="1371600" algn="ctr" rtl="0" fontAlgn="base">
              <a:spcBef>
                <a:spcPct val="0"/>
              </a:spcBef>
              <a:spcAft>
                <a:spcPct val="0"/>
              </a:spcAft>
              <a:defRPr sz="3600" b="1">
                <a:solidFill>
                  <a:schemeClr val="tx1"/>
                </a:solidFill>
                <a:latin typeface="Arial" charset="0"/>
                <a:ea typeface="ＭＳ Ｐゴシック" charset="0"/>
              </a:defRPr>
            </a:lvl8pPr>
            <a:lvl9pPr marL="1828800" algn="ctr" rtl="0" fontAlgn="base">
              <a:spcBef>
                <a:spcPct val="0"/>
              </a:spcBef>
              <a:spcAft>
                <a:spcPct val="0"/>
              </a:spcAft>
              <a:defRPr sz="3600" b="1">
                <a:solidFill>
                  <a:schemeClr val="tx1"/>
                </a:solidFill>
                <a:latin typeface="Arial" charset="0"/>
                <a:ea typeface="ＭＳ Ｐゴシック" charset="0"/>
              </a:defRPr>
            </a:lvl9pPr>
          </a:lstStyle>
          <a:p>
            <a:pPr eaLnBrk="1" hangingPunct="1">
              <a:defRPr/>
            </a:pPr>
            <a:r>
              <a:rPr lang="en-US" sz="3200" dirty="0">
                <a:ea typeface="+mj-ea"/>
                <a:cs typeface="+mj-cs"/>
              </a:rPr>
              <a:t>Yet Another Program:</a:t>
            </a:r>
          </a:p>
          <a:p>
            <a:pPr eaLnBrk="1" hangingPunct="1">
              <a:defRPr/>
            </a:pPr>
            <a:r>
              <a:rPr lang="en-US" sz="2400" dirty="0">
                <a:ea typeface="+mj-ea"/>
                <a:cs typeface="+mj-cs"/>
              </a:rPr>
              <a:t>Copy the contents of register 1 to register 3</a:t>
            </a:r>
          </a:p>
        </p:txBody>
      </p:sp>
      <p:grpSp>
        <p:nvGrpSpPr>
          <p:cNvPr id="87046" name="Group 30">
            <a:extLst>
              <a:ext uri="{FF2B5EF4-FFF2-40B4-BE49-F238E27FC236}">
                <a16:creationId xmlns:a16="http://schemas.microsoft.com/office/drawing/2014/main" id="{4196289B-3EA5-464F-A4F3-23305B563760}"/>
              </a:ext>
            </a:extLst>
          </p:cNvPr>
          <p:cNvGrpSpPr>
            <a:grpSpLocks/>
          </p:cNvGrpSpPr>
          <p:nvPr/>
        </p:nvGrpSpPr>
        <p:grpSpPr bwMode="auto">
          <a:xfrm>
            <a:off x="4095751" y="1465263"/>
            <a:ext cx="2728913" cy="952500"/>
            <a:chOff x="152401" y="2971800"/>
            <a:chExt cx="2728526" cy="952418"/>
          </a:xfrm>
        </p:grpSpPr>
        <p:pic>
          <p:nvPicPr>
            <p:cNvPr id="87119" name="Picture 12">
              <a:extLst>
                <a:ext uri="{FF2B5EF4-FFF2-40B4-BE49-F238E27FC236}">
                  <a16:creationId xmlns:a16="http://schemas.microsoft.com/office/drawing/2014/main" id="{B1DC44F6-10C7-B540-B828-BA0BDFFF1D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7"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7120" name="Group 36">
              <a:extLst>
                <a:ext uri="{FF2B5EF4-FFF2-40B4-BE49-F238E27FC236}">
                  <a16:creationId xmlns:a16="http://schemas.microsoft.com/office/drawing/2014/main" id="{5063D97F-6282-3C4F-B0B5-09D801CA2A63}"/>
                </a:ext>
              </a:extLst>
            </p:cNvPr>
            <p:cNvGrpSpPr>
              <a:grpSpLocks/>
            </p:cNvGrpSpPr>
            <p:nvPr/>
          </p:nvGrpSpPr>
          <p:grpSpPr bwMode="auto">
            <a:xfrm>
              <a:off x="152401" y="2971800"/>
              <a:ext cx="2728526" cy="952418"/>
              <a:chOff x="2939720" y="2892530"/>
              <a:chExt cx="3069069" cy="952418"/>
            </a:xfrm>
          </p:grpSpPr>
          <p:sp>
            <p:nvSpPr>
              <p:cNvPr id="87121" name="Rounded Rectangle 37">
                <a:extLst>
                  <a:ext uri="{FF2B5EF4-FFF2-40B4-BE49-F238E27FC236}">
                    <a16:creationId xmlns:a16="http://schemas.microsoft.com/office/drawing/2014/main" id="{1D97238C-12F0-7D48-AAE2-5E5DD5484AF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7122" name="Rectangle 38">
                <a:extLst>
                  <a:ext uri="{FF2B5EF4-FFF2-40B4-BE49-F238E27FC236}">
                    <a16:creationId xmlns:a16="http://schemas.microsoft.com/office/drawing/2014/main" id="{2FD7FF34-9506-054E-A334-CDA553854881}"/>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grpSp>
        <p:nvGrpSpPr>
          <p:cNvPr id="87047" name="Group 39">
            <a:extLst>
              <a:ext uri="{FF2B5EF4-FFF2-40B4-BE49-F238E27FC236}">
                <a16:creationId xmlns:a16="http://schemas.microsoft.com/office/drawing/2014/main" id="{AE558165-2BAA-464B-BE37-6ACA20AD3371}"/>
              </a:ext>
            </a:extLst>
          </p:cNvPr>
          <p:cNvGrpSpPr>
            <a:grpSpLocks/>
          </p:cNvGrpSpPr>
          <p:nvPr/>
        </p:nvGrpSpPr>
        <p:grpSpPr bwMode="auto">
          <a:xfrm>
            <a:off x="7199313" y="1455738"/>
            <a:ext cx="2728912" cy="952500"/>
            <a:chOff x="152401" y="2971800"/>
            <a:chExt cx="2728526" cy="952418"/>
          </a:xfrm>
        </p:grpSpPr>
        <p:pic>
          <p:nvPicPr>
            <p:cNvPr id="87115" name="Picture 12">
              <a:extLst>
                <a:ext uri="{FF2B5EF4-FFF2-40B4-BE49-F238E27FC236}">
                  <a16:creationId xmlns:a16="http://schemas.microsoft.com/office/drawing/2014/main" id="{00564AEB-2D81-934C-8CDA-68518081D5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26" y="3438485"/>
              <a:ext cx="495230" cy="485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7116" name="Group 45">
              <a:extLst>
                <a:ext uri="{FF2B5EF4-FFF2-40B4-BE49-F238E27FC236}">
                  <a16:creationId xmlns:a16="http://schemas.microsoft.com/office/drawing/2014/main" id="{F9F0524F-FF00-554E-AE50-BB07EEA67209}"/>
                </a:ext>
              </a:extLst>
            </p:cNvPr>
            <p:cNvGrpSpPr>
              <a:grpSpLocks/>
            </p:cNvGrpSpPr>
            <p:nvPr/>
          </p:nvGrpSpPr>
          <p:grpSpPr bwMode="auto">
            <a:xfrm>
              <a:off x="152401" y="2971800"/>
              <a:ext cx="2728526" cy="952418"/>
              <a:chOff x="2939720" y="2892530"/>
              <a:chExt cx="3069069" cy="952418"/>
            </a:xfrm>
          </p:grpSpPr>
          <p:sp>
            <p:nvSpPr>
              <p:cNvPr id="87117" name="Rounded Rectangle 46">
                <a:extLst>
                  <a:ext uri="{FF2B5EF4-FFF2-40B4-BE49-F238E27FC236}">
                    <a16:creationId xmlns:a16="http://schemas.microsoft.com/office/drawing/2014/main" id="{B3D0D5C7-81BD-D049-9BCD-90DE4019EBA4}"/>
                  </a:ext>
                </a:extLst>
              </p:cNvPr>
              <p:cNvSpPr>
                <a:spLocks noChangeArrowheads="1"/>
              </p:cNvSpPr>
              <p:nvPr/>
            </p:nvSpPr>
            <p:spPr bwMode="auto">
              <a:xfrm>
                <a:off x="2998515" y="3068904"/>
                <a:ext cx="2951480" cy="776044"/>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sp>
            <p:nvSpPr>
              <p:cNvPr id="87118" name="Rectangle 47">
                <a:extLst>
                  <a:ext uri="{FF2B5EF4-FFF2-40B4-BE49-F238E27FC236}">
                    <a16:creationId xmlns:a16="http://schemas.microsoft.com/office/drawing/2014/main" id="{61FA3ABC-7F09-1942-8C17-DBB5300B398C}"/>
                  </a:ext>
                </a:extLst>
              </p:cNvPr>
              <p:cNvSpPr>
                <a:spLocks noChangeArrowheads="1"/>
              </p:cNvSpPr>
              <p:nvPr/>
            </p:nvSpPr>
            <p:spPr bwMode="auto">
              <a:xfrm>
                <a:off x="2939720" y="2892530"/>
                <a:ext cx="3069069" cy="293956"/>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algn="ctr" defTabSz="914400">
                  <a:spcBef>
                    <a:spcPct val="0"/>
                  </a:spcBef>
                  <a:buNone/>
                </a:pPr>
                <a:endParaRPr lang="en-US" altLang="en-US" b="0">
                  <a:latin typeface="Times" pitchFamily="2" charset="0"/>
                </a:endParaRPr>
              </a:p>
            </p:txBody>
          </p:sp>
        </p:grpSp>
      </p:grpSp>
      <p:sp>
        <p:nvSpPr>
          <p:cNvPr id="87048" name="TextBox 24">
            <a:extLst>
              <a:ext uri="{FF2B5EF4-FFF2-40B4-BE49-F238E27FC236}">
                <a16:creationId xmlns:a16="http://schemas.microsoft.com/office/drawing/2014/main" id="{91D7A2E6-2886-874D-951E-213A79D9D706}"/>
              </a:ext>
            </a:extLst>
          </p:cNvPr>
          <p:cNvSpPr txBox="1">
            <a:spLocks noChangeArrowheads="1"/>
          </p:cNvSpPr>
          <p:nvPr/>
        </p:nvSpPr>
        <p:spPr bwMode="auto">
          <a:xfrm>
            <a:off x="1617664" y="2603500"/>
            <a:ext cx="13541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1</a:t>
            </a:r>
          </a:p>
        </p:txBody>
      </p:sp>
      <p:sp>
        <p:nvSpPr>
          <p:cNvPr id="87049" name="TextBox 25">
            <a:extLst>
              <a:ext uri="{FF2B5EF4-FFF2-40B4-BE49-F238E27FC236}">
                <a16:creationId xmlns:a16="http://schemas.microsoft.com/office/drawing/2014/main" id="{4538FBA9-E064-A34C-A1AF-B5103C6E6A67}"/>
              </a:ext>
            </a:extLst>
          </p:cNvPr>
          <p:cNvSpPr txBox="1">
            <a:spLocks noChangeArrowheads="1"/>
          </p:cNvSpPr>
          <p:nvPr/>
        </p:nvSpPr>
        <p:spPr bwMode="auto">
          <a:xfrm>
            <a:off x="4675188" y="2597150"/>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2</a:t>
            </a:r>
          </a:p>
        </p:txBody>
      </p:sp>
      <p:sp>
        <p:nvSpPr>
          <p:cNvPr id="87050" name="TextBox 26">
            <a:extLst>
              <a:ext uri="{FF2B5EF4-FFF2-40B4-BE49-F238E27FC236}">
                <a16:creationId xmlns:a16="http://schemas.microsoft.com/office/drawing/2014/main" id="{85452740-6323-3C48-ADDF-9964A20CF10E}"/>
              </a:ext>
            </a:extLst>
          </p:cNvPr>
          <p:cNvSpPr txBox="1">
            <a:spLocks noChangeArrowheads="1"/>
          </p:cNvSpPr>
          <p:nvPr/>
        </p:nvSpPr>
        <p:spPr bwMode="auto">
          <a:xfrm>
            <a:off x="7872414" y="2593975"/>
            <a:ext cx="1354137"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000" b="0"/>
              <a:t>Register 3</a:t>
            </a:r>
          </a:p>
        </p:txBody>
      </p:sp>
      <p:graphicFrame>
        <p:nvGraphicFramePr>
          <p:cNvPr id="5" name="Table 4">
            <a:extLst>
              <a:ext uri="{FF2B5EF4-FFF2-40B4-BE49-F238E27FC236}">
                <a16:creationId xmlns:a16="http://schemas.microsoft.com/office/drawing/2014/main" id="{0B8C1072-3F45-844A-B052-7C519A45F57F}"/>
              </a:ext>
            </a:extLst>
          </p:cNvPr>
          <p:cNvGraphicFramePr>
            <a:graphicFrameLocks noGrp="1"/>
          </p:cNvGraphicFramePr>
          <p:nvPr/>
        </p:nvGraphicFramePr>
        <p:xfrm>
          <a:off x="1962150" y="3384551"/>
          <a:ext cx="7264400" cy="3343275"/>
        </p:xfrm>
        <a:graphic>
          <a:graphicData uri="http://schemas.openxmlformats.org/drawingml/2006/table">
            <a:tbl>
              <a:tblPr/>
              <a:tblGrid>
                <a:gridCol w="1452563">
                  <a:extLst>
                    <a:ext uri="{9D8B030D-6E8A-4147-A177-3AD203B41FA5}">
                      <a16:colId xmlns:a16="http://schemas.microsoft.com/office/drawing/2014/main" val="20000"/>
                    </a:ext>
                  </a:extLst>
                </a:gridCol>
                <a:gridCol w="1452562">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387475">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STEP</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INSTRUCTION</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REGISTER</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GO TO STEP</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charset="0"/>
                          <a:ea typeface="ＭＳ Ｐゴシック" charset="-128"/>
                        </a:rPr>
                        <a:t>[BRANCH TO STEP]</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4</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6</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4.</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5</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5.</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3</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6.</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Deb</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2</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7</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8</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7.</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Inc</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1</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6</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71475">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8.</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ＭＳ Ｐゴシック" charset="-128"/>
                        </a:rPr>
                        <a:t>End</a:t>
                      </a: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Arial" charset="0"/>
                          <a:ea typeface="MS PGothic" charset="-128"/>
                        </a:defRPr>
                      </a:lvl1pPr>
                      <a:lvl2pPr marL="742950" indent="-285750" eaLnBrk="0" hangingPunct="0">
                        <a:spcBef>
                          <a:spcPct val="20000"/>
                        </a:spcBef>
                        <a:buFont typeface="Wingdings" charset="2"/>
                        <a:defRPr b="1">
                          <a:solidFill>
                            <a:schemeClr val="tx1"/>
                          </a:solidFill>
                          <a:latin typeface="Arial" charset="0"/>
                          <a:ea typeface="MS PGothic" charset="-128"/>
                        </a:defRPr>
                      </a:lvl2pPr>
                      <a:lvl3pPr marL="1143000" indent="-228600" eaLnBrk="0" hangingPunct="0">
                        <a:spcBef>
                          <a:spcPct val="20000"/>
                        </a:spcBef>
                        <a:defRPr sz="1600" b="1">
                          <a:solidFill>
                            <a:schemeClr val="tx1"/>
                          </a:solidFill>
                          <a:latin typeface="Arial" charset="0"/>
                          <a:ea typeface="MS PGothic" charset="-128"/>
                        </a:defRPr>
                      </a:lvl3pPr>
                      <a:lvl4pPr marL="1600200" indent="-228600" eaLnBrk="0" hangingPunct="0">
                        <a:spcBef>
                          <a:spcPct val="20000"/>
                        </a:spcBef>
                        <a:defRPr sz="1600" b="1">
                          <a:solidFill>
                            <a:schemeClr val="tx1"/>
                          </a:solidFill>
                          <a:latin typeface="Arial" charset="0"/>
                          <a:ea typeface="MS PGothic" charset="-128"/>
                        </a:defRPr>
                      </a:lvl4pPr>
                      <a:lvl5pPr marL="2057400" indent="-228600" eaLnBrk="0" hangingPunct="0">
                        <a:spcBef>
                          <a:spcPct val="20000"/>
                        </a:spcBef>
                        <a:defRPr sz="1600" b="1">
                          <a:solidFill>
                            <a:schemeClr val="tx1"/>
                          </a:solidFill>
                          <a:latin typeface="Arial" charset="0"/>
                          <a:ea typeface="MS PGothic" charset="-128"/>
                        </a:defRPr>
                      </a:lvl5pPr>
                      <a:lvl6pPr marL="2514600" indent="-228600" defTabSz="457200" eaLnBrk="0" fontAlgn="base" hangingPunct="0">
                        <a:spcBef>
                          <a:spcPct val="20000"/>
                        </a:spcBef>
                        <a:spcAft>
                          <a:spcPct val="0"/>
                        </a:spcAft>
                        <a:defRPr sz="1600" b="1">
                          <a:solidFill>
                            <a:schemeClr val="tx1"/>
                          </a:solidFill>
                          <a:latin typeface="Arial" charset="0"/>
                          <a:ea typeface="MS PGothic" charset="-128"/>
                        </a:defRPr>
                      </a:lvl6pPr>
                      <a:lvl7pPr marL="2971800" indent="-228600" defTabSz="457200" eaLnBrk="0" fontAlgn="base" hangingPunct="0">
                        <a:spcBef>
                          <a:spcPct val="20000"/>
                        </a:spcBef>
                        <a:spcAft>
                          <a:spcPct val="0"/>
                        </a:spcAft>
                        <a:defRPr sz="1600" b="1">
                          <a:solidFill>
                            <a:schemeClr val="tx1"/>
                          </a:solidFill>
                          <a:latin typeface="Arial" charset="0"/>
                          <a:ea typeface="MS PGothic" charset="-128"/>
                        </a:defRPr>
                      </a:lvl7pPr>
                      <a:lvl8pPr marL="3429000" indent="-228600" defTabSz="457200" eaLnBrk="0" fontAlgn="base" hangingPunct="0">
                        <a:spcBef>
                          <a:spcPct val="20000"/>
                        </a:spcBef>
                        <a:spcAft>
                          <a:spcPct val="0"/>
                        </a:spcAft>
                        <a:defRPr sz="1600" b="1">
                          <a:solidFill>
                            <a:schemeClr val="tx1"/>
                          </a:solidFill>
                          <a:latin typeface="Arial" charset="0"/>
                          <a:ea typeface="MS PGothic" charset="-128"/>
                        </a:defRPr>
                      </a:lvl8pPr>
                      <a:lvl9pPr marL="3886200" indent="-228600" defTabSz="457200" eaLnBrk="0" fontAlgn="base" hangingPunct="0">
                        <a:spcBef>
                          <a:spcPct val="20000"/>
                        </a:spcBef>
                        <a:spcAft>
                          <a:spcPct val="0"/>
                        </a:spcAft>
                        <a:defRPr sz="1600" b="1">
                          <a:solidFill>
                            <a:schemeClr val="tx1"/>
                          </a:solidFill>
                          <a:latin typeface="Arial" charset="0"/>
                          <a:ea typeface="MS PGothic"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a typeface="ＭＳ Ｐゴシック" charset="-128"/>
                      </a:endParaRPr>
                    </a:p>
                  </a:txBody>
                  <a:tcPr marL="91446" marR="91446"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pic>
        <p:nvPicPr>
          <p:cNvPr id="87113" name="Picture 12">
            <a:extLst>
              <a:ext uri="{FF2B5EF4-FFF2-40B4-BE49-F238E27FC236}">
                <a16:creationId xmlns:a16="http://schemas.microsoft.com/office/drawing/2014/main" id="{69F81CEE-6A9F-5646-9924-98EEC1DFD9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5238" y="19224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7114" name="Picture 12">
            <a:extLst>
              <a:ext uri="{FF2B5EF4-FFF2-40B4-BE49-F238E27FC236}">
                <a16:creationId xmlns:a16="http://schemas.microsoft.com/office/drawing/2014/main" id="{E60BAF98-C903-5E42-9866-EF1827624F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8013" y="1909764"/>
            <a:ext cx="4953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D26BE0C3-5507-9542-9DA0-580A998C6B57}"/>
              </a:ext>
            </a:extLst>
          </p:cNvPr>
          <p:cNvSpPr>
            <a:spLocks noGrp="1" noChangeArrowheads="1"/>
          </p:cNvSpPr>
          <p:nvPr>
            <p:ph type="title"/>
          </p:nvPr>
        </p:nvSpPr>
        <p:spPr/>
        <p:txBody>
          <a:bodyPr/>
          <a:lstStyle/>
          <a:p>
            <a:pPr eaLnBrk="1" hangingPunct="1">
              <a:defRPr/>
            </a:pPr>
            <a:r>
              <a:rPr lang="en-US" dirty="0" err="1">
                <a:ea typeface="+mj-ea"/>
                <a:cs typeface="+mj-cs"/>
              </a:rPr>
              <a:t>RodRego</a:t>
            </a:r>
            <a:endParaRPr lang="en-US" dirty="0">
              <a:ea typeface="+mj-ea"/>
              <a:cs typeface="+mj-cs"/>
            </a:endParaRPr>
          </a:p>
        </p:txBody>
      </p:sp>
      <p:sp>
        <p:nvSpPr>
          <p:cNvPr id="88066" name="Rectangle 3">
            <a:extLst>
              <a:ext uri="{FF2B5EF4-FFF2-40B4-BE49-F238E27FC236}">
                <a16:creationId xmlns:a16="http://schemas.microsoft.com/office/drawing/2014/main" id="{69C9771D-3F7B-344B-A201-7C6467B4D6C4}"/>
              </a:ext>
            </a:extLst>
          </p:cNvPr>
          <p:cNvSpPr>
            <a:spLocks noGrp="1" noChangeArrowheads="1"/>
          </p:cNvSpPr>
          <p:nvPr>
            <p:ph type="body" idx="1"/>
          </p:nvPr>
        </p:nvSpPr>
        <p:spPr>
          <a:xfrm>
            <a:off x="1524000" y="1219200"/>
            <a:ext cx="8305800" cy="4953000"/>
          </a:xfrm>
        </p:spPr>
        <p:txBody>
          <a:bodyPr/>
          <a:lstStyle/>
          <a:p>
            <a:pPr eaLnBrk="1" hangingPunct="1">
              <a:buFontTx/>
              <a:buNone/>
            </a:pPr>
            <a:r>
              <a:rPr lang="en-US" altLang="en-US" dirty="0"/>
              <a:t>You can download a register machine emulator from:</a:t>
            </a:r>
          </a:p>
          <a:p>
            <a:pPr eaLnBrk="1" hangingPunct="1"/>
            <a:endParaRPr lang="en-US" altLang="en-US" dirty="0"/>
          </a:p>
          <a:p>
            <a:pPr eaLnBrk="1" hangingPunct="1">
              <a:buFontTx/>
              <a:buNone/>
            </a:pPr>
            <a:r>
              <a:rPr lang="en-US" altLang="en-US" dirty="0"/>
              <a:t>		</a:t>
            </a:r>
            <a:r>
              <a:rPr lang="en-US" altLang="en-US" dirty="0">
                <a:hlinkClick r:id="rId2"/>
              </a:rPr>
              <a:t>http://sites.tufts.edu/rodrego/</a:t>
            </a:r>
            <a:endParaRPr lang="en-US" altLang="en-US" dirty="0"/>
          </a:p>
          <a:p>
            <a:pPr eaLnBrk="1" hangingPunct="1">
              <a:buFontTx/>
              <a:buNone/>
            </a:pPr>
            <a:endParaRPr lang="en-US" altLang="en-US" dirty="0"/>
          </a:p>
          <a:p>
            <a:pPr eaLnBrk="1" hangingPunct="1">
              <a:buFontTx/>
              <a:buNone/>
            </a:pPr>
            <a:r>
              <a:rPr lang="en-US" altLang="en-US" dirty="0"/>
              <a:t>It works on both Macs and PCs. It’s pretty cool.</a:t>
            </a:r>
          </a:p>
          <a:p>
            <a:pPr eaLnBrk="1" hangingPunct="1">
              <a:buFontTx/>
              <a:buNone/>
            </a:pPr>
            <a:endParaRPr lang="en-US" altLang="en-US" dirty="0"/>
          </a:p>
          <a:p>
            <a:pPr eaLnBrk="1" hangingPunct="1">
              <a:buFontTx/>
              <a:buNone/>
            </a:pPr>
            <a:r>
              <a:rPr lang="en-US" altLang="en-US" dirty="0"/>
              <a:t>This web link is also in the book chapter.</a:t>
            </a:r>
          </a:p>
          <a:p>
            <a:pPr eaLnBrk="1" hangingPunct="1">
              <a:buFontTx/>
              <a:buNone/>
            </a:pPr>
            <a:endParaRPr lang="en-US" altLang="en-US" dirty="0"/>
          </a:p>
          <a:p>
            <a:pPr eaLnBrk="1" hangingPunct="1">
              <a:buFontTx/>
              <a:buNone/>
            </a:pPr>
            <a:r>
              <a:rPr lang="en-US" altLang="en-US" dirty="0"/>
              <a:t>There is also a version that works in a browser:</a:t>
            </a:r>
          </a:p>
          <a:p>
            <a:pPr eaLnBrk="1" hangingPunct="1">
              <a:buFontTx/>
              <a:buNone/>
            </a:pPr>
            <a:r>
              <a:rPr lang="en-US" altLang="en-US" dirty="0"/>
              <a:t>          </a:t>
            </a:r>
            <a:r>
              <a:rPr lang="en-US" altLang="en-US" dirty="0">
                <a:hlinkClick r:id="rId3"/>
              </a:rPr>
              <a:t>https://rodrego.it.tufts.edu/</a:t>
            </a:r>
            <a:endParaRPr lang="en-US" altLang="en-US" dirty="0"/>
          </a:p>
          <a:p>
            <a:pPr eaLnBrk="1" hangingPunct="1">
              <a:buFontTx/>
              <a:buNone/>
            </a:pPr>
            <a:endParaRPr lang="en-US" altLang="en-US" dirty="0"/>
          </a:p>
          <a:p>
            <a:pPr eaLnBrk="1" hangingPunct="1">
              <a:buFontTx/>
              <a:buNone/>
            </a:pPr>
            <a:endParaRPr lang="en-US" altLang="en-US" dirty="0"/>
          </a:p>
        </p:txBody>
      </p:sp>
    </p:spTree>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a:extLst>
              <a:ext uri="{FF2B5EF4-FFF2-40B4-BE49-F238E27FC236}">
                <a16:creationId xmlns:a16="http://schemas.microsoft.com/office/drawing/2014/main" id="{2EEB85E5-7878-2A46-998C-373497B20140}"/>
              </a:ext>
            </a:extLst>
          </p:cNvPr>
          <p:cNvSpPr>
            <a:spLocks noGrp="1" noChangeArrowheads="1"/>
          </p:cNvSpPr>
          <p:nvPr>
            <p:ph type="title"/>
          </p:nvPr>
        </p:nvSpPr>
        <p:spPr>
          <a:xfrm>
            <a:off x="914400" y="2906713"/>
            <a:ext cx="9144000" cy="685800"/>
          </a:xfrm>
        </p:spPr>
        <p:txBody>
          <a:bodyPr/>
          <a:lstStyle/>
          <a:p>
            <a:pPr eaLnBrk="1" hangingPunct="1">
              <a:defRPr/>
            </a:pPr>
            <a:r>
              <a:rPr lang="en-US" dirty="0">
                <a:ea typeface="+mj-ea"/>
                <a:cs typeface="+mj-cs"/>
              </a:rPr>
              <a:t>What are the seven secrets?</a:t>
            </a:r>
          </a:p>
        </p:txBody>
      </p:sp>
    </p:spTree>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1D9DD297-FE86-9749-A16F-87ED352CC2E2}"/>
              </a:ext>
            </a:extLst>
          </p:cNvPr>
          <p:cNvSpPr>
            <a:spLocks noGrp="1" noChangeArrowheads="1"/>
          </p:cNvSpPr>
          <p:nvPr>
            <p:ph type="title"/>
          </p:nvPr>
        </p:nvSpPr>
        <p:spPr/>
        <p:txBody>
          <a:bodyPr/>
          <a:lstStyle/>
          <a:p>
            <a:pPr eaLnBrk="1" hangingPunct="1">
              <a:defRPr/>
            </a:pPr>
            <a:r>
              <a:rPr lang="en-US" dirty="0">
                <a:ea typeface="+mj-ea"/>
                <a:cs typeface="+mj-cs"/>
              </a:rPr>
              <a:t>Secret #1</a:t>
            </a:r>
          </a:p>
        </p:txBody>
      </p:sp>
      <p:sp>
        <p:nvSpPr>
          <p:cNvPr id="207875" name="Rectangle 3">
            <a:extLst>
              <a:ext uri="{FF2B5EF4-FFF2-40B4-BE49-F238E27FC236}">
                <a16:creationId xmlns:a16="http://schemas.microsoft.com/office/drawing/2014/main" id="{573660CE-719D-3244-AA7E-D7620D8776CB}"/>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marL="0" indent="0" eaLnBrk="1" hangingPunct="1">
              <a:buNone/>
              <a:defRPr/>
            </a:pPr>
            <a:r>
              <a:rPr lang="en-US" dirty="0">
                <a:ea typeface="+mn-ea"/>
                <a:cs typeface="+mn-cs"/>
              </a:rPr>
              <a:t>Competence Without Comprehension - the register machine can do perfect arithmetic without having to comprehend what it is doing.</a:t>
            </a:r>
          </a:p>
          <a:p>
            <a:pPr eaLnBrk="1" hangingPunct="1">
              <a:defRPr/>
            </a:pPr>
            <a:endParaRPr lang="en-US" dirty="0">
              <a:ea typeface="+mn-ea"/>
              <a:cs typeface="+mn-cs"/>
            </a:endParaRPr>
          </a:p>
        </p:txBody>
      </p:sp>
    </p:spTree>
  </p:cSld>
  <p:clrMapOvr>
    <a:masterClrMapping/>
  </p:clrMapOvr>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8D6A3DE7-67DE-0240-A310-30689044A908}"/>
              </a:ext>
            </a:extLst>
          </p:cNvPr>
          <p:cNvSpPr>
            <a:spLocks noGrp="1" noChangeArrowheads="1"/>
          </p:cNvSpPr>
          <p:nvPr>
            <p:ph type="title"/>
          </p:nvPr>
        </p:nvSpPr>
        <p:spPr/>
        <p:txBody>
          <a:bodyPr/>
          <a:lstStyle/>
          <a:p>
            <a:pPr eaLnBrk="1" hangingPunct="1">
              <a:defRPr/>
            </a:pPr>
            <a:r>
              <a:rPr lang="en-US" dirty="0">
                <a:ea typeface="+mj-ea"/>
                <a:cs typeface="+mj-cs"/>
              </a:rPr>
              <a:t>Secret #2</a:t>
            </a:r>
          </a:p>
        </p:txBody>
      </p:sp>
      <p:sp>
        <p:nvSpPr>
          <p:cNvPr id="207875" name="Rectangle 3">
            <a:extLst>
              <a:ext uri="{FF2B5EF4-FFF2-40B4-BE49-F238E27FC236}">
                <a16:creationId xmlns:a16="http://schemas.microsoft.com/office/drawing/2014/main" id="{97DA2778-1E66-1249-B090-A21ED2FBE559}"/>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marL="0" indent="0" eaLnBrk="1" hangingPunct="1">
              <a:buNone/>
              <a:defRPr/>
            </a:pPr>
            <a:r>
              <a:rPr lang="en-US" dirty="0">
                <a:ea typeface="+mn-ea"/>
                <a:cs typeface="+mn-cs"/>
              </a:rPr>
              <a:t>What a number in a register stands for depends on the program that we have composed.</a:t>
            </a:r>
          </a:p>
          <a:p>
            <a:pPr eaLnBrk="1" hangingPunct="1">
              <a:defRPr/>
            </a:pPr>
            <a:endParaRPr lang="en-US" dirty="0">
              <a:ea typeface="+mn-ea"/>
              <a:cs typeface="+mn-cs"/>
            </a:endParaRPr>
          </a:p>
        </p:txBody>
      </p:sp>
    </p:spTree>
  </p:cSld>
  <p:clrMapOvr>
    <a:masterClrMapping/>
  </p:clrMapOv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F3D980A2-00CF-4B45-A698-19CDAA65A297}"/>
              </a:ext>
            </a:extLst>
          </p:cNvPr>
          <p:cNvSpPr>
            <a:spLocks noGrp="1" noChangeArrowheads="1"/>
          </p:cNvSpPr>
          <p:nvPr>
            <p:ph type="title"/>
          </p:nvPr>
        </p:nvSpPr>
        <p:spPr/>
        <p:txBody>
          <a:bodyPr/>
          <a:lstStyle/>
          <a:p>
            <a:pPr eaLnBrk="1" hangingPunct="1">
              <a:defRPr/>
            </a:pPr>
            <a:r>
              <a:rPr lang="en-US" dirty="0">
                <a:ea typeface="+mj-ea"/>
                <a:cs typeface="+mj-cs"/>
              </a:rPr>
              <a:t>Secret #3</a:t>
            </a:r>
          </a:p>
        </p:txBody>
      </p:sp>
      <p:sp>
        <p:nvSpPr>
          <p:cNvPr id="92162" name="Rectangle 3">
            <a:extLst>
              <a:ext uri="{FF2B5EF4-FFF2-40B4-BE49-F238E27FC236}">
                <a16:creationId xmlns:a16="http://schemas.microsoft.com/office/drawing/2014/main" id="{8187CBEC-5424-C34F-A577-AAD7DDF59741}"/>
              </a:ext>
            </a:extLst>
          </p:cNvPr>
          <p:cNvSpPr>
            <a:spLocks noGrp="1" noChangeArrowheads="1"/>
          </p:cNvSpPr>
          <p:nvPr>
            <p:ph type="body" idx="1"/>
          </p:nvPr>
        </p:nvSpPr>
        <p:spPr>
          <a:xfrm>
            <a:off x="1131888" y="1219200"/>
            <a:ext cx="8305800" cy="4953000"/>
          </a:xfrm>
        </p:spPr>
        <p:txBody>
          <a:bodyPr/>
          <a:lstStyle/>
          <a:p>
            <a:pPr eaLnBrk="1" hangingPunct="1"/>
            <a:endParaRPr lang="en-US" altLang="en-US"/>
          </a:p>
          <a:p>
            <a:pPr eaLnBrk="1" hangingPunct="1">
              <a:buFontTx/>
              <a:buNone/>
            </a:pPr>
            <a:r>
              <a:rPr lang="en-US" altLang="en-US"/>
              <a:t>	Since the number in a register machine can stand for anything, this means that the register machine can, in principle, be designed to “notice” anything, to “discriminate" any pattern or feature that can be associated with a number – or a number of numbers.</a:t>
            </a:r>
          </a:p>
          <a:p>
            <a:pPr eaLnBrk="1" hangingPunct="1"/>
            <a:endParaRPr lang="en-US" altLang="en-US"/>
          </a:p>
        </p:txBody>
      </p:sp>
    </p:spTree>
  </p:cSld>
  <p:clrMapOvr>
    <a:masterClrMapping/>
  </p:clrMapOv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84D8AC7A-ED95-0C4A-9C8B-34447926B45F}"/>
              </a:ext>
            </a:extLst>
          </p:cNvPr>
          <p:cNvSpPr>
            <a:spLocks noGrp="1" noChangeArrowheads="1"/>
          </p:cNvSpPr>
          <p:nvPr>
            <p:ph type="title"/>
          </p:nvPr>
        </p:nvSpPr>
        <p:spPr/>
        <p:txBody>
          <a:bodyPr/>
          <a:lstStyle/>
          <a:p>
            <a:pPr eaLnBrk="1" hangingPunct="1">
              <a:defRPr/>
            </a:pPr>
            <a:r>
              <a:rPr lang="en-US" dirty="0">
                <a:ea typeface="+mj-ea"/>
                <a:cs typeface="+mj-cs"/>
              </a:rPr>
              <a:t>Secret #4</a:t>
            </a:r>
          </a:p>
        </p:txBody>
      </p:sp>
      <p:sp>
        <p:nvSpPr>
          <p:cNvPr id="207875" name="Rectangle 3">
            <a:extLst>
              <a:ext uri="{FF2B5EF4-FFF2-40B4-BE49-F238E27FC236}">
                <a16:creationId xmlns:a16="http://schemas.microsoft.com/office/drawing/2014/main" id="{4FB6A4E6-E9E0-CF4C-B4BB-BE59C0F62EAA}"/>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marL="0" indent="0" eaLnBrk="1" hangingPunct="1">
              <a:buNone/>
              <a:defRPr/>
            </a:pPr>
            <a:r>
              <a:rPr lang="en-US" dirty="0">
                <a:ea typeface="+mn-ea"/>
                <a:cs typeface="+mn-cs"/>
              </a:rPr>
              <a:t>Since a number can stand for anything, a number can stand for an instruction or an address.</a:t>
            </a:r>
          </a:p>
          <a:p>
            <a:pPr eaLnBrk="1" hangingPunct="1">
              <a:defRPr/>
            </a:pPr>
            <a:endParaRPr lang="en-US" dirty="0">
              <a:ea typeface="+mn-ea"/>
              <a:cs typeface="+mn-cs"/>
            </a:endParaRPr>
          </a:p>
        </p:txBody>
      </p:sp>
    </p:spTree>
  </p:cSld>
  <p:clrMapOvr>
    <a:masterClrMapping/>
  </p:clrMapOvr>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9E96C6DD-DD38-6B47-8748-218BBC46361C}"/>
              </a:ext>
            </a:extLst>
          </p:cNvPr>
          <p:cNvSpPr>
            <a:spLocks noGrp="1" noChangeArrowheads="1"/>
          </p:cNvSpPr>
          <p:nvPr>
            <p:ph type="title"/>
          </p:nvPr>
        </p:nvSpPr>
        <p:spPr/>
        <p:txBody>
          <a:bodyPr/>
          <a:lstStyle/>
          <a:p>
            <a:pPr eaLnBrk="1" hangingPunct="1">
              <a:defRPr/>
            </a:pPr>
            <a:r>
              <a:rPr lang="en-US" dirty="0">
                <a:ea typeface="+mj-ea"/>
                <a:cs typeface="+mj-cs"/>
              </a:rPr>
              <a:t>Secret #5</a:t>
            </a:r>
          </a:p>
        </p:txBody>
      </p:sp>
      <p:sp>
        <p:nvSpPr>
          <p:cNvPr id="207875" name="Rectangle 3">
            <a:extLst>
              <a:ext uri="{FF2B5EF4-FFF2-40B4-BE49-F238E27FC236}">
                <a16:creationId xmlns:a16="http://schemas.microsoft.com/office/drawing/2014/main" id="{42504FF0-5B1E-EF41-9D30-9A661672F7B6}"/>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marL="0" indent="0" eaLnBrk="1" hangingPunct="1">
              <a:buNone/>
              <a:defRPr/>
            </a:pPr>
            <a:r>
              <a:rPr lang="en-US" dirty="0">
                <a:ea typeface="+mn-ea"/>
                <a:cs typeface="+mn-cs"/>
              </a:rPr>
              <a:t>All possible programs can be given a unique number as a name, which can then be treated as a list of instructions to be executed by a Universal machine.</a:t>
            </a:r>
          </a:p>
          <a:p>
            <a:pPr eaLnBrk="1" hangingPunct="1">
              <a:defRPr/>
            </a:pPr>
            <a:endParaRPr lang="en-US" dirty="0">
              <a:ea typeface="+mn-ea"/>
              <a:cs typeface="+mn-cs"/>
            </a:endParaRPr>
          </a:p>
        </p:txBody>
      </p:sp>
    </p:spTree>
  </p:cSld>
  <p:clrMapOvr>
    <a:masterClrMapping/>
  </p:clrMapOvr>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75B62226-6A6F-524C-9F4A-65DDC4139DD2}"/>
              </a:ext>
            </a:extLst>
          </p:cNvPr>
          <p:cNvSpPr>
            <a:spLocks noGrp="1" noChangeArrowheads="1"/>
          </p:cNvSpPr>
          <p:nvPr>
            <p:ph type="title"/>
          </p:nvPr>
        </p:nvSpPr>
        <p:spPr/>
        <p:txBody>
          <a:bodyPr/>
          <a:lstStyle/>
          <a:p>
            <a:pPr eaLnBrk="1" hangingPunct="1">
              <a:defRPr/>
            </a:pPr>
            <a:r>
              <a:rPr lang="en-US" dirty="0">
                <a:ea typeface="+mj-ea"/>
                <a:cs typeface="+mj-cs"/>
              </a:rPr>
              <a:t>Secret #6</a:t>
            </a:r>
          </a:p>
        </p:txBody>
      </p:sp>
      <p:sp>
        <p:nvSpPr>
          <p:cNvPr id="207875" name="Rectangle 3">
            <a:extLst>
              <a:ext uri="{FF2B5EF4-FFF2-40B4-BE49-F238E27FC236}">
                <a16:creationId xmlns:a16="http://schemas.microsoft.com/office/drawing/2014/main" id="{599F077E-A028-6044-8342-2B5E1832EC46}"/>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marL="0" indent="0" eaLnBrk="1" hangingPunct="1">
              <a:buNone/>
              <a:defRPr/>
            </a:pPr>
            <a:r>
              <a:rPr lang="en-US" dirty="0">
                <a:ea typeface="+mn-ea"/>
                <a:cs typeface="+mn-cs"/>
              </a:rPr>
              <a:t>All the improvements in computers since Turing invented his imaginary paper-tape machine are simply ways of making them faster.</a:t>
            </a:r>
          </a:p>
          <a:p>
            <a:pPr eaLnBrk="1" hangingPunct="1">
              <a:defRPr/>
            </a:pPr>
            <a:endParaRPr lang="en-US" dirty="0">
              <a:ea typeface="+mn-ea"/>
              <a:cs typeface="+mn-cs"/>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a:extLst>
              <a:ext uri="{FF2B5EF4-FFF2-40B4-BE49-F238E27FC236}">
                <a16:creationId xmlns:a16="http://schemas.microsoft.com/office/drawing/2014/main" id="{089E3C9C-EB9F-864D-AB60-C675F1BD524A}"/>
              </a:ext>
            </a:extLst>
          </p:cNvPr>
          <p:cNvSpPr>
            <a:spLocks noGrp="1" noChangeArrowheads="1"/>
          </p:cNvSpPr>
          <p:nvPr>
            <p:ph type="title"/>
          </p:nvPr>
        </p:nvSpPr>
        <p:spPr/>
        <p:txBody>
          <a:bodyPr/>
          <a:lstStyle/>
          <a:p>
            <a:r>
              <a:rPr lang="en-US" altLang="en-US">
                <a:solidFill>
                  <a:srgbClr val="000000"/>
                </a:solidFill>
                <a:cs typeface="Arial" panose="020B0604020202020204" pitchFamily="34" charset="0"/>
                <a:sym typeface="Arial" panose="020B0604020202020204" pitchFamily="34" charset="0"/>
              </a:rPr>
              <a:t>Topics for the Final Exam</a:t>
            </a:r>
          </a:p>
        </p:txBody>
      </p:sp>
      <p:sp>
        <p:nvSpPr>
          <p:cNvPr id="13314" name="Content Placeholder 2">
            <a:extLst>
              <a:ext uri="{FF2B5EF4-FFF2-40B4-BE49-F238E27FC236}">
                <a16:creationId xmlns:a16="http://schemas.microsoft.com/office/drawing/2014/main" id="{21BD499A-9989-9948-AA96-88B61BF5B84B}"/>
              </a:ext>
            </a:extLst>
          </p:cNvPr>
          <p:cNvSpPr>
            <a:spLocks noGrp="1" noChangeArrowheads="1"/>
          </p:cNvSpPr>
          <p:nvPr>
            <p:ph idx="1"/>
          </p:nvPr>
        </p:nvSpPr>
        <p:spPr>
          <a:xfrm>
            <a:off x="1524000" y="1219200"/>
            <a:ext cx="8382000" cy="5334000"/>
          </a:xfrm>
        </p:spPr>
        <p:txBody>
          <a:bodyPr/>
          <a:lstStyle/>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a:p>
            <a:pPr>
              <a:spcBef>
                <a:spcPts val="475"/>
              </a:spcBef>
              <a:buClr>
                <a:srgbClr val="000000"/>
              </a:buClr>
            </a:pPr>
            <a:endParaRPr lang="en-US" altLang="en-US">
              <a:solidFill>
                <a:srgbClr val="000000"/>
              </a:solidFill>
              <a:cs typeface="Arial" panose="020B0604020202020204" pitchFamily="34" charset="0"/>
              <a:sym typeface="Arial" panose="020B0604020202020204" pitchFamily="34" charset="0"/>
            </a:endParaRPr>
          </a:p>
        </p:txBody>
      </p:sp>
      <p:sp>
        <p:nvSpPr>
          <p:cNvPr id="13315" name="Content Placeholder 2">
            <a:extLst>
              <a:ext uri="{FF2B5EF4-FFF2-40B4-BE49-F238E27FC236}">
                <a16:creationId xmlns:a16="http://schemas.microsoft.com/office/drawing/2014/main" id="{91162375-25A6-AB47-A484-9013239EE2C7}"/>
              </a:ext>
            </a:extLst>
          </p:cNvPr>
          <p:cNvSpPr txBox="1">
            <a:spLocks/>
          </p:cNvSpPr>
          <p:nvPr/>
        </p:nvSpPr>
        <p:spPr bwMode="auto">
          <a:xfrm>
            <a:off x="1524000" y="992188"/>
            <a:ext cx="8534400" cy="579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2400" b="1">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itchFamily="2" charset="2"/>
              <a:buChar char="§"/>
              <a:defRPr sz="2000" b="1">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b="1">
                <a:solidFill>
                  <a:schemeClr val="tx1"/>
                </a:solidFill>
                <a:latin typeface="Arial" panose="020B0604020202020204" pitchFamily="34" charset="0"/>
                <a:ea typeface="ＭＳ Ｐゴシック" panose="020B0600070205080204" pitchFamily="34" charset="-128"/>
              </a:defRPr>
            </a:lvl9pPr>
          </a:lstStyle>
          <a:p>
            <a:pPr defTabSz="914400"/>
            <a:r>
              <a:rPr lang="en-US" altLang="en-US" sz="2200">
                <a:solidFill>
                  <a:srgbClr val="000000"/>
                </a:solidFill>
                <a:cs typeface="Arial" panose="020B0604020202020204" pitchFamily="34" charset="0"/>
                <a:sym typeface="Arial" panose="020B0604020202020204" pitchFamily="34" charset="0"/>
              </a:rPr>
              <a:t>Synchronous Sequential Circuits</a:t>
            </a:r>
          </a:p>
          <a:p>
            <a:pPr defTabSz="914400"/>
            <a:r>
              <a:rPr lang="en-US" altLang="en-US" sz="2200">
                <a:solidFill>
                  <a:srgbClr val="000000"/>
                </a:solidFill>
                <a:cs typeface="Arial" panose="020B0604020202020204" pitchFamily="34" charset="0"/>
                <a:sym typeface="Arial" panose="020B0604020202020204" pitchFamily="34" charset="0"/>
              </a:rPr>
              <a:t>FSMs</a:t>
            </a:r>
          </a:p>
          <a:p>
            <a:pPr defTabSz="914400"/>
            <a:r>
              <a:rPr lang="en-US" altLang="en-US" sz="2200">
                <a:solidFill>
                  <a:srgbClr val="000000"/>
                </a:solidFill>
                <a:cs typeface="Arial" panose="020B0604020202020204" pitchFamily="34" charset="0"/>
                <a:sym typeface="Arial" panose="020B0604020202020204" pitchFamily="34" charset="0"/>
              </a:rPr>
              <a:t>Moore Machines</a:t>
            </a:r>
          </a:p>
          <a:p>
            <a:pPr defTabSz="914400"/>
            <a:r>
              <a:rPr lang="en-US" altLang="en-US" sz="2200">
                <a:solidFill>
                  <a:srgbClr val="000000"/>
                </a:solidFill>
                <a:cs typeface="Arial" panose="020B0604020202020204" pitchFamily="34" charset="0"/>
                <a:sym typeface="Arial" panose="020B0604020202020204" pitchFamily="34" charset="0"/>
              </a:rPr>
              <a:t>Mealy Machines</a:t>
            </a:r>
          </a:p>
          <a:p>
            <a:pPr defTabSz="914400"/>
            <a:r>
              <a:rPr lang="en-US" altLang="en-US" sz="2200">
                <a:solidFill>
                  <a:srgbClr val="000000"/>
                </a:solidFill>
                <a:cs typeface="Arial" panose="020B0604020202020204" pitchFamily="34" charset="0"/>
                <a:sym typeface="Arial" panose="020B0604020202020204" pitchFamily="34" charset="0"/>
              </a:rPr>
              <a:t>State diagrams, state tables, state-assigned tables</a:t>
            </a:r>
          </a:p>
          <a:p>
            <a:pPr defTabSz="914400"/>
            <a:r>
              <a:rPr lang="en-US" altLang="en-US" sz="2200">
                <a:solidFill>
                  <a:srgbClr val="000000"/>
                </a:solidFill>
                <a:cs typeface="Arial" panose="020B0604020202020204" pitchFamily="34" charset="0"/>
                <a:sym typeface="Arial" panose="020B0604020202020204" pitchFamily="34" charset="0"/>
              </a:rPr>
              <a:t>State minimization</a:t>
            </a:r>
          </a:p>
          <a:p>
            <a:pPr defTabSz="914400"/>
            <a:r>
              <a:rPr lang="en-US" altLang="en-US" sz="2200">
                <a:solidFill>
                  <a:srgbClr val="000000"/>
                </a:solidFill>
                <a:cs typeface="Arial" panose="020B0604020202020204" pitchFamily="34" charset="0"/>
                <a:sym typeface="Arial" panose="020B0604020202020204" pitchFamily="34" charset="0"/>
              </a:rPr>
              <a:t>Designing a counter </a:t>
            </a:r>
          </a:p>
          <a:p>
            <a:pPr defTabSz="914400"/>
            <a:r>
              <a:rPr lang="en-US" altLang="en-US" sz="2200">
                <a:solidFill>
                  <a:srgbClr val="000000"/>
                </a:solidFill>
                <a:cs typeface="Arial" panose="020B0604020202020204" pitchFamily="34" charset="0"/>
                <a:sym typeface="Arial" panose="020B0604020202020204" pitchFamily="34" charset="0"/>
              </a:rPr>
              <a:t>Arbiter Circuits</a:t>
            </a:r>
          </a:p>
          <a:p>
            <a:pPr defTabSz="914400"/>
            <a:r>
              <a:rPr lang="en-US" altLang="en-US" sz="2200">
                <a:solidFill>
                  <a:srgbClr val="000000"/>
                </a:solidFill>
                <a:cs typeface="Arial" panose="020B0604020202020204" pitchFamily="34" charset="0"/>
                <a:sym typeface="Arial" panose="020B0604020202020204" pitchFamily="34" charset="0"/>
              </a:rPr>
              <a:t>Reverse engineering a circuit</a:t>
            </a:r>
          </a:p>
          <a:p>
            <a:pPr defTabSz="914400"/>
            <a:r>
              <a:rPr lang="en-US" altLang="en-US" sz="2200">
                <a:solidFill>
                  <a:srgbClr val="000000"/>
                </a:solidFill>
                <a:cs typeface="Arial" panose="020B0604020202020204" pitchFamily="34" charset="0"/>
                <a:sym typeface="Arial" panose="020B0604020202020204" pitchFamily="34" charset="0"/>
              </a:rPr>
              <a:t>ASM Charts</a:t>
            </a:r>
          </a:p>
          <a:p>
            <a:pPr defTabSz="914400"/>
            <a:r>
              <a:rPr lang="en-US" altLang="en-US" sz="2200">
                <a:solidFill>
                  <a:srgbClr val="000000"/>
                </a:solidFill>
                <a:cs typeface="Arial" panose="020B0604020202020204" pitchFamily="34" charset="0"/>
                <a:sym typeface="Arial" panose="020B0604020202020204" pitchFamily="34" charset="0"/>
              </a:rPr>
              <a:t>Register Machines and programs for them</a:t>
            </a:r>
          </a:p>
          <a:p>
            <a:pPr defTabSz="914400"/>
            <a:r>
              <a:rPr lang="en-US" altLang="en-US" sz="2200">
                <a:solidFill>
                  <a:srgbClr val="000000"/>
                </a:solidFill>
                <a:cs typeface="Arial" panose="020B0604020202020204" pitchFamily="34" charset="0"/>
                <a:sym typeface="Arial" panose="020B0604020202020204" pitchFamily="34" charset="0"/>
              </a:rPr>
              <a:t>ALU, PC, and control for a simple processor (i281 CPU) </a:t>
            </a:r>
          </a:p>
          <a:p>
            <a:pPr defTabSz="914400"/>
            <a:r>
              <a:rPr lang="en-US" altLang="en-US" sz="2200">
                <a:solidFill>
                  <a:srgbClr val="000000"/>
                </a:solidFill>
                <a:cs typeface="Arial" panose="020B0604020202020204" pitchFamily="34" charset="0"/>
                <a:sym typeface="Arial" panose="020B0604020202020204" pitchFamily="34" charset="0"/>
              </a:rPr>
              <a:t>Assembly and machine language (i281 assembly)</a:t>
            </a:r>
          </a:p>
          <a:p>
            <a:pPr defTabSz="914400"/>
            <a:r>
              <a:rPr lang="en-US" altLang="en-US" sz="2200">
                <a:solidFill>
                  <a:srgbClr val="000000"/>
                </a:solidFill>
                <a:cs typeface="Arial" panose="020B0604020202020204" pitchFamily="34" charset="0"/>
                <a:sym typeface="Arial" panose="020B0604020202020204" pitchFamily="34" charset="0"/>
              </a:rPr>
              <a:t>Something from Star Wars</a:t>
            </a:r>
            <a:endParaRPr lang="en-US" altLang="en-US">
              <a:solidFill>
                <a:srgbClr val="000000"/>
              </a:solidFill>
              <a:cs typeface="Arial" panose="020B0604020202020204" pitchFamily="34" charset="0"/>
              <a:sym typeface="Arial" panose="020B0604020202020204" pitchFamily="34" charset="0"/>
            </a:endParaRPr>
          </a:p>
        </p:txBody>
      </p:sp>
    </p:spTree>
  </p:cSld>
  <p:clrMapOvr>
    <a:masterClrMapping/>
  </p:clrMapOvr>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5C08403A-DC69-3642-87B6-25A3E0BACA76}"/>
              </a:ext>
            </a:extLst>
          </p:cNvPr>
          <p:cNvSpPr>
            <a:spLocks noGrp="1" noChangeArrowheads="1"/>
          </p:cNvSpPr>
          <p:nvPr>
            <p:ph type="title"/>
          </p:nvPr>
        </p:nvSpPr>
        <p:spPr/>
        <p:txBody>
          <a:bodyPr/>
          <a:lstStyle/>
          <a:p>
            <a:pPr eaLnBrk="1" hangingPunct="1">
              <a:defRPr/>
            </a:pPr>
            <a:r>
              <a:rPr lang="en-US" dirty="0">
                <a:ea typeface="+mj-ea"/>
                <a:cs typeface="+mj-cs"/>
              </a:rPr>
              <a:t>Secret #7</a:t>
            </a:r>
          </a:p>
        </p:txBody>
      </p:sp>
      <p:sp>
        <p:nvSpPr>
          <p:cNvPr id="207875" name="Rectangle 3">
            <a:extLst>
              <a:ext uri="{FF2B5EF4-FFF2-40B4-BE49-F238E27FC236}">
                <a16:creationId xmlns:a16="http://schemas.microsoft.com/office/drawing/2014/main" id="{E8918FEC-A62E-284A-BC91-0B0D44539FF5}"/>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marL="0" indent="0" eaLnBrk="1" hangingPunct="1">
              <a:buNone/>
              <a:defRPr/>
            </a:pPr>
            <a:r>
              <a:rPr lang="en-US" dirty="0">
                <a:ea typeface="+mn-ea"/>
                <a:cs typeface="+mn-cs"/>
              </a:rPr>
              <a:t>There are no more secrets.</a:t>
            </a:r>
          </a:p>
          <a:p>
            <a:pPr eaLnBrk="1" hangingPunct="1">
              <a:defRPr/>
            </a:pPr>
            <a:endParaRPr lang="en-US" dirty="0">
              <a:ea typeface="+mn-ea"/>
              <a:cs typeface="+mn-cs"/>
            </a:endParaRPr>
          </a:p>
        </p:txBody>
      </p:sp>
    </p:spTree>
  </p:cSld>
  <p:clrMapOvr>
    <a:masterClrMapping/>
  </p:clrMapOvr>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38689CFC-CC11-6B44-B166-5B9BF2A56A7C}"/>
              </a:ext>
            </a:extLst>
          </p:cNvPr>
          <p:cNvSpPr>
            <a:spLocks noGrp="1" noChangeArrowheads="1"/>
          </p:cNvSpPr>
          <p:nvPr>
            <p:ph type="title"/>
          </p:nvPr>
        </p:nvSpPr>
        <p:spPr/>
        <p:txBody>
          <a:bodyPr/>
          <a:lstStyle/>
          <a:p>
            <a:pPr eaLnBrk="1" hangingPunct="1">
              <a:defRPr/>
            </a:pPr>
            <a:r>
              <a:rPr lang="en-US" dirty="0">
                <a:ea typeface="+mj-ea"/>
                <a:cs typeface="+mj-cs"/>
              </a:rPr>
              <a:t>What about real computers?</a:t>
            </a:r>
          </a:p>
        </p:txBody>
      </p:sp>
      <p:sp>
        <p:nvSpPr>
          <p:cNvPr id="207875" name="Rectangle 3">
            <a:extLst>
              <a:ext uri="{FF2B5EF4-FFF2-40B4-BE49-F238E27FC236}">
                <a16:creationId xmlns:a16="http://schemas.microsoft.com/office/drawing/2014/main" id="{07B55050-9F6E-7E4A-8483-BB071EF5DDE2}"/>
              </a:ext>
            </a:extLst>
          </p:cNvPr>
          <p:cNvSpPr>
            <a:spLocks noGrp="1" noChangeArrowheads="1"/>
          </p:cNvSpPr>
          <p:nvPr>
            <p:ph type="body" idx="1"/>
          </p:nvPr>
        </p:nvSpPr>
        <p:spPr>
          <a:xfrm>
            <a:off x="1524000" y="1219200"/>
            <a:ext cx="8305800" cy="4953000"/>
          </a:xfrm>
        </p:spPr>
        <p:txBody>
          <a:bodyPr/>
          <a:lstStyle/>
          <a:p>
            <a:pPr eaLnBrk="1" hangingPunct="1">
              <a:defRPr/>
            </a:pPr>
            <a:endParaRPr lang="en-US" dirty="0">
              <a:ea typeface="+mn-ea"/>
              <a:cs typeface="+mn-cs"/>
            </a:endParaRPr>
          </a:p>
          <a:p>
            <a:pPr eaLnBrk="1" hangingPunct="1">
              <a:defRPr/>
            </a:pPr>
            <a:r>
              <a:rPr lang="en-US" dirty="0">
                <a:ea typeface="+mn-ea"/>
                <a:cs typeface="+mn-cs"/>
              </a:rPr>
              <a:t>Do they really work in this way?</a:t>
            </a:r>
          </a:p>
          <a:p>
            <a:pPr eaLnBrk="1" hangingPunct="1">
              <a:defRPr/>
            </a:pPr>
            <a:endParaRPr lang="en-US" dirty="0">
              <a:ea typeface="+mn-ea"/>
              <a:cs typeface="+mn-cs"/>
            </a:endParaRPr>
          </a:p>
          <a:p>
            <a:pPr eaLnBrk="1" hangingPunct="1">
              <a:defRPr/>
            </a:pPr>
            <a:endParaRPr lang="en-US" dirty="0">
              <a:ea typeface="+mn-ea"/>
              <a:cs typeface="+mn-cs"/>
            </a:endParaRPr>
          </a:p>
          <a:p>
            <a:pPr eaLnBrk="1" hangingPunct="1">
              <a:defRPr/>
            </a:pPr>
            <a:endParaRPr lang="en-US" dirty="0">
              <a:ea typeface="+mn-ea"/>
              <a:cs typeface="+mn-cs"/>
            </a:endParaRPr>
          </a:p>
        </p:txBody>
      </p:sp>
    </p:spTree>
  </p:cSld>
  <p:clrMapOvr>
    <a:masterClrMapping/>
  </p:clrMapOvr>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a:extLst>
              <a:ext uri="{FF2B5EF4-FFF2-40B4-BE49-F238E27FC236}">
                <a16:creationId xmlns:a16="http://schemas.microsoft.com/office/drawing/2014/main" id="{829D7AB1-0CAD-B540-9718-37B3C9D2B8B1}"/>
              </a:ext>
            </a:extLst>
          </p:cNvPr>
          <p:cNvSpPr>
            <a:spLocks noGrp="1" noChangeArrowheads="1"/>
          </p:cNvSpPr>
          <p:nvPr>
            <p:ph type="title"/>
          </p:nvPr>
        </p:nvSpPr>
        <p:spPr>
          <a:xfrm>
            <a:off x="914400" y="3048000"/>
            <a:ext cx="9144000" cy="685800"/>
          </a:xfrm>
        </p:spPr>
        <p:txBody>
          <a:bodyPr/>
          <a:lstStyle/>
          <a:p>
            <a:pPr eaLnBrk="1" hangingPunct="1">
              <a:defRPr/>
            </a:pPr>
            <a:r>
              <a:rPr lang="en-US">
                <a:ea typeface="+mj-ea"/>
                <a:cs typeface="+mj-cs"/>
              </a:rPr>
              <a:t>Questions?</a:t>
            </a:r>
          </a:p>
        </p:txBody>
      </p:sp>
    </p:spTree>
  </p:cSld>
  <p:clrMapOvr>
    <a:masterClrMapping/>
  </p:clrMapOvr>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9426" name="Rectangle 2">
            <a:extLst>
              <a:ext uri="{FF2B5EF4-FFF2-40B4-BE49-F238E27FC236}">
                <a16:creationId xmlns:a16="http://schemas.microsoft.com/office/drawing/2014/main" id="{B2C8C3CB-6D7E-354A-85C1-1D08E6D62C54}"/>
              </a:ext>
            </a:extLst>
          </p:cNvPr>
          <p:cNvSpPr>
            <a:spLocks noGrp="1" noChangeArrowheads="1"/>
          </p:cNvSpPr>
          <p:nvPr>
            <p:ph type="title"/>
          </p:nvPr>
        </p:nvSpPr>
        <p:spPr>
          <a:xfrm>
            <a:off x="1371600" y="2971800"/>
            <a:ext cx="8229600" cy="1143000"/>
          </a:xfrm>
        </p:spPr>
        <p:txBody>
          <a:bodyPr/>
          <a:lstStyle/>
          <a:p>
            <a:pPr eaLnBrk="1" hangingPunct="1">
              <a:defRPr/>
            </a:pPr>
            <a:r>
              <a:rPr lang="en-US">
                <a:ea typeface="+mj-ea"/>
                <a:cs typeface="+mj-cs"/>
              </a:rPr>
              <a:t>THE END</a:t>
            </a:r>
          </a:p>
        </p:txBody>
      </p:sp>
    </p:spTree>
  </p:cSld>
  <p:clrMapOvr>
    <a:masterClrMapping/>
  </p:clrMapOvr>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11283</TotalTime>
  <Words>2961</Words>
  <Application>Microsoft Macintosh PowerPoint</Application>
  <PresentationFormat>Custom</PresentationFormat>
  <Paragraphs>1095</Paragraphs>
  <Slides>93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93</vt:i4>
      </vt:variant>
    </vt:vector>
  </HeadingPairs>
  <TitlesOfParts>
    <vt:vector size="100" baseType="lpstr">
      <vt:lpstr>MS PGothic</vt:lpstr>
      <vt:lpstr>Arial</vt:lpstr>
      <vt:lpstr>Calibri</vt:lpstr>
      <vt:lpstr>Times</vt:lpstr>
      <vt:lpstr>Wingdings</vt:lpstr>
      <vt:lpstr>Blank</vt:lpstr>
      <vt:lpstr>1_Blank</vt:lpstr>
      <vt:lpstr>PowerPoint Presentation</vt:lpstr>
      <vt:lpstr>PowerPoint Presentation</vt:lpstr>
      <vt:lpstr>Administrative Stuff</vt:lpstr>
      <vt:lpstr>Administrative Stuff</vt:lpstr>
      <vt:lpstr>Administrative Stuff</vt:lpstr>
      <vt:lpstr>Final Exam Format</vt:lpstr>
      <vt:lpstr>Final Exam Format</vt:lpstr>
      <vt:lpstr>Topics for the Final Exam</vt:lpstr>
      <vt:lpstr>Topics for the Final Exam</vt:lpstr>
      <vt:lpstr>Reading Material for Today</vt:lpstr>
      <vt:lpstr>Reading Material for Today</vt:lpstr>
      <vt:lpstr>What is a register?</vt:lpstr>
      <vt:lpstr>What is a register?</vt:lpstr>
      <vt:lpstr>What is a register?</vt:lpstr>
      <vt:lpstr>What can be stored in this register?</vt:lpstr>
      <vt:lpstr>PowerPoint Presentation</vt:lpstr>
      <vt:lpstr>What is a register?</vt:lpstr>
      <vt:lpstr>What is a register?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Things to Notice</vt:lpstr>
      <vt:lpstr>In addition to the registers there is also a processing unit</vt:lpstr>
      <vt:lpstr>In addition to the registers there is also a processing unit</vt:lpstr>
      <vt:lpstr>Two Basic Operations  (that can be performed on a register)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Some Questions</vt:lpstr>
      <vt:lpstr>PowerPoint Presentation</vt:lpstr>
      <vt:lpstr>PowerPoint Presentation</vt:lpstr>
      <vt:lpstr>PowerPoint Presentation</vt:lpstr>
      <vt:lpstr>PowerPoint Presentation</vt:lpstr>
      <vt:lpstr>PowerPoint Presentation</vt:lpstr>
      <vt:lpstr>RodRego</vt:lpstr>
      <vt:lpstr>What are the seven secrets?</vt:lpstr>
      <vt:lpstr>Secret #1</vt:lpstr>
      <vt:lpstr>Secret #2</vt:lpstr>
      <vt:lpstr>Secret #3</vt:lpstr>
      <vt:lpstr>Secret #4</vt:lpstr>
      <vt:lpstr>Secret #5</vt:lpstr>
      <vt:lpstr>Secret #6</vt:lpstr>
      <vt:lpstr>Secret #7</vt:lpstr>
      <vt:lpstr>What about real computers?</vt:lpstr>
      <vt:lpstr>Questions?</vt:lpstr>
      <vt:lpstr>THE END</vt:lpstr>
    </vt:vector>
  </TitlesOfParts>
  <Company>Iowa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Alexander Stoytchev</dc:creator>
  <cp:lastModifiedBy>Stoytchev, Alexander T [E CPE]</cp:lastModifiedBy>
  <cp:revision>69</cp:revision>
  <cp:lastPrinted>2025-11-29T21:29:08Z</cp:lastPrinted>
  <dcterms:created xsi:type="dcterms:W3CDTF">2013-12-05T00:56:51Z</dcterms:created>
  <dcterms:modified xsi:type="dcterms:W3CDTF">2025-11-29T21:29:17Z</dcterms:modified>
</cp:coreProperties>
</file>