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37"/>
  </p:notesMasterIdLst>
  <p:handoutMasterIdLst>
    <p:handoutMasterId r:id="rId138"/>
  </p:handoutMasterIdLst>
  <p:sldIdLst>
    <p:sldId id="257" r:id="rId2"/>
    <p:sldId id="258" r:id="rId3"/>
    <p:sldId id="311" r:id="rId4"/>
    <p:sldId id="299" r:id="rId5"/>
    <p:sldId id="312" r:id="rId6"/>
    <p:sldId id="313" r:id="rId7"/>
    <p:sldId id="314" r:id="rId8"/>
    <p:sldId id="315" r:id="rId9"/>
    <p:sldId id="316" r:id="rId10"/>
    <p:sldId id="317" r:id="rId11"/>
    <p:sldId id="318" r:id="rId12"/>
    <p:sldId id="319" r:id="rId13"/>
    <p:sldId id="320" r:id="rId14"/>
    <p:sldId id="321" r:id="rId15"/>
    <p:sldId id="322" r:id="rId16"/>
    <p:sldId id="323" r:id="rId17"/>
    <p:sldId id="324" r:id="rId18"/>
    <p:sldId id="325" r:id="rId19"/>
    <p:sldId id="326" r:id="rId20"/>
    <p:sldId id="327" r:id="rId21"/>
    <p:sldId id="328" r:id="rId22"/>
    <p:sldId id="329" r:id="rId23"/>
    <p:sldId id="330" r:id="rId24"/>
    <p:sldId id="331" r:id="rId25"/>
    <p:sldId id="332" r:id="rId26"/>
    <p:sldId id="335" r:id="rId27"/>
    <p:sldId id="336" r:id="rId28"/>
    <p:sldId id="340" r:id="rId29"/>
    <p:sldId id="338" r:id="rId30"/>
    <p:sldId id="341" r:id="rId31"/>
    <p:sldId id="342" r:id="rId32"/>
    <p:sldId id="343" r:id="rId33"/>
    <p:sldId id="339" r:id="rId34"/>
    <p:sldId id="345" r:id="rId35"/>
    <p:sldId id="346" r:id="rId36"/>
    <p:sldId id="347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44" r:id="rId46"/>
    <p:sldId id="358" r:id="rId47"/>
    <p:sldId id="359" r:id="rId48"/>
    <p:sldId id="361" r:id="rId49"/>
    <p:sldId id="363" r:id="rId50"/>
    <p:sldId id="365" r:id="rId51"/>
    <p:sldId id="362" r:id="rId52"/>
    <p:sldId id="366" r:id="rId53"/>
    <p:sldId id="364" r:id="rId54"/>
    <p:sldId id="367" r:id="rId55"/>
    <p:sldId id="368" r:id="rId56"/>
    <p:sldId id="369" r:id="rId57"/>
    <p:sldId id="333" r:id="rId58"/>
    <p:sldId id="370" r:id="rId59"/>
    <p:sldId id="371" r:id="rId60"/>
    <p:sldId id="372" r:id="rId61"/>
    <p:sldId id="376" r:id="rId62"/>
    <p:sldId id="377" r:id="rId63"/>
    <p:sldId id="380" r:id="rId64"/>
    <p:sldId id="381" r:id="rId65"/>
    <p:sldId id="382" r:id="rId66"/>
    <p:sldId id="383" r:id="rId67"/>
    <p:sldId id="384" r:id="rId68"/>
    <p:sldId id="385" r:id="rId69"/>
    <p:sldId id="386" r:id="rId70"/>
    <p:sldId id="387" r:id="rId71"/>
    <p:sldId id="388" r:id="rId72"/>
    <p:sldId id="378" r:id="rId73"/>
    <p:sldId id="379" r:id="rId74"/>
    <p:sldId id="389" r:id="rId75"/>
    <p:sldId id="390" r:id="rId76"/>
    <p:sldId id="393" r:id="rId77"/>
    <p:sldId id="392" r:id="rId78"/>
    <p:sldId id="394" r:id="rId79"/>
    <p:sldId id="391" r:id="rId80"/>
    <p:sldId id="396" r:id="rId81"/>
    <p:sldId id="395" r:id="rId82"/>
    <p:sldId id="397" r:id="rId83"/>
    <p:sldId id="398" r:id="rId84"/>
    <p:sldId id="399" r:id="rId85"/>
    <p:sldId id="406" r:id="rId86"/>
    <p:sldId id="407" r:id="rId87"/>
    <p:sldId id="408" r:id="rId88"/>
    <p:sldId id="409" r:id="rId89"/>
    <p:sldId id="410" r:id="rId90"/>
    <p:sldId id="415" r:id="rId91"/>
    <p:sldId id="412" r:id="rId92"/>
    <p:sldId id="414" r:id="rId93"/>
    <p:sldId id="416" r:id="rId94"/>
    <p:sldId id="417" r:id="rId95"/>
    <p:sldId id="453" r:id="rId96"/>
    <p:sldId id="418" r:id="rId97"/>
    <p:sldId id="452" r:id="rId98"/>
    <p:sldId id="454" r:id="rId99"/>
    <p:sldId id="451" r:id="rId100"/>
    <p:sldId id="403" r:id="rId101"/>
    <p:sldId id="404" r:id="rId102"/>
    <p:sldId id="405" r:id="rId103"/>
    <p:sldId id="334" r:id="rId104"/>
    <p:sldId id="373" r:id="rId105"/>
    <p:sldId id="374" r:id="rId106"/>
    <p:sldId id="375" r:id="rId107"/>
    <p:sldId id="422" r:id="rId108"/>
    <p:sldId id="423" r:id="rId109"/>
    <p:sldId id="421" r:id="rId110"/>
    <p:sldId id="426" r:id="rId111"/>
    <p:sldId id="428" r:id="rId112"/>
    <p:sldId id="430" r:id="rId113"/>
    <p:sldId id="431" r:id="rId114"/>
    <p:sldId id="432" r:id="rId115"/>
    <p:sldId id="433" r:id="rId116"/>
    <p:sldId id="434" r:id="rId117"/>
    <p:sldId id="435" r:id="rId118"/>
    <p:sldId id="438" r:id="rId119"/>
    <p:sldId id="439" r:id="rId120"/>
    <p:sldId id="440" r:id="rId121"/>
    <p:sldId id="441" r:id="rId122"/>
    <p:sldId id="442" r:id="rId123"/>
    <p:sldId id="443" r:id="rId124"/>
    <p:sldId id="444" r:id="rId125"/>
    <p:sldId id="445" r:id="rId126"/>
    <p:sldId id="446" r:id="rId127"/>
    <p:sldId id="447" r:id="rId128"/>
    <p:sldId id="448" r:id="rId129"/>
    <p:sldId id="449" r:id="rId130"/>
    <p:sldId id="427" r:id="rId131"/>
    <p:sldId id="450" r:id="rId132"/>
    <p:sldId id="419" r:id="rId133"/>
    <p:sldId id="420" r:id="rId134"/>
    <p:sldId id="400" r:id="rId135"/>
    <p:sldId id="401" r:id="rId136"/>
  </p:sldIdLst>
  <p:sldSz cx="10972800" cy="6858000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48"/>
  </p:normalViewPr>
  <p:slideViewPr>
    <p:cSldViewPr snapToGrid="0" snapToObjects="1">
      <p:cViewPr varScale="1">
        <p:scale>
          <a:sx n="117" d="100"/>
          <a:sy n="117" d="100"/>
        </p:scale>
        <p:origin x="808" y="168"/>
      </p:cViewPr>
      <p:guideLst>
        <p:guide orient="horz" pos="2160"/>
        <p:guide pos="3456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handoutMaster" Target="handoutMasters/handoutMaster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tableStyles" Target="tableStyle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C2A584A-7B9B-034F-A58C-8370FE06B80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20ECEE8-BB09-5A4D-8A94-04E7C8A27D3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FCE09AA9-36C3-1F48-87B5-A76227358AC0}" type="datetimeFigureOut">
              <a:rPr lang="en-US"/>
              <a:pPr>
                <a:defRPr/>
              </a:pPr>
              <a:t>11/15/25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6A2B3B3-27D5-7043-A051-A3EBD4D408A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E60AD30-EBD2-F049-9300-007F66E2113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8C99CCDB-8D77-5142-B068-97E34D47702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19B493-5EE6-664C-BE28-CF9DDAEB65E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02B76B-92CB-9E46-A0DE-3694B13D97D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A8E6F9E2-DFFB-F746-8710-67F78535088D}" type="datetimeFigureOut">
              <a:rPr lang="en-US"/>
              <a:pPr>
                <a:defRPr/>
              </a:pPr>
              <a:t>11/15/25</a:t>
            </a:fld>
            <a:endParaRPr 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9B30F462-7752-DA40-ADB2-D5F4E95ED31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60438" y="1143000"/>
            <a:ext cx="493712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19E71D07-0306-E648-B07F-67E71A0533E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953F6A6-0A28-514C-A46F-EFF81DBAACA8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B83531-BC05-D249-9D71-0F22593C8E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74A09EB6-A2DA-C141-807B-AEC797EC8E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07023244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5394183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6765594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4125476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2210643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3041187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5481939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31649879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049632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3526009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89009000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B09520C3-C8D7-9443-84EC-8CE87C13460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1333648-1989-8E45-84D7-16D52B95B3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3AC8FEF7-7A2E-584A-9BF2-5CC9CD512A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8" name="Rectangle 2">
            <a:extLst>
              <a:ext uri="{FF2B5EF4-FFF2-40B4-BE49-F238E27FC236}">
                <a16:creationId xmlns:a16="http://schemas.microsoft.com/office/drawing/2014/main" id="{64278FFD-AEE8-3C48-A87C-409DD2E73C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Instructor: Alexander Stoytchev</a:t>
            </a:r>
          </a:p>
          <a:p>
            <a:pPr algn="ctr" eaLnBrk="1" hangingPunct="1">
              <a:buFontTx/>
              <a:buNone/>
            </a:pPr>
            <a:endParaRPr lang="en-US" altLang="en-US" sz="2800" dirty="0"/>
          </a:p>
          <a:p>
            <a:pPr algn="ctr" eaLnBrk="1" hangingPunct="1">
              <a:buFontTx/>
              <a:buNone/>
            </a:pPr>
            <a:r>
              <a:rPr lang="en-US" altLang="en-US" dirty="0"/>
              <a:t>http://</a:t>
            </a:r>
            <a:r>
              <a:rPr lang="en-US" altLang="en-US" dirty="0" err="1"/>
              <a:t>www.ece.iastate.edu</a:t>
            </a:r>
            <a:r>
              <a:rPr lang="en-US" altLang="en-US" dirty="0"/>
              <a:t>/~</a:t>
            </a:r>
            <a:r>
              <a:rPr lang="en-US" altLang="en-US" dirty="0" err="1"/>
              <a:t>alexs</a:t>
            </a:r>
            <a:r>
              <a:rPr lang="en-US" altLang="en-US" dirty="0"/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5FDE08EF-F7A1-5049-AA7C-D17D9E1E8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3600" dirty="0" err="1">
                <a:solidFill>
                  <a:srgbClr val="000000"/>
                </a:solidFill>
              </a:rPr>
              <a:t>CprE</a:t>
            </a:r>
            <a:r>
              <a:rPr lang="en-US" altLang="en-US" sz="3600" dirty="0">
                <a:solidFill>
                  <a:srgbClr val="000000"/>
                </a:solidFill>
              </a:rPr>
              <a:t> 2810: </a:t>
            </a:r>
            <a:br>
              <a:rPr lang="en-US" altLang="en-US" sz="3600" dirty="0">
                <a:solidFill>
                  <a:srgbClr val="000000"/>
                </a:solidFill>
              </a:rPr>
            </a:br>
            <a:r>
              <a:rPr lang="en-US" altLang="en-US" sz="3600" dirty="0">
                <a:solidFill>
                  <a:srgbClr val="000000"/>
                </a:solidFill>
              </a:rPr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48A28FC1-85CB-2340-BC68-33F70B80194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kind of machine is this?</a:t>
            </a:r>
          </a:p>
          <a:p>
            <a:pPr eaLnBrk="1" hangingPunct="1">
              <a:defRPr/>
            </a:pPr>
            <a:r>
              <a:rPr lang="en-US" sz="2800" dirty="0">
                <a:ea typeface="+mj-ea"/>
                <a:cs typeface="+mj-cs"/>
              </a:rPr>
              <a:t>Moore or Mealy?</a:t>
            </a:r>
          </a:p>
        </p:txBody>
      </p:sp>
      <p:sp>
        <p:nvSpPr>
          <p:cNvPr id="13315" name="Oval 1">
            <a:extLst>
              <a:ext uri="{FF2B5EF4-FFF2-40B4-BE49-F238E27FC236}">
                <a16:creationId xmlns:a16="http://schemas.microsoft.com/office/drawing/2014/main" id="{966D784F-899D-FC48-995B-9A690FCE6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5300" y="1957389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6" name="TextBox 2">
            <a:extLst>
              <a:ext uri="{FF2B5EF4-FFF2-40B4-BE49-F238E27FC236}">
                <a16:creationId xmlns:a16="http://schemas.microsoft.com/office/drawing/2014/main" id="{0B04BAB5-8665-3044-B410-63314922D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3200" y="2805114"/>
            <a:ext cx="8255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13317" name="Oval 6">
            <a:extLst>
              <a:ext uri="{FF2B5EF4-FFF2-40B4-BE49-F238E27FC236}">
                <a16:creationId xmlns:a16="http://schemas.microsoft.com/office/drawing/2014/main" id="{B9C6E997-6346-D649-A873-0F7DE2614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" y="2776539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8" name="TextBox 7">
            <a:extLst>
              <a:ext uri="{FF2B5EF4-FFF2-40B4-BE49-F238E27FC236}">
                <a16:creationId xmlns:a16="http://schemas.microsoft.com/office/drawing/2014/main" id="{B12F6EDE-6B9D-8D4E-93E1-8CE789661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6188" y="3622675"/>
            <a:ext cx="685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190624F-E2A3-C150-6CAF-3E6E02979578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A696AFE4-9CB0-B9A2-C4EA-DB05B9B0FF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92CCBAA6-A55B-FF9F-2EF1-10521B4FC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41E277B2-7B08-6BED-248A-8A3687DA8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DE0F3774-8640-73C1-BB85-8ECE32DEA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2B609798-206A-D5FB-6B08-2125F51B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2C6A88A-844B-B293-E48C-4C78958021F8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95739A3F-2D97-E35B-CCAD-2B7685783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05F89D4-1F88-1416-D40D-0270C3C1B99D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0330D98-0AE8-F7AC-EE6C-62795AB5F30D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9C8F978-E46B-3EF5-CDD0-22546AD494D8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795E148-00B1-C95E-039A-E67D7655B9E2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E67859F-32C1-8750-6A32-27A5769E2B7F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A0C7CC9-FDDC-24D9-1681-4E1D2FFF24F2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217B8FF6-B83F-2646-B4A1-797F1B9A7A6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two tables for the initial circuit</a:t>
            </a:r>
          </a:p>
        </p:txBody>
      </p:sp>
      <p:sp>
        <p:nvSpPr>
          <p:cNvPr id="105474" name="Rectangle 87">
            <a:extLst>
              <a:ext uri="{FF2B5EF4-FFF2-40B4-BE49-F238E27FC236}">
                <a16:creationId xmlns:a16="http://schemas.microsoft.com/office/drawing/2014/main" id="{6B4B3EA9-6E6B-1747-812C-6EED205292B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pic>
        <p:nvPicPr>
          <p:cNvPr id="105475" name="Picture 2" descr="Screen shot 2013-12-05 at 11.59.56 PM.png">
            <a:extLst>
              <a:ext uri="{FF2B5EF4-FFF2-40B4-BE49-F238E27FC236}">
                <a16:creationId xmlns:a16="http://schemas.microsoft.com/office/drawing/2014/main" id="{4122603C-A471-5A42-8779-DDD425656F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476" name="Group 127">
            <a:extLst>
              <a:ext uri="{FF2B5EF4-FFF2-40B4-BE49-F238E27FC236}">
                <a16:creationId xmlns:a16="http://schemas.microsoft.com/office/drawing/2014/main" id="{E7608543-2498-DF4D-B3BD-0859A7F31F0A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5478" name="Rectangle 85">
              <a:extLst>
                <a:ext uri="{FF2B5EF4-FFF2-40B4-BE49-F238E27FC236}">
                  <a16:creationId xmlns:a16="http://schemas.microsoft.com/office/drawing/2014/main" id="{D6197255-7CAC-A947-93E5-11CC735DB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79" name="Rectangle 86">
              <a:extLst>
                <a:ext uri="{FF2B5EF4-FFF2-40B4-BE49-F238E27FC236}">
                  <a16:creationId xmlns:a16="http://schemas.microsoft.com/office/drawing/2014/main" id="{54291758-326B-994C-9BC0-6332CE0E2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0" name="Rectangle 88">
              <a:extLst>
                <a:ext uri="{FF2B5EF4-FFF2-40B4-BE49-F238E27FC236}">
                  <a16:creationId xmlns:a16="http://schemas.microsoft.com/office/drawing/2014/main" id="{49A99A99-12A4-304E-B7C3-93D213D2C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1" name="Rectangle 89">
              <a:extLst>
                <a:ext uri="{FF2B5EF4-FFF2-40B4-BE49-F238E27FC236}">
                  <a16:creationId xmlns:a16="http://schemas.microsoft.com/office/drawing/2014/main" id="{6EEA671A-D2F2-0145-8AB2-3F918C2B8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5482" name="Rectangle 90">
              <a:extLst>
                <a:ext uri="{FF2B5EF4-FFF2-40B4-BE49-F238E27FC236}">
                  <a16:creationId xmlns:a16="http://schemas.microsoft.com/office/drawing/2014/main" id="{270F88CA-66F3-0244-B54F-F999D621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3" name="Rectangle 91">
              <a:extLst>
                <a:ext uri="{FF2B5EF4-FFF2-40B4-BE49-F238E27FC236}">
                  <a16:creationId xmlns:a16="http://schemas.microsoft.com/office/drawing/2014/main" id="{266773DE-12AB-3041-B8C9-72A9EED04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5484" name="Rectangle 92">
              <a:extLst>
                <a:ext uri="{FF2B5EF4-FFF2-40B4-BE49-F238E27FC236}">
                  <a16:creationId xmlns:a16="http://schemas.microsoft.com/office/drawing/2014/main" id="{201A512B-CCE2-564F-8B4E-1375F512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5" name="Rectangle 93">
              <a:extLst>
                <a:ext uri="{FF2B5EF4-FFF2-40B4-BE49-F238E27FC236}">
                  <a16:creationId xmlns:a16="http://schemas.microsoft.com/office/drawing/2014/main" id="{5F6415D0-F0BD-CA46-9329-9E9ED33EB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6" name="Rectangle 94">
              <a:extLst>
                <a:ext uri="{FF2B5EF4-FFF2-40B4-BE49-F238E27FC236}">
                  <a16:creationId xmlns:a16="http://schemas.microsoft.com/office/drawing/2014/main" id="{A7A746B8-BFFE-044D-A755-40F9C81DD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7" name="Rectangle 95">
              <a:extLst>
                <a:ext uri="{FF2B5EF4-FFF2-40B4-BE49-F238E27FC236}">
                  <a16:creationId xmlns:a16="http://schemas.microsoft.com/office/drawing/2014/main" id="{9ABB16D2-28DE-1A45-9CEC-B4EE788F2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5488" name="Rectangle 96">
              <a:extLst>
                <a:ext uri="{FF2B5EF4-FFF2-40B4-BE49-F238E27FC236}">
                  <a16:creationId xmlns:a16="http://schemas.microsoft.com/office/drawing/2014/main" id="{A14CB8AD-07C9-1746-AE03-8E5FF4144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89" name="Rectangle 97">
              <a:extLst>
                <a:ext uri="{FF2B5EF4-FFF2-40B4-BE49-F238E27FC236}">
                  <a16:creationId xmlns:a16="http://schemas.microsoft.com/office/drawing/2014/main" id="{F6681A66-D768-FF4F-8F0F-EA34DB3BE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5490" name="Rectangle 98">
              <a:extLst>
                <a:ext uri="{FF2B5EF4-FFF2-40B4-BE49-F238E27FC236}">
                  <a16:creationId xmlns:a16="http://schemas.microsoft.com/office/drawing/2014/main" id="{C742F79B-3A7D-C14D-ACA8-9D7570425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5491" name="Rectangle 99">
              <a:extLst>
                <a:ext uri="{FF2B5EF4-FFF2-40B4-BE49-F238E27FC236}">
                  <a16:creationId xmlns:a16="http://schemas.microsoft.com/office/drawing/2014/main" id="{BD173AAD-E14B-3146-A46F-B8BFD8DA4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5492" name="Rectangle 100">
              <a:extLst>
                <a:ext uri="{FF2B5EF4-FFF2-40B4-BE49-F238E27FC236}">
                  <a16:creationId xmlns:a16="http://schemas.microsoft.com/office/drawing/2014/main" id="{8A0ED3E5-30A3-744C-BC78-A7D800963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5493" name="Rectangle 101">
              <a:extLst>
                <a:ext uri="{FF2B5EF4-FFF2-40B4-BE49-F238E27FC236}">
                  <a16:creationId xmlns:a16="http://schemas.microsoft.com/office/drawing/2014/main" id="{55E8371E-E383-0E4C-8B06-4BF3A6FEE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5494" name="Rectangle 102">
              <a:extLst>
                <a:ext uri="{FF2B5EF4-FFF2-40B4-BE49-F238E27FC236}">
                  <a16:creationId xmlns:a16="http://schemas.microsoft.com/office/drawing/2014/main" id="{9B1EE5CB-D31B-344B-BDEC-164A75BA5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5495" name="Rectangle 103">
              <a:extLst>
                <a:ext uri="{FF2B5EF4-FFF2-40B4-BE49-F238E27FC236}">
                  <a16:creationId xmlns:a16="http://schemas.microsoft.com/office/drawing/2014/main" id="{1F23797B-66F4-C840-8EE6-C38ECDDD2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96" name="Rectangle 104">
              <a:extLst>
                <a:ext uri="{FF2B5EF4-FFF2-40B4-BE49-F238E27FC236}">
                  <a16:creationId xmlns:a16="http://schemas.microsoft.com/office/drawing/2014/main" id="{A2C993C9-FBF6-4B4D-AFF1-FC4E93E28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5497" name="Rectangle 105">
              <a:extLst>
                <a:ext uri="{FF2B5EF4-FFF2-40B4-BE49-F238E27FC236}">
                  <a16:creationId xmlns:a16="http://schemas.microsoft.com/office/drawing/2014/main" id="{89F8BD0E-BAB4-C945-97FE-9580315CF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98" name="Rectangle 106">
              <a:extLst>
                <a:ext uri="{FF2B5EF4-FFF2-40B4-BE49-F238E27FC236}">
                  <a16:creationId xmlns:a16="http://schemas.microsoft.com/office/drawing/2014/main" id="{100E3B8A-480D-7B41-907A-872B898CE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499" name="Rectangle 107">
              <a:extLst>
                <a:ext uri="{FF2B5EF4-FFF2-40B4-BE49-F238E27FC236}">
                  <a16:creationId xmlns:a16="http://schemas.microsoft.com/office/drawing/2014/main" id="{8CD03C2F-CB2C-5840-946F-15212AA61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0" name="Rectangle 108">
              <a:extLst>
                <a:ext uri="{FF2B5EF4-FFF2-40B4-BE49-F238E27FC236}">
                  <a16:creationId xmlns:a16="http://schemas.microsoft.com/office/drawing/2014/main" id="{F307D8C4-FDFA-6441-905B-F24342130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5501" name="Rectangle 109">
              <a:extLst>
                <a:ext uri="{FF2B5EF4-FFF2-40B4-BE49-F238E27FC236}">
                  <a16:creationId xmlns:a16="http://schemas.microsoft.com/office/drawing/2014/main" id="{C7DB13D2-D975-0749-828A-74A5A2479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2" name="Rectangle 110">
              <a:extLst>
                <a:ext uri="{FF2B5EF4-FFF2-40B4-BE49-F238E27FC236}">
                  <a16:creationId xmlns:a16="http://schemas.microsoft.com/office/drawing/2014/main" id="{B648A2FF-9D8B-1049-8FDE-A34D2280E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03" name="Rectangle 111">
              <a:extLst>
                <a:ext uri="{FF2B5EF4-FFF2-40B4-BE49-F238E27FC236}">
                  <a16:creationId xmlns:a16="http://schemas.microsoft.com/office/drawing/2014/main" id="{92622447-AF4F-784B-872F-A857CEE95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04" name="Rectangle 112">
              <a:extLst>
                <a:ext uri="{FF2B5EF4-FFF2-40B4-BE49-F238E27FC236}">
                  <a16:creationId xmlns:a16="http://schemas.microsoft.com/office/drawing/2014/main" id="{936A0C7D-F20A-6E4A-B632-739FD7DFF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5" name="Rectangle 113">
              <a:extLst>
                <a:ext uri="{FF2B5EF4-FFF2-40B4-BE49-F238E27FC236}">
                  <a16:creationId xmlns:a16="http://schemas.microsoft.com/office/drawing/2014/main" id="{E367D422-0168-9E45-8E50-FEF70AE20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5506" name="Rectangle 114">
              <a:extLst>
                <a:ext uri="{FF2B5EF4-FFF2-40B4-BE49-F238E27FC236}">
                  <a16:creationId xmlns:a16="http://schemas.microsoft.com/office/drawing/2014/main" id="{E8448626-988A-754B-AE59-D1F326401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7" name="Rectangle 115">
              <a:extLst>
                <a:ext uri="{FF2B5EF4-FFF2-40B4-BE49-F238E27FC236}">
                  <a16:creationId xmlns:a16="http://schemas.microsoft.com/office/drawing/2014/main" id="{514BBAF6-0786-414B-9B82-A4E26D846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08" name="Rectangle 116">
              <a:extLst>
                <a:ext uri="{FF2B5EF4-FFF2-40B4-BE49-F238E27FC236}">
                  <a16:creationId xmlns:a16="http://schemas.microsoft.com/office/drawing/2014/main" id="{D0F469DF-C464-3546-8B3B-31562F2A6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5509" name="Rectangle 117">
              <a:extLst>
                <a:ext uri="{FF2B5EF4-FFF2-40B4-BE49-F238E27FC236}">
                  <a16:creationId xmlns:a16="http://schemas.microsoft.com/office/drawing/2014/main" id="{6B99BF48-6211-BD4A-9D83-BFB34B877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0" name="Rectangle 118">
              <a:extLst>
                <a:ext uri="{FF2B5EF4-FFF2-40B4-BE49-F238E27FC236}">
                  <a16:creationId xmlns:a16="http://schemas.microsoft.com/office/drawing/2014/main" id="{4AC782F9-E501-6C47-97EA-F680CBA58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5511" name="Rectangle 119">
              <a:extLst>
                <a:ext uri="{FF2B5EF4-FFF2-40B4-BE49-F238E27FC236}">
                  <a16:creationId xmlns:a16="http://schemas.microsoft.com/office/drawing/2014/main" id="{054FD12A-93FE-6444-B491-77600C6CF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12" name="Rectangle 120">
              <a:extLst>
                <a:ext uri="{FF2B5EF4-FFF2-40B4-BE49-F238E27FC236}">
                  <a16:creationId xmlns:a16="http://schemas.microsoft.com/office/drawing/2014/main" id="{250D5CF3-295A-9949-A86B-28E170AD5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3" name="Rectangle 121">
              <a:extLst>
                <a:ext uri="{FF2B5EF4-FFF2-40B4-BE49-F238E27FC236}">
                  <a16:creationId xmlns:a16="http://schemas.microsoft.com/office/drawing/2014/main" id="{2DEC682C-DA41-904D-84BE-3524B9FC1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5514" name="Rectangle 122">
              <a:extLst>
                <a:ext uri="{FF2B5EF4-FFF2-40B4-BE49-F238E27FC236}">
                  <a16:creationId xmlns:a16="http://schemas.microsoft.com/office/drawing/2014/main" id="{49F66886-B479-0A46-822C-DC5EEE4B1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5" name="Rectangle 123">
              <a:extLst>
                <a:ext uri="{FF2B5EF4-FFF2-40B4-BE49-F238E27FC236}">
                  <a16:creationId xmlns:a16="http://schemas.microsoft.com/office/drawing/2014/main" id="{C7BBF2A0-B908-994C-BC03-027BC86E1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6" name="Rectangle 124">
              <a:extLst>
                <a:ext uri="{FF2B5EF4-FFF2-40B4-BE49-F238E27FC236}">
                  <a16:creationId xmlns:a16="http://schemas.microsoft.com/office/drawing/2014/main" id="{D2247AB0-C73B-A94D-8134-8337718EE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5517" name="Rectangle 125">
              <a:extLst>
                <a:ext uri="{FF2B5EF4-FFF2-40B4-BE49-F238E27FC236}">
                  <a16:creationId xmlns:a16="http://schemas.microsoft.com/office/drawing/2014/main" id="{EC66016F-4331-684D-B559-887FF82B4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18" name="Rectangle 126">
              <a:extLst>
                <a:ext uri="{FF2B5EF4-FFF2-40B4-BE49-F238E27FC236}">
                  <a16:creationId xmlns:a16="http://schemas.microsoft.com/office/drawing/2014/main" id="{30140B13-1974-4440-91F9-24A9D873E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5519" name="Rectangle 127">
              <a:extLst>
                <a:ext uri="{FF2B5EF4-FFF2-40B4-BE49-F238E27FC236}">
                  <a16:creationId xmlns:a16="http://schemas.microsoft.com/office/drawing/2014/main" id="{421BB684-6555-C643-934D-73E1E5D34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20" name="Rectangle 128">
              <a:extLst>
                <a:ext uri="{FF2B5EF4-FFF2-40B4-BE49-F238E27FC236}">
                  <a16:creationId xmlns:a16="http://schemas.microsoft.com/office/drawing/2014/main" id="{63B272B5-10D1-D045-91CE-A73EB2D63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1" name="Rectangle 129">
              <a:extLst>
                <a:ext uri="{FF2B5EF4-FFF2-40B4-BE49-F238E27FC236}">
                  <a16:creationId xmlns:a16="http://schemas.microsoft.com/office/drawing/2014/main" id="{AF284486-85AF-1647-88B9-D06731E36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5522" name="Rectangle 130">
              <a:extLst>
                <a:ext uri="{FF2B5EF4-FFF2-40B4-BE49-F238E27FC236}">
                  <a16:creationId xmlns:a16="http://schemas.microsoft.com/office/drawing/2014/main" id="{1A24C76C-BB1C-A942-A4D2-50E97FDF6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3" name="Rectangle 131">
              <a:extLst>
                <a:ext uri="{FF2B5EF4-FFF2-40B4-BE49-F238E27FC236}">
                  <a16:creationId xmlns:a16="http://schemas.microsoft.com/office/drawing/2014/main" id="{C1777B74-D81B-E244-90C2-E1196366A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4" name="Rectangle 132">
              <a:extLst>
                <a:ext uri="{FF2B5EF4-FFF2-40B4-BE49-F238E27FC236}">
                  <a16:creationId xmlns:a16="http://schemas.microsoft.com/office/drawing/2014/main" id="{A0D55600-76BA-174F-9D57-D8CC3DAA0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5525" name="Rectangle 133">
              <a:extLst>
                <a:ext uri="{FF2B5EF4-FFF2-40B4-BE49-F238E27FC236}">
                  <a16:creationId xmlns:a16="http://schemas.microsoft.com/office/drawing/2014/main" id="{4C5337C7-F2C6-6C4D-9240-840259426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6" name="Rectangle 134">
              <a:extLst>
                <a:ext uri="{FF2B5EF4-FFF2-40B4-BE49-F238E27FC236}">
                  <a16:creationId xmlns:a16="http://schemas.microsoft.com/office/drawing/2014/main" id="{F7715145-916A-D74E-8F52-5B32B665C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5527" name="Rectangle 135">
              <a:extLst>
                <a:ext uri="{FF2B5EF4-FFF2-40B4-BE49-F238E27FC236}">
                  <a16:creationId xmlns:a16="http://schemas.microsoft.com/office/drawing/2014/main" id="{6EF1214D-8022-EC4B-A94D-488888EA7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5528" name="Rectangle 136">
              <a:extLst>
                <a:ext uri="{FF2B5EF4-FFF2-40B4-BE49-F238E27FC236}">
                  <a16:creationId xmlns:a16="http://schemas.microsoft.com/office/drawing/2014/main" id="{B0B210C4-5CEA-8B41-A4DD-BEEA26851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29" name="Rectangle 137">
              <a:extLst>
                <a:ext uri="{FF2B5EF4-FFF2-40B4-BE49-F238E27FC236}">
                  <a16:creationId xmlns:a16="http://schemas.microsoft.com/office/drawing/2014/main" id="{5467B86B-2BA6-1D47-BA30-D310A49C2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5530" name="Rectangle 138">
              <a:extLst>
                <a:ext uri="{FF2B5EF4-FFF2-40B4-BE49-F238E27FC236}">
                  <a16:creationId xmlns:a16="http://schemas.microsoft.com/office/drawing/2014/main" id="{3F2B7250-AD47-9842-994D-FAD07D088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31" name="Rectangle 139">
              <a:extLst>
                <a:ext uri="{FF2B5EF4-FFF2-40B4-BE49-F238E27FC236}">
                  <a16:creationId xmlns:a16="http://schemas.microsoft.com/office/drawing/2014/main" id="{507D3F07-BAB3-9D4F-9B3E-E2EF498FC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5532" name="Rectangle 140">
              <a:extLst>
                <a:ext uri="{FF2B5EF4-FFF2-40B4-BE49-F238E27FC236}">
                  <a16:creationId xmlns:a16="http://schemas.microsoft.com/office/drawing/2014/main" id="{5471D68A-DD92-3149-8E94-D9FE370A2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5477" name="Rectangle 141">
            <a:extLst>
              <a:ext uri="{FF2B5EF4-FFF2-40B4-BE49-F238E27FC236}">
                <a16:creationId xmlns:a16="http://schemas.microsoft.com/office/drawing/2014/main" id="{76A8BDF6-1190-9F44-8A15-ED791EEB9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2E79511-279A-BB49-8DDE-6A860208051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8575"/>
            <a:ext cx="9144000" cy="7889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state diagram</a:t>
            </a:r>
          </a:p>
        </p:txBody>
      </p:sp>
      <p:sp>
        <p:nvSpPr>
          <p:cNvPr id="106498" name="Rectangle 87">
            <a:extLst>
              <a:ext uri="{FF2B5EF4-FFF2-40B4-BE49-F238E27FC236}">
                <a16:creationId xmlns:a16="http://schemas.microsoft.com/office/drawing/2014/main" id="{B3E28B06-14C0-4D45-9A0B-5DAC1D58D47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106499" name="Group 127">
            <a:extLst>
              <a:ext uri="{FF2B5EF4-FFF2-40B4-BE49-F238E27FC236}">
                <a16:creationId xmlns:a16="http://schemas.microsoft.com/office/drawing/2014/main" id="{B062D646-27B3-984C-9124-2009F93B3062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6542" name="Rectangle 85">
              <a:extLst>
                <a:ext uri="{FF2B5EF4-FFF2-40B4-BE49-F238E27FC236}">
                  <a16:creationId xmlns:a16="http://schemas.microsoft.com/office/drawing/2014/main" id="{8B953691-137A-2148-B2D6-BD3ABBFF5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3" name="Rectangle 86">
              <a:extLst>
                <a:ext uri="{FF2B5EF4-FFF2-40B4-BE49-F238E27FC236}">
                  <a16:creationId xmlns:a16="http://schemas.microsoft.com/office/drawing/2014/main" id="{60A2A72C-2F3A-D046-BE0F-B5572CDEE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4" name="Rectangle 88">
              <a:extLst>
                <a:ext uri="{FF2B5EF4-FFF2-40B4-BE49-F238E27FC236}">
                  <a16:creationId xmlns:a16="http://schemas.microsoft.com/office/drawing/2014/main" id="{9CA0D7E5-9222-C24C-94BD-57B9178FA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5" name="Rectangle 89">
              <a:extLst>
                <a:ext uri="{FF2B5EF4-FFF2-40B4-BE49-F238E27FC236}">
                  <a16:creationId xmlns:a16="http://schemas.microsoft.com/office/drawing/2014/main" id="{6F1F5F18-E89D-9B4C-A062-975482807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6546" name="Rectangle 90">
              <a:extLst>
                <a:ext uri="{FF2B5EF4-FFF2-40B4-BE49-F238E27FC236}">
                  <a16:creationId xmlns:a16="http://schemas.microsoft.com/office/drawing/2014/main" id="{B0E786F4-141F-1041-88B5-A46952140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7" name="Rectangle 91">
              <a:extLst>
                <a:ext uri="{FF2B5EF4-FFF2-40B4-BE49-F238E27FC236}">
                  <a16:creationId xmlns:a16="http://schemas.microsoft.com/office/drawing/2014/main" id="{6E451CC0-9542-134E-8C25-340E300A0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6548" name="Rectangle 92">
              <a:extLst>
                <a:ext uri="{FF2B5EF4-FFF2-40B4-BE49-F238E27FC236}">
                  <a16:creationId xmlns:a16="http://schemas.microsoft.com/office/drawing/2014/main" id="{08CBB279-7F65-3B4B-93B9-3C71CDAE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49" name="Rectangle 93">
              <a:extLst>
                <a:ext uri="{FF2B5EF4-FFF2-40B4-BE49-F238E27FC236}">
                  <a16:creationId xmlns:a16="http://schemas.microsoft.com/office/drawing/2014/main" id="{B15038C9-FC7A-1149-B63C-84336A6B3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50" name="Rectangle 94">
              <a:extLst>
                <a:ext uri="{FF2B5EF4-FFF2-40B4-BE49-F238E27FC236}">
                  <a16:creationId xmlns:a16="http://schemas.microsoft.com/office/drawing/2014/main" id="{B125DA1D-4AC2-5B48-B4F5-613711050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51" name="Rectangle 95">
              <a:extLst>
                <a:ext uri="{FF2B5EF4-FFF2-40B4-BE49-F238E27FC236}">
                  <a16:creationId xmlns:a16="http://schemas.microsoft.com/office/drawing/2014/main" id="{92199B87-5B37-6247-9C1E-706C169E9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6552" name="Rectangle 96">
              <a:extLst>
                <a:ext uri="{FF2B5EF4-FFF2-40B4-BE49-F238E27FC236}">
                  <a16:creationId xmlns:a16="http://schemas.microsoft.com/office/drawing/2014/main" id="{C3BC0C1C-599F-C840-937E-13974F3A5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53" name="Rectangle 97">
              <a:extLst>
                <a:ext uri="{FF2B5EF4-FFF2-40B4-BE49-F238E27FC236}">
                  <a16:creationId xmlns:a16="http://schemas.microsoft.com/office/drawing/2014/main" id="{46057F53-95E8-DD4F-91BC-6DA5B0599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6554" name="Rectangle 98">
              <a:extLst>
                <a:ext uri="{FF2B5EF4-FFF2-40B4-BE49-F238E27FC236}">
                  <a16:creationId xmlns:a16="http://schemas.microsoft.com/office/drawing/2014/main" id="{A085D198-3FAF-EC41-93A4-335A67EC5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6555" name="Rectangle 99">
              <a:extLst>
                <a:ext uri="{FF2B5EF4-FFF2-40B4-BE49-F238E27FC236}">
                  <a16:creationId xmlns:a16="http://schemas.microsoft.com/office/drawing/2014/main" id="{3956CBFC-513B-904D-B82C-5A5124C69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6556" name="Rectangle 100">
              <a:extLst>
                <a:ext uri="{FF2B5EF4-FFF2-40B4-BE49-F238E27FC236}">
                  <a16:creationId xmlns:a16="http://schemas.microsoft.com/office/drawing/2014/main" id="{8968B748-B0A4-BA43-9B4C-5555470A8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6557" name="Rectangle 101">
              <a:extLst>
                <a:ext uri="{FF2B5EF4-FFF2-40B4-BE49-F238E27FC236}">
                  <a16:creationId xmlns:a16="http://schemas.microsoft.com/office/drawing/2014/main" id="{F2609BF4-3F3F-3B43-BC64-277D2D5AA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6558" name="Rectangle 102">
              <a:extLst>
                <a:ext uri="{FF2B5EF4-FFF2-40B4-BE49-F238E27FC236}">
                  <a16:creationId xmlns:a16="http://schemas.microsoft.com/office/drawing/2014/main" id="{25D1828C-E3B4-DF40-86BA-94F52055B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6559" name="Rectangle 103">
              <a:extLst>
                <a:ext uri="{FF2B5EF4-FFF2-40B4-BE49-F238E27FC236}">
                  <a16:creationId xmlns:a16="http://schemas.microsoft.com/office/drawing/2014/main" id="{8CAAF133-DCD7-7342-83F5-6A5F4A726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0" name="Rectangle 104">
              <a:extLst>
                <a:ext uri="{FF2B5EF4-FFF2-40B4-BE49-F238E27FC236}">
                  <a16:creationId xmlns:a16="http://schemas.microsoft.com/office/drawing/2014/main" id="{07CC7244-070A-5C49-AB8E-EC1FC81A2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6561" name="Rectangle 105">
              <a:extLst>
                <a:ext uri="{FF2B5EF4-FFF2-40B4-BE49-F238E27FC236}">
                  <a16:creationId xmlns:a16="http://schemas.microsoft.com/office/drawing/2014/main" id="{E6436299-B968-9645-A2A5-6AEB6E8C7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2" name="Rectangle 106">
              <a:extLst>
                <a:ext uri="{FF2B5EF4-FFF2-40B4-BE49-F238E27FC236}">
                  <a16:creationId xmlns:a16="http://schemas.microsoft.com/office/drawing/2014/main" id="{13F0AD81-A6DD-2140-839B-9DDAFFFA9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3" name="Rectangle 107">
              <a:extLst>
                <a:ext uri="{FF2B5EF4-FFF2-40B4-BE49-F238E27FC236}">
                  <a16:creationId xmlns:a16="http://schemas.microsoft.com/office/drawing/2014/main" id="{3B7689A2-56BE-B94A-8FF0-788370208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4" name="Rectangle 108">
              <a:extLst>
                <a:ext uri="{FF2B5EF4-FFF2-40B4-BE49-F238E27FC236}">
                  <a16:creationId xmlns:a16="http://schemas.microsoft.com/office/drawing/2014/main" id="{C9382DB0-623A-A24C-AC46-D72159F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6565" name="Rectangle 109">
              <a:extLst>
                <a:ext uri="{FF2B5EF4-FFF2-40B4-BE49-F238E27FC236}">
                  <a16:creationId xmlns:a16="http://schemas.microsoft.com/office/drawing/2014/main" id="{A7DD0D29-83E5-AB4A-8060-53EE99609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6" name="Rectangle 110">
              <a:extLst>
                <a:ext uri="{FF2B5EF4-FFF2-40B4-BE49-F238E27FC236}">
                  <a16:creationId xmlns:a16="http://schemas.microsoft.com/office/drawing/2014/main" id="{9FB1B756-AC37-F14B-8D42-9A2835EC7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67" name="Rectangle 111">
              <a:extLst>
                <a:ext uri="{FF2B5EF4-FFF2-40B4-BE49-F238E27FC236}">
                  <a16:creationId xmlns:a16="http://schemas.microsoft.com/office/drawing/2014/main" id="{00773D74-5221-1A49-B7B7-DCBF7E5A2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68" name="Rectangle 112">
              <a:extLst>
                <a:ext uri="{FF2B5EF4-FFF2-40B4-BE49-F238E27FC236}">
                  <a16:creationId xmlns:a16="http://schemas.microsoft.com/office/drawing/2014/main" id="{23A3F226-349D-6042-AE74-C23068A3D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69" name="Rectangle 113">
              <a:extLst>
                <a:ext uri="{FF2B5EF4-FFF2-40B4-BE49-F238E27FC236}">
                  <a16:creationId xmlns:a16="http://schemas.microsoft.com/office/drawing/2014/main" id="{D9514D16-6AF0-8A4B-8A52-1C73A750A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6570" name="Rectangle 114">
              <a:extLst>
                <a:ext uri="{FF2B5EF4-FFF2-40B4-BE49-F238E27FC236}">
                  <a16:creationId xmlns:a16="http://schemas.microsoft.com/office/drawing/2014/main" id="{468507E2-3C60-464F-9AA2-8DFF78452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1" name="Rectangle 115">
              <a:extLst>
                <a:ext uri="{FF2B5EF4-FFF2-40B4-BE49-F238E27FC236}">
                  <a16:creationId xmlns:a16="http://schemas.microsoft.com/office/drawing/2014/main" id="{CDFD60ED-FF0E-E64C-A2CC-1FC52D3BB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2" name="Rectangle 116">
              <a:extLst>
                <a:ext uri="{FF2B5EF4-FFF2-40B4-BE49-F238E27FC236}">
                  <a16:creationId xmlns:a16="http://schemas.microsoft.com/office/drawing/2014/main" id="{CF7B9245-06D5-FE45-B499-447282F2B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6573" name="Rectangle 117">
              <a:extLst>
                <a:ext uri="{FF2B5EF4-FFF2-40B4-BE49-F238E27FC236}">
                  <a16:creationId xmlns:a16="http://schemas.microsoft.com/office/drawing/2014/main" id="{1DBC84B5-10DE-B64B-9C72-1EC371FDB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4" name="Rectangle 118">
              <a:extLst>
                <a:ext uri="{FF2B5EF4-FFF2-40B4-BE49-F238E27FC236}">
                  <a16:creationId xmlns:a16="http://schemas.microsoft.com/office/drawing/2014/main" id="{0B21B36D-3D66-C94A-9779-5754B53A2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6575" name="Rectangle 119">
              <a:extLst>
                <a:ext uri="{FF2B5EF4-FFF2-40B4-BE49-F238E27FC236}">
                  <a16:creationId xmlns:a16="http://schemas.microsoft.com/office/drawing/2014/main" id="{60830FE8-F329-2B43-AF43-61CD152EA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76" name="Rectangle 120">
              <a:extLst>
                <a:ext uri="{FF2B5EF4-FFF2-40B4-BE49-F238E27FC236}">
                  <a16:creationId xmlns:a16="http://schemas.microsoft.com/office/drawing/2014/main" id="{EDE3C62D-AAD5-2445-9FCE-5B1888931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7" name="Rectangle 121">
              <a:extLst>
                <a:ext uri="{FF2B5EF4-FFF2-40B4-BE49-F238E27FC236}">
                  <a16:creationId xmlns:a16="http://schemas.microsoft.com/office/drawing/2014/main" id="{B3E56361-DEB8-D441-B12E-BDC28D941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6578" name="Rectangle 122">
              <a:extLst>
                <a:ext uri="{FF2B5EF4-FFF2-40B4-BE49-F238E27FC236}">
                  <a16:creationId xmlns:a16="http://schemas.microsoft.com/office/drawing/2014/main" id="{ED5DEAF3-B012-7E43-A5A3-1E7D22E8A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79" name="Rectangle 123">
              <a:extLst>
                <a:ext uri="{FF2B5EF4-FFF2-40B4-BE49-F238E27FC236}">
                  <a16:creationId xmlns:a16="http://schemas.microsoft.com/office/drawing/2014/main" id="{F9BC00CF-BA0E-7B46-BF91-B177DFD5B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0" name="Rectangle 124">
              <a:extLst>
                <a:ext uri="{FF2B5EF4-FFF2-40B4-BE49-F238E27FC236}">
                  <a16:creationId xmlns:a16="http://schemas.microsoft.com/office/drawing/2014/main" id="{60797CB1-F66C-9845-B0E8-418D8AF66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6581" name="Rectangle 125">
              <a:extLst>
                <a:ext uri="{FF2B5EF4-FFF2-40B4-BE49-F238E27FC236}">
                  <a16:creationId xmlns:a16="http://schemas.microsoft.com/office/drawing/2014/main" id="{473A29E5-69EC-6148-B106-DA9120149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2" name="Rectangle 126">
              <a:extLst>
                <a:ext uri="{FF2B5EF4-FFF2-40B4-BE49-F238E27FC236}">
                  <a16:creationId xmlns:a16="http://schemas.microsoft.com/office/drawing/2014/main" id="{EEFBA093-8ADD-3F42-B32B-B338F0397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6583" name="Rectangle 127">
              <a:extLst>
                <a:ext uri="{FF2B5EF4-FFF2-40B4-BE49-F238E27FC236}">
                  <a16:creationId xmlns:a16="http://schemas.microsoft.com/office/drawing/2014/main" id="{CD18DB7E-0A3F-0947-AC47-C0F79CA04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84" name="Rectangle 128">
              <a:extLst>
                <a:ext uri="{FF2B5EF4-FFF2-40B4-BE49-F238E27FC236}">
                  <a16:creationId xmlns:a16="http://schemas.microsoft.com/office/drawing/2014/main" id="{33F98C2B-2048-7445-A7BA-585B247C1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5" name="Rectangle 129">
              <a:extLst>
                <a:ext uri="{FF2B5EF4-FFF2-40B4-BE49-F238E27FC236}">
                  <a16:creationId xmlns:a16="http://schemas.microsoft.com/office/drawing/2014/main" id="{7C948FDE-A6AB-6D4C-B24A-CEC255F69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6586" name="Rectangle 130">
              <a:extLst>
                <a:ext uri="{FF2B5EF4-FFF2-40B4-BE49-F238E27FC236}">
                  <a16:creationId xmlns:a16="http://schemas.microsoft.com/office/drawing/2014/main" id="{6C9EE3A7-8710-1841-95C0-6CBF46C38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7" name="Rectangle 131">
              <a:extLst>
                <a:ext uri="{FF2B5EF4-FFF2-40B4-BE49-F238E27FC236}">
                  <a16:creationId xmlns:a16="http://schemas.microsoft.com/office/drawing/2014/main" id="{0C2141C2-86BF-E04A-B645-4B523049C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88" name="Rectangle 132">
              <a:extLst>
                <a:ext uri="{FF2B5EF4-FFF2-40B4-BE49-F238E27FC236}">
                  <a16:creationId xmlns:a16="http://schemas.microsoft.com/office/drawing/2014/main" id="{B9628D9D-670F-5C44-9E7E-D0B95BA61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6589" name="Rectangle 133">
              <a:extLst>
                <a:ext uri="{FF2B5EF4-FFF2-40B4-BE49-F238E27FC236}">
                  <a16:creationId xmlns:a16="http://schemas.microsoft.com/office/drawing/2014/main" id="{2177F6CA-3514-EA4A-A00A-72792D9EF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90" name="Rectangle 134">
              <a:extLst>
                <a:ext uri="{FF2B5EF4-FFF2-40B4-BE49-F238E27FC236}">
                  <a16:creationId xmlns:a16="http://schemas.microsoft.com/office/drawing/2014/main" id="{785738E3-F7CE-6642-AEE2-7F86D30A3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6591" name="Rectangle 135">
              <a:extLst>
                <a:ext uri="{FF2B5EF4-FFF2-40B4-BE49-F238E27FC236}">
                  <a16:creationId xmlns:a16="http://schemas.microsoft.com/office/drawing/2014/main" id="{FD33ECCC-0C16-A54D-81A4-EFB30D8F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6592" name="Rectangle 136">
              <a:extLst>
                <a:ext uri="{FF2B5EF4-FFF2-40B4-BE49-F238E27FC236}">
                  <a16:creationId xmlns:a16="http://schemas.microsoft.com/office/drawing/2014/main" id="{EB586A01-602C-9F4D-A6EB-3F04C4784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93" name="Rectangle 137">
              <a:extLst>
                <a:ext uri="{FF2B5EF4-FFF2-40B4-BE49-F238E27FC236}">
                  <a16:creationId xmlns:a16="http://schemas.microsoft.com/office/drawing/2014/main" id="{25F2539A-A1FF-FF49-A516-0ED38C46E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6594" name="Rectangle 138">
              <a:extLst>
                <a:ext uri="{FF2B5EF4-FFF2-40B4-BE49-F238E27FC236}">
                  <a16:creationId xmlns:a16="http://schemas.microsoft.com/office/drawing/2014/main" id="{77569804-3D4A-AD4B-9587-F3289AB60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95" name="Rectangle 139">
              <a:extLst>
                <a:ext uri="{FF2B5EF4-FFF2-40B4-BE49-F238E27FC236}">
                  <a16:creationId xmlns:a16="http://schemas.microsoft.com/office/drawing/2014/main" id="{F25D055D-C595-064F-900D-3520AC71C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6596" name="Rectangle 140">
              <a:extLst>
                <a:ext uri="{FF2B5EF4-FFF2-40B4-BE49-F238E27FC236}">
                  <a16:creationId xmlns:a16="http://schemas.microsoft.com/office/drawing/2014/main" id="{B047EA6D-8A5E-3B46-879C-00A20B105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06500" name="Group 61">
            <a:extLst>
              <a:ext uri="{FF2B5EF4-FFF2-40B4-BE49-F238E27FC236}">
                <a16:creationId xmlns:a16="http://schemas.microsoft.com/office/drawing/2014/main" id="{6651A2B5-F108-4844-853E-22C6C3B3FBCF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106502" name="Freeform 11">
              <a:extLst>
                <a:ext uri="{FF2B5EF4-FFF2-40B4-BE49-F238E27FC236}">
                  <a16:creationId xmlns:a16="http://schemas.microsoft.com/office/drawing/2014/main" id="{6176E676-4927-744C-AD65-B96599FCE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3" name="Freeform 19">
              <a:extLst>
                <a:ext uri="{FF2B5EF4-FFF2-40B4-BE49-F238E27FC236}">
                  <a16:creationId xmlns:a16="http://schemas.microsoft.com/office/drawing/2014/main" id="{42D4BDF4-8CCC-DA4F-A60F-79BA1DCDB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4" name="Freeform 26">
              <a:extLst>
                <a:ext uri="{FF2B5EF4-FFF2-40B4-BE49-F238E27FC236}">
                  <a16:creationId xmlns:a16="http://schemas.microsoft.com/office/drawing/2014/main" id="{0BE1C7BD-DAA7-FF44-9475-E83009B6F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05" name="Freeform 29">
              <a:extLst>
                <a:ext uri="{FF2B5EF4-FFF2-40B4-BE49-F238E27FC236}">
                  <a16:creationId xmlns:a16="http://schemas.microsoft.com/office/drawing/2014/main" id="{4C90CF71-1782-0F44-AE79-02A516FC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6" name="Freeform 33">
              <a:extLst>
                <a:ext uri="{FF2B5EF4-FFF2-40B4-BE49-F238E27FC236}">
                  <a16:creationId xmlns:a16="http://schemas.microsoft.com/office/drawing/2014/main" id="{85380551-D4C3-D349-9AA6-D6002AE4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07" name="Freeform 37">
              <a:extLst>
                <a:ext uri="{FF2B5EF4-FFF2-40B4-BE49-F238E27FC236}">
                  <a16:creationId xmlns:a16="http://schemas.microsoft.com/office/drawing/2014/main" id="{5B7913E5-8635-C140-B5E3-3AC7E04A5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08" name="Freeform 38">
              <a:extLst>
                <a:ext uri="{FF2B5EF4-FFF2-40B4-BE49-F238E27FC236}">
                  <a16:creationId xmlns:a16="http://schemas.microsoft.com/office/drawing/2014/main" id="{072A9CA9-A03F-C34C-80F9-67A84A67E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09" name="Freeform 39">
              <a:extLst>
                <a:ext uri="{FF2B5EF4-FFF2-40B4-BE49-F238E27FC236}">
                  <a16:creationId xmlns:a16="http://schemas.microsoft.com/office/drawing/2014/main" id="{19185914-A525-C34C-BA87-70D76FD5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10" name="Line 40">
              <a:extLst>
                <a:ext uri="{FF2B5EF4-FFF2-40B4-BE49-F238E27FC236}">
                  <a16:creationId xmlns:a16="http://schemas.microsoft.com/office/drawing/2014/main" id="{1E48DAEF-D532-D14D-ADFE-90CE70BEE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1" name="Freeform 41">
              <a:extLst>
                <a:ext uri="{FF2B5EF4-FFF2-40B4-BE49-F238E27FC236}">
                  <a16:creationId xmlns:a16="http://schemas.microsoft.com/office/drawing/2014/main" id="{1FC4B755-0F9C-8B41-A4C2-2462055FB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12" name="Line 42">
              <a:extLst>
                <a:ext uri="{FF2B5EF4-FFF2-40B4-BE49-F238E27FC236}">
                  <a16:creationId xmlns:a16="http://schemas.microsoft.com/office/drawing/2014/main" id="{D9181D8E-A80F-A948-B8CD-BEF6ED81EC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3" name="Rectangle 48">
              <a:extLst>
                <a:ext uri="{FF2B5EF4-FFF2-40B4-BE49-F238E27FC236}">
                  <a16:creationId xmlns:a16="http://schemas.microsoft.com/office/drawing/2014/main" id="{10AA7D8C-BDF7-CE44-A75A-B3E5DE7BF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106514" name="Freeform 50">
              <a:extLst>
                <a:ext uri="{FF2B5EF4-FFF2-40B4-BE49-F238E27FC236}">
                  <a16:creationId xmlns:a16="http://schemas.microsoft.com/office/drawing/2014/main" id="{F3FA6ABB-C252-0140-88F7-D78B89F21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15" name="Line 51">
              <a:extLst>
                <a:ext uri="{FF2B5EF4-FFF2-40B4-BE49-F238E27FC236}">
                  <a16:creationId xmlns:a16="http://schemas.microsoft.com/office/drawing/2014/main" id="{8D42FCDA-1490-7B47-AA8D-5F669AEC03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6" name="Rectangle 69">
              <a:extLst>
                <a:ext uri="{FF2B5EF4-FFF2-40B4-BE49-F238E27FC236}">
                  <a16:creationId xmlns:a16="http://schemas.microsoft.com/office/drawing/2014/main" id="{4531923E-47E0-BF49-8B51-590717EED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6517" name="Freeform 46">
              <a:extLst>
                <a:ext uri="{FF2B5EF4-FFF2-40B4-BE49-F238E27FC236}">
                  <a16:creationId xmlns:a16="http://schemas.microsoft.com/office/drawing/2014/main" id="{915B58F8-7641-7D47-A5CC-EF6B1BD44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18" name="Rectangle 45">
              <a:extLst>
                <a:ext uri="{FF2B5EF4-FFF2-40B4-BE49-F238E27FC236}">
                  <a16:creationId xmlns:a16="http://schemas.microsoft.com/office/drawing/2014/main" id="{BAB8D599-51A9-5A46-ADDD-D02B92F97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106519" name="Group 79">
              <a:extLst>
                <a:ext uri="{FF2B5EF4-FFF2-40B4-BE49-F238E27FC236}">
                  <a16:creationId xmlns:a16="http://schemas.microsoft.com/office/drawing/2014/main" id="{F6E6805F-B4CF-C846-856E-C31CCCEFD01E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106539" name="Freeform 9">
                <a:extLst>
                  <a:ext uri="{FF2B5EF4-FFF2-40B4-BE49-F238E27FC236}">
                    <a16:creationId xmlns:a16="http://schemas.microsoft.com/office/drawing/2014/main" id="{0491E448-1FD4-DD43-9024-3C8B419C7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40" name="Arc 87">
                <a:extLst>
                  <a:ext uri="{FF2B5EF4-FFF2-40B4-BE49-F238E27FC236}">
                    <a16:creationId xmlns:a16="http://schemas.microsoft.com/office/drawing/2014/main" id="{9130B745-CA3E-1844-B5F5-1B80B1D0E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541" name="Arc 88">
                <a:extLst>
                  <a:ext uri="{FF2B5EF4-FFF2-40B4-BE49-F238E27FC236}">
                    <a16:creationId xmlns:a16="http://schemas.microsoft.com/office/drawing/2014/main" id="{506BA1F0-F52C-7349-BE29-BCAD08C1152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6520" name="Rectangle 48">
              <a:extLst>
                <a:ext uri="{FF2B5EF4-FFF2-40B4-BE49-F238E27FC236}">
                  <a16:creationId xmlns:a16="http://schemas.microsoft.com/office/drawing/2014/main" id="{874C8169-986D-824C-A1AE-C63CD6D17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106521" name="Rectangle 48">
              <a:extLst>
                <a:ext uri="{FF2B5EF4-FFF2-40B4-BE49-F238E27FC236}">
                  <a16:creationId xmlns:a16="http://schemas.microsoft.com/office/drawing/2014/main" id="{7BF807B7-2BA4-0E4B-8CD1-0BCF8C98F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106522" name="Rectangle 48">
              <a:extLst>
                <a:ext uri="{FF2B5EF4-FFF2-40B4-BE49-F238E27FC236}">
                  <a16:creationId xmlns:a16="http://schemas.microsoft.com/office/drawing/2014/main" id="{2C4126EE-E0C4-0342-A602-46A830793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106523" name="Group 83">
              <a:extLst>
                <a:ext uri="{FF2B5EF4-FFF2-40B4-BE49-F238E27FC236}">
                  <a16:creationId xmlns:a16="http://schemas.microsoft.com/office/drawing/2014/main" id="{50527740-D109-0341-B368-CC7DFDCAF9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106536" name="Freeform 4">
                <a:extLst>
                  <a:ext uri="{FF2B5EF4-FFF2-40B4-BE49-F238E27FC236}">
                    <a16:creationId xmlns:a16="http://schemas.microsoft.com/office/drawing/2014/main" id="{BD747025-0F3D-254C-8FE4-FF8B3929B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7" name="Arc 85">
                <a:extLst>
                  <a:ext uri="{FF2B5EF4-FFF2-40B4-BE49-F238E27FC236}">
                    <a16:creationId xmlns:a16="http://schemas.microsoft.com/office/drawing/2014/main" id="{F06476A7-15AD-854E-A44F-F743C27891E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538" name="Arc 86">
                <a:extLst>
                  <a:ext uri="{FF2B5EF4-FFF2-40B4-BE49-F238E27FC236}">
                    <a16:creationId xmlns:a16="http://schemas.microsoft.com/office/drawing/2014/main" id="{27182143-151B-BB4B-8197-C0B0C028F1D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6524" name="Group 84">
              <a:extLst>
                <a:ext uri="{FF2B5EF4-FFF2-40B4-BE49-F238E27FC236}">
                  <a16:creationId xmlns:a16="http://schemas.microsoft.com/office/drawing/2014/main" id="{4AD64216-D7BC-794A-8D51-89D8ADB8FD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106533" name="Arc 87">
                <a:extLst>
                  <a:ext uri="{FF2B5EF4-FFF2-40B4-BE49-F238E27FC236}">
                    <a16:creationId xmlns:a16="http://schemas.microsoft.com/office/drawing/2014/main" id="{C61F8F49-CC5A-364A-9CC9-7680D20194E0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534" name="Arc 88">
                <a:extLst>
                  <a:ext uri="{FF2B5EF4-FFF2-40B4-BE49-F238E27FC236}">
                    <a16:creationId xmlns:a16="http://schemas.microsoft.com/office/drawing/2014/main" id="{906571A7-56E9-3C49-815E-ECFA3C49BA73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535" name="Freeform 4">
                <a:extLst>
                  <a:ext uri="{FF2B5EF4-FFF2-40B4-BE49-F238E27FC236}">
                    <a16:creationId xmlns:a16="http://schemas.microsoft.com/office/drawing/2014/main" id="{8C360029-2160-AF43-9243-5A40A73921FF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525" name="Freeform 16">
              <a:extLst>
                <a:ext uri="{FF2B5EF4-FFF2-40B4-BE49-F238E27FC236}">
                  <a16:creationId xmlns:a16="http://schemas.microsoft.com/office/drawing/2014/main" id="{5F6CAC58-2541-DE43-865C-4F7C28971FF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26" name="Rectangle 69">
              <a:extLst>
                <a:ext uri="{FF2B5EF4-FFF2-40B4-BE49-F238E27FC236}">
                  <a16:creationId xmlns:a16="http://schemas.microsoft.com/office/drawing/2014/main" id="{6FF20D3A-E262-1A4F-BBAF-7F363F5B0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6527" name="Rectangle 69">
              <a:extLst>
                <a:ext uri="{FF2B5EF4-FFF2-40B4-BE49-F238E27FC236}">
                  <a16:creationId xmlns:a16="http://schemas.microsoft.com/office/drawing/2014/main" id="{C18CE8B1-A056-FA4A-A31E-7CE411F98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6528" name="Rectangle 69">
              <a:extLst>
                <a:ext uri="{FF2B5EF4-FFF2-40B4-BE49-F238E27FC236}">
                  <a16:creationId xmlns:a16="http://schemas.microsoft.com/office/drawing/2014/main" id="{C398E3DF-FCC5-1F4C-9886-0F6E60C38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6529" name="Rectangle 69">
              <a:extLst>
                <a:ext uri="{FF2B5EF4-FFF2-40B4-BE49-F238E27FC236}">
                  <a16:creationId xmlns:a16="http://schemas.microsoft.com/office/drawing/2014/main" id="{33766BE3-0EEA-F84C-95A7-14EE346F1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6530" name="Rectangle 69">
              <a:extLst>
                <a:ext uri="{FF2B5EF4-FFF2-40B4-BE49-F238E27FC236}">
                  <a16:creationId xmlns:a16="http://schemas.microsoft.com/office/drawing/2014/main" id="{A2C4A86D-8BDE-2F4B-B701-E2F55D6DF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6531" name="Rectangle 69">
              <a:extLst>
                <a:ext uri="{FF2B5EF4-FFF2-40B4-BE49-F238E27FC236}">
                  <a16:creationId xmlns:a16="http://schemas.microsoft.com/office/drawing/2014/main" id="{41BD85A9-8B74-F146-B1B9-C91CD3BA2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6532" name="Rectangle 69">
              <a:extLst>
                <a:ext uri="{FF2B5EF4-FFF2-40B4-BE49-F238E27FC236}">
                  <a16:creationId xmlns:a16="http://schemas.microsoft.com/office/drawing/2014/main" id="{6F8F5B51-4036-0C49-B9F7-977254D24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106501" name="Rectangle 87">
            <a:extLst>
              <a:ext uri="{FF2B5EF4-FFF2-40B4-BE49-F238E27FC236}">
                <a16:creationId xmlns:a16="http://schemas.microsoft.com/office/drawing/2014/main" id="{9C5954D5-B55A-6443-A9A7-025E4F1E008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C8CB43A6-AE1C-3740-82C7-6C88AE5A86D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8575"/>
            <a:ext cx="9144000" cy="7889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state diagram</a:t>
            </a:r>
          </a:p>
        </p:txBody>
      </p:sp>
      <p:sp>
        <p:nvSpPr>
          <p:cNvPr id="107522" name="Rectangle 87">
            <a:extLst>
              <a:ext uri="{FF2B5EF4-FFF2-40B4-BE49-F238E27FC236}">
                <a16:creationId xmlns:a16="http://schemas.microsoft.com/office/drawing/2014/main" id="{72FBDC21-F354-6F43-AF25-51AF211336C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107523" name="Group 127">
            <a:extLst>
              <a:ext uri="{FF2B5EF4-FFF2-40B4-BE49-F238E27FC236}">
                <a16:creationId xmlns:a16="http://schemas.microsoft.com/office/drawing/2014/main" id="{25047C6E-23E3-1543-9223-51CA1ADCD8D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7567" name="Rectangle 85">
              <a:extLst>
                <a:ext uri="{FF2B5EF4-FFF2-40B4-BE49-F238E27FC236}">
                  <a16:creationId xmlns:a16="http://schemas.microsoft.com/office/drawing/2014/main" id="{14F2CDBC-20ED-CD4D-9B99-F441ECF30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68" name="Rectangle 86">
              <a:extLst>
                <a:ext uri="{FF2B5EF4-FFF2-40B4-BE49-F238E27FC236}">
                  <a16:creationId xmlns:a16="http://schemas.microsoft.com/office/drawing/2014/main" id="{3DC6AB9E-BB83-AF41-8E6E-40125D321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69" name="Rectangle 88">
              <a:extLst>
                <a:ext uri="{FF2B5EF4-FFF2-40B4-BE49-F238E27FC236}">
                  <a16:creationId xmlns:a16="http://schemas.microsoft.com/office/drawing/2014/main" id="{60FE6191-A513-0541-B1AF-27C08378B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0" name="Rectangle 89">
              <a:extLst>
                <a:ext uri="{FF2B5EF4-FFF2-40B4-BE49-F238E27FC236}">
                  <a16:creationId xmlns:a16="http://schemas.microsoft.com/office/drawing/2014/main" id="{778797AA-1F2C-1A47-B1BE-BF6E63712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7571" name="Rectangle 90">
              <a:extLst>
                <a:ext uri="{FF2B5EF4-FFF2-40B4-BE49-F238E27FC236}">
                  <a16:creationId xmlns:a16="http://schemas.microsoft.com/office/drawing/2014/main" id="{B6DBB764-5B67-C544-B762-AFD33CA0A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2" name="Rectangle 91">
              <a:extLst>
                <a:ext uri="{FF2B5EF4-FFF2-40B4-BE49-F238E27FC236}">
                  <a16:creationId xmlns:a16="http://schemas.microsoft.com/office/drawing/2014/main" id="{057AC72D-D066-D844-97F6-E0A183B0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7573" name="Rectangle 92">
              <a:extLst>
                <a:ext uri="{FF2B5EF4-FFF2-40B4-BE49-F238E27FC236}">
                  <a16:creationId xmlns:a16="http://schemas.microsoft.com/office/drawing/2014/main" id="{210C2D81-4C60-EF45-ABCE-E0665BCCC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4" name="Rectangle 93">
              <a:extLst>
                <a:ext uri="{FF2B5EF4-FFF2-40B4-BE49-F238E27FC236}">
                  <a16:creationId xmlns:a16="http://schemas.microsoft.com/office/drawing/2014/main" id="{DA1510FD-267A-354A-BD85-8269E2A15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5" name="Rectangle 94">
              <a:extLst>
                <a:ext uri="{FF2B5EF4-FFF2-40B4-BE49-F238E27FC236}">
                  <a16:creationId xmlns:a16="http://schemas.microsoft.com/office/drawing/2014/main" id="{831EE089-2621-9549-A359-7038F08E0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6" name="Rectangle 95">
              <a:extLst>
                <a:ext uri="{FF2B5EF4-FFF2-40B4-BE49-F238E27FC236}">
                  <a16:creationId xmlns:a16="http://schemas.microsoft.com/office/drawing/2014/main" id="{4E195DB4-9FEE-7E47-8D52-8D17730A3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7577" name="Rectangle 96">
              <a:extLst>
                <a:ext uri="{FF2B5EF4-FFF2-40B4-BE49-F238E27FC236}">
                  <a16:creationId xmlns:a16="http://schemas.microsoft.com/office/drawing/2014/main" id="{A8E1ADEA-DB83-2744-AE0C-8D016005C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78" name="Rectangle 97">
              <a:extLst>
                <a:ext uri="{FF2B5EF4-FFF2-40B4-BE49-F238E27FC236}">
                  <a16:creationId xmlns:a16="http://schemas.microsoft.com/office/drawing/2014/main" id="{4CABC2AA-FD59-5642-8C54-F9FB34542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7579" name="Rectangle 98">
              <a:extLst>
                <a:ext uri="{FF2B5EF4-FFF2-40B4-BE49-F238E27FC236}">
                  <a16:creationId xmlns:a16="http://schemas.microsoft.com/office/drawing/2014/main" id="{E7DE56E7-7F6A-6341-A56B-2E0F07A4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7580" name="Rectangle 99">
              <a:extLst>
                <a:ext uri="{FF2B5EF4-FFF2-40B4-BE49-F238E27FC236}">
                  <a16:creationId xmlns:a16="http://schemas.microsoft.com/office/drawing/2014/main" id="{CBCA7252-D6C7-4740-8A3B-5307134D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7581" name="Rectangle 100">
              <a:extLst>
                <a:ext uri="{FF2B5EF4-FFF2-40B4-BE49-F238E27FC236}">
                  <a16:creationId xmlns:a16="http://schemas.microsoft.com/office/drawing/2014/main" id="{7F6D52E6-B999-C14B-9873-937650A09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7582" name="Rectangle 101">
              <a:extLst>
                <a:ext uri="{FF2B5EF4-FFF2-40B4-BE49-F238E27FC236}">
                  <a16:creationId xmlns:a16="http://schemas.microsoft.com/office/drawing/2014/main" id="{82ABC729-4B98-9441-B8EF-8C0386BF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7583" name="Rectangle 102">
              <a:extLst>
                <a:ext uri="{FF2B5EF4-FFF2-40B4-BE49-F238E27FC236}">
                  <a16:creationId xmlns:a16="http://schemas.microsoft.com/office/drawing/2014/main" id="{DF62EE8E-CE06-6B4F-8109-C4A731D8C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7584" name="Rectangle 103">
              <a:extLst>
                <a:ext uri="{FF2B5EF4-FFF2-40B4-BE49-F238E27FC236}">
                  <a16:creationId xmlns:a16="http://schemas.microsoft.com/office/drawing/2014/main" id="{BC89E4C4-B8FA-9749-88C9-F1FD71704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85" name="Rectangle 104">
              <a:extLst>
                <a:ext uri="{FF2B5EF4-FFF2-40B4-BE49-F238E27FC236}">
                  <a16:creationId xmlns:a16="http://schemas.microsoft.com/office/drawing/2014/main" id="{F4892E8F-85D4-0447-BCD3-FF91ECCFA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7586" name="Rectangle 105">
              <a:extLst>
                <a:ext uri="{FF2B5EF4-FFF2-40B4-BE49-F238E27FC236}">
                  <a16:creationId xmlns:a16="http://schemas.microsoft.com/office/drawing/2014/main" id="{5A5342FA-5F91-6A40-B7A5-E19F5F5CC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87" name="Rectangle 106">
              <a:extLst>
                <a:ext uri="{FF2B5EF4-FFF2-40B4-BE49-F238E27FC236}">
                  <a16:creationId xmlns:a16="http://schemas.microsoft.com/office/drawing/2014/main" id="{7BD1E303-995E-8049-A340-DA402F8A9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88" name="Rectangle 107">
              <a:extLst>
                <a:ext uri="{FF2B5EF4-FFF2-40B4-BE49-F238E27FC236}">
                  <a16:creationId xmlns:a16="http://schemas.microsoft.com/office/drawing/2014/main" id="{B1A62474-AA23-6E48-ACBE-B0E2C55C9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89" name="Rectangle 108">
              <a:extLst>
                <a:ext uri="{FF2B5EF4-FFF2-40B4-BE49-F238E27FC236}">
                  <a16:creationId xmlns:a16="http://schemas.microsoft.com/office/drawing/2014/main" id="{B7AD5F99-93AA-E543-A84B-74822CEDE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7590" name="Rectangle 109">
              <a:extLst>
                <a:ext uri="{FF2B5EF4-FFF2-40B4-BE49-F238E27FC236}">
                  <a16:creationId xmlns:a16="http://schemas.microsoft.com/office/drawing/2014/main" id="{1138E67B-4B38-1945-BAD9-DB5471A2C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1" name="Rectangle 110">
              <a:extLst>
                <a:ext uri="{FF2B5EF4-FFF2-40B4-BE49-F238E27FC236}">
                  <a16:creationId xmlns:a16="http://schemas.microsoft.com/office/drawing/2014/main" id="{CE62A940-5D70-8544-A3DB-FAEEB1AD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592" name="Rectangle 111">
              <a:extLst>
                <a:ext uri="{FF2B5EF4-FFF2-40B4-BE49-F238E27FC236}">
                  <a16:creationId xmlns:a16="http://schemas.microsoft.com/office/drawing/2014/main" id="{4768FF11-8F65-FF4C-B2F5-FBB663E66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593" name="Rectangle 112">
              <a:extLst>
                <a:ext uri="{FF2B5EF4-FFF2-40B4-BE49-F238E27FC236}">
                  <a16:creationId xmlns:a16="http://schemas.microsoft.com/office/drawing/2014/main" id="{359F7D11-BDDA-E64D-97FC-4730C4051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4" name="Rectangle 113">
              <a:extLst>
                <a:ext uri="{FF2B5EF4-FFF2-40B4-BE49-F238E27FC236}">
                  <a16:creationId xmlns:a16="http://schemas.microsoft.com/office/drawing/2014/main" id="{79E7B034-D55D-334B-ACCC-8DC3C1214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7595" name="Rectangle 114">
              <a:extLst>
                <a:ext uri="{FF2B5EF4-FFF2-40B4-BE49-F238E27FC236}">
                  <a16:creationId xmlns:a16="http://schemas.microsoft.com/office/drawing/2014/main" id="{D48FE73C-40F3-2445-A82D-AF2FF567C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6" name="Rectangle 115">
              <a:extLst>
                <a:ext uri="{FF2B5EF4-FFF2-40B4-BE49-F238E27FC236}">
                  <a16:creationId xmlns:a16="http://schemas.microsoft.com/office/drawing/2014/main" id="{BC742AD3-D0E3-4544-84A3-B365F4466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7" name="Rectangle 116">
              <a:extLst>
                <a:ext uri="{FF2B5EF4-FFF2-40B4-BE49-F238E27FC236}">
                  <a16:creationId xmlns:a16="http://schemas.microsoft.com/office/drawing/2014/main" id="{25903F8B-1C30-B045-BE02-4F5D6BFA9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7598" name="Rectangle 117">
              <a:extLst>
                <a:ext uri="{FF2B5EF4-FFF2-40B4-BE49-F238E27FC236}">
                  <a16:creationId xmlns:a16="http://schemas.microsoft.com/office/drawing/2014/main" id="{23C3FB65-57F8-5547-B753-2D88BC046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599" name="Rectangle 118">
              <a:extLst>
                <a:ext uri="{FF2B5EF4-FFF2-40B4-BE49-F238E27FC236}">
                  <a16:creationId xmlns:a16="http://schemas.microsoft.com/office/drawing/2014/main" id="{6F718B6D-D1F9-224C-925F-1D2E3AE80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7600" name="Rectangle 119">
              <a:extLst>
                <a:ext uri="{FF2B5EF4-FFF2-40B4-BE49-F238E27FC236}">
                  <a16:creationId xmlns:a16="http://schemas.microsoft.com/office/drawing/2014/main" id="{FDF3F458-9B55-014B-9A0C-49E4BC172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601" name="Rectangle 120">
              <a:extLst>
                <a:ext uri="{FF2B5EF4-FFF2-40B4-BE49-F238E27FC236}">
                  <a16:creationId xmlns:a16="http://schemas.microsoft.com/office/drawing/2014/main" id="{1814BDB4-C1BF-7346-BE0C-0CE9400AF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02" name="Rectangle 121">
              <a:extLst>
                <a:ext uri="{FF2B5EF4-FFF2-40B4-BE49-F238E27FC236}">
                  <a16:creationId xmlns:a16="http://schemas.microsoft.com/office/drawing/2014/main" id="{EC5E5528-B1E5-5743-B49E-1924A5DE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7603" name="Rectangle 122">
              <a:extLst>
                <a:ext uri="{FF2B5EF4-FFF2-40B4-BE49-F238E27FC236}">
                  <a16:creationId xmlns:a16="http://schemas.microsoft.com/office/drawing/2014/main" id="{98E03612-55D0-E94D-8277-D3405922B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04" name="Rectangle 123">
              <a:extLst>
                <a:ext uri="{FF2B5EF4-FFF2-40B4-BE49-F238E27FC236}">
                  <a16:creationId xmlns:a16="http://schemas.microsoft.com/office/drawing/2014/main" id="{5B571203-19F9-2344-BE68-1F55157C8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05" name="Rectangle 124">
              <a:extLst>
                <a:ext uri="{FF2B5EF4-FFF2-40B4-BE49-F238E27FC236}">
                  <a16:creationId xmlns:a16="http://schemas.microsoft.com/office/drawing/2014/main" id="{B4C601E0-EF25-6C48-8E86-2987A6B5D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7606" name="Rectangle 125">
              <a:extLst>
                <a:ext uri="{FF2B5EF4-FFF2-40B4-BE49-F238E27FC236}">
                  <a16:creationId xmlns:a16="http://schemas.microsoft.com/office/drawing/2014/main" id="{D5F461DA-8487-C047-8622-5FD757155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07" name="Rectangle 126">
              <a:extLst>
                <a:ext uri="{FF2B5EF4-FFF2-40B4-BE49-F238E27FC236}">
                  <a16:creationId xmlns:a16="http://schemas.microsoft.com/office/drawing/2014/main" id="{F497152A-9FDE-8E4F-B35D-608EBCAFF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7608" name="Rectangle 127">
              <a:extLst>
                <a:ext uri="{FF2B5EF4-FFF2-40B4-BE49-F238E27FC236}">
                  <a16:creationId xmlns:a16="http://schemas.microsoft.com/office/drawing/2014/main" id="{9C1ABE17-988D-394D-B466-CC5766F8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609" name="Rectangle 128">
              <a:extLst>
                <a:ext uri="{FF2B5EF4-FFF2-40B4-BE49-F238E27FC236}">
                  <a16:creationId xmlns:a16="http://schemas.microsoft.com/office/drawing/2014/main" id="{828F83E4-6752-7F4C-ABE9-06F56E6EC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0" name="Rectangle 129">
              <a:extLst>
                <a:ext uri="{FF2B5EF4-FFF2-40B4-BE49-F238E27FC236}">
                  <a16:creationId xmlns:a16="http://schemas.microsoft.com/office/drawing/2014/main" id="{E6993F12-C7B8-7B4D-BB0A-5E4B02DDF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7611" name="Rectangle 130">
              <a:extLst>
                <a:ext uri="{FF2B5EF4-FFF2-40B4-BE49-F238E27FC236}">
                  <a16:creationId xmlns:a16="http://schemas.microsoft.com/office/drawing/2014/main" id="{372D06A7-D67C-144C-8057-2D5D394D6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2" name="Rectangle 131">
              <a:extLst>
                <a:ext uri="{FF2B5EF4-FFF2-40B4-BE49-F238E27FC236}">
                  <a16:creationId xmlns:a16="http://schemas.microsoft.com/office/drawing/2014/main" id="{827FF037-D368-F14A-A59A-5F387DA7F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3" name="Rectangle 132">
              <a:extLst>
                <a:ext uri="{FF2B5EF4-FFF2-40B4-BE49-F238E27FC236}">
                  <a16:creationId xmlns:a16="http://schemas.microsoft.com/office/drawing/2014/main" id="{1CFF7485-2AD9-A14E-A2D9-43A33D0B7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7614" name="Rectangle 133">
              <a:extLst>
                <a:ext uri="{FF2B5EF4-FFF2-40B4-BE49-F238E27FC236}">
                  <a16:creationId xmlns:a16="http://schemas.microsoft.com/office/drawing/2014/main" id="{D89D7838-F91C-BB4C-A13B-F19A789E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5" name="Rectangle 134">
              <a:extLst>
                <a:ext uri="{FF2B5EF4-FFF2-40B4-BE49-F238E27FC236}">
                  <a16:creationId xmlns:a16="http://schemas.microsoft.com/office/drawing/2014/main" id="{DE94522E-2FDC-C24D-ACF7-C3C711CA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7616" name="Rectangle 135">
              <a:extLst>
                <a:ext uri="{FF2B5EF4-FFF2-40B4-BE49-F238E27FC236}">
                  <a16:creationId xmlns:a16="http://schemas.microsoft.com/office/drawing/2014/main" id="{8930C7D6-68BA-D64D-9B42-C198D8ADB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7617" name="Rectangle 136">
              <a:extLst>
                <a:ext uri="{FF2B5EF4-FFF2-40B4-BE49-F238E27FC236}">
                  <a16:creationId xmlns:a16="http://schemas.microsoft.com/office/drawing/2014/main" id="{D12DA816-0142-404D-8F61-A4BE4DDBA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18" name="Rectangle 137">
              <a:extLst>
                <a:ext uri="{FF2B5EF4-FFF2-40B4-BE49-F238E27FC236}">
                  <a16:creationId xmlns:a16="http://schemas.microsoft.com/office/drawing/2014/main" id="{4D117DBA-BAD9-234B-81BA-15BAC2712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7619" name="Rectangle 138">
              <a:extLst>
                <a:ext uri="{FF2B5EF4-FFF2-40B4-BE49-F238E27FC236}">
                  <a16:creationId xmlns:a16="http://schemas.microsoft.com/office/drawing/2014/main" id="{4762AC8B-D639-F145-A30A-DDE29605A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20" name="Rectangle 139">
              <a:extLst>
                <a:ext uri="{FF2B5EF4-FFF2-40B4-BE49-F238E27FC236}">
                  <a16:creationId xmlns:a16="http://schemas.microsoft.com/office/drawing/2014/main" id="{D43F7201-3E38-B446-B656-D3167AEC2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7621" name="Rectangle 140">
              <a:extLst>
                <a:ext uri="{FF2B5EF4-FFF2-40B4-BE49-F238E27FC236}">
                  <a16:creationId xmlns:a16="http://schemas.microsoft.com/office/drawing/2014/main" id="{F8D4187D-E0A7-8E44-BA8C-23248F5F9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07524" name="Group 61">
            <a:extLst>
              <a:ext uri="{FF2B5EF4-FFF2-40B4-BE49-F238E27FC236}">
                <a16:creationId xmlns:a16="http://schemas.microsoft.com/office/drawing/2014/main" id="{AC42D92A-91EA-314E-978C-4E2EACBCD3F3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107527" name="Freeform 11">
              <a:extLst>
                <a:ext uri="{FF2B5EF4-FFF2-40B4-BE49-F238E27FC236}">
                  <a16:creationId xmlns:a16="http://schemas.microsoft.com/office/drawing/2014/main" id="{502A2AB5-FF63-0B44-A602-AC4F817C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8" name="Freeform 19">
              <a:extLst>
                <a:ext uri="{FF2B5EF4-FFF2-40B4-BE49-F238E27FC236}">
                  <a16:creationId xmlns:a16="http://schemas.microsoft.com/office/drawing/2014/main" id="{29081FAF-1C12-7449-9F5B-8F8806F96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29" name="Freeform 26">
              <a:extLst>
                <a:ext uri="{FF2B5EF4-FFF2-40B4-BE49-F238E27FC236}">
                  <a16:creationId xmlns:a16="http://schemas.microsoft.com/office/drawing/2014/main" id="{A67DCF21-2282-4A4B-AD1A-F589B716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0" name="Freeform 29">
              <a:extLst>
                <a:ext uri="{FF2B5EF4-FFF2-40B4-BE49-F238E27FC236}">
                  <a16:creationId xmlns:a16="http://schemas.microsoft.com/office/drawing/2014/main" id="{E834469D-E467-A349-BFA4-BB4999D9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1" name="Freeform 33">
              <a:extLst>
                <a:ext uri="{FF2B5EF4-FFF2-40B4-BE49-F238E27FC236}">
                  <a16:creationId xmlns:a16="http://schemas.microsoft.com/office/drawing/2014/main" id="{8A78C50A-3B3A-B54F-BFCC-FAE763E0B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Freeform 37">
              <a:extLst>
                <a:ext uri="{FF2B5EF4-FFF2-40B4-BE49-F238E27FC236}">
                  <a16:creationId xmlns:a16="http://schemas.microsoft.com/office/drawing/2014/main" id="{5CE11099-CE7E-7847-91C7-77D380F7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3" name="Freeform 38">
              <a:extLst>
                <a:ext uri="{FF2B5EF4-FFF2-40B4-BE49-F238E27FC236}">
                  <a16:creationId xmlns:a16="http://schemas.microsoft.com/office/drawing/2014/main" id="{846A5B5C-BAD3-584C-B027-B62CCA3F9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Freeform 39">
              <a:extLst>
                <a:ext uri="{FF2B5EF4-FFF2-40B4-BE49-F238E27FC236}">
                  <a16:creationId xmlns:a16="http://schemas.microsoft.com/office/drawing/2014/main" id="{2217D6AF-1470-3B4F-B614-A2DE789A4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5" name="Line 40">
              <a:extLst>
                <a:ext uri="{FF2B5EF4-FFF2-40B4-BE49-F238E27FC236}">
                  <a16:creationId xmlns:a16="http://schemas.microsoft.com/office/drawing/2014/main" id="{C0077886-29ED-BE44-9457-DA6CC996A3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6" name="Freeform 41">
              <a:extLst>
                <a:ext uri="{FF2B5EF4-FFF2-40B4-BE49-F238E27FC236}">
                  <a16:creationId xmlns:a16="http://schemas.microsoft.com/office/drawing/2014/main" id="{5FC6790D-DB17-6941-BF6A-626089A1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37" name="Line 42">
              <a:extLst>
                <a:ext uri="{FF2B5EF4-FFF2-40B4-BE49-F238E27FC236}">
                  <a16:creationId xmlns:a16="http://schemas.microsoft.com/office/drawing/2014/main" id="{6227193B-43C2-EF4A-A266-E69CE8A074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8" name="Rectangle 48">
              <a:extLst>
                <a:ext uri="{FF2B5EF4-FFF2-40B4-BE49-F238E27FC236}">
                  <a16:creationId xmlns:a16="http://schemas.microsoft.com/office/drawing/2014/main" id="{E1388984-EF8C-F246-8894-454F62177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107539" name="Freeform 50">
              <a:extLst>
                <a:ext uri="{FF2B5EF4-FFF2-40B4-BE49-F238E27FC236}">
                  <a16:creationId xmlns:a16="http://schemas.microsoft.com/office/drawing/2014/main" id="{B9D46219-0470-6542-B330-88A1B084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0" name="Line 51">
              <a:extLst>
                <a:ext uri="{FF2B5EF4-FFF2-40B4-BE49-F238E27FC236}">
                  <a16:creationId xmlns:a16="http://schemas.microsoft.com/office/drawing/2014/main" id="{BAC253B1-20CB-B348-8E75-062EF8A25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1" name="Rectangle 69">
              <a:extLst>
                <a:ext uri="{FF2B5EF4-FFF2-40B4-BE49-F238E27FC236}">
                  <a16:creationId xmlns:a16="http://schemas.microsoft.com/office/drawing/2014/main" id="{EBBAC05C-63E8-1F4E-A0C1-078FCEF5B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7542" name="Freeform 46">
              <a:extLst>
                <a:ext uri="{FF2B5EF4-FFF2-40B4-BE49-F238E27FC236}">
                  <a16:creationId xmlns:a16="http://schemas.microsoft.com/office/drawing/2014/main" id="{EFA017B9-10F3-1845-A25B-251DCA6C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Rectangle 45">
              <a:extLst>
                <a:ext uri="{FF2B5EF4-FFF2-40B4-BE49-F238E27FC236}">
                  <a16:creationId xmlns:a16="http://schemas.microsoft.com/office/drawing/2014/main" id="{A8EDD1B4-9F80-114D-A2D8-D692B5123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107544" name="Group 79">
              <a:extLst>
                <a:ext uri="{FF2B5EF4-FFF2-40B4-BE49-F238E27FC236}">
                  <a16:creationId xmlns:a16="http://schemas.microsoft.com/office/drawing/2014/main" id="{CC50ACE4-E643-1C42-8D4D-0333099EF729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107564" name="Freeform 9">
                <a:extLst>
                  <a:ext uri="{FF2B5EF4-FFF2-40B4-BE49-F238E27FC236}">
                    <a16:creationId xmlns:a16="http://schemas.microsoft.com/office/drawing/2014/main" id="{D8896202-22F4-B64F-8313-CA4E66596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5" name="Arc 87">
                <a:extLst>
                  <a:ext uri="{FF2B5EF4-FFF2-40B4-BE49-F238E27FC236}">
                    <a16:creationId xmlns:a16="http://schemas.microsoft.com/office/drawing/2014/main" id="{A6DF533D-86C1-5144-8684-6FDB9E1BC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566" name="Arc 88">
                <a:extLst>
                  <a:ext uri="{FF2B5EF4-FFF2-40B4-BE49-F238E27FC236}">
                    <a16:creationId xmlns:a16="http://schemas.microsoft.com/office/drawing/2014/main" id="{28701CB0-6D30-CB41-A875-0253E660C96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07545" name="Rectangle 48">
              <a:extLst>
                <a:ext uri="{FF2B5EF4-FFF2-40B4-BE49-F238E27FC236}">
                  <a16:creationId xmlns:a16="http://schemas.microsoft.com/office/drawing/2014/main" id="{A36436CB-C1A2-B745-A383-A7B340AAE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107546" name="Rectangle 48">
              <a:extLst>
                <a:ext uri="{FF2B5EF4-FFF2-40B4-BE49-F238E27FC236}">
                  <a16:creationId xmlns:a16="http://schemas.microsoft.com/office/drawing/2014/main" id="{DAA89731-BF50-F848-928B-BF94F6E0F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107547" name="Rectangle 48">
              <a:extLst>
                <a:ext uri="{FF2B5EF4-FFF2-40B4-BE49-F238E27FC236}">
                  <a16:creationId xmlns:a16="http://schemas.microsoft.com/office/drawing/2014/main" id="{DEE6BECB-99B4-EC40-AC94-E99174126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107548" name="Group 83">
              <a:extLst>
                <a:ext uri="{FF2B5EF4-FFF2-40B4-BE49-F238E27FC236}">
                  <a16:creationId xmlns:a16="http://schemas.microsoft.com/office/drawing/2014/main" id="{B0BDBFAD-8488-5F4D-B496-276E69C6AD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107561" name="Freeform 4">
                <a:extLst>
                  <a:ext uri="{FF2B5EF4-FFF2-40B4-BE49-F238E27FC236}">
                    <a16:creationId xmlns:a16="http://schemas.microsoft.com/office/drawing/2014/main" id="{9D065EAE-8A6B-9345-A6CD-54A1CCA52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2" name="Arc 85">
                <a:extLst>
                  <a:ext uri="{FF2B5EF4-FFF2-40B4-BE49-F238E27FC236}">
                    <a16:creationId xmlns:a16="http://schemas.microsoft.com/office/drawing/2014/main" id="{27E06969-108B-1545-B2EE-F21CEC68EB0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563" name="Arc 86">
                <a:extLst>
                  <a:ext uri="{FF2B5EF4-FFF2-40B4-BE49-F238E27FC236}">
                    <a16:creationId xmlns:a16="http://schemas.microsoft.com/office/drawing/2014/main" id="{29783329-393B-214C-B2D6-79D32F832D5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7549" name="Group 84">
              <a:extLst>
                <a:ext uri="{FF2B5EF4-FFF2-40B4-BE49-F238E27FC236}">
                  <a16:creationId xmlns:a16="http://schemas.microsoft.com/office/drawing/2014/main" id="{BCFE5017-90E0-4741-8648-60B95D474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107558" name="Arc 87">
                <a:extLst>
                  <a:ext uri="{FF2B5EF4-FFF2-40B4-BE49-F238E27FC236}">
                    <a16:creationId xmlns:a16="http://schemas.microsoft.com/office/drawing/2014/main" id="{0ED56FE7-C76E-A14D-812F-8EB1DEFBEFF6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559" name="Arc 88">
                <a:extLst>
                  <a:ext uri="{FF2B5EF4-FFF2-40B4-BE49-F238E27FC236}">
                    <a16:creationId xmlns:a16="http://schemas.microsoft.com/office/drawing/2014/main" id="{1439F7A5-0CF6-C34C-985E-AE3CAE087C9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560" name="Freeform 4">
                <a:extLst>
                  <a:ext uri="{FF2B5EF4-FFF2-40B4-BE49-F238E27FC236}">
                    <a16:creationId xmlns:a16="http://schemas.microsoft.com/office/drawing/2014/main" id="{6B0ECBF3-42B2-A34D-841F-DC816A90EAA2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550" name="Freeform 16">
              <a:extLst>
                <a:ext uri="{FF2B5EF4-FFF2-40B4-BE49-F238E27FC236}">
                  <a16:creationId xmlns:a16="http://schemas.microsoft.com/office/drawing/2014/main" id="{297E6CA9-84E3-4846-B609-B18878A0974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1" name="Rectangle 69">
              <a:extLst>
                <a:ext uri="{FF2B5EF4-FFF2-40B4-BE49-F238E27FC236}">
                  <a16:creationId xmlns:a16="http://schemas.microsoft.com/office/drawing/2014/main" id="{D0EDF8F2-C74E-8A48-9C75-B7CFFE8EE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7552" name="Rectangle 69">
              <a:extLst>
                <a:ext uri="{FF2B5EF4-FFF2-40B4-BE49-F238E27FC236}">
                  <a16:creationId xmlns:a16="http://schemas.microsoft.com/office/drawing/2014/main" id="{9135E54B-EE2C-1E45-824A-70BCB9850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7553" name="Rectangle 69">
              <a:extLst>
                <a:ext uri="{FF2B5EF4-FFF2-40B4-BE49-F238E27FC236}">
                  <a16:creationId xmlns:a16="http://schemas.microsoft.com/office/drawing/2014/main" id="{C6D943CB-40EF-5240-81FC-CF844917C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07554" name="Rectangle 69">
              <a:extLst>
                <a:ext uri="{FF2B5EF4-FFF2-40B4-BE49-F238E27FC236}">
                  <a16:creationId xmlns:a16="http://schemas.microsoft.com/office/drawing/2014/main" id="{5F752DE5-DE7B-124D-9A5D-EB87AE86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7555" name="Rectangle 69">
              <a:extLst>
                <a:ext uri="{FF2B5EF4-FFF2-40B4-BE49-F238E27FC236}">
                  <a16:creationId xmlns:a16="http://schemas.microsoft.com/office/drawing/2014/main" id="{87F1A89C-E93D-4E43-B5A6-169C57D3E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7556" name="Rectangle 69">
              <a:extLst>
                <a:ext uri="{FF2B5EF4-FFF2-40B4-BE49-F238E27FC236}">
                  <a16:creationId xmlns:a16="http://schemas.microsoft.com/office/drawing/2014/main" id="{495FF10A-85D6-0744-A4D1-5379E6B0E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07557" name="Rectangle 69">
              <a:extLst>
                <a:ext uri="{FF2B5EF4-FFF2-40B4-BE49-F238E27FC236}">
                  <a16:creationId xmlns:a16="http://schemas.microsoft.com/office/drawing/2014/main" id="{10B3762C-3C54-FE4D-82B2-A924F0954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107525" name="Rectangle 87">
            <a:extLst>
              <a:ext uri="{FF2B5EF4-FFF2-40B4-BE49-F238E27FC236}">
                <a16:creationId xmlns:a16="http://schemas.microsoft.com/office/drawing/2014/main" id="{B36C0EFA-21A0-C24F-B938-09852987821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107526" name="TextBox 1">
            <a:extLst>
              <a:ext uri="{FF2B5EF4-FFF2-40B4-BE49-F238E27FC236}">
                <a16:creationId xmlns:a16="http://schemas.microsoft.com/office/drawing/2014/main" id="{D3776C9C-DFD9-3D47-929C-A15E19206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3164" y="846139"/>
            <a:ext cx="451437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Thus, this FSM is identical to the one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 the previous example, even though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the circuit uses JK flip-flops.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3">
            <a:extLst>
              <a:ext uri="{FF2B5EF4-FFF2-40B4-BE49-F238E27FC236}">
                <a16:creationId xmlns:a16="http://schemas.microsoft.com/office/drawing/2014/main" id="{77885554-64DD-3742-9C71-026CD40CA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468563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Yet Another Example</a:t>
            </a:r>
          </a:p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(with mixed flip-flops)</a:t>
            </a:r>
            <a:endParaRPr lang="en-US" altLang="en-US" sz="36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extBox 125">
            <a:extLst>
              <a:ext uri="{FF2B5EF4-FFF2-40B4-BE49-F238E27FC236}">
                <a16:creationId xmlns:a16="http://schemas.microsoft.com/office/drawing/2014/main" id="{230D8A5D-E31C-9F49-AB7E-FDCF83C53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6.79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CB31CF38-D439-FF4E-8F88-45F416EF501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does this circuit do?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E332615-976C-8106-1572-73F157FA038D}"/>
              </a:ext>
            </a:extLst>
          </p:cNvPr>
          <p:cNvGrpSpPr/>
          <p:nvPr/>
        </p:nvGrpSpPr>
        <p:grpSpPr>
          <a:xfrm>
            <a:off x="1528764" y="1408113"/>
            <a:ext cx="8281987" cy="4514850"/>
            <a:chOff x="1528764" y="1408113"/>
            <a:chExt cx="8281987" cy="4514850"/>
          </a:xfrm>
        </p:grpSpPr>
        <p:pic>
          <p:nvPicPr>
            <p:cNvPr id="109571" name="Picture 3" descr="figure8">
              <a:extLst>
                <a:ext uri="{FF2B5EF4-FFF2-40B4-BE49-F238E27FC236}">
                  <a16:creationId xmlns:a16="http://schemas.microsoft.com/office/drawing/2014/main" id="{298EFBB3-1029-E94A-9FDD-A828339231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764" y="1408113"/>
              <a:ext cx="8281987" cy="451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Freeform 10">
              <a:extLst>
                <a:ext uri="{FF2B5EF4-FFF2-40B4-BE49-F238E27FC236}">
                  <a16:creationId xmlns:a16="http://schemas.microsoft.com/office/drawing/2014/main" id="{A66EB668-5980-AA67-F43F-8E7380D1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496" y="5405717"/>
              <a:ext cx="1603375" cy="203443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Freeform 11">
              <a:extLst>
                <a:ext uri="{FF2B5EF4-FFF2-40B4-BE49-F238E27FC236}">
                  <a16:creationId xmlns:a16="http://schemas.microsoft.com/office/drawing/2014/main" id="{69776BEB-546E-2627-FCDF-9EA51CE1B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582" y="3018865"/>
              <a:ext cx="1279737" cy="2583572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2205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064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8" y="7697"/>
                    <a:pt x="35" y="5393"/>
                    <a:pt x="53" y="3090"/>
                  </a:cubicBezTo>
                  <a:lnTo>
                    <a:pt x="10000" y="3064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5" name="Rectangle 3">
            <a:extLst>
              <a:ext uri="{FF2B5EF4-FFF2-40B4-BE49-F238E27FC236}">
                <a16:creationId xmlns:a16="http://schemas.microsoft.com/office/drawing/2014/main" id="{81BD37D9-CA24-DD40-8403-A3D1AAEFA7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65225" y="344488"/>
            <a:ext cx="8763000" cy="6407150"/>
          </a:xfrm>
        </p:spPr>
        <p:txBody>
          <a:bodyPr/>
          <a:lstStyle/>
          <a:p>
            <a:pPr marL="0" indent="0" eaLnBrk="1" hangingPunct="1">
              <a:buNone/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Find the flip-flops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Outputs of the flip-flops = present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Inputs of the flip-flops determine the next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Determine the logical expressions for the outputs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Given this info it is easy to do the state-assigned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Next do the state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Finally, draw the state diagram.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  <p:sp>
        <p:nvSpPr>
          <p:cNvPr id="207874" name="Rectangle 2">
            <a:extLst>
              <a:ext uri="{FF2B5EF4-FFF2-40B4-BE49-F238E27FC236}">
                <a16:creationId xmlns:a16="http://schemas.microsoft.com/office/drawing/2014/main" id="{51A5E141-737A-E24E-BDA1-21D159A924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Approach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extBox 125">
            <a:extLst>
              <a:ext uri="{FF2B5EF4-FFF2-40B4-BE49-F238E27FC236}">
                <a16:creationId xmlns:a16="http://schemas.microsoft.com/office/drawing/2014/main" id="{00BD1102-E5D3-6842-BD44-A2C5A6733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6.79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B8A5889-F708-2145-A437-5A9C9734286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 logic expressions?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5F15727-CFD6-EBDC-BD19-B817C71D82D0}"/>
              </a:ext>
            </a:extLst>
          </p:cNvPr>
          <p:cNvGrpSpPr/>
          <p:nvPr/>
        </p:nvGrpSpPr>
        <p:grpSpPr>
          <a:xfrm>
            <a:off x="1528764" y="1408113"/>
            <a:ext cx="8281987" cy="4514850"/>
            <a:chOff x="1528764" y="1408113"/>
            <a:chExt cx="8281987" cy="45148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6FFD963A-2CC7-1CBF-BB10-0157F20FC5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764" y="1408113"/>
              <a:ext cx="8281987" cy="451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8BBD3B49-B747-EB0B-1DE3-0392C743E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496" y="5405717"/>
              <a:ext cx="1603375" cy="203443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61A7D782-2C8B-F668-590A-2E08E1EEB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582" y="3018865"/>
              <a:ext cx="1279737" cy="2583572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2205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064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8" y="7697"/>
                    <a:pt x="35" y="5393"/>
                    <a:pt x="53" y="3090"/>
                  </a:cubicBezTo>
                  <a:lnTo>
                    <a:pt x="10000" y="3064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AF35438E-621E-B747-A602-C6078B93AAF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 logic expressions?</a:t>
            </a:r>
          </a:p>
        </p:txBody>
      </p:sp>
      <p:sp>
        <p:nvSpPr>
          <p:cNvPr id="112643" name="Oval 5">
            <a:extLst>
              <a:ext uri="{FF2B5EF4-FFF2-40B4-BE49-F238E27FC236}">
                <a16:creationId xmlns:a16="http://schemas.microsoft.com/office/drawing/2014/main" id="{25FC2932-69FC-FE49-AE29-648472C85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6676" y="1533525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44" name="Oval 6">
            <a:extLst>
              <a:ext uri="{FF2B5EF4-FFF2-40B4-BE49-F238E27FC236}">
                <a16:creationId xmlns:a16="http://schemas.microsoft.com/office/drawing/2014/main" id="{1CD24E82-D223-BA45-9C41-7E4D93A43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9" y="3956050"/>
            <a:ext cx="517525" cy="53975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45" name="Oval 7">
            <a:extLst>
              <a:ext uri="{FF2B5EF4-FFF2-40B4-BE49-F238E27FC236}">
                <a16:creationId xmlns:a16="http://schemas.microsoft.com/office/drawing/2014/main" id="{F196392C-DCC9-8C4E-8F9B-BC7030E11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8801" y="1905000"/>
            <a:ext cx="517525" cy="539750"/>
          </a:xfrm>
          <a:prstGeom prst="ellips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7482E68-221E-7D04-3711-D030FF183AC5}"/>
              </a:ext>
            </a:extLst>
          </p:cNvPr>
          <p:cNvGrpSpPr/>
          <p:nvPr/>
        </p:nvGrpSpPr>
        <p:grpSpPr>
          <a:xfrm>
            <a:off x="1528764" y="1408113"/>
            <a:ext cx="8281987" cy="4514850"/>
            <a:chOff x="1528764" y="1408113"/>
            <a:chExt cx="8281987" cy="45148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8A7B240F-D535-B3CC-A733-281C2E1C7D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764" y="1408113"/>
              <a:ext cx="8281987" cy="451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637016FB-69DA-ECDD-2C5D-6B9F0161A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496" y="5405717"/>
              <a:ext cx="1603375" cy="203443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3B1CDD7E-E04C-8E6A-D868-D4FAF72D4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582" y="3018865"/>
              <a:ext cx="1279737" cy="2583572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2205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064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8" y="7697"/>
                    <a:pt x="35" y="5393"/>
                    <a:pt x="53" y="3090"/>
                  </a:cubicBezTo>
                  <a:lnTo>
                    <a:pt x="10000" y="3064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37645AE3-88B6-2447-8FB4-10EC00446A6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 logic expressions?</a:t>
            </a:r>
          </a:p>
        </p:txBody>
      </p:sp>
      <p:sp>
        <p:nvSpPr>
          <p:cNvPr id="113667" name="Oval 5">
            <a:extLst>
              <a:ext uri="{FF2B5EF4-FFF2-40B4-BE49-F238E27FC236}">
                <a16:creationId xmlns:a16="http://schemas.microsoft.com/office/drawing/2014/main" id="{62AE97C1-F79C-E046-B6BD-4E5563988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6676" y="1533525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8" name="Oval 6">
            <a:extLst>
              <a:ext uri="{FF2B5EF4-FFF2-40B4-BE49-F238E27FC236}">
                <a16:creationId xmlns:a16="http://schemas.microsoft.com/office/drawing/2014/main" id="{30D9236B-5543-6249-B211-493EA13F2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3189" y="3956050"/>
            <a:ext cx="517525" cy="53975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9" name="Oval 7">
            <a:extLst>
              <a:ext uri="{FF2B5EF4-FFF2-40B4-BE49-F238E27FC236}">
                <a16:creationId xmlns:a16="http://schemas.microsoft.com/office/drawing/2014/main" id="{5EF52697-5216-0149-824B-FED868BC9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48801" y="1905000"/>
            <a:ext cx="517525" cy="539750"/>
          </a:xfrm>
          <a:prstGeom prst="ellips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3670" name="Group 8">
            <a:extLst>
              <a:ext uri="{FF2B5EF4-FFF2-40B4-BE49-F238E27FC236}">
                <a16:creationId xmlns:a16="http://schemas.microsoft.com/office/drawing/2014/main" id="{AA1FDC4F-58ED-084D-8DA3-E9B09A8EA51F}"/>
              </a:ext>
            </a:extLst>
          </p:cNvPr>
          <p:cNvGrpSpPr>
            <a:grpSpLocks/>
          </p:cNvGrpSpPr>
          <p:nvPr/>
        </p:nvGrpSpPr>
        <p:grpSpPr bwMode="auto">
          <a:xfrm>
            <a:off x="6453189" y="804863"/>
            <a:ext cx="2357437" cy="461962"/>
            <a:chOff x="6895289" y="6215149"/>
            <a:chExt cx="2356835" cy="461665"/>
          </a:xfrm>
        </p:grpSpPr>
        <p:sp>
          <p:nvSpPr>
            <p:cNvPr id="113676" name="TextBox 9">
              <a:extLst>
                <a:ext uri="{FF2B5EF4-FFF2-40B4-BE49-F238E27FC236}">
                  <a16:creationId xmlns:a16="http://schemas.microsoft.com/office/drawing/2014/main" id="{20024E59-43EB-8E4A-8169-52DB7F2FE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235683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= w (y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+ 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</a:rPr>
                <a:t>)</a:t>
              </a:r>
              <a:endParaRPr lang="en-US" altLang="en-US" b="0" baseline="-25000">
                <a:solidFill>
                  <a:srgbClr val="FF0000"/>
                </a:solidFill>
              </a:endParaRPr>
            </a:p>
          </p:txBody>
        </p:sp>
        <p:cxnSp>
          <p:nvCxnSpPr>
            <p:cNvPr id="113677" name="Straight Connector 11">
              <a:extLst>
                <a:ext uri="{FF2B5EF4-FFF2-40B4-BE49-F238E27FC236}">
                  <a16:creationId xmlns:a16="http://schemas.microsoft.com/office/drawing/2014/main" id="{8AD91055-3E3A-DC4C-BC14-2E2D56A8BB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66565" y="6251638"/>
              <a:ext cx="228542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3671" name="Group 12">
            <a:extLst>
              <a:ext uri="{FF2B5EF4-FFF2-40B4-BE49-F238E27FC236}">
                <a16:creationId xmlns:a16="http://schemas.microsoft.com/office/drawing/2014/main" id="{3872DAC9-5FFF-0C4D-BA97-6B31AEE2625C}"/>
              </a:ext>
            </a:extLst>
          </p:cNvPr>
          <p:cNvGrpSpPr>
            <a:grpSpLocks/>
          </p:cNvGrpSpPr>
          <p:nvPr/>
        </p:nvGrpSpPr>
        <p:grpSpPr bwMode="auto">
          <a:xfrm>
            <a:off x="4794251" y="3563938"/>
            <a:ext cx="2608263" cy="461962"/>
            <a:chOff x="6895289" y="6215149"/>
            <a:chExt cx="2607855" cy="461665"/>
          </a:xfrm>
        </p:grpSpPr>
        <p:sp>
          <p:nvSpPr>
            <p:cNvPr id="113674" name="TextBox 13">
              <a:extLst>
                <a:ext uri="{FF2B5EF4-FFF2-40B4-BE49-F238E27FC236}">
                  <a16:creationId xmlns:a16="http://schemas.microsoft.com/office/drawing/2014/main" id="{C048FBB3-75F2-0C46-B583-71D6660CC2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260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</a:rPr>
                <a:t>T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= w 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+ w 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1</a:t>
              </a:r>
              <a:r>
                <a:rPr lang="en-US" altLang="en-US" b="0">
                  <a:solidFill>
                    <a:srgbClr val="0000FF"/>
                  </a:solidFill>
                </a:rPr>
                <a:t>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</a:p>
          </p:txBody>
        </p:sp>
        <p:cxnSp>
          <p:nvCxnSpPr>
            <p:cNvPr id="113675" name="Straight Connector 14">
              <a:extLst>
                <a:ext uri="{FF2B5EF4-FFF2-40B4-BE49-F238E27FC236}">
                  <a16:creationId xmlns:a16="http://schemas.microsoft.com/office/drawing/2014/main" id="{E87CACC7-4443-3840-92B6-592AEA0584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425" y="6286540"/>
              <a:ext cx="228564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13672" name="Straight Connector 15">
            <a:extLst>
              <a:ext uri="{FF2B5EF4-FFF2-40B4-BE49-F238E27FC236}">
                <a16:creationId xmlns:a16="http://schemas.microsoft.com/office/drawing/2014/main" id="{3978C705-96C4-AA41-B6CB-43D09DFD83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999288" y="3646488"/>
            <a:ext cx="2286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3673" name="TextBox 17">
            <a:extLst>
              <a:ext uri="{FF2B5EF4-FFF2-40B4-BE49-F238E27FC236}">
                <a16:creationId xmlns:a16="http://schemas.microsoft.com/office/drawing/2014/main" id="{3D076302-C1E3-6840-8786-B2C9B9D07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0626" y="1354138"/>
            <a:ext cx="12239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</a:rPr>
              <a:t>z = y</a:t>
            </a:r>
            <a:r>
              <a:rPr lang="en-US" altLang="en-US" b="0" baseline="-25000">
                <a:solidFill>
                  <a:srgbClr val="008000"/>
                </a:solidFill>
              </a:rPr>
              <a:t>1</a:t>
            </a:r>
            <a:r>
              <a:rPr lang="en-US" altLang="en-US" b="0">
                <a:solidFill>
                  <a:srgbClr val="008000"/>
                </a:solidFill>
              </a:rPr>
              <a:t>y</a:t>
            </a:r>
            <a:r>
              <a:rPr lang="en-US" altLang="en-US" b="0" baseline="-25000">
                <a:solidFill>
                  <a:srgbClr val="008000"/>
                </a:solidFill>
              </a:rPr>
              <a:t>2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32A09F-B9F6-F4F7-7B6B-C75F528D9071}"/>
              </a:ext>
            </a:extLst>
          </p:cNvPr>
          <p:cNvGrpSpPr/>
          <p:nvPr/>
        </p:nvGrpSpPr>
        <p:grpSpPr>
          <a:xfrm>
            <a:off x="1528764" y="1408113"/>
            <a:ext cx="8281987" cy="4514850"/>
            <a:chOff x="1528764" y="1408113"/>
            <a:chExt cx="8281987" cy="45148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E92E24FB-4923-12D7-3D44-6D98A58265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8764" y="1408113"/>
              <a:ext cx="8281987" cy="451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CE0D0CDA-A405-6DC7-3995-5916F61C7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1496" y="5405717"/>
              <a:ext cx="1603375" cy="203443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2255CCBF-2F3B-9489-4DE7-7E93DFE92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582" y="3018865"/>
              <a:ext cx="1279737" cy="2583572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2205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116 h 10000"/>
                <a:gd name="connsiteX3" fmla="*/ 10000 w 10000"/>
                <a:gd name="connsiteY3" fmla="*/ 0 h 10000"/>
                <a:gd name="connsiteX0" fmla="*/ 0 w 10000"/>
                <a:gd name="connsiteY0" fmla="*/ 10000 h 10000"/>
                <a:gd name="connsiteX1" fmla="*/ 53 w 10000"/>
                <a:gd name="connsiteY1" fmla="*/ 3090 h 10000"/>
                <a:gd name="connsiteX2" fmla="*/ 10000 w 10000"/>
                <a:gd name="connsiteY2" fmla="*/ 3064 h 10000"/>
                <a:gd name="connsiteX3" fmla="*/ 10000 w 10000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cubicBezTo>
                    <a:pt x="18" y="7697"/>
                    <a:pt x="35" y="5393"/>
                    <a:pt x="53" y="3090"/>
                  </a:cubicBezTo>
                  <a:lnTo>
                    <a:pt x="10000" y="3064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B5ED4780-F7B6-D44E-B542-7E164DB7602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Excitation Table</a:t>
            </a:r>
          </a:p>
        </p:txBody>
      </p:sp>
      <p:sp>
        <p:nvSpPr>
          <p:cNvPr id="114690" name="Rectangle 141">
            <a:extLst>
              <a:ext uri="{FF2B5EF4-FFF2-40B4-BE49-F238E27FC236}">
                <a16:creationId xmlns:a16="http://schemas.microsoft.com/office/drawing/2014/main" id="{6CE8AD78-B113-6248-84BA-A3ABF7767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grpSp>
        <p:nvGrpSpPr>
          <p:cNvPr id="114691" name="Group 62">
            <a:extLst>
              <a:ext uri="{FF2B5EF4-FFF2-40B4-BE49-F238E27FC236}">
                <a16:creationId xmlns:a16="http://schemas.microsoft.com/office/drawing/2014/main" id="{4249957B-2AAC-D548-A830-62FC8A55590E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820864"/>
            <a:ext cx="4003675" cy="2833687"/>
            <a:chOff x="2573338" y="1603375"/>
            <a:chExt cx="4003675" cy="2833688"/>
          </a:xfrm>
        </p:grpSpPr>
        <p:sp>
          <p:nvSpPr>
            <p:cNvPr id="114700" name="Rectangle 4">
              <a:extLst>
                <a:ext uri="{FF2B5EF4-FFF2-40B4-BE49-F238E27FC236}">
                  <a16:creationId xmlns:a16="http://schemas.microsoft.com/office/drawing/2014/main" id="{2F6A6B40-DAD8-2945-B0D7-5A3A60373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1" name="Rectangle 5">
              <a:extLst>
                <a:ext uri="{FF2B5EF4-FFF2-40B4-BE49-F238E27FC236}">
                  <a16:creationId xmlns:a16="http://schemas.microsoft.com/office/drawing/2014/main" id="{9700C092-0EE0-9B4E-8E44-62AB152EF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2" name="Rectangle 6">
              <a:extLst>
                <a:ext uri="{FF2B5EF4-FFF2-40B4-BE49-F238E27FC236}">
                  <a16:creationId xmlns:a16="http://schemas.microsoft.com/office/drawing/2014/main" id="{C9D205F2-64D4-474F-AF7E-1858C60BC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3" name="Rectangle 7">
              <a:extLst>
                <a:ext uri="{FF2B5EF4-FFF2-40B4-BE49-F238E27FC236}">
                  <a16:creationId xmlns:a16="http://schemas.microsoft.com/office/drawing/2014/main" id="{B317DD92-5438-4247-9573-E2B46DB73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4704" name="Rectangle 8">
              <a:extLst>
                <a:ext uri="{FF2B5EF4-FFF2-40B4-BE49-F238E27FC236}">
                  <a16:creationId xmlns:a16="http://schemas.microsoft.com/office/drawing/2014/main" id="{AFDA2A2E-88DC-334E-8576-106A63D39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5" name="Rectangle 9">
              <a:extLst>
                <a:ext uri="{FF2B5EF4-FFF2-40B4-BE49-F238E27FC236}">
                  <a16:creationId xmlns:a16="http://schemas.microsoft.com/office/drawing/2014/main" id="{697F43AF-A548-1B47-B9AD-06EF6A145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6" name="Rectangle 10">
              <a:extLst>
                <a:ext uri="{FF2B5EF4-FFF2-40B4-BE49-F238E27FC236}">
                  <a16:creationId xmlns:a16="http://schemas.microsoft.com/office/drawing/2014/main" id="{C3A86AA5-57B1-214E-BDE5-E9D12288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7" name="Rectangle 11">
              <a:extLst>
                <a:ext uri="{FF2B5EF4-FFF2-40B4-BE49-F238E27FC236}">
                  <a16:creationId xmlns:a16="http://schemas.microsoft.com/office/drawing/2014/main" id="{FBA8F6A8-953F-464C-B47A-D9A03115A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08" name="Rectangle 12">
              <a:extLst>
                <a:ext uri="{FF2B5EF4-FFF2-40B4-BE49-F238E27FC236}">
                  <a16:creationId xmlns:a16="http://schemas.microsoft.com/office/drawing/2014/main" id="{E1058077-D0DB-754C-8BA5-82DF3BAEE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4709" name="Rectangle 13">
              <a:extLst>
                <a:ext uri="{FF2B5EF4-FFF2-40B4-BE49-F238E27FC236}">
                  <a16:creationId xmlns:a16="http://schemas.microsoft.com/office/drawing/2014/main" id="{1F44D44B-D9F5-0A43-8A55-D5AE3516A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10" name="Rectangle 14">
              <a:extLst>
                <a:ext uri="{FF2B5EF4-FFF2-40B4-BE49-F238E27FC236}">
                  <a16:creationId xmlns:a16="http://schemas.microsoft.com/office/drawing/2014/main" id="{3BD6F8B7-D7C2-A943-A103-5485D9A78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4711" name="Rectangle 15">
              <a:extLst>
                <a:ext uri="{FF2B5EF4-FFF2-40B4-BE49-F238E27FC236}">
                  <a16:creationId xmlns:a16="http://schemas.microsoft.com/office/drawing/2014/main" id="{9F57652C-1230-E541-AEBC-B19E040B5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4712" name="Rectangle 16">
              <a:extLst>
                <a:ext uri="{FF2B5EF4-FFF2-40B4-BE49-F238E27FC236}">
                  <a16:creationId xmlns:a16="http://schemas.microsoft.com/office/drawing/2014/main" id="{45F3B79C-B158-3C48-AD48-B8D8A5697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4713" name="Rectangle 17">
              <a:extLst>
                <a:ext uri="{FF2B5EF4-FFF2-40B4-BE49-F238E27FC236}">
                  <a16:creationId xmlns:a16="http://schemas.microsoft.com/office/drawing/2014/main" id="{8E6605C7-6B85-924A-929E-935A90E48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14" name="Rectangle 18">
              <a:extLst>
                <a:ext uri="{FF2B5EF4-FFF2-40B4-BE49-F238E27FC236}">
                  <a16:creationId xmlns:a16="http://schemas.microsoft.com/office/drawing/2014/main" id="{84224123-1573-BA4B-ABDE-248771A20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4715" name="Rectangle 19">
              <a:extLst>
                <a:ext uri="{FF2B5EF4-FFF2-40B4-BE49-F238E27FC236}">
                  <a16:creationId xmlns:a16="http://schemas.microsoft.com/office/drawing/2014/main" id="{0CB29D35-ABE7-3043-84FB-66E342792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4716" name="Rectangle 20">
              <a:extLst>
                <a:ext uri="{FF2B5EF4-FFF2-40B4-BE49-F238E27FC236}">
                  <a16:creationId xmlns:a16="http://schemas.microsoft.com/office/drawing/2014/main" id="{6CDE1121-74DC-8946-8CC6-259490C58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17" name="Rectangle 21">
              <a:extLst>
                <a:ext uri="{FF2B5EF4-FFF2-40B4-BE49-F238E27FC236}">
                  <a16:creationId xmlns:a16="http://schemas.microsoft.com/office/drawing/2014/main" id="{7A329705-15CB-1349-B7D2-F448A8691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18" name="Rectangle 22">
              <a:extLst>
                <a:ext uri="{FF2B5EF4-FFF2-40B4-BE49-F238E27FC236}">
                  <a16:creationId xmlns:a16="http://schemas.microsoft.com/office/drawing/2014/main" id="{EAF69C82-E9FC-214A-BF47-7B5F46570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19" name="Rectangle 23">
              <a:extLst>
                <a:ext uri="{FF2B5EF4-FFF2-40B4-BE49-F238E27FC236}">
                  <a16:creationId xmlns:a16="http://schemas.microsoft.com/office/drawing/2014/main" id="{0014D2B0-4BA4-774C-8C9F-71BE06CF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20" name="Rectangle 24">
              <a:extLst>
                <a:ext uri="{FF2B5EF4-FFF2-40B4-BE49-F238E27FC236}">
                  <a16:creationId xmlns:a16="http://schemas.microsoft.com/office/drawing/2014/main" id="{467A6C93-28D2-7A40-AEFC-9F67E57D9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21" name="Rectangle 25">
              <a:extLst>
                <a:ext uri="{FF2B5EF4-FFF2-40B4-BE49-F238E27FC236}">
                  <a16:creationId xmlns:a16="http://schemas.microsoft.com/office/drawing/2014/main" id="{538DF35D-ED68-AF43-8756-F93B37B2C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4722" name="Rectangle 26">
              <a:extLst>
                <a:ext uri="{FF2B5EF4-FFF2-40B4-BE49-F238E27FC236}">
                  <a16:creationId xmlns:a16="http://schemas.microsoft.com/office/drawing/2014/main" id="{148E046F-B573-664C-A06F-17DDF4D36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4723" name="Rectangle 27">
              <a:extLst>
                <a:ext uri="{FF2B5EF4-FFF2-40B4-BE49-F238E27FC236}">
                  <a16:creationId xmlns:a16="http://schemas.microsoft.com/office/drawing/2014/main" id="{24069C88-DDD5-E242-91F0-E9BABDA4F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4724" name="Rectangle 28">
              <a:extLst>
                <a:ext uri="{FF2B5EF4-FFF2-40B4-BE49-F238E27FC236}">
                  <a16:creationId xmlns:a16="http://schemas.microsoft.com/office/drawing/2014/main" id="{3A0E1030-0DAC-BE49-9B85-0CF859FE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4725" name="Rectangle 29">
              <a:extLst>
                <a:ext uri="{FF2B5EF4-FFF2-40B4-BE49-F238E27FC236}">
                  <a16:creationId xmlns:a16="http://schemas.microsoft.com/office/drawing/2014/main" id="{2DBCCE12-21DB-214E-9E32-22C11CB22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26" name="Rectangle 30">
              <a:extLst>
                <a:ext uri="{FF2B5EF4-FFF2-40B4-BE49-F238E27FC236}">
                  <a16:creationId xmlns:a16="http://schemas.microsoft.com/office/drawing/2014/main" id="{0DFF4490-604F-004C-9906-DAC451A83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27" name="Rectangle 31">
              <a:extLst>
                <a:ext uri="{FF2B5EF4-FFF2-40B4-BE49-F238E27FC236}">
                  <a16:creationId xmlns:a16="http://schemas.microsoft.com/office/drawing/2014/main" id="{C69C4260-C24D-2A48-AAAF-496CEA7A2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4728" name="Rectangle 32">
              <a:extLst>
                <a:ext uri="{FF2B5EF4-FFF2-40B4-BE49-F238E27FC236}">
                  <a16:creationId xmlns:a16="http://schemas.microsoft.com/office/drawing/2014/main" id="{ADE42B41-B6C8-A24D-921F-6C059617B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4729" name="Rectangle 33">
              <a:extLst>
                <a:ext uri="{FF2B5EF4-FFF2-40B4-BE49-F238E27FC236}">
                  <a16:creationId xmlns:a16="http://schemas.microsoft.com/office/drawing/2014/main" id="{816ABFEB-DEF4-AA40-A541-F8E64557D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4730" name="Rectangle 34">
              <a:extLst>
                <a:ext uri="{FF2B5EF4-FFF2-40B4-BE49-F238E27FC236}">
                  <a16:creationId xmlns:a16="http://schemas.microsoft.com/office/drawing/2014/main" id="{0F7C0805-07B6-7F4E-8577-A3B53C3F1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31" name="Rectangle 35">
              <a:extLst>
                <a:ext uri="{FF2B5EF4-FFF2-40B4-BE49-F238E27FC236}">
                  <a16:creationId xmlns:a16="http://schemas.microsoft.com/office/drawing/2014/main" id="{61A7AA2D-7A18-E146-BAFB-53550C97A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4732" name="Rectangle 36">
              <a:extLst>
                <a:ext uri="{FF2B5EF4-FFF2-40B4-BE49-F238E27FC236}">
                  <a16:creationId xmlns:a16="http://schemas.microsoft.com/office/drawing/2014/main" id="{4FB9C5AF-A954-1640-861E-E66A9496E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4733" name="Rectangle 37">
              <a:extLst>
                <a:ext uri="{FF2B5EF4-FFF2-40B4-BE49-F238E27FC236}">
                  <a16:creationId xmlns:a16="http://schemas.microsoft.com/office/drawing/2014/main" id="{2741F35C-D3BA-8A45-B84C-04E6B0751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4734" name="Rectangle 38">
              <a:extLst>
                <a:ext uri="{FF2B5EF4-FFF2-40B4-BE49-F238E27FC236}">
                  <a16:creationId xmlns:a16="http://schemas.microsoft.com/office/drawing/2014/main" id="{6BC3BED7-294F-C74F-AF80-6F1DD4822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35" name="Rectangle 39">
              <a:extLst>
                <a:ext uri="{FF2B5EF4-FFF2-40B4-BE49-F238E27FC236}">
                  <a16:creationId xmlns:a16="http://schemas.microsoft.com/office/drawing/2014/main" id="{2AEED5E5-E460-C148-ABC2-1CA0E5032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36" name="Rectangle 40">
              <a:extLst>
                <a:ext uri="{FF2B5EF4-FFF2-40B4-BE49-F238E27FC236}">
                  <a16:creationId xmlns:a16="http://schemas.microsoft.com/office/drawing/2014/main" id="{3B223367-B14C-5D4D-9E8C-0F57F7B74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37" name="Rectangle 41">
              <a:extLst>
                <a:ext uri="{FF2B5EF4-FFF2-40B4-BE49-F238E27FC236}">
                  <a16:creationId xmlns:a16="http://schemas.microsoft.com/office/drawing/2014/main" id="{E999AC6F-E870-FD4A-A1CD-9136781BA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38" name="Rectangle 42">
              <a:extLst>
                <a:ext uri="{FF2B5EF4-FFF2-40B4-BE49-F238E27FC236}">
                  <a16:creationId xmlns:a16="http://schemas.microsoft.com/office/drawing/2014/main" id="{C51D3821-9E19-D744-ACB2-4C84CDEB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39" name="Rectangle 43">
              <a:extLst>
                <a:ext uri="{FF2B5EF4-FFF2-40B4-BE49-F238E27FC236}">
                  <a16:creationId xmlns:a16="http://schemas.microsoft.com/office/drawing/2014/main" id="{5E018EB6-11A1-0C49-9A48-E52C3EE71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4740" name="Rectangle 44">
              <a:extLst>
                <a:ext uri="{FF2B5EF4-FFF2-40B4-BE49-F238E27FC236}">
                  <a16:creationId xmlns:a16="http://schemas.microsoft.com/office/drawing/2014/main" id="{509EA373-394E-B544-A861-480E62AA1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41" name="Rectangle 45">
              <a:extLst>
                <a:ext uri="{FF2B5EF4-FFF2-40B4-BE49-F238E27FC236}">
                  <a16:creationId xmlns:a16="http://schemas.microsoft.com/office/drawing/2014/main" id="{76978ED5-BCC8-EE4B-AE68-CEAB6E11A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42" name="Rectangle 46">
              <a:extLst>
                <a:ext uri="{FF2B5EF4-FFF2-40B4-BE49-F238E27FC236}">
                  <a16:creationId xmlns:a16="http://schemas.microsoft.com/office/drawing/2014/main" id="{B788B669-B75C-6C40-AC19-7E88BB4B9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43" name="Rectangle 47">
              <a:extLst>
                <a:ext uri="{FF2B5EF4-FFF2-40B4-BE49-F238E27FC236}">
                  <a16:creationId xmlns:a16="http://schemas.microsoft.com/office/drawing/2014/main" id="{09908896-ADEC-A349-A4E5-24E9C80E8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44" name="Rectangle 48">
              <a:extLst>
                <a:ext uri="{FF2B5EF4-FFF2-40B4-BE49-F238E27FC236}">
                  <a16:creationId xmlns:a16="http://schemas.microsoft.com/office/drawing/2014/main" id="{DC6381F3-7628-3340-BB48-806411C04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45" name="Rectangle 49">
              <a:extLst>
                <a:ext uri="{FF2B5EF4-FFF2-40B4-BE49-F238E27FC236}">
                  <a16:creationId xmlns:a16="http://schemas.microsoft.com/office/drawing/2014/main" id="{E08A097C-0BFC-FB47-B393-336AF1E93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46" name="Rectangle 50">
              <a:extLst>
                <a:ext uri="{FF2B5EF4-FFF2-40B4-BE49-F238E27FC236}">
                  <a16:creationId xmlns:a16="http://schemas.microsoft.com/office/drawing/2014/main" id="{496C62DD-C521-1B4C-94BD-9FE7748B5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28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FF0000"/>
                  </a:solidFill>
                </a:rPr>
                <a:t>1</a:t>
              </a:r>
              <a:endParaRPr lang="en-US" altLang="en-US" sz="1800" b="0">
                <a:solidFill>
                  <a:srgbClr val="FF0000"/>
                </a:solidFill>
              </a:endParaRPr>
            </a:p>
          </p:txBody>
        </p:sp>
        <p:sp>
          <p:nvSpPr>
            <p:cNvPr id="114747" name="Rectangle 51">
              <a:extLst>
                <a:ext uri="{FF2B5EF4-FFF2-40B4-BE49-F238E27FC236}">
                  <a16:creationId xmlns:a16="http://schemas.microsoft.com/office/drawing/2014/main" id="{E829D9A9-921A-E742-85DF-6F8CE5451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48" name="Rectangle 52">
              <a:extLst>
                <a:ext uri="{FF2B5EF4-FFF2-40B4-BE49-F238E27FC236}">
                  <a16:creationId xmlns:a16="http://schemas.microsoft.com/office/drawing/2014/main" id="{4AA293ED-80EC-F04D-AE22-201A4B651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49" name="Rectangle 53">
              <a:extLst>
                <a:ext uri="{FF2B5EF4-FFF2-40B4-BE49-F238E27FC236}">
                  <a16:creationId xmlns:a16="http://schemas.microsoft.com/office/drawing/2014/main" id="{D2A82A40-E401-3C41-AFF1-910949622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50" name="Rectangle 54">
              <a:extLst>
                <a:ext uri="{FF2B5EF4-FFF2-40B4-BE49-F238E27FC236}">
                  <a16:creationId xmlns:a16="http://schemas.microsoft.com/office/drawing/2014/main" id="{5507956A-6902-704F-A2E6-2DFA925CA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51" name="Rectangle 55">
              <a:extLst>
                <a:ext uri="{FF2B5EF4-FFF2-40B4-BE49-F238E27FC236}">
                  <a16:creationId xmlns:a16="http://schemas.microsoft.com/office/drawing/2014/main" id="{9E716DA9-CE54-A24D-A1B7-C138DEBEE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52" name="Rectangle 56">
              <a:extLst>
                <a:ext uri="{FF2B5EF4-FFF2-40B4-BE49-F238E27FC236}">
                  <a16:creationId xmlns:a16="http://schemas.microsoft.com/office/drawing/2014/main" id="{31984DAD-077A-0B46-BDD0-37D521105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53" name="Rectangle 57">
              <a:extLst>
                <a:ext uri="{FF2B5EF4-FFF2-40B4-BE49-F238E27FC236}">
                  <a16:creationId xmlns:a16="http://schemas.microsoft.com/office/drawing/2014/main" id="{0C5CEB2D-28F4-5342-9AA0-C6411FC3F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54" name="Rectangle 58">
              <a:extLst>
                <a:ext uri="{FF2B5EF4-FFF2-40B4-BE49-F238E27FC236}">
                  <a16:creationId xmlns:a16="http://schemas.microsoft.com/office/drawing/2014/main" id="{891E4C6B-0062-494D-B338-60C96F475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55" name="Rectangle 59">
              <a:extLst>
                <a:ext uri="{FF2B5EF4-FFF2-40B4-BE49-F238E27FC236}">
                  <a16:creationId xmlns:a16="http://schemas.microsoft.com/office/drawing/2014/main" id="{44A56C67-8138-494C-BF3C-A324A8A79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56" name="Rectangle 60">
              <a:extLst>
                <a:ext uri="{FF2B5EF4-FFF2-40B4-BE49-F238E27FC236}">
                  <a16:creationId xmlns:a16="http://schemas.microsoft.com/office/drawing/2014/main" id="{2CF5257B-6C8E-CC4C-8E17-23A0B9E83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28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1</a:t>
              </a: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endParaRPr lang="en-US" altLang="en-US" sz="1800" b="0">
                <a:solidFill>
                  <a:srgbClr val="FF0000"/>
                </a:solidFill>
              </a:endParaRPr>
            </a:p>
          </p:txBody>
        </p:sp>
        <p:sp>
          <p:nvSpPr>
            <p:cNvPr id="114757" name="Rectangle 61">
              <a:extLst>
                <a:ext uri="{FF2B5EF4-FFF2-40B4-BE49-F238E27FC236}">
                  <a16:creationId xmlns:a16="http://schemas.microsoft.com/office/drawing/2014/main" id="{CBEE522C-DE25-504B-853A-80C5D0959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58" name="Rectangle 62">
              <a:extLst>
                <a:ext uri="{FF2B5EF4-FFF2-40B4-BE49-F238E27FC236}">
                  <a16:creationId xmlns:a16="http://schemas.microsoft.com/office/drawing/2014/main" id="{C0A5D5F1-6A2D-D841-93AE-99D4FBDEF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59" name="Rectangle 63">
              <a:extLst>
                <a:ext uri="{FF2B5EF4-FFF2-40B4-BE49-F238E27FC236}">
                  <a16:creationId xmlns:a16="http://schemas.microsoft.com/office/drawing/2014/main" id="{C113473A-F185-714D-8717-5EE7CA98A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60" name="Rectangle 64">
              <a:extLst>
                <a:ext uri="{FF2B5EF4-FFF2-40B4-BE49-F238E27FC236}">
                  <a16:creationId xmlns:a16="http://schemas.microsoft.com/office/drawing/2014/main" id="{413AF61F-5E0A-1D41-865E-85AFC8EB7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61" name="Rectangle 65">
              <a:extLst>
                <a:ext uri="{FF2B5EF4-FFF2-40B4-BE49-F238E27FC236}">
                  <a16:creationId xmlns:a16="http://schemas.microsoft.com/office/drawing/2014/main" id="{F62E5171-3A73-1941-B8DC-05B351404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62" name="Rectangle 66">
              <a:extLst>
                <a:ext uri="{FF2B5EF4-FFF2-40B4-BE49-F238E27FC236}">
                  <a16:creationId xmlns:a16="http://schemas.microsoft.com/office/drawing/2014/main" id="{DF78A768-7C28-C04F-B590-45CE14A84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4763" name="Rectangle 67">
              <a:extLst>
                <a:ext uri="{FF2B5EF4-FFF2-40B4-BE49-F238E27FC236}">
                  <a16:creationId xmlns:a16="http://schemas.microsoft.com/office/drawing/2014/main" id="{92403FD9-5D17-9A46-AC77-ED20CD3E4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64" name="Rectangle 68">
              <a:extLst>
                <a:ext uri="{FF2B5EF4-FFF2-40B4-BE49-F238E27FC236}">
                  <a16:creationId xmlns:a16="http://schemas.microsoft.com/office/drawing/2014/main" id="{6B551C74-4EB8-5E48-91F0-A8E2C02D4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65" name="Rectangle 69">
              <a:extLst>
                <a:ext uri="{FF2B5EF4-FFF2-40B4-BE49-F238E27FC236}">
                  <a16:creationId xmlns:a16="http://schemas.microsoft.com/office/drawing/2014/main" id="{5F6FA9DD-29AC-A641-AE59-8D4A9848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66" name="Rectangle 70">
              <a:extLst>
                <a:ext uri="{FF2B5EF4-FFF2-40B4-BE49-F238E27FC236}">
                  <a16:creationId xmlns:a16="http://schemas.microsoft.com/office/drawing/2014/main" id="{E5D2EB6E-87E1-0C4C-942F-681134794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28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FF0000"/>
                  </a:solidFill>
                </a:rPr>
                <a:t>1</a:t>
              </a:r>
              <a:endParaRPr lang="en-US" altLang="en-US" sz="1800" b="0">
                <a:solidFill>
                  <a:srgbClr val="FF0000"/>
                </a:solidFill>
              </a:endParaRPr>
            </a:p>
          </p:txBody>
        </p:sp>
        <p:sp>
          <p:nvSpPr>
            <p:cNvPr id="114767" name="Rectangle 71">
              <a:extLst>
                <a:ext uri="{FF2B5EF4-FFF2-40B4-BE49-F238E27FC236}">
                  <a16:creationId xmlns:a16="http://schemas.microsoft.com/office/drawing/2014/main" id="{2DDAE955-34C8-784B-90C1-07A7376DF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68" name="Rectangle 72">
              <a:extLst>
                <a:ext uri="{FF2B5EF4-FFF2-40B4-BE49-F238E27FC236}">
                  <a16:creationId xmlns:a16="http://schemas.microsoft.com/office/drawing/2014/main" id="{BC80FE8D-226C-844E-AC4B-1F6F75600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69" name="Rectangle 73">
              <a:extLst>
                <a:ext uri="{FF2B5EF4-FFF2-40B4-BE49-F238E27FC236}">
                  <a16:creationId xmlns:a16="http://schemas.microsoft.com/office/drawing/2014/main" id="{F2056E99-C1A1-854E-B865-824897D36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70" name="Rectangle 74">
              <a:extLst>
                <a:ext uri="{FF2B5EF4-FFF2-40B4-BE49-F238E27FC236}">
                  <a16:creationId xmlns:a16="http://schemas.microsoft.com/office/drawing/2014/main" id="{2EC286D1-AEF1-2D42-901E-02B8DB971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71" name="Rectangle 75">
              <a:extLst>
                <a:ext uri="{FF2B5EF4-FFF2-40B4-BE49-F238E27FC236}">
                  <a16:creationId xmlns:a16="http://schemas.microsoft.com/office/drawing/2014/main" id="{7F733B47-82D4-4C4A-8A2B-9AB1BA553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72" name="Rectangle 76">
              <a:extLst>
                <a:ext uri="{FF2B5EF4-FFF2-40B4-BE49-F238E27FC236}">
                  <a16:creationId xmlns:a16="http://schemas.microsoft.com/office/drawing/2014/main" id="{0512E25B-577E-7A4B-B5D8-48B9C5AB1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4773" name="Rectangle 77">
              <a:extLst>
                <a:ext uri="{FF2B5EF4-FFF2-40B4-BE49-F238E27FC236}">
                  <a16:creationId xmlns:a16="http://schemas.microsoft.com/office/drawing/2014/main" id="{52825628-5BA0-DF41-9E09-9A32F8A9B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74" name="Rectangle 78">
              <a:extLst>
                <a:ext uri="{FF2B5EF4-FFF2-40B4-BE49-F238E27FC236}">
                  <a16:creationId xmlns:a16="http://schemas.microsoft.com/office/drawing/2014/main" id="{0C17C93E-DBC1-4F4C-AD65-121602682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</a:rPr>
                <a:t>0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114775" name="Rectangle 79">
              <a:extLst>
                <a:ext uri="{FF2B5EF4-FFF2-40B4-BE49-F238E27FC236}">
                  <a16:creationId xmlns:a16="http://schemas.microsoft.com/office/drawing/2014/main" id="{248A84A2-5255-614E-87F7-9672B52F9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76" name="Rectangle 80">
              <a:extLst>
                <a:ext uri="{FF2B5EF4-FFF2-40B4-BE49-F238E27FC236}">
                  <a16:creationId xmlns:a16="http://schemas.microsoft.com/office/drawing/2014/main" id="{E80ACD23-53EA-9441-B0C6-C25F60047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28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FF"/>
                  </a:solidFill>
                </a:rPr>
                <a:t>0</a:t>
              </a:r>
              <a:r>
                <a:rPr lang="en-US" altLang="en-US" sz="2000" b="0">
                  <a:solidFill>
                    <a:srgbClr val="FF0000"/>
                  </a:solidFill>
                </a:rPr>
                <a:t>1</a:t>
              </a:r>
              <a:endParaRPr lang="en-US" altLang="en-US" sz="1800" b="0">
                <a:solidFill>
                  <a:srgbClr val="FF0000"/>
                </a:solidFill>
              </a:endParaRPr>
            </a:p>
          </p:txBody>
        </p:sp>
        <p:sp>
          <p:nvSpPr>
            <p:cNvPr id="114777" name="Rectangle 81">
              <a:extLst>
                <a:ext uri="{FF2B5EF4-FFF2-40B4-BE49-F238E27FC236}">
                  <a16:creationId xmlns:a16="http://schemas.microsoft.com/office/drawing/2014/main" id="{B1245B01-C89E-FE4E-AA89-8CE04DB0A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78" name="Rectangle 82">
              <a:extLst>
                <a:ext uri="{FF2B5EF4-FFF2-40B4-BE49-F238E27FC236}">
                  <a16:creationId xmlns:a16="http://schemas.microsoft.com/office/drawing/2014/main" id="{19572A90-8829-9242-8ACC-F31AC797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4779" name="Rectangle 83">
              <a:extLst>
                <a:ext uri="{FF2B5EF4-FFF2-40B4-BE49-F238E27FC236}">
                  <a16:creationId xmlns:a16="http://schemas.microsoft.com/office/drawing/2014/main" id="{777DF7F4-ACD5-994D-82CB-9773B67F7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8000"/>
                  </a:solidFill>
                </a:rPr>
                <a:t>1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</p:grpSp>
      <p:grpSp>
        <p:nvGrpSpPr>
          <p:cNvPr id="114692" name="Group 200">
            <a:extLst>
              <a:ext uri="{FF2B5EF4-FFF2-40B4-BE49-F238E27FC236}">
                <a16:creationId xmlns:a16="http://schemas.microsoft.com/office/drawing/2014/main" id="{7DB0D50F-5DE7-844B-A0B5-B5F5714E6D30}"/>
              </a:ext>
            </a:extLst>
          </p:cNvPr>
          <p:cNvGrpSpPr>
            <a:grpSpLocks/>
          </p:cNvGrpSpPr>
          <p:nvPr/>
        </p:nvGrpSpPr>
        <p:grpSpPr bwMode="auto">
          <a:xfrm>
            <a:off x="1355725" y="2038351"/>
            <a:ext cx="2355850" cy="461963"/>
            <a:chOff x="6895289" y="6215149"/>
            <a:chExt cx="2356835" cy="461665"/>
          </a:xfrm>
        </p:grpSpPr>
        <p:sp>
          <p:nvSpPr>
            <p:cNvPr id="114698" name="TextBox 201">
              <a:extLst>
                <a:ext uri="{FF2B5EF4-FFF2-40B4-BE49-F238E27FC236}">
                  <a16:creationId xmlns:a16="http://schemas.microsoft.com/office/drawing/2014/main" id="{2ADB0B5D-9B4C-1C45-862D-1CBCDEF8E2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235683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= w (y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+ 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2</a:t>
              </a:r>
              <a:r>
                <a:rPr lang="en-US" altLang="en-US" b="0">
                  <a:solidFill>
                    <a:srgbClr val="FF0000"/>
                  </a:solidFill>
                </a:rPr>
                <a:t>)</a:t>
              </a:r>
              <a:endParaRPr lang="en-US" altLang="en-US" b="0" baseline="-25000">
                <a:solidFill>
                  <a:srgbClr val="FF0000"/>
                </a:solidFill>
              </a:endParaRPr>
            </a:p>
          </p:txBody>
        </p:sp>
        <p:cxnSp>
          <p:nvCxnSpPr>
            <p:cNvPr id="114699" name="Straight Connector 202">
              <a:extLst>
                <a:ext uri="{FF2B5EF4-FFF2-40B4-BE49-F238E27FC236}">
                  <a16:creationId xmlns:a16="http://schemas.microsoft.com/office/drawing/2014/main" id="{42C8345B-3BDF-9A49-B32F-EA79B5DED8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65766" y="6251638"/>
              <a:ext cx="22869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3" name="Group 203">
            <a:extLst>
              <a:ext uri="{FF2B5EF4-FFF2-40B4-BE49-F238E27FC236}">
                <a16:creationId xmlns:a16="http://schemas.microsoft.com/office/drawing/2014/main" id="{86B70C20-7E21-0F4C-883D-8BEF1C5D7CB9}"/>
              </a:ext>
            </a:extLst>
          </p:cNvPr>
          <p:cNvGrpSpPr>
            <a:grpSpLocks/>
          </p:cNvGrpSpPr>
          <p:nvPr/>
        </p:nvGrpSpPr>
        <p:grpSpPr bwMode="auto">
          <a:xfrm>
            <a:off x="1355726" y="3044826"/>
            <a:ext cx="2606675" cy="461963"/>
            <a:chOff x="6895289" y="6215149"/>
            <a:chExt cx="2607855" cy="461665"/>
          </a:xfrm>
        </p:grpSpPr>
        <p:sp>
          <p:nvSpPr>
            <p:cNvPr id="114696" name="TextBox 204">
              <a:extLst>
                <a:ext uri="{FF2B5EF4-FFF2-40B4-BE49-F238E27FC236}">
                  <a16:creationId xmlns:a16="http://schemas.microsoft.com/office/drawing/2014/main" id="{5E1E1846-C257-2148-8CB3-2B30DB8C9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260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</a:rPr>
                <a:t>T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= w 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+ w 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1</a:t>
              </a:r>
              <a:r>
                <a:rPr lang="en-US" altLang="en-US" b="0">
                  <a:solidFill>
                    <a:srgbClr val="0000FF"/>
                  </a:solidFill>
                </a:rPr>
                <a:t>y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</a:p>
          </p:txBody>
        </p:sp>
        <p:cxnSp>
          <p:nvCxnSpPr>
            <p:cNvPr id="114697" name="Straight Connector 205">
              <a:extLst>
                <a:ext uri="{FF2B5EF4-FFF2-40B4-BE49-F238E27FC236}">
                  <a16:creationId xmlns:a16="http://schemas.microsoft.com/office/drawing/2014/main" id="{11E2F6E4-5CB7-FD41-90AB-7F332EF07C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870" y="6286541"/>
              <a:ext cx="228703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4" name="TextBox 206">
            <a:extLst>
              <a:ext uri="{FF2B5EF4-FFF2-40B4-BE49-F238E27FC236}">
                <a16:creationId xmlns:a16="http://schemas.microsoft.com/office/drawing/2014/main" id="{89832843-262F-EA44-87E2-38A210286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3201" y="3978276"/>
            <a:ext cx="1223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</a:rPr>
              <a:t>z = y</a:t>
            </a:r>
            <a:r>
              <a:rPr lang="en-US" altLang="en-US" b="0" baseline="-25000">
                <a:solidFill>
                  <a:srgbClr val="008000"/>
                </a:solidFill>
              </a:rPr>
              <a:t>1</a:t>
            </a:r>
            <a:r>
              <a:rPr lang="en-US" altLang="en-US" b="0">
                <a:solidFill>
                  <a:srgbClr val="008000"/>
                </a:solidFill>
              </a:rPr>
              <a:t>y</a:t>
            </a:r>
            <a:r>
              <a:rPr lang="en-US" altLang="en-US" b="0" baseline="-25000">
                <a:solidFill>
                  <a:srgbClr val="008000"/>
                </a:solidFill>
              </a:rPr>
              <a:t>2</a:t>
            </a:r>
          </a:p>
        </p:txBody>
      </p:sp>
      <p:cxnSp>
        <p:nvCxnSpPr>
          <p:cNvPr id="114695" name="Straight Connector 91">
            <a:extLst>
              <a:ext uri="{FF2B5EF4-FFF2-40B4-BE49-F238E27FC236}">
                <a16:creationId xmlns:a16="http://schemas.microsoft.com/office/drawing/2014/main" id="{6253FBE1-C2C2-B04E-92CA-F7A13D0762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2825" y="3133725"/>
            <a:ext cx="2286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BE1A022A-EF1E-3945-A851-55E9AC6976B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Moore: because the output does not depend directly on the primary input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14339" name="Oval 1">
            <a:extLst>
              <a:ext uri="{FF2B5EF4-FFF2-40B4-BE49-F238E27FC236}">
                <a16:creationId xmlns:a16="http://schemas.microsoft.com/office/drawing/2014/main" id="{97A4A9BE-79A1-5A48-9570-4F7AFB514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85300" y="1957389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40" name="TextBox 2">
            <a:extLst>
              <a:ext uri="{FF2B5EF4-FFF2-40B4-BE49-F238E27FC236}">
                <a16:creationId xmlns:a16="http://schemas.microsoft.com/office/drawing/2014/main" id="{E28FB85E-A094-114D-A865-9862EB38E7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3200" y="2805114"/>
            <a:ext cx="8255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14341" name="Oval 6">
            <a:extLst>
              <a:ext uri="{FF2B5EF4-FFF2-40B4-BE49-F238E27FC236}">
                <a16:creationId xmlns:a16="http://schemas.microsoft.com/office/drawing/2014/main" id="{FF8AA614-ABF7-EB40-B5BA-567417B32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375" y="2776539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42" name="TextBox 7">
            <a:extLst>
              <a:ext uri="{FF2B5EF4-FFF2-40B4-BE49-F238E27FC236}">
                <a16:creationId xmlns:a16="http://schemas.microsoft.com/office/drawing/2014/main" id="{07050DEF-5B9F-D945-8A69-93B21BD2E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6188" y="3622675"/>
            <a:ext cx="685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  <p:cxnSp>
        <p:nvCxnSpPr>
          <p:cNvPr id="14343" name="Straight Connector 5">
            <a:extLst>
              <a:ext uri="{FF2B5EF4-FFF2-40B4-BE49-F238E27FC236}">
                <a16:creationId xmlns:a16="http://schemas.microsoft.com/office/drawing/2014/main" id="{67637838-4B2A-5E4E-81D6-52E06AD7F93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00864" y="2151063"/>
            <a:ext cx="16716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44" name="Straight Connector 10">
            <a:extLst>
              <a:ext uri="{FF2B5EF4-FFF2-40B4-BE49-F238E27FC236}">
                <a16:creationId xmlns:a16="http://schemas.microsoft.com/office/drawing/2014/main" id="{C7DC69F6-C13A-EC46-9136-7C207100610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00864" y="4419601"/>
            <a:ext cx="1328737" cy="9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45" name="Straight Connector 13">
            <a:extLst>
              <a:ext uri="{FF2B5EF4-FFF2-40B4-BE49-F238E27FC236}">
                <a16:creationId xmlns:a16="http://schemas.microsoft.com/office/drawing/2014/main" id="{4436820A-C8DD-8C48-AA4F-90779ABB95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16900" y="2476500"/>
            <a:ext cx="39370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46" name="Straight Connector 15">
            <a:extLst>
              <a:ext uri="{FF2B5EF4-FFF2-40B4-BE49-F238E27FC236}">
                <a16:creationId xmlns:a16="http://schemas.microsoft.com/office/drawing/2014/main" id="{AEC13696-96A8-0245-ADC0-BE43D15908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29600" y="2501900"/>
            <a:ext cx="12700" cy="19177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5A878023-0E6A-07EE-EBE3-BEA030BFEE4D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F48DF5C1-A81F-492D-9442-E1F92B0EA7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14FD3989-EF26-97B7-91BB-59EAFE6A6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59D6126D-1D96-340A-FDFB-B09EA4146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996CC261-EFDD-43C6-393D-74DC7E4A1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D41F0620-BFA5-7C38-F188-5A1C0E758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E7C0764-1FC9-26B8-61D7-E84464DBF068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3CDC86C5-D001-D8F8-5A3F-8CBE37D6C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A185CF5-6CEE-E916-E22E-5E23F0C932BF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65877A8-7985-C009-9858-11EA1D2ED0BD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4ADEB3B-D222-1412-6482-425DB784CE24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E0857F7-8604-92D5-9CCA-09DB29AA76B3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41116FE-DD72-10FD-A389-9FD2899FD3FE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37A3226-F29E-8BE0-B574-0D7A5A59A44F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3" name="Group 13">
            <a:extLst>
              <a:ext uri="{FF2B5EF4-FFF2-40B4-BE49-F238E27FC236}">
                <a16:creationId xmlns:a16="http://schemas.microsoft.com/office/drawing/2014/main" id="{81943AA0-F9A0-0B4B-B02D-4C228E2C098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5796" name="Rectangle 85">
              <a:extLst>
                <a:ext uri="{FF2B5EF4-FFF2-40B4-BE49-F238E27FC236}">
                  <a16:creationId xmlns:a16="http://schemas.microsoft.com/office/drawing/2014/main" id="{0401B558-767A-5842-BB96-D0B55D9B9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7" name="Rectangle 86">
              <a:extLst>
                <a:ext uri="{FF2B5EF4-FFF2-40B4-BE49-F238E27FC236}">
                  <a16:creationId xmlns:a16="http://schemas.microsoft.com/office/drawing/2014/main" id="{094C82F9-51D8-264F-818D-E9DE52284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8" name="Rectangle 88">
              <a:extLst>
                <a:ext uri="{FF2B5EF4-FFF2-40B4-BE49-F238E27FC236}">
                  <a16:creationId xmlns:a16="http://schemas.microsoft.com/office/drawing/2014/main" id="{B64F6E1B-AE2F-7F41-B2F1-4173EF1A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9" name="Rectangle 89">
              <a:extLst>
                <a:ext uri="{FF2B5EF4-FFF2-40B4-BE49-F238E27FC236}">
                  <a16:creationId xmlns:a16="http://schemas.microsoft.com/office/drawing/2014/main" id="{FFAB10DE-F99D-7344-82BD-1789C6CCC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5800" name="Rectangle 90">
              <a:extLst>
                <a:ext uri="{FF2B5EF4-FFF2-40B4-BE49-F238E27FC236}">
                  <a16:creationId xmlns:a16="http://schemas.microsoft.com/office/drawing/2014/main" id="{FC81DBDD-3FB0-E54B-928B-3F894B8E7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1" name="Rectangle 91">
              <a:extLst>
                <a:ext uri="{FF2B5EF4-FFF2-40B4-BE49-F238E27FC236}">
                  <a16:creationId xmlns:a16="http://schemas.microsoft.com/office/drawing/2014/main" id="{83B32B11-924E-8140-9236-65AD4060D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5802" name="Rectangle 92">
              <a:extLst>
                <a:ext uri="{FF2B5EF4-FFF2-40B4-BE49-F238E27FC236}">
                  <a16:creationId xmlns:a16="http://schemas.microsoft.com/office/drawing/2014/main" id="{7E2278FD-9D1F-DE42-8726-8C4DF78F4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3" name="Rectangle 93">
              <a:extLst>
                <a:ext uri="{FF2B5EF4-FFF2-40B4-BE49-F238E27FC236}">
                  <a16:creationId xmlns:a16="http://schemas.microsoft.com/office/drawing/2014/main" id="{3FA3CC79-C789-D345-ABA5-5B3E74D67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4" name="Rectangle 94">
              <a:extLst>
                <a:ext uri="{FF2B5EF4-FFF2-40B4-BE49-F238E27FC236}">
                  <a16:creationId xmlns:a16="http://schemas.microsoft.com/office/drawing/2014/main" id="{6D5F25D8-FDEE-904E-A586-343F5AA10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5" name="Rectangle 95">
              <a:extLst>
                <a:ext uri="{FF2B5EF4-FFF2-40B4-BE49-F238E27FC236}">
                  <a16:creationId xmlns:a16="http://schemas.microsoft.com/office/drawing/2014/main" id="{E06EAAE0-202A-6247-BC79-BD6A02ACA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5806" name="Rectangle 96">
              <a:extLst>
                <a:ext uri="{FF2B5EF4-FFF2-40B4-BE49-F238E27FC236}">
                  <a16:creationId xmlns:a16="http://schemas.microsoft.com/office/drawing/2014/main" id="{6F5DE698-6A4A-6F4A-97BA-004B016B6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07" name="Rectangle 97">
              <a:extLst>
                <a:ext uri="{FF2B5EF4-FFF2-40B4-BE49-F238E27FC236}">
                  <a16:creationId xmlns:a16="http://schemas.microsoft.com/office/drawing/2014/main" id="{DEB41BA6-3746-EC47-8AE6-6AD6E3FF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5808" name="Rectangle 98">
              <a:extLst>
                <a:ext uri="{FF2B5EF4-FFF2-40B4-BE49-F238E27FC236}">
                  <a16:creationId xmlns:a16="http://schemas.microsoft.com/office/drawing/2014/main" id="{6D622C23-6250-6448-92B2-61CF7059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5809" name="Rectangle 99">
              <a:extLst>
                <a:ext uri="{FF2B5EF4-FFF2-40B4-BE49-F238E27FC236}">
                  <a16:creationId xmlns:a16="http://schemas.microsoft.com/office/drawing/2014/main" id="{8D8F8724-9EB0-C346-98FD-0458EFB66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5810" name="Rectangle 100">
              <a:extLst>
                <a:ext uri="{FF2B5EF4-FFF2-40B4-BE49-F238E27FC236}">
                  <a16:creationId xmlns:a16="http://schemas.microsoft.com/office/drawing/2014/main" id="{E54CBC83-6E52-2545-9CD7-AE8502308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5811" name="Rectangle 101">
              <a:extLst>
                <a:ext uri="{FF2B5EF4-FFF2-40B4-BE49-F238E27FC236}">
                  <a16:creationId xmlns:a16="http://schemas.microsoft.com/office/drawing/2014/main" id="{63E5D05E-2070-F548-BD1E-133E12AB6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5812" name="Rectangle 102">
              <a:extLst>
                <a:ext uri="{FF2B5EF4-FFF2-40B4-BE49-F238E27FC236}">
                  <a16:creationId xmlns:a16="http://schemas.microsoft.com/office/drawing/2014/main" id="{62F79542-2183-4B46-AABB-5630B4A42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5813" name="Rectangle 103">
              <a:extLst>
                <a:ext uri="{FF2B5EF4-FFF2-40B4-BE49-F238E27FC236}">
                  <a16:creationId xmlns:a16="http://schemas.microsoft.com/office/drawing/2014/main" id="{D1BDEABB-C2B7-0247-A3CE-814F2CC37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14" name="Rectangle 104">
              <a:extLst>
                <a:ext uri="{FF2B5EF4-FFF2-40B4-BE49-F238E27FC236}">
                  <a16:creationId xmlns:a16="http://schemas.microsoft.com/office/drawing/2014/main" id="{B7D99158-DF4D-C74E-839B-021539212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5815" name="Rectangle 105">
              <a:extLst>
                <a:ext uri="{FF2B5EF4-FFF2-40B4-BE49-F238E27FC236}">
                  <a16:creationId xmlns:a16="http://schemas.microsoft.com/office/drawing/2014/main" id="{60F3C97C-1EFE-E148-BD8C-4DCC9304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16" name="Rectangle 106">
              <a:extLst>
                <a:ext uri="{FF2B5EF4-FFF2-40B4-BE49-F238E27FC236}">
                  <a16:creationId xmlns:a16="http://schemas.microsoft.com/office/drawing/2014/main" id="{6BC6341E-51C6-814C-A652-FF23A64A7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17" name="Rectangle 107">
              <a:extLst>
                <a:ext uri="{FF2B5EF4-FFF2-40B4-BE49-F238E27FC236}">
                  <a16:creationId xmlns:a16="http://schemas.microsoft.com/office/drawing/2014/main" id="{EB1D6C42-8EAD-6F4F-A42B-FDD0DEAD4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18" name="Rectangle 108">
              <a:extLst>
                <a:ext uri="{FF2B5EF4-FFF2-40B4-BE49-F238E27FC236}">
                  <a16:creationId xmlns:a16="http://schemas.microsoft.com/office/drawing/2014/main" id="{853B7C32-3D32-4046-AF45-0F9049D3D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5819" name="Rectangle 109">
              <a:extLst>
                <a:ext uri="{FF2B5EF4-FFF2-40B4-BE49-F238E27FC236}">
                  <a16:creationId xmlns:a16="http://schemas.microsoft.com/office/drawing/2014/main" id="{B4405E46-0D4F-A849-887D-E414262D7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0" name="Rectangle 112">
              <a:extLst>
                <a:ext uri="{FF2B5EF4-FFF2-40B4-BE49-F238E27FC236}">
                  <a16:creationId xmlns:a16="http://schemas.microsoft.com/office/drawing/2014/main" id="{BE8D040B-AD7E-FE40-977B-49A6293A9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1" name="Rectangle 114">
              <a:extLst>
                <a:ext uri="{FF2B5EF4-FFF2-40B4-BE49-F238E27FC236}">
                  <a16:creationId xmlns:a16="http://schemas.microsoft.com/office/drawing/2014/main" id="{086AF420-67CE-B244-AC5A-6DBC0624A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2" name="Rectangle 115">
              <a:extLst>
                <a:ext uri="{FF2B5EF4-FFF2-40B4-BE49-F238E27FC236}">
                  <a16:creationId xmlns:a16="http://schemas.microsoft.com/office/drawing/2014/main" id="{0355FBD5-782B-3B48-A7B9-933AA3774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3" name="Rectangle 117">
              <a:extLst>
                <a:ext uri="{FF2B5EF4-FFF2-40B4-BE49-F238E27FC236}">
                  <a16:creationId xmlns:a16="http://schemas.microsoft.com/office/drawing/2014/main" id="{03425ADC-5D18-1C48-9CCE-ADFFDF8AC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4" name="Rectangle 120">
              <a:extLst>
                <a:ext uri="{FF2B5EF4-FFF2-40B4-BE49-F238E27FC236}">
                  <a16:creationId xmlns:a16="http://schemas.microsoft.com/office/drawing/2014/main" id="{797A3C8B-E0B9-464F-8A12-AB8736017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5" name="Rectangle 122">
              <a:extLst>
                <a:ext uri="{FF2B5EF4-FFF2-40B4-BE49-F238E27FC236}">
                  <a16:creationId xmlns:a16="http://schemas.microsoft.com/office/drawing/2014/main" id="{0D0FC95C-F286-6744-B733-B6370DED5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6" name="Rectangle 123">
              <a:extLst>
                <a:ext uri="{FF2B5EF4-FFF2-40B4-BE49-F238E27FC236}">
                  <a16:creationId xmlns:a16="http://schemas.microsoft.com/office/drawing/2014/main" id="{B4D7CEDE-AA12-864E-870D-70F9D1F4B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7" name="Rectangle 125">
              <a:extLst>
                <a:ext uri="{FF2B5EF4-FFF2-40B4-BE49-F238E27FC236}">
                  <a16:creationId xmlns:a16="http://schemas.microsoft.com/office/drawing/2014/main" id="{2D3DBFB3-419D-E446-998B-E5648BF4E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8" name="Rectangle 128">
              <a:extLst>
                <a:ext uri="{FF2B5EF4-FFF2-40B4-BE49-F238E27FC236}">
                  <a16:creationId xmlns:a16="http://schemas.microsoft.com/office/drawing/2014/main" id="{90F8A5CB-0398-7944-88CF-5EC1DB39D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29" name="Rectangle 130">
              <a:extLst>
                <a:ext uri="{FF2B5EF4-FFF2-40B4-BE49-F238E27FC236}">
                  <a16:creationId xmlns:a16="http://schemas.microsoft.com/office/drawing/2014/main" id="{3631EABF-791F-244F-B55F-38C88B00E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0" name="Rectangle 131">
              <a:extLst>
                <a:ext uri="{FF2B5EF4-FFF2-40B4-BE49-F238E27FC236}">
                  <a16:creationId xmlns:a16="http://schemas.microsoft.com/office/drawing/2014/main" id="{734AD34C-258C-4D44-817F-78F20220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1" name="Rectangle 133">
              <a:extLst>
                <a:ext uri="{FF2B5EF4-FFF2-40B4-BE49-F238E27FC236}">
                  <a16:creationId xmlns:a16="http://schemas.microsoft.com/office/drawing/2014/main" id="{1449D945-496D-BD45-A4EA-2F6C1AABA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2" name="Rectangle 136">
              <a:extLst>
                <a:ext uri="{FF2B5EF4-FFF2-40B4-BE49-F238E27FC236}">
                  <a16:creationId xmlns:a16="http://schemas.microsoft.com/office/drawing/2014/main" id="{D79A3775-A859-CE41-B468-D4AB7D7FA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3" name="Rectangle 138">
              <a:extLst>
                <a:ext uri="{FF2B5EF4-FFF2-40B4-BE49-F238E27FC236}">
                  <a16:creationId xmlns:a16="http://schemas.microsoft.com/office/drawing/2014/main" id="{BFE05883-DD02-CD42-8B0F-5D5B7A77C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834" name="Rectangle 139">
              <a:extLst>
                <a:ext uri="{FF2B5EF4-FFF2-40B4-BE49-F238E27FC236}">
                  <a16:creationId xmlns:a16="http://schemas.microsoft.com/office/drawing/2014/main" id="{FDE5B91F-0FA6-D04A-A9D5-6D08FDC18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5714" name="Group 69">
            <a:extLst>
              <a:ext uri="{FF2B5EF4-FFF2-40B4-BE49-F238E27FC236}">
                <a16:creationId xmlns:a16="http://schemas.microsoft.com/office/drawing/2014/main" id="{271AD52A-B4F4-3C40-88EE-85DA0A745BD1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5716" name="Rectangle 4">
              <a:extLst>
                <a:ext uri="{FF2B5EF4-FFF2-40B4-BE49-F238E27FC236}">
                  <a16:creationId xmlns:a16="http://schemas.microsoft.com/office/drawing/2014/main" id="{2967083D-35F8-D84D-9008-ABB9A759B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17" name="Rectangle 5">
              <a:extLst>
                <a:ext uri="{FF2B5EF4-FFF2-40B4-BE49-F238E27FC236}">
                  <a16:creationId xmlns:a16="http://schemas.microsoft.com/office/drawing/2014/main" id="{BE1757B1-8FF1-E74C-8C25-5ADDA9215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18" name="Rectangle 6">
              <a:extLst>
                <a:ext uri="{FF2B5EF4-FFF2-40B4-BE49-F238E27FC236}">
                  <a16:creationId xmlns:a16="http://schemas.microsoft.com/office/drawing/2014/main" id="{C9633C7A-2A74-3942-99E1-7C3F11DE8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19" name="Rectangle 7">
              <a:extLst>
                <a:ext uri="{FF2B5EF4-FFF2-40B4-BE49-F238E27FC236}">
                  <a16:creationId xmlns:a16="http://schemas.microsoft.com/office/drawing/2014/main" id="{1CD0350C-8676-344C-844A-93C3C8C9B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5720" name="Rectangle 8">
              <a:extLst>
                <a:ext uri="{FF2B5EF4-FFF2-40B4-BE49-F238E27FC236}">
                  <a16:creationId xmlns:a16="http://schemas.microsoft.com/office/drawing/2014/main" id="{AD487EF9-02A3-F447-B8AD-38234794A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1" name="Rectangle 9">
              <a:extLst>
                <a:ext uri="{FF2B5EF4-FFF2-40B4-BE49-F238E27FC236}">
                  <a16:creationId xmlns:a16="http://schemas.microsoft.com/office/drawing/2014/main" id="{1E803C15-E2E2-2A49-9C66-5F84DE8F1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2" name="Rectangle 10">
              <a:extLst>
                <a:ext uri="{FF2B5EF4-FFF2-40B4-BE49-F238E27FC236}">
                  <a16:creationId xmlns:a16="http://schemas.microsoft.com/office/drawing/2014/main" id="{3290AC08-5512-214D-8978-D50413815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3" name="Rectangle 11">
              <a:extLst>
                <a:ext uri="{FF2B5EF4-FFF2-40B4-BE49-F238E27FC236}">
                  <a16:creationId xmlns:a16="http://schemas.microsoft.com/office/drawing/2014/main" id="{BB9B2835-C740-3746-89F0-2227755C7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4" name="Rectangle 12">
              <a:extLst>
                <a:ext uri="{FF2B5EF4-FFF2-40B4-BE49-F238E27FC236}">
                  <a16:creationId xmlns:a16="http://schemas.microsoft.com/office/drawing/2014/main" id="{65E73816-C132-EC49-8358-711E3BA99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5725" name="Rectangle 13">
              <a:extLst>
                <a:ext uri="{FF2B5EF4-FFF2-40B4-BE49-F238E27FC236}">
                  <a16:creationId xmlns:a16="http://schemas.microsoft.com/office/drawing/2014/main" id="{7776AA7E-C27F-B444-B2D5-3755D0983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26" name="Rectangle 14">
              <a:extLst>
                <a:ext uri="{FF2B5EF4-FFF2-40B4-BE49-F238E27FC236}">
                  <a16:creationId xmlns:a16="http://schemas.microsoft.com/office/drawing/2014/main" id="{B7C085E3-FFBF-744F-AF5B-856FF6B97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5727" name="Rectangle 15">
              <a:extLst>
                <a:ext uri="{FF2B5EF4-FFF2-40B4-BE49-F238E27FC236}">
                  <a16:creationId xmlns:a16="http://schemas.microsoft.com/office/drawing/2014/main" id="{9E21FD5E-B52F-6E44-8CF6-64F65E876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5728" name="Rectangle 16">
              <a:extLst>
                <a:ext uri="{FF2B5EF4-FFF2-40B4-BE49-F238E27FC236}">
                  <a16:creationId xmlns:a16="http://schemas.microsoft.com/office/drawing/2014/main" id="{5F776754-F21F-B045-A542-6FBAF3A80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5729" name="Rectangle 17">
              <a:extLst>
                <a:ext uri="{FF2B5EF4-FFF2-40B4-BE49-F238E27FC236}">
                  <a16:creationId xmlns:a16="http://schemas.microsoft.com/office/drawing/2014/main" id="{E38A55B9-5497-C446-A34E-A7A36D801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30" name="Rectangle 18">
              <a:extLst>
                <a:ext uri="{FF2B5EF4-FFF2-40B4-BE49-F238E27FC236}">
                  <a16:creationId xmlns:a16="http://schemas.microsoft.com/office/drawing/2014/main" id="{E04157D3-B100-0640-8DC6-CD6E9B1D3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5731" name="Rectangle 19">
              <a:extLst>
                <a:ext uri="{FF2B5EF4-FFF2-40B4-BE49-F238E27FC236}">
                  <a16:creationId xmlns:a16="http://schemas.microsoft.com/office/drawing/2014/main" id="{17DD79AC-5A46-9444-B6D3-08772CAA0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5732" name="Rectangle 20">
              <a:extLst>
                <a:ext uri="{FF2B5EF4-FFF2-40B4-BE49-F238E27FC236}">
                  <a16:creationId xmlns:a16="http://schemas.microsoft.com/office/drawing/2014/main" id="{E1CCB3E3-9E1E-A646-93A3-E97D04808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33" name="Rectangle 21">
              <a:extLst>
                <a:ext uri="{FF2B5EF4-FFF2-40B4-BE49-F238E27FC236}">
                  <a16:creationId xmlns:a16="http://schemas.microsoft.com/office/drawing/2014/main" id="{CCB6A183-6926-A647-9FF7-85A67B9C7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34" name="Rectangle 22">
              <a:extLst>
                <a:ext uri="{FF2B5EF4-FFF2-40B4-BE49-F238E27FC236}">
                  <a16:creationId xmlns:a16="http://schemas.microsoft.com/office/drawing/2014/main" id="{BFAF39BA-9B72-7247-8843-23E2B3D08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35" name="Rectangle 23">
              <a:extLst>
                <a:ext uri="{FF2B5EF4-FFF2-40B4-BE49-F238E27FC236}">
                  <a16:creationId xmlns:a16="http://schemas.microsoft.com/office/drawing/2014/main" id="{61882E90-AD01-2E44-9891-B780BE981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36" name="Rectangle 24">
              <a:extLst>
                <a:ext uri="{FF2B5EF4-FFF2-40B4-BE49-F238E27FC236}">
                  <a16:creationId xmlns:a16="http://schemas.microsoft.com/office/drawing/2014/main" id="{7FC882E7-E31C-9344-8E12-B5C3B73F0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37" name="Rectangle 25">
              <a:extLst>
                <a:ext uri="{FF2B5EF4-FFF2-40B4-BE49-F238E27FC236}">
                  <a16:creationId xmlns:a16="http://schemas.microsoft.com/office/drawing/2014/main" id="{F11F7861-7483-3349-B624-8CA1B58F2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5738" name="Rectangle 26">
              <a:extLst>
                <a:ext uri="{FF2B5EF4-FFF2-40B4-BE49-F238E27FC236}">
                  <a16:creationId xmlns:a16="http://schemas.microsoft.com/office/drawing/2014/main" id="{A613D87E-182A-DD40-96EC-2B0639BF3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5739" name="Rectangle 27">
              <a:extLst>
                <a:ext uri="{FF2B5EF4-FFF2-40B4-BE49-F238E27FC236}">
                  <a16:creationId xmlns:a16="http://schemas.microsoft.com/office/drawing/2014/main" id="{F465622E-0D8D-0C48-A5AF-304F7A8DF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5740" name="Rectangle 28">
              <a:extLst>
                <a:ext uri="{FF2B5EF4-FFF2-40B4-BE49-F238E27FC236}">
                  <a16:creationId xmlns:a16="http://schemas.microsoft.com/office/drawing/2014/main" id="{8EBF87B5-9F47-CE4E-91FF-2F4370582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5741" name="Rectangle 29">
              <a:extLst>
                <a:ext uri="{FF2B5EF4-FFF2-40B4-BE49-F238E27FC236}">
                  <a16:creationId xmlns:a16="http://schemas.microsoft.com/office/drawing/2014/main" id="{DD5E0769-3CC7-D543-8365-6A7472303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42" name="Rectangle 30">
              <a:extLst>
                <a:ext uri="{FF2B5EF4-FFF2-40B4-BE49-F238E27FC236}">
                  <a16:creationId xmlns:a16="http://schemas.microsoft.com/office/drawing/2014/main" id="{605F129F-CFF7-114E-8882-0E95B84BD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43" name="Rectangle 31">
              <a:extLst>
                <a:ext uri="{FF2B5EF4-FFF2-40B4-BE49-F238E27FC236}">
                  <a16:creationId xmlns:a16="http://schemas.microsoft.com/office/drawing/2014/main" id="{0B1911CC-C1C5-9548-A14A-BDD7B2036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5744" name="Rectangle 32">
              <a:extLst>
                <a:ext uri="{FF2B5EF4-FFF2-40B4-BE49-F238E27FC236}">
                  <a16:creationId xmlns:a16="http://schemas.microsoft.com/office/drawing/2014/main" id="{4F8AFF0E-4945-6640-9DEA-069DAE6AD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5745" name="Rectangle 33">
              <a:extLst>
                <a:ext uri="{FF2B5EF4-FFF2-40B4-BE49-F238E27FC236}">
                  <a16:creationId xmlns:a16="http://schemas.microsoft.com/office/drawing/2014/main" id="{DB28CCEC-5F46-F547-9CB1-72692D0F6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5746" name="Rectangle 34">
              <a:extLst>
                <a:ext uri="{FF2B5EF4-FFF2-40B4-BE49-F238E27FC236}">
                  <a16:creationId xmlns:a16="http://schemas.microsoft.com/office/drawing/2014/main" id="{A7138BD0-3795-6E46-854C-31F4C2830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47" name="Rectangle 35">
              <a:extLst>
                <a:ext uri="{FF2B5EF4-FFF2-40B4-BE49-F238E27FC236}">
                  <a16:creationId xmlns:a16="http://schemas.microsoft.com/office/drawing/2014/main" id="{395E470C-9E18-674A-BDC1-9FEAA92F8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5748" name="Rectangle 36">
              <a:extLst>
                <a:ext uri="{FF2B5EF4-FFF2-40B4-BE49-F238E27FC236}">
                  <a16:creationId xmlns:a16="http://schemas.microsoft.com/office/drawing/2014/main" id="{40857210-3933-5B44-9218-34C4C4E52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5749" name="Rectangle 37">
              <a:extLst>
                <a:ext uri="{FF2B5EF4-FFF2-40B4-BE49-F238E27FC236}">
                  <a16:creationId xmlns:a16="http://schemas.microsoft.com/office/drawing/2014/main" id="{F4125830-4FC8-4D41-A15B-3B4C7840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5750" name="Rectangle 38">
              <a:extLst>
                <a:ext uri="{FF2B5EF4-FFF2-40B4-BE49-F238E27FC236}">
                  <a16:creationId xmlns:a16="http://schemas.microsoft.com/office/drawing/2014/main" id="{074829DB-DB2D-B94F-9C7D-91A98C25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1" name="Rectangle 39">
              <a:extLst>
                <a:ext uri="{FF2B5EF4-FFF2-40B4-BE49-F238E27FC236}">
                  <a16:creationId xmlns:a16="http://schemas.microsoft.com/office/drawing/2014/main" id="{386B6B3A-25B4-7D49-A211-CD4637A0F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52" name="Rectangle 40">
              <a:extLst>
                <a:ext uri="{FF2B5EF4-FFF2-40B4-BE49-F238E27FC236}">
                  <a16:creationId xmlns:a16="http://schemas.microsoft.com/office/drawing/2014/main" id="{C3B3B479-A177-6B4F-80A6-B29FD0ADF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3" name="Rectangle 41">
              <a:extLst>
                <a:ext uri="{FF2B5EF4-FFF2-40B4-BE49-F238E27FC236}">
                  <a16:creationId xmlns:a16="http://schemas.microsoft.com/office/drawing/2014/main" id="{1C95B51F-2B0A-9243-9E22-F3B883BB4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4" name="Rectangle 42">
              <a:extLst>
                <a:ext uri="{FF2B5EF4-FFF2-40B4-BE49-F238E27FC236}">
                  <a16:creationId xmlns:a16="http://schemas.microsoft.com/office/drawing/2014/main" id="{9B55E03D-2378-9846-AF2C-08D701E1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5" name="Rectangle 43">
              <a:extLst>
                <a:ext uri="{FF2B5EF4-FFF2-40B4-BE49-F238E27FC236}">
                  <a16:creationId xmlns:a16="http://schemas.microsoft.com/office/drawing/2014/main" id="{2224F040-B850-664A-9235-231D5CB41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5756" name="Rectangle 44">
              <a:extLst>
                <a:ext uri="{FF2B5EF4-FFF2-40B4-BE49-F238E27FC236}">
                  <a16:creationId xmlns:a16="http://schemas.microsoft.com/office/drawing/2014/main" id="{2C906571-1059-1044-835C-7CED82CF4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57" name="Rectangle 45">
              <a:extLst>
                <a:ext uri="{FF2B5EF4-FFF2-40B4-BE49-F238E27FC236}">
                  <a16:creationId xmlns:a16="http://schemas.microsoft.com/office/drawing/2014/main" id="{714A2154-EB8B-5B4A-A400-CCCE5EF21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58" name="Rectangle 46">
              <a:extLst>
                <a:ext uri="{FF2B5EF4-FFF2-40B4-BE49-F238E27FC236}">
                  <a16:creationId xmlns:a16="http://schemas.microsoft.com/office/drawing/2014/main" id="{224FDEFF-9C3C-7E43-BF14-2ADFB5FC6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59" name="Rectangle 47">
              <a:extLst>
                <a:ext uri="{FF2B5EF4-FFF2-40B4-BE49-F238E27FC236}">
                  <a16:creationId xmlns:a16="http://schemas.microsoft.com/office/drawing/2014/main" id="{862B0181-A2B4-7541-9DD7-79076D9AC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60" name="Rectangle 48">
              <a:extLst>
                <a:ext uri="{FF2B5EF4-FFF2-40B4-BE49-F238E27FC236}">
                  <a16:creationId xmlns:a16="http://schemas.microsoft.com/office/drawing/2014/main" id="{43D68488-22F0-DB46-BF2C-6E2106278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61" name="Rectangle 49">
              <a:extLst>
                <a:ext uri="{FF2B5EF4-FFF2-40B4-BE49-F238E27FC236}">
                  <a16:creationId xmlns:a16="http://schemas.microsoft.com/office/drawing/2014/main" id="{8738E83B-31BC-B74F-B4DD-23A994468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62" name="Rectangle 50">
              <a:extLst>
                <a:ext uri="{FF2B5EF4-FFF2-40B4-BE49-F238E27FC236}">
                  <a16:creationId xmlns:a16="http://schemas.microsoft.com/office/drawing/2014/main" id="{9B942069-696C-8345-94C0-2713B243A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5763" name="Rectangle 51">
              <a:extLst>
                <a:ext uri="{FF2B5EF4-FFF2-40B4-BE49-F238E27FC236}">
                  <a16:creationId xmlns:a16="http://schemas.microsoft.com/office/drawing/2014/main" id="{18647845-CF26-604E-8AC7-A3CE5694F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64" name="Rectangle 52">
              <a:extLst>
                <a:ext uri="{FF2B5EF4-FFF2-40B4-BE49-F238E27FC236}">
                  <a16:creationId xmlns:a16="http://schemas.microsoft.com/office/drawing/2014/main" id="{58175084-E1F2-0941-8DF1-B65772ED2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65" name="Rectangle 53">
              <a:extLst>
                <a:ext uri="{FF2B5EF4-FFF2-40B4-BE49-F238E27FC236}">
                  <a16:creationId xmlns:a16="http://schemas.microsoft.com/office/drawing/2014/main" id="{BD8004F6-604F-D64B-A9EB-74D2BC2B2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66" name="Rectangle 54">
              <a:extLst>
                <a:ext uri="{FF2B5EF4-FFF2-40B4-BE49-F238E27FC236}">
                  <a16:creationId xmlns:a16="http://schemas.microsoft.com/office/drawing/2014/main" id="{2B5AFF3B-5B8B-CF49-A888-5E054A9A2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67" name="Rectangle 55">
              <a:extLst>
                <a:ext uri="{FF2B5EF4-FFF2-40B4-BE49-F238E27FC236}">
                  <a16:creationId xmlns:a16="http://schemas.microsoft.com/office/drawing/2014/main" id="{AD228021-53A7-9C46-8C01-7E354013D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68" name="Rectangle 56">
              <a:extLst>
                <a:ext uri="{FF2B5EF4-FFF2-40B4-BE49-F238E27FC236}">
                  <a16:creationId xmlns:a16="http://schemas.microsoft.com/office/drawing/2014/main" id="{9284312D-35D0-F549-81F7-42522F269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69" name="Rectangle 57">
              <a:extLst>
                <a:ext uri="{FF2B5EF4-FFF2-40B4-BE49-F238E27FC236}">
                  <a16:creationId xmlns:a16="http://schemas.microsoft.com/office/drawing/2014/main" id="{07532D5A-535A-554C-BBD4-9DBF1975D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70" name="Rectangle 58">
              <a:extLst>
                <a:ext uri="{FF2B5EF4-FFF2-40B4-BE49-F238E27FC236}">
                  <a16:creationId xmlns:a16="http://schemas.microsoft.com/office/drawing/2014/main" id="{DD45FBC5-C201-7744-8574-77F4F82BA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71" name="Rectangle 59">
              <a:extLst>
                <a:ext uri="{FF2B5EF4-FFF2-40B4-BE49-F238E27FC236}">
                  <a16:creationId xmlns:a16="http://schemas.microsoft.com/office/drawing/2014/main" id="{F45F0659-A14C-284F-B206-F91943DC9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72" name="Rectangle 60">
              <a:extLst>
                <a:ext uri="{FF2B5EF4-FFF2-40B4-BE49-F238E27FC236}">
                  <a16:creationId xmlns:a16="http://schemas.microsoft.com/office/drawing/2014/main" id="{E75FADAF-2915-654B-B1D5-CF24D4210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5773" name="Rectangle 61">
              <a:extLst>
                <a:ext uri="{FF2B5EF4-FFF2-40B4-BE49-F238E27FC236}">
                  <a16:creationId xmlns:a16="http://schemas.microsoft.com/office/drawing/2014/main" id="{9F94D91A-3E8F-5444-881A-6B460D083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74" name="Rectangle 62">
              <a:extLst>
                <a:ext uri="{FF2B5EF4-FFF2-40B4-BE49-F238E27FC236}">
                  <a16:creationId xmlns:a16="http://schemas.microsoft.com/office/drawing/2014/main" id="{9AC012F8-4DCE-894A-BDDF-82C349CA4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75" name="Rectangle 63">
              <a:extLst>
                <a:ext uri="{FF2B5EF4-FFF2-40B4-BE49-F238E27FC236}">
                  <a16:creationId xmlns:a16="http://schemas.microsoft.com/office/drawing/2014/main" id="{24AA60BC-2646-0F4E-BDC2-CA306D233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76" name="Rectangle 64">
              <a:extLst>
                <a:ext uri="{FF2B5EF4-FFF2-40B4-BE49-F238E27FC236}">
                  <a16:creationId xmlns:a16="http://schemas.microsoft.com/office/drawing/2014/main" id="{B9AE9B66-9A4C-984F-98FA-75FFEC393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77" name="Rectangle 65">
              <a:extLst>
                <a:ext uri="{FF2B5EF4-FFF2-40B4-BE49-F238E27FC236}">
                  <a16:creationId xmlns:a16="http://schemas.microsoft.com/office/drawing/2014/main" id="{564397F8-7AE1-1942-A8E2-C55CE5525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78" name="Rectangle 66">
              <a:extLst>
                <a:ext uri="{FF2B5EF4-FFF2-40B4-BE49-F238E27FC236}">
                  <a16:creationId xmlns:a16="http://schemas.microsoft.com/office/drawing/2014/main" id="{9B228934-2E0E-FD43-81CB-8202377F7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79" name="Rectangle 67">
              <a:extLst>
                <a:ext uri="{FF2B5EF4-FFF2-40B4-BE49-F238E27FC236}">
                  <a16:creationId xmlns:a16="http://schemas.microsoft.com/office/drawing/2014/main" id="{BAC24027-4736-E74B-9F0B-E2DA92DC6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80" name="Rectangle 68">
              <a:extLst>
                <a:ext uri="{FF2B5EF4-FFF2-40B4-BE49-F238E27FC236}">
                  <a16:creationId xmlns:a16="http://schemas.microsoft.com/office/drawing/2014/main" id="{C38B2E6D-F56D-E042-A595-97F6E90B4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81" name="Rectangle 69">
              <a:extLst>
                <a:ext uri="{FF2B5EF4-FFF2-40B4-BE49-F238E27FC236}">
                  <a16:creationId xmlns:a16="http://schemas.microsoft.com/office/drawing/2014/main" id="{482C274D-7342-9141-B898-7428FE728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82" name="Rectangle 70">
              <a:extLst>
                <a:ext uri="{FF2B5EF4-FFF2-40B4-BE49-F238E27FC236}">
                  <a16:creationId xmlns:a16="http://schemas.microsoft.com/office/drawing/2014/main" id="{8267EDF6-C661-9348-BBDF-648D0596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5783" name="Rectangle 71">
              <a:extLst>
                <a:ext uri="{FF2B5EF4-FFF2-40B4-BE49-F238E27FC236}">
                  <a16:creationId xmlns:a16="http://schemas.microsoft.com/office/drawing/2014/main" id="{7633B8DF-D26B-D740-AC7C-5B71B9AF5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84" name="Rectangle 72">
              <a:extLst>
                <a:ext uri="{FF2B5EF4-FFF2-40B4-BE49-F238E27FC236}">
                  <a16:creationId xmlns:a16="http://schemas.microsoft.com/office/drawing/2014/main" id="{B15C4728-2734-9B4E-B468-AA3566703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85" name="Rectangle 73">
              <a:extLst>
                <a:ext uri="{FF2B5EF4-FFF2-40B4-BE49-F238E27FC236}">
                  <a16:creationId xmlns:a16="http://schemas.microsoft.com/office/drawing/2014/main" id="{8752738D-D98F-9444-B931-0428CC0A9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86" name="Rectangle 74">
              <a:extLst>
                <a:ext uri="{FF2B5EF4-FFF2-40B4-BE49-F238E27FC236}">
                  <a16:creationId xmlns:a16="http://schemas.microsoft.com/office/drawing/2014/main" id="{A7D0B76E-4D6A-8543-A834-422B54001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87" name="Rectangle 75">
              <a:extLst>
                <a:ext uri="{FF2B5EF4-FFF2-40B4-BE49-F238E27FC236}">
                  <a16:creationId xmlns:a16="http://schemas.microsoft.com/office/drawing/2014/main" id="{380B3CAA-EAEF-6943-8A2C-DC034EF5D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88" name="Rectangle 76">
              <a:extLst>
                <a:ext uri="{FF2B5EF4-FFF2-40B4-BE49-F238E27FC236}">
                  <a16:creationId xmlns:a16="http://schemas.microsoft.com/office/drawing/2014/main" id="{0EF69D2E-5059-654F-AA5D-D255A55FD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89" name="Rectangle 77">
              <a:extLst>
                <a:ext uri="{FF2B5EF4-FFF2-40B4-BE49-F238E27FC236}">
                  <a16:creationId xmlns:a16="http://schemas.microsoft.com/office/drawing/2014/main" id="{668C5088-C803-134C-A02E-8BEAFDBE6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5790" name="Rectangle 78">
              <a:extLst>
                <a:ext uri="{FF2B5EF4-FFF2-40B4-BE49-F238E27FC236}">
                  <a16:creationId xmlns:a16="http://schemas.microsoft.com/office/drawing/2014/main" id="{4AE44FD0-AE5F-3546-9DD1-56BDC9DBF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5791" name="Rectangle 79">
              <a:extLst>
                <a:ext uri="{FF2B5EF4-FFF2-40B4-BE49-F238E27FC236}">
                  <a16:creationId xmlns:a16="http://schemas.microsoft.com/office/drawing/2014/main" id="{DA582A69-1E4F-7C4E-ABA4-5694D5FE8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2" name="Rectangle 80">
              <a:extLst>
                <a:ext uri="{FF2B5EF4-FFF2-40B4-BE49-F238E27FC236}">
                  <a16:creationId xmlns:a16="http://schemas.microsoft.com/office/drawing/2014/main" id="{7445D3C3-C03C-CA44-9DFE-6EFEA5CD5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5793" name="Rectangle 81">
              <a:extLst>
                <a:ext uri="{FF2B5EF4-FFF2-40B4-BE49-F238E27FC236}">
                  <a16:creationId xmlns:a16="http://schemas.microsoft.com/office/drawing/2014/main" id="{4F66944D-9136-E346-AE52-98E6FAE30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4" name="Rectangle 82">
              <a:extLst>
                <a:ext uri="{FF2B5EF4-FFF2-40B4-BE49-F238E27FC236}">
                  <a16:creationId xmlns:a16="http://schemas.microsoft.com/office/drawing/2014/main" id="{9875B4A9-3430-D74C-B16C-0D2FA0C7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5795" name="Rectangle 83">
              <a:extLst>
                <a:ext uri="{FF2B5EF4-FFF2-40B4-BE49-F238E27FC236}">
                  <a16:creationId xmlns:a16="http://schemas.microsoft.com/office/drawing/2014/main" id="{C1203CE3-F4D7-5B4A-A220-4490B421D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5715" name="Rectangle 2">
            <a:extLst>
              <a:ext uri="{FF2B5EF4-FFF2-40B4-BE49-F238E27FC236}">
                <a16:creationId xmlns:a16="http://schemas.microsoft.com/office/drawing/2014/main" id="{418754B8-C0A4-C144-B156-9F5FDD23C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13">
            <a:extLst>
              <a:ext uri="{FF2B5EF4-FFF2-40B4-BE49-F238E27FC236}">
                <a16:creationId xmlns:a16="http://schemas.microsoft.com/office/drawing/2014/main" id="{73CC859F-D1F2-FC4B-887D-31FC191EABB3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6829" name="Rectangle 85">
              <a:extLst>
                <a:ext uri="{FF2B5EF4-FFF2-40B4-BE49-F238E27FC236}">
                  <a16:creationId xmlns:a16="http://schemas.microsoft.com/office/drawing/2014/main" id="{44111B11-E444-5C4D-A365-B9C71D5CB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0" name="Rectangle 86">
              <a:extLst>
                <a:ext uri="{FF2B5EF4-FFF2-40B4-BE49-F238E27FC236}">
                  <a16:creationId xmlns:a16="http://schemas.microsoft.com/office/drawing/2014/main" id="{76D2C286-9B43-D347-9FE2-E449E86E9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1" name="Rectangle 88">
              <a:extLst>
                <a:ext uri="{FF2B5EF4-FFF2-40B4-BE49-F238E27FC236}">
                  <a16:creationId xmlns:a16="http://schemas.microsoft.com/office/drawing/2014/main" id="{F0495B7A-72CD-A34D-B8FA-88C4DC177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2" name="Rectangle 89">
              <a:extLst>
                <a:ext uri="{FF2B5EF4-FFF2-40B4-BE49-F238E27FC236}">
                  <a16:creationId xmlns:a16="http://schemas.microsoft.com/office/drawing/2014/main" id="{C8A36C91-2587-1749-938D-CC93E728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6833" name="Rectangle 90">
              <a:extLst>
                <a:ext uri="{FF2B5EF4-FFF2-40B4-BE49-F238E27FC236}">
                  <a16:creationId xmlns:a16="http://schemas.microsoft.com/office/drawing/2014/main" id="{D43D18F6-96C8-7642-B5E7-E32257E15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4" name="Rectangle 91">
              <a:extLst>
                <a:ext uri="{FF2B5EF4-FFF2-40B4-BE49-F238E27FC236}">
                  <a16:creationId xmlns:a16="http://schemas.microsoft.com/office/drawing/2014/main" id="{65D49953-A9BD-3441-9AFA-E2D5DE46E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6835" name="Rectangle 92">
              <a:extLst>
                <a:ext uri="{FF2B5EF4-FFF2-40B4-BE49-F238E27FC236}">
                  <a16:creationId xmlns:a16="http://schemas.microsoft.com/office/drawing/2014/main" id="{CF80428E-2A2D-334B-8AE8-662B8BFB2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6" name="Rectangle 93">
              <a:extLst>
                <a:ext uri="{FF2B5EF4-FFF2-40B4-BE49-F238E27FC236}">
                  <a16:creationId xmlns:a16="http://schemas.microsoft.com/office/drawing/2014/main" id="{7C0CBC83-AF00-7C45-9AC9-D05B77E74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7" name="Rectangle 94">
              <a:extLst>
                <a:ext uri="{FF2B5EF4-FFF2-40B4-BE49-F238E27FC236}">
                  <a16:creationId xmlns:a16="http://schemas.microsoft.com/office/drawing/2014/main" id="{11BB582B-88FB-1348-8943-4DC97A506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38" name="Rectangle 95">
              <a:extLst>
                <a:ext uri="{FF2B5EF4-FFF2-40B4-BE49-F238E27FC236}">
                  <a16:creationId xmlns:a16="http://schemas.microsoft.com/office/drawing/2014/main" id="{D3D20814-86FC-E94E-9021-C1BBD9023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6839" name="Rectangle 96">
              <a:extLst>
                <a:ext uri="{FF2B5EF4-FFF2-40B4-BE49-F238E27FC236}">
                  <a16:creationId xmlns:a16="http://schemas.microsoft.com/office/drawing/2014/main" id="{D42CBA3B-1641-914F-9AD2-5DBE32A8F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40" name="Rectangle 97">
              <a:extLst>
                <a:ext uri="{FF2B5EF4-FFF2-40B4-BE49-F238E27FC236}">
                  <a16:creationId xmlns:a16="http://schemas.microsoft.com/office/drawing/2014/main" id="{0A1DC086-43B8-3F41-B050-C8F6E9196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6841" name="Rectangle 98">
              <a:extLst>
                <a:ext uri="{FF2B5EF4-FFF2-40B4-BE49-F238E27FC236}">
                  <a16:creationId xmlns:a16="http://schemas.microsoft.com/office/drawing/2014/main" id="{9A44B6DF-57F2-FD41-95EB-8F98B5D2D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6842" name="Rectangle 99">
              <a:extLst>
                <a:ext uri="{FF2B5EF4-FFF2-40B4-BE49-F238E27FC236}">
                  <a16:creationId xmlns:a16="http://schemas.microsoft.com/office/drawing/2014/main" id="{B0ED2C74-BD97-EC43-84B3-6796FA1DD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6843" name="Rectangle 100">
              <a:extLst>
                <a:ext uri="{FF2B5EF4-FFF2-40B4-BE49-F238E27FC236}">
                  <a16:creationId xmlns:a16="http://schemas.microsoft.com/office/drawing/2014/main" id="{981BCBD4-CB0B-0649-908D-CAB79229C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6844" name="Rectangle 101">
              <a:extLst>
                <a:ext uri="{FF2B5EF4-FFF2-40B4-BE49-F238E27FC236}">
                  <a16:creationId xmlns:a16="http://schemas.microsoft.com/office/drawing/2014/main" id="{AB344A1B-FCBD-0E43-A0A0-B92FECE82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6845" name="Rectangle 102">
              <a:extLst>
                <a:ext uri="{FF2B5EF4-FFF2-40B4-BE49-F238E27FC236}">
                  <a16:creationId xmlns:a16="http://schemas.microsoft.com/office/drawing/2014/main" id="{D39CA8D1-F78A-4C4E-A707-C126A4A1A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6846" name="Rectangle 103">
              <a:extLst>
                <a:ext uri="{FF2B5EF4-FFF2-40B4-BE49-F238E27FC236}">
                  <a16:creationId xmlns:a16="http://schemas.microsoft.com/office/drawing/2014/main" id="{8377D056-785F-E547-9621-21B0368A7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47" name="Rectangle 104">
              <a:extLst>
                <a:ext uri="{FF2B5EF4-FFF2-40B4-BE49-F238E27FC236}">
                  <a16:creationId xmlns:a16="http://schemas.microsoft.com/office/drawing/2014/main" id="{07068393-721E-724A-8055-2FF9618DF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6848" name="Rectangle 105">
              <a:extLst>
                <a:ext uri="{FF2B5EF4-FFF2-40B4-BE49-F238E27FC236}">
                  <a16:creationId xmlns:a16="http://schemas.microsoft.com/office/drawing/2014/main" id="{6F70B9F8-1846-564F-AB00-027C9D9A1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49" name="Rectangle 106">
              <a:extLst>
                <a:ext uri="{FF2B5EF4-FFF2-40B4-BE49-F238E27FC236}">
                  <a16:creationId xmlns:a16="http://schemas.microsoft.com/office/drawing/2014/main" id="{6E003B2A-CEDF-454C-88F1-5F5BF3DF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0" name="Rectangle 107">
              <a:extLst>
                <a:ext uri="{FF2B5EF4-FFF2-40B4-BE49-F238E27FC236}">
                  <a16:creationId xmlns:a16="http://schemas.microsoft.com/office/drawing/2014/main" id="{B573241E-246F-3A45-9349-31E254053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1" name="Rectangle 108">
              <a:extLst>
                <a:ext uri="{FF2B5EF4-FFF2-40B4-BE49-F238E27FC236}">
                  <a16:creationId xmlns:a16="http://schemas.microsoft.com/office/drawing/2014/main" id="{A22C33B9-599E-AC4E-8FE5-DF86E8386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6852" name="Rectangle 109">
              <a:extLst>
                <a:ext uri="{FF2B5EF4-FFF2-40B4-BE49-F238E27FC236}">
                  <a16:creationId xmlns:a16="http://schemas.microsoft.com/office/drawing/2014/main" id="{330B7546-B176-6945-A477-D16A4CC9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3" name="Rectangle 112">
              <a:extLst>
                <a:ext uri="{FF2B5EF4-FFF2-40B4-BE49-F238E27FC236}">
                  <a16:creationId xmlns:a16="http://schemas.microsoft.com/office/drawing/2014/main" id="{2267FEE7-6478-394E-8CAD-141F5D47E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4" name="Rectangle 114">
              <a:extLst>
                <a:ext uri="{FF2B5EF4-FFF2-40B4-BE49-F238E27FC236}">
                  <a16:creationId xmlns:a16="http://schemas.microsoft.com/office/drawing/2014/main" id="{C58453C1-8B73-174B-B67E-2E35A83DC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5" name="Rectangle 115">
              <a:extLst>
                <a:ext uri="{FF2B5EF4-FFF2-40B4-BE49-F238E27FC236}">
                  <a16:creationId xmlns:a16="http://schemas.microsoft.com/office/drawing/2014/main" id="{9E59F293-9258-3F41-91D3-91046A46E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6" name="Rectangle 117">
              <a:extLst>
                <a:ext uri="{FF2B5EF4-FFF2-40B4-BE49-F238E27FC236}">
                  <a16:creationId xmlns:a16="http://schemas.microsoft.com/office/drawing/2014/main" id="{9C03D51F-84E7-1247-A295-DF137428F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7" name="Rectangle 120">
              <a:extLst>
                <a:ext uri="{FF2B5EF4-FFF2-40B4-BE49-F238E27FC236}">
                  <a16:creationId xmlns:a16="http://schemas.microsoft.com/office/drawing/2014/main" id="{B8114FA9-AB67-9C4A-B812-2AFE6E225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8" name="Rectangle 122">
              <a:extLst>
                <a:ext uri="{FF2B5EF4-FFF2-40B4-BE49-F238E27FC236}">
                  <a16:creationId xmlns:a16="http://schemas.microsoft.com/office/drawing/2014/main" id="{4D2470BE-071C-2346-AB15-48BDD6088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59" name="Rectangle 123">
              <a:extLst>
                <a:ext uri="{FF2B5EF4-FFF2-40B4-BE49-F238E27FC236}">
                  <a16:creationId xmlns:a16="http://schemas.microsoft.com/office/drawing/2014/main" id="{3A235B21-A548-E448-8F32-82BEF8CCC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0" name="Rectangle 125">
              <a:extLst>
                <a:ext uri="{FF2B5EF4-FFF2-40B4-BE49-F238E27FC236}">
                  <a16:creationId xmlns:a16="http://schemas.microsoft.com/office/drawing/2014/main" id="{F7B9374E-6045-8446-8A25-D81DE7D22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1" name="Rectangle 128">
              <a:extLst>
                <a:ext uri="{FF2B5EF4-FFF2-40B4-BE49-F238E27FC236}">
                  <a16:creationId xmlns:a16="http://schemas.microsoft.com/office/drawing/2014/main" id="{BD476B1D-1F59-1643-A285-99922B9DE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2" name="Rectangle 130">
              <a:extLst>
                <a:ext uri="{FF2B5EF4-FFF2-40B4-BE49-F238E27FC236}">
                  <a16:creationId xmlns:a16="http://schemas.microsoft.com/office/drawing/2014/main" id="{9CBF6F76-D63C-DC41-9274-E0C2A9131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3" name="Rectangle 131">
              <a:extLst>
                <a:ext uri="{FF2B5EF4-FFF2-40B4-BE49-F238E27FC236}">
                  <a16:creationId xmlns:a16="http://schemas.microsoft.com/office/drawing/2014/main" id="{5CB6EC73-6157-CF49-90DE-5284C9208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4" name="Rectangle 133">
              <a:extLst>
                <a:ext uri="{FF2B5EF4-FFF2-40B4-BE49-F238E27FC236}">
                  <a16:creationId xmlns:a16="http://schemas.microsoft.com/office/drawing/2014/main" id="{4FE7991C-F2C1-D842-96F2-14F449B15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5" name="Rectangle 136">
              <a:extLst>
                <a:ext uri="{FF2B5EF4-FFF2-40B4-BE49-F238E27FC236}">
                  <a16:creationId xmlns:a16="http://schemas.microsoft.com/office/drawing/2014/main" id="{C89D364B-B064-9344-80D3-4A6D34C4F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6" name="Rectangle 138">
              <a:extLst>
                <a:ext uri="{FF2B5EF4-FFF2-40B4-BE49-F238E27FC236}">
                  <a16:creationId xmlns:a16="http://schemas.microsoft.com/office/drawing/2014/main" id="{2892386E-0725-E143-8B33-0599DB00A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67" name="Rectangle 139">
              <a:extLst>
                <a:ext uri="{FF2B5EF4-FFF2-40B4-BE49-F238E27FC236}">
                  <a16:creationId xmlns:a16="http://schemas.microsoft.com/office/drawing/2014/main" id="{7C927C7F-752E-2743-9642-E51CD82C5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6738" name="Group 69">
            <a:extLst>
              <a:ext uri="{FF2B5EF4-FFF2-40B4-BE49-F238E27FC236}">
                <a16:creationId xmlns:a16="http://schemas.microsoft.com/office/drawing/2014/main" id="{DFD0AD68-4AB0-9447-BC1B-8D160A3FFC5A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6749" name="Rectangle 4">
              <a:extLst>
                <a:ext uri="{FF2B5EF4-FFF2-40B4-BE49-F238E27FC236}">
                  <a16:creationId xmlns:a16="http://schemas.microsoft.com/office/drawing/2014/main" id="{8C8A830A-6B8D-8549-90BC-2DDB661AB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0" name="Rectangle 5">
              <a:extLst>
                <a:ext uri="{FF2B5EF4-FFF2-40B4-BE49-F238E27FC236}">
                  <a16:creationId xmlns:a16="http://schemas.microsoft.com/office/drawing/2014/main" id="{3188924B-BCE0-B041-B69C-D64AB2E6B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1" name="Rectangle 6">
              <a:extLst>
                <a:ext uri="{FF2B5EF4-FFF2-40B4-BE49-F238E27FC236}">
                  <a16:creationId xmlns:a16="http://schemas.microsoft.com/office/drawing/2014/main" id="{EEA6DE4C-A947-A549-97E8-9A4793777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2" name="Rectangle 7">
              <a:extLst>
                <a:ext uri="{FF2B5EF4-FFF2-40B4-BE49-F238E27FC236}">
                  <a16:creationId xmlns:a16="http://schemas.microsoft.com/office/drawing/2014/main" id="{28C21328-C06A-F941-8195-CCD4602B4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6753" name="Rectangle 8">
              <a:extLst>
                <a:ext uri="{FF2B5EF4-FFF2-40B4-BE49-F238E27FC236}">
                  <a16:creationId xmlns:a16="http://schemas.microsoft.com/office/drawing/2014/main" id="{0C4C3199-0033-6242-B95D-0988A9FCE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4" name="Rectangle 9">
              <a:extLst>
                <a:ext uri="{FF2B5EF4-FFF2-40B4-BE49-F238E27FC236}">
                  <a16:creationId xmlns:a16="http://schemas.microsoft.com/office/drawing/2014/main" id="{7C554C47-A53F-4B4F-9F65-A7B316B53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5" name="Rectangle 10">
              <a:extLst>
                <a:ext uri="{FF2B5EF4-FFF2-40B4-BE49-F238E27FC236}">
                  <a16:creationId xmlns:a16="http://schemas.microsoft.com/office/drawing/2014/main" id="{1A760046-7269-2743-BC6C-F425CC59A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6" name="Rectangle 11">
              <a:extLst>
                <a:ext uri="{FF2B5EF4-FFF2-40B4-BE49-F238E27FC236}">
                  <a16:creationId xmlns:a16="http://schemas.microsoft.com/office/drawing/2014/main" id="{7C9D544D-D22C-3B45-8C0D-81E6E703D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7" name="Rectangle 12">
              <a:extLst>
                <a:ext uri="{FF2B5EF4-FFF2-40B4-BE49-F238E27FC236}">
                  <a16:creationId xmlns:a16="http://schemas.microsoft.com/office/drawing/2014/main" id="{7EA4E600-7445-4148-A646-9951F9679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6758" name="Rectangle 13">
              <a:extLst>
                <a:ext uri="{FF2B5EF4-FFF2-40B4-BE49-F238E27FC236}">
                  <a16:creationId xmlns:a16="http://schemas.microsoft.com/office/drawing/2014/main" id="{B9CF71EF-430F-2D4A-A3F4-4A56F0027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59" name="Rectangle 14">
              <a:extLst>
                <a:ext uri="{FF2B5EF4-FFF2-40B4-BE49-F238E27FC236}">
                  <a16:creationId xmlns:a16="http://schemas.microsoft.com/office/drawing/2014/main" id="{4162CB25-A917-D242-8732-92D4A5F76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6760" name="Rectangle 15">
              <a:extLst>
                <a:ext uri="{FF2B5EF4-FFF2-40B4-BE49-F238E27FC236}">
                  <a16:creationId xmlns:a16="http://schemas.microsoft.com/office/drawing/2014/main" id="{A28E92AC-21ED-B842-8379-2846A775D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6761" name="Rectangle 16">
              <a:extLst>
                <a:ext uri="{FF2B5EF4-FFF2-40B4-BE49-F238E27FC236}">
                  <a16:creationId xmlns:a16="http://schemas.microsoft.com/office/drawing/2014/main" id="{09470DE3-67BA-4D4F-A4CF-4EFA61417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6762" name="Rectangle 17">
              <a:extLst>
                <a:ext uri="{FF2B5EF4-FFF2-40B4-BE49-F238E27FC236}">
                  <a16:creationId xmlns:a16="http://schemas.microsoft.com/office/drawing/2014/main" id="{6A257F85-E44E-A642-8D77-9C03A6FC5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63" name="Rectangle 18">
              <a:extLst>
                <a:ext uri="{FF2B5EF4-FFF2-40B4-BE49-F238E27FC236}">
                  <a16:creationId xmlns:a16="http://schemas.microsoft.com/office/drawing/2014/main" id="{21235F6F-409C-F441-99A7-46A5F92FD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6764" name="Rectangle 19">
              <a:extLst>
                <a:ext uri="{FF2B5EF4-FFF2-40B4-BE49-F238E27FC236}">
                  <a16:creationId xmlns:a16="http://schemas.microsoft.com/office/drawing/2014/main" id="{2A03798D-D319-7245-B165-F4A40D99C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6765" name="Rectangle 20">
              <a:extLst>
                <a:ext uri="{FF2B5EF4-FFF2-40B4-BE49-F238E27FC236}">
                  <a16:creationId xmlns:a16="http://schemas.microsoft.com/office/drawing/2014/main" id="{C892E084-7FA6-A54D-B7B2-648B01134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66" name="Rectangle 21">
              <a:extLst>
                <a:ext uri="{FF2B5EF4-FFF2-40B4-BE49-F238E27FC236}">
                  <a16:creationId xmlns:a16="http://schemas.microsoft.com/office/drawing/2014/main" id="{B754A725-F580-3D4D-BA94-15C0C4D6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767" name="Rectangle 22">
              <a:extLst>
                <a:ext uri="{FF2B5EF4-FFF2-40B4-BE49-F238E27FC236}">
                  <a16:creationId xmlns:a16="http://schemas.microsoft.com/office/drawing/2014/main" id="{B3D2BAFC-08BE-634F-BCBE-2AA47911F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68" name="Rectangle 23">
              <a:extLst>
                <a:ext uri="{FF2B5EF4-FFF2-40B4-BE49-F238E27FC236}">
                  <a16:creationId xmlns:a16="http://schemas.microsoft.com/office/drawing/2014/main" id="{A62FF8D5-EF5D-5D46-B484-C582AA4E2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69" name="Rectangle 24">
              <a:extLst>
                <a:ext uri="{FF2B5EF4-FFF2-40B4-BE49-F238E27FC236}">
                  <a16:creationId xmlns:a16="http://schemas.microsoft.com/office/drawing/2014/main" id="{BCB9AB86-0795-A04E-A05E-E6603C65D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70" name="Rectangle 25">
              <a:extLst>
                <a:ext uri="{FF2B5EF4-FFF2-40B4-BE49-F238E27FC236}">
                  <a16:creationId xmlns:a16="http://schemas.microsoft.com/office/drawing/2014/main" id="{40AA1BC2-A802-2541-B555-BCDC00C08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6771" name="Rectangle 26">
              <a:extLst>
                <a:ext uri="{FF2B5EF4-FFF2-40B4-BE49-F238E27FC236}">
                  <a16:creationId xmlns:a16="http://schemas.microsoft.com/office/drawing/2014/main" id="{0DC03F08-4E33-384A-A086-265F5B6F9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6772" name="Rectangle 27">
              <a:extLst>
                <a:ext uri="{FF2B5EF4-FFF2-40B4-BE49-F238E27FC236}">
                  <a16:creationId xmlns:a16="http://schemas.microsoft.com/office/drawing/2014/main" id="{6F5EAE47-638F-2B46-9D20-E7123337E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6773" name="Rectangle 28">
              <a:extLst>
                <a:ext uri="{FF2B5EF4-FFF2-40B4-BE49-F238E27FC236}">
                  <a16:creationId xmlns:a16="http://schemas.microsoft.com/office/drawing/2014/main" id="{3A6881F3-9ABB-1947-9226-B5B1FDC9C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6774" name="Rectangle 29">
              <a:extLst>
                <a:ext uri="{FF2B5EF4-FFF2-40B4-BE49-F238E27FC236}">
                  <a16:creationId xmlns:a16="http://schemas.microsoft.com/office/drawing/2014/main" id="{7BDBEC07-0000-5C48-B2DC-ECF73B023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75" name="Rectangle 30">
              <a:extLst>
                <a:ext uri="{FF2B5EF4-FFF2-40B4-BE49-F238E27FC236}">
                  <a16:creationId xmlns:a16="http://schemas.microsoft.com/office/drawing/2014/main" id="{1D954D65-966D-CE44-97ED-F05FF5A8A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776" name="Rectangle 31">
              <a:extLst>
                <a:ext uri="{FF2B5EF4-FFF2-40B4-BE49-F238E27FC236}">
                  <a16:creationId xmlns:a16="http://schemas.microsoft.com/office/drawing/2014/main" id="{4DE39737-BE89-2C48-AE03-CB085865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6777" name="Rectangle 32">
              <a:extLst>
                <a:ext uri="{FF2B5EF4-FFF2-40B4-BE49-F238E27FC236}">
                  <a16:creationId xmlns:a16="http://schemas.microsoft.com/office/drawing/2014/main" id="{D0766832-C1C9-8544-A538-D00C221B3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6778" name="Rectangle 33">
              <a:extLst>
                <a:ext uri="{FF2B5EF4-FFF2-40B4-BE49-F238E27FC236}">
                  <a16:creationId xmlns:a16="http://schemas.microsoft.com/office/drawing/2014/main" id="{2F9BCB4D-53F0-EB47-9ADA-6317FA948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6779" name="Rectangle 34">
              <a:extLst>
                <a:ext uri="{FF2B5EF4-FFF2-40B4-BE49-F238E27FC236}">
                  <a16:creationId xmlns:a16="http://schemas.microsoft.com/office/drawing/2014/main" id="{C0A1C995-87F5-C741-9477-96186CBCB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780" name="Rectangle 35">
              <a:extLst>
                <a:ext uri="{FF2B5EF4-FFF2-40B4-BE49-F238E27FC236}">
                  <a16:creationId xmlns:a16="http://schemas.microsoft.com/office/drawing/2014/main" id="{5E02380E-5E56-A74E-A828-C183504D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6781" name="Rectangle 36">
              <a:extLst>
                <a:ext uri="{FF2B5EF4-FFF2-40B4-BE49-F238E27FC236}">
                  <a16:creationId xmlns:a16="http://schemas.microsoft.com/office/drawing/2014/main" id="{336E5203-3B59-EB4E-9065-21DCFCA1A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6782" name="Rectangle 37">
              <a:extLst>
                <a:ext uri="{FF2B5EF4-FFF2-40B4-BE49-F238E27FC236}">
                  <a16:creationId xmlns:a16="http://schemas.microsoft.com/office/drawing/2014/main" id="{8A52D011-11B4-EA42-9AE6-46CC46B13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6783" name="Rectangle 38">
              <a:extLst>
                <a:ext uri="{FF2B5EF4-FFF2-40B4-BE49-F238E27FC236}">
                  <a16:creationId xmlns:a16="http://schemas.microsoft.com/office/drawing/2014/main" id="{8965E6E5-6314-A64C-8920-D71954DE0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84" name="Rectangle 39">
              <a:extLst>
                <a:ext uri="{FF2B5EF4-FFF2-40B4-BE49-F238E27FC236}">
                  <a16:creationId xmlns:a16="http://schemas.microsoft.com/office/drawing/2014/main" id="{239EF1B0-9D30-774D-A09C-E1D580544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785" name="Rectangle 40">
              <a:extLst>
                <a:ext uri="{FF2B5EF4-FFF2-40B4-BE49-F238E27FC236}">
                  <a16:creationId xmlns:a16="http://schemas.microsoft.com/office/drawing/2014/main" id="{B6DBD988-CB6F-2A42-9A45-C7C058659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86" name="Rectangle 41">
              <a:extLst>
                <a:ext uri="{FF2B5EF4-FFF2-40B4-BE49-F238E27FC236}">
                  <a16:creationId xmlns:a16="http://schemas.microsoft.com/office/drawing/2014/main" id="{FCB32C1B-062E-6F4C-A70D-EAE12F437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87" name="Rectangle 42">
              <a:extLst>
                <a:ext uri="{FF2B5EF4-FFF2-40B4-BE49-F238E27FC236}">
                  <a16:creationId xmlns:a16="http://schemas.microsoft.com/office/drawing/2014/main" id="{4D9CDBB0-5A69-4247-AA32-B6DCCA854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88" name="Rectangle 43">
              <a:extLst>
                <a:ext uri="{FF2B5EF4-FFF2-40B4-BE49-F238E27FC236}">
                  <a16:creationId xmlns:a16="http://schemas.microsoft.com/office/drawing/2014/main" id="{9235DEB8-4AF4-D941-A866-CEA5E10C2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6789" name="Rectangle 44">
              <a:extLst>
                <a:ext uri="{FF2B5EF4-FFF2-40B4-BE49-F238E27FC236}">
                  <a16:creationId xmlns:a16="http://schemas.microsoft.com/office/drawing/2014/main" id="{45EFD0EC-0778-ED45-9C3D-1A7D24F35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0" name="Rectangle 45">
              <a:extLst>
                <a:ext uri="{FF2B5EF4-FFF2-40B4-BE49-F238E27FC236}">
                  <a16:creationId xmlns:a16="http://schemas.microsoft.com/office/drawing/2014/main" id="{4CF49D99-6728-0648-86C0-8D2F62878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91" name="Rectangle 46">
              <a:extLst>
                <a:ext uri="{FF2B5EF4-FFF2-40B4-BE49-F238E27FC236}">
                  <a16:creationId xmlns:a16="http://schemas.microsoft.com/office/drawing/2014/main" id="{8EEE88C6-65B5-3E47-A24D-953F30531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2" name="Rectangle 47">
              <a:extLst>
                <a:ext uri="{FF2B5EF4-FFF2-40B4-BE49-F238E27FC236}">
                  <a16:creationId xmlns:a16="http://schemas.microsoft.com/office/drawing/2014/main" id="{760689F6-27F3-4F48-81F7-A9D32A836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3" name="Rectangle 48">
              <a:extLst>
                <a:ext uri="{FF2B5EF4-FFF2-40B4-BE49-F238E27FC236}">
                  <a16:creationId xmlns:a16="http://schemas.microsoft.com/office/drawing/2014/main" id="{46C92905-317E-DC45-AF74-27918AE64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4" name="Rectangle 49">
              <a:extLst>
                <a:ext uri="{FF2B5EF4-FFF2-40B4-BE49-F238E27FC236}">
                  <a16:creationId xmlns:a16="http://schemas.microsoft.com/office/drawing/2014/main" id="{10E40B68-3301-8044-A331-CF68B17F3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95" name="Rectangle 50">
              <a:extLst>
                <a:ext uri="{FF2B5EF4-FFF2-40B4-BE49-F238E27FC236}">
                  <a16:creationId xmlns:a16="http://schemas.microsoft.com/office/drawing/2014/main" id="{E597C3EA-DDD9-6C40-A56D-CA7115C41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6796" name="Rectangle 51">
              <a:extLst>
                <a:ext uri="{FF2B5EF4-FFF2-40B4-BE49-F238E27FC236}">
                  <a16:creationId xmlns:a16="http://schemas.microsoft.com/office/drawing/2014/main" id="{7F3501C3-B541-C04A-A7D9-C1292E665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97" name="Rectangle 52">
              <a:extLst>
                <a:ext uri="{FF2B5EF4-FFF2-40B4-BE49-F238E27FC236}">
                  <a16:creationId xmlns:a16="http://schemas.microsoft.com/office/drawing/2014/main" id="{D0F8A2C3-04C0-9F4E-B675-C4186D42E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798" name="Rectangle 53">
              <a:extLst>
                <a:ext uri="{FF2B5EF4-FFF2-40B4-BE49-F238E27FC236}">
                  <a16:creationId xmlns:a16="http://schemas.microsoft.com/office/drawing/2014/main" id="{431A30F7-F8F6-6A4D-BB8D-414237EB7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799" name="Rectangle 54">
              <a:extLst>
                <a:ext uri="{FF2B5EF4-FFF2-40B4-BE49-F238E27FC236}">
                  <a16:creationId xmlns:a16="http://schemas.microsoft.com/office/drawing/2014/main" id="{E092F5DE-BEE6-9146-BC82-E0AB0D57E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00" name="Rectangle 55">
              <a:extLst>
                <a:ext uri="{FF2B5EF4-FFF2-40B4-BE49-F238E27FC236}">
                  <a16:creationId xmlns:a16="http://schemas.microsoft.com/office/drawing/2014/main" id="{7B920296-4BD5-F14D-8E2B-F32F96254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01" name="Rectangle 56">
              <a:extLst>
                <a:ext uri="{FF2B5EF4-FFF2-40B4-BE49-F238E27FC236}">
                  <a16:creationId xmlns:a16="http://schemas.microsoft.com/office/drawing/2014/main" id="{24C8EEB5-4218-3A43-B856-88C03AD98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02" name="Rectangle 57">
              <a:extLst>
                <a:ext uri="{FF2B5EF4-FFF2-40B4-BE49-F238E27FC236}">
                  <a16:creationId xmlns:a16="http://schemas.microsoft.com/office/drawing/2014/main" id="{3838F09E-BDDE-C542-8AD1-C85694B2F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03" name="Rectangle 58">
              <a:extLst>
                <a:ext uri="{FF2B5EF4-FFF2-40B4-BE49-F238E27FC236}">
                  <a16:creationId xmlns:a16="http://schemas.microsoft.com/office/drawing/2014/main" id="{B2F56EBE-C730-B04A-AC37-8BD406689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04" name="Rectangle 59">
              <a:extLst>
                <a:ext uri="{FF2B5EF4-FFF2-40B4-BE49-F238E27FC236}">
                  <a16:creationId xmlns:a16="http://schemas.microsoft.com/office/drawing/2014/main" id="{ED5EF5EF-47CA-2145-AB96-CBC731FB7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05" name="Rectangle 60">
              <a:extLst>
                <a:ext uri="{FF2B5EF4-FFF2-40B4-BE49-F238E27FC236}">
                  <a16:creationId xmlns:a16="http://schemas.microsoft.com/office/drawing/2014/main" id="{20772338-EE46-4F47-AB44-DE08C4AC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6806" name="Rectangle 61">
              <a:extLst>
                <a:ext uri="{FF2B5EF4-FFF2-40B4-BE49-F238E27FC236}">
                  <a16:creationId xmlns:a16="http://schemas.microsoft.com/office/drawing/2014/main" id="{45A821D1-7761-D44F-A9D3-90CE32E0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07" name="Rectangle 62">
              <a:extLst>
                <a:ext uri="{FF2B5EF4-FFF2-40B4-BE49-F238E27FC236}">
                  <a16:creationId xmlns:a16="http://schemas.microsoft.com/office/drawing/2014/main" id="{8B2C306F-8F98-124B-8252-2EDEEA7B6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08" name="Rectangle 63">
              <a:extLst>
                <a:ext uri="{FF2B5EF4-FFF2-40B4-BE49-F238E27FC236}">
                  <a16:creationId xmlns:a16="http://schemas.microsoft.com/office/drawing/2014/main" id="{BED66781-9EDF-7A4A-8B68-487114959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09" name="Rectangle 64">
              <a:extLst>
                <a:ext uri="{FF2B5EF4-FFF2-40B4-BE49-F238E27FC236}">
                  <a16:creationId xmlns:a16="http://schemas.microsoft.com/office/drawing/2014/main" id="{C82E5FF0-E57F-8744-902C-EC888F04D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10" name="Rectangle 65">
              <a:extLst>
                <a:ext uri="{FF2B5EF4-FFF2-40B4-BE49-F238E27FC236}">
                  <a16:creationId xmlns:a16="http://schemas.microsoft.com/office/drawing/2014/main" id="{61DE4CD0-ED1E-804D-B775-2B39FB111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11" name="Rectangle 66">
              <a:extLst>
                <a:ext uri="{FF2B5EF4-FFF2-40B4-BE49-F238E27FC236}">
                  <a16:creationId xmlns:a16="http://schemas.microsoft.com/office/drawing/2014/main" id="{5CFB03D6-DB13-F846-AC4D-A920423D4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12" name="Rectangle 67">
              <a:extLst>
                <a:ext uri="{FF2B5EF4-FFF2-40B4-BE49-F238E27FC236}">
                  <a16:creationId xmlns:a16="http://schemas.microsoft.com/office/drawing/2014/main" id="{88D9D6A0-9EA8-684A-B9F9-49AD87089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13" name="Rectangle 68">
              <a:extLst>
                <a:ext uri="{FF2B5EF4-FFF2-40B4-BE49-F238E27FC236}">
                  <a16:creationId xmlns:a16="http://schemas.microsoft.com/office/drawing/2014/main" id="{7ED4773D-2165-B24B-A172-D2E4E7DC6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14" name="Rectangle 69">
              <a:extLst>
                <a:ext uri="{FF2B5EF4-FFF2-40B4-BE49-F238E27FC236}">
                  <a16:creationId xmlns:a16="http://schemas.microsoft.com/office/drawing/2014/main" id="{C19EB9BF-763D-674A-A030-3C62B4804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15" name="Rectangle 70">
              <a:extLst>
                <a:ext uri="{FF2B5EF4-FFF2-40B4-BE49-F238E27FC236}">
                  <a16:creationId xmlns:a16="http://schemas.microsoft.com/office/drawing/2014/main" id="{526486B4-3403-8B49-B169-FD26AB509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6816" name="Rectangle 71">
              <a:extLst>
                <a:ext uri="{FF2B5EF4-FFF2-40B4-BE49-F238E27FC236}">
                  <a16:creationId xmlns:a16="http://schemas.microsoft.com/office/drawing/2014/main" id="{B0419811-73F3-8F4F-809E-37CF1F059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17" name="Rectangle 72">
              <a:extLst>
                <a:ext uri="{FF2B5EF4-FFF2-40B4-BE49-F238E27FC236}">
                  <a16:creationId xmlns:a16="http://schemas.microsoft.com/office/drawing/2014/main" id="{3072984F-9518-4A48-9AFA-9D407FBDE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18" name="Rectangle 73">
              <a:extLst>
                <a:ext uri="{FF2B5EF4-FFF2-40B4-BE49-F238E27FC236}">
                  <a16:creationId xmlns:a16="http://schemas.microsoft.com/office/drawing/2014/main" id="{2F15604D-B14A-8541-95E7-3A6B74E12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19" name="Rectangle 74">
              <a:extLst>
                <a:ext uri="{FF2B5EF4-FFF2-40B4-BE49-F238E27FC236}">
                  <a16:creationId xmlns:a16="http://schemas.microsoft.com/office/drawing/2014/main" id="{87DAC33B-42AB-9B45-A876-F0E50069F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20" name="Rectangle 75">
              <a:extLst>
                <a:ext uri="{FF2B5EF4-FFF2-40B4-BE49-F238E27FC236}">
                  <a16:creationId xmlns:a16="http://schemas.microsoft.com/office/drawing/2014/main" id="{0B4782EF-DD3E-CC4F-BA8F-889D005B2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21" name="Rectangle 76">
              <a:extLst>
                <a:ext uri="{FF2B5EF4-FFF2-40B4-BE49-F238E27FC236}">
                  <a16:creationId xmlns:a16="http://schemas.microsoft.com/office/drawing/2014/main" id="{93DA94D2-CEDD-114A-9ED5-F4A18A7C2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22" name="Rectangle 77">
              <a:extLst>
                <a:ext uri="{FF2B5EF4-FFF2-40B4-BE49-F238E27FC236}">
                  <a16:creationId xmlns:a16="http://schemas.microsoft.com/office/drawing/2014/main" id="{4A1AB288-E137-DC4E-853E-533D212C2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6823" name="Rectangle 78">
              <a:extLst>
                <a:ext uri="{FF2B5EF4-FFF2-40B4-BE49-F238E27FC236}">
                  <a16:creationId xmlns:a16="http://schemas.microsoft.com/office/drawing/2014/main" id="{113C3776-BE0A-444B-B9E8-C9EFC80E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6824" name="Rectangle 79">
              <a:extLst>
                <a:ext uri="{FF2B5EF4-FFF2-40B4-BE49-F238E27FC236}">
                  <a16:creationId xmlns:a16="http://schemas.microsoft.com/office/drawing/2014/main" id="{1704C7BA-A58F-5C44-BCD4-E9CD9177E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25" name="Rectangle 80">
              <a:extLst>
                <a:ext uri="{FF2B5EF4-FFF2-40B4-BE49-F238E27FC236}">
                  <a16:creationId xmlns:a16="http://schemas.microsoft.com/office/drawing/2014/main" id="{9C036CED-DCBE-2346-B3F8-F01B2DCE4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6826" name="Rectangle 81">
              <a:extLst>
                <a:ext uri="{FF2B5EF4-FFF2-40B4-BE49-F238E27FC236}">
                  <a16:creationId xmlns:a16="http://schemas.microsoft.com/office/drawing/2014/main" id="{A0401A98-5E33-AD45-869C-8C3196DB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27" name="Rectangle 82">
              <a:extLst>
                <a:ext uri="{FF2B5EF4-FFF2-40B4-BE49-F238E27FC236}">
                  <a16:creationId xmlns:a16="http://schemas.microsoft.com/office/drawing/2014/main" id="{EB4239BC-5975-2A4F-BC3D-7307BA5CB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6828" name="Rectangle 83">
              <a:extLst>
                <a:ext uri="{FF2B5EF4-FFF2-40B4-BE49-F238E27FC236}">
                  <a16:creationId xmlns:a16="http://schemas.microsoft.com/office/drawing/2014/main" id="{A2A273FC-C140-3145-B71A-B0ADA8352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6739" name="Rectangle 2">
            <a:extLst>
              <a:ext uri="{FF2B5EF4-FFF2-40B4-BE49-F238E27FC236}">
                <a16:creationId xmlns:a16="http://schemas.microsoft.com/office/drawing/2014/main" id="{418C9FEF-3153-F248-AB17-FD7F92B10F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16740" name="Rectangle 110">
            <a:extLst>
              <a:ext uri="{FF2B5EF4-FFF2-40B4-BE49-F238E27FC236}">
                <a16:creationId xmlns:a16="http://schemas.microsoft.com/office/drawing/2014/main" id="{5A34535D-BD4F-7640-8FD3-18B759A32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16741" name="Rectangle 118">
            <a:extLst>
              <a:ext uri="{FF2B5EF4-FFF2-40B4-BE49-F238E27FC236}">
                <a16:creationId xmlns:a16="http://schemas.microsoft.com/office/drawing/2014/main" id="{7381547A-F43D-A141-A313-3FEAA58D5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16742" name="Rectangle 126">
            <a:extLst>
              <a:ext uri="{FF2B5EF4-FFF2-40B4-BE49-F238E27FC236}">
                <a16:creationId xmlns:a16="http://schemas.microsoft.com/office/drawing/2014/main" id="{5E064F57-1D51-FA4F-BE71-EB36C2FDE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16743" name="Rectangle 134">
            <a:extLst>
              <a:ext uri="{FF2B5EF4-FFF2-40B4-BE49-F238E27FC236}">
                <a16:creationId xmlns:a16="http://schemas.microsoft.com/office/drawing/2014/main" id="{A2F126CC-7BD9-6B4B-9C07-17D62F9C5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16744" name="TextBox 155">
            <a:extLst>
              <a:ext uri="{FF2B5EF4-FFF2-40B4-BE49-F238E27FC236}">
                <a16:creationId xmlns:a16="http://schemas.microsoft.com/office/drawing/2014/main" id="{A7703BBD-7815-0146-98C4-31B9DC18A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2389" y="4964113"/>
            <a:ext cx="34051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This step is easy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(map 2-bit numbers to 4 letters)</a:t>
            </a:r>
          </a:p>
        </p:txBody>
      </p:sp>
      <p:cxnSp>
        <p:nvCxnSpPr>
          <p:cNvPr id="116745" name="Straight Arrow Connector 156">
            <a:extLst>
              <a:ext uri="{FF2B5EF4-FFF2-40B4-BE49-F238E27FC236}">
                <a16:creationId xmlns:a16="http://schemas.microsoft.com/office/drawing/2014/main" id="{D19B279E-C847-8140-A5B4-9BBA47FB784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905000" y="2971800"/>
            <a:ext cx="36576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6" name="Straight Arrow Connector 157">
            <a:extLst>
              <a:ext uri="{FF2B5EF4-FFF2-40B4-BE49-F238E27FC236}">
                <a16:creationId xmlns:a16="http://schemas.microsoft.com/office/drawing/2014/main" id="{1183FACB-9E73-D84A-9C06-7864F19403D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903413" y="3265488"/>
            <a:ext cx="3657600" cy="227012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7" name="Straight Arrow Connector 158">
            <a:extLst>
              <a:ext uri="{FF2B5EF4-FFF2-40B4-BE49-F238E27FC236}">
                <a16:creationId xmlns:a16="http://schemas.microsoft.com/office/drawing/2014/main" id="{D45BE92E-E8D7-DF4D-953E-77BE743F4F8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901825" y="3571876"/>
            <a:ext cx="3657600" cy="227013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6748" name="Straight Arrow Connector 159">
            <a:extLst>
              <a:ext uri="{FF2B5EF4-FFF2-40B4-BE49-F238E27FC236}">
                <a16:creationId xmlns:a16="http://schemas.microsoft.com/office/drawing/2014/main" id="{EB9F4261-8578-544E-BD0E-29891360E02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87538" y="3865563"/>
            <a:ext cx="3657600" cy="227012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13">
            <a:extLst>
              <a:ext uri="{FF2B5EF4-FFF2-40B4-BE49-F238E27FC236}">
                <a16:creationId xmlns:a16="http://schemas.microsoft.com/office/drawing/2014/main" id="{89B90CA2-F75D-BB4D-B9A3-BAB9866FA56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7857" name="Rectangle 85">
              <a:extLst>
                <a:ext uri="{FF2B5EF4-FFF2-40B4-BE49-F238E27FC236}">
                  <a16:creationId xmlns:a16="http://schemas.microsoft.com/office/drawing/2014/main" id="{BD7D54B9-7AB0-0F43-9876-3496915F7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8" name="Rectangle 86">
              <a:extLst>
                <a:ext uri="{FF2B5EF4-FFF2-40B4-BE49-F238E27FC236}">
                  <a16:creationId xmlns:a16="http://schemas.microsoft.com/office/drawing/2014/main" id="{4C9B68DC-FD38-3246-BE34-D97913803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9" name="Rectangle 88">
              <a:extLst>
                <a:ext uri="{FF2B5EF4-FFF2-40B4-BE49-F238E27FC236}">
                  <a16:creationId xmlns:a16="http://schemas.microsoft.com/office/drawing/2014/main" id="{C680639C-3C5D-C84E-99DF-2C9FAEDD3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0" name="Rectangle 89">
              <a:extLst>
                <a:ext uri="{FF2B5EF4-FFF2-40B4-BE49-F238E27FC236}">
                  <a16:creationId xmlns:a16="http://schemas.microsoft.com/office/drawing/2014/main" id="{23FDE84B-39FB-4840-9C86-C2DA6EB92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7861" name="Rectangle 90">
              <a:extLst>
                <a:ext uri="{FF2B5EF4-FFF2-40B4-BE49-F238E27FC236}">
                  <a16:creationId xmlns:a16="http://schemas.microsoft.com/office/drawing/2014/main" id="{556BB657-288D-8D40-A58B-571209A36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2" name="Rectangle 91">
              <a:extLst>
                <a:ext uri="{FF2B5EF4-FFF2-40B4-BE49-F238E27FC236}">
                  <a16:creationId xmlns:a16="http://schemas.microsoft.com/office/drawing/2014/main" id="{29E6DE6D-FEE5-EA46-B4E5-80ED43597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7863" name="Rectangle 92">
              <a:extLst>
                <a:ext uri="{FF2B5EF4-FFF2-40B4-BE49-F238E27FC236}">
                  <a16:creationId xmlns:a16="http://schemas.microsoft.com/office/drawing/2014/main" id="{6A24A45E-E68A-104C-BCC3-77B53CE4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4" name="Rectangle 93">
              <a:extLst>
                <a:ext uri="{FF2B5EF4-FFF2-40B4-BE49-F238E27FC236}">
                  <a16:creationId xmlns:a16="http://schemas.microsoft.com/office/drawing/2014/main" id="{00F3772C-4B60-B843-8591-B5DF20676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5" name="Rectangle 94">
              <a:extLst>
                <a:ext uri="{FF2B5EF4-FFF2-40B4-BE49-F238E27FC236}">
                  <a16:creationId xmlns:a16="http://schemas.microsoft.com/office/drawing/2014/main" id="{0A7EBEFD-8427-E24D-9610-E7FAC5926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6" name="Rectangle 95">
              <a:extLst>
                <a:ext uri="{FF2B5EF4-FFF2-40B4-BE49-F238E27FC236}">
                  <a16:creationId xmlns:a16="http://schemas.microsoft.com/office/drawing/2014/main" id="{4F96D8BA-21D6-B94E-8C30-C4DDC6E0F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7867" name="Rectangle 96">
              <a:extLst>
                <a:ext uri="{FF2B5EF4-FFF2-40B4-BE49-F238E27FC236}">
                  <a16:creationId xmlns:a16="http://schemas.microsoft.com/office/drawing/2014/main" id="{50CFDE78-9283-3445-A162-FB9F4F20F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68" name="Rectangle 97">
              <a:extLst>
                <a:ext uri="{FF2B5EF4-FFF2-40B4-BE49-F238E27FC236}">
                  <a16:creationId xmlns:a16="http://schemas.microsoft.com/office/drawing/2014/main" id="{2965DCCB-211D-D140-8D4B-3CBB5FABD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7869" name="Rectangle 98">
              <a:extLst>
                <a:ext uri="{FF2B5EF4-FFF2-40B4-BE49-F238E27FC236}">
                  <a16:creationId xmlns:a16="http://schemas.microsoft.com/office/drawing/2014/main" id="{569BCB9B-1451-EE45-A2DA-C9E4AA9E7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7870" name="Rectangle 99">
              <a:extLst>
                <a:ext uri="{FF2B5EF4-FFF2-40B4-BE49-F238E27FC236}">
                  <a16:creationId xmlns:a16="http://schemas.microsoft.com/office/drawing/2014/main" id="{23FBBB9B-A380-6B4E-8033-8C90C368A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7871" name="Rectangle 100">
              <a:extLst>
                <a:ext uri="{FF2B5EF4-FFF2-40B4-BE49-F238E27FC236}">
                  <a16:creationId xmlns:a16="http://schemas.microsoft.com/office/drawing/2014/main" id="{3A202732-6C95-CC41-95D2-3902BFB61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7872" name="Rectangle 101">
              <a:extLst>
                <a:ext uri="{FF2B5EF4-FFF2-40B4-BE49-F238E27FC236}">
                  <a16:creationId xmlns:a16="http://schemas.microsoft.com/office/drawing/2014/main" id="{2046907A-5F44-9C4E-97AF-875AB98FD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7873" name="Rectangle 102">
              <a:extLst>
                <a:ext uri="{FF2B5EF4-FFF2-40B4-BE49-F238E27FC236}">
                  <a16:creationId xmlns:a16="http://schemas.microsoft.com/office/drawing/2014/main" id="{9660A38F-0A7B-5C44-82D8-C072403A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7874" name="Rectangle 103">
              <a:extLst>
                <a:ext uri="{FF2B5EF4-FFF2-40B4-BE49-F238E27FC236}">
                  <a16:creationId xmlns:a16="http://schemas.microsoft.com/office/drawing/2014/main" id="{08D8D708-064C-F54A-B638-649799851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75" name="Rectangle 104">
              <a:extLst>
                <a:ext uri="{FF2B5EF4-FFF2-40B4-BE49-F238E27FC236}">
                  <a16:creationId xmlns:a16="http://schemas.microsoft.com/office/drawing/2014/main" id="{7487DA4D-3BD7-7644-8DBC-C3F132C62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7876" name="Rectangle 105">
              <a:extLst>
                <a:ext uri="{FF2B5EF4-FFF2-40B4-BE49-F238E27FC236}">
                  <a16:creationId xmlns:a16="http://schemas.microsoft.com/office/drawing/2014/main" id="{3A90517F-0043-0143-9788-1976ACB3C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77" name="Rectangle 106">
              <a:extLst>
                <a:ext uri="{FF2B5EF4-FFF2-40B4-BE49-F238E27FC236}">
                  <a16:creationId xmlns:a16="http://schemas.microsoft.com/office/drawing/2014/main" id="{B6C5210E-1855-E541-B0CA-048A99EA6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78" name="Rectangle 107">
              <a:extLst>
                <a:ext uri="{FF2B5EF4-FFF2-40B4-BE49-F238E27FC236}">
                  <a16:creationId xmlns:a16="http://schemas.microsoft.com/office/drawing/2014/main" id="{7564F286-2227-3041-9E40-E0053DA4F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79" name="Rectangle 108">
              <a:extLst>
                <a:ext uri="{FF2B5EF4-FFF2-40B4-BE49-F238E27FC236}">
                  <a16:creationId xmlns:a16="http://schemas.microsoft.com/office/drawing/2014/main" id="{27CF0E25-C2A5-5B40-A5B0-E1DDC316F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7880" name="Rectangle 109">
              <a:extLst>
                <a:ext uri="{FF2B5EF4-FFF2-40B4-BE49-F238E27FC236}">
                  <a16:creationId xmlns:a16="http://schemas.microsoft.com/office/drawing/2014/main" id="{477B6804-B48F-F242-8493-74A4302BB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1" name="Rectangle 112">
              <a:extLst>
                <a:ext uri="{FF2B5EF4-FFF2-40B4-BE49-F238E27FC236}">
                  <a16:creationId xmlns:a16="http://schemas.microsoft.com/office/drawing/2014/main" id="{BF02FB6E-9A88-764B-AE7C-E214374B4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2" name="Rectangle 114">
              <a:extLst>
                <a:ext uri="{FF2B5EF4-FFF2-40B4-BE49-F238E27FC236}">
                  <a16:creationId xmlns:a16="http://schemas.microsoft.com/office/drawing/2014/main" id="{60B6CE80-1A1C-3843-AFD6-277E4740F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3" name="Rectangle 115">
              <a:extLst>
                <a:ext uri="{FF2B5EF4-FFF2-40B4-BE49-F238E27FC236}">
                  <a16:creationId xmlns:a16="http://schemas.microsoft.com/office/drawing/2014/main" id="{F9FDC727-08F6-D142-A4D8-81483DD1C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4" name="Rectangle 117">
              <a:extLst>
                <a:ext uri="{FF2B5EF4-FFF2-40B4-BE49-F238E27FC236}">
                  <a16:creationId xmlns:a16="http://schemas.microsoft.com/office/drawing/2014/main" id="{8A1A0534-169D-2A46-AC5C-AE96C603A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5" name="Rectangle 120">
              <a:extLst>
                <a:ext uri="{FF2B5EF4-FFF2-40B4-BE49-F238E27FC236}">
                  <a16:creationId xmlns:a16="http://schemas.microsoft.com/office/drawing/2014/main" id="{1F986C26-EB9B-654B-BF37-35D61EDB5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6" name="Rectangle 122">
              <a:extLst>
                <a:ext uri="{FF2B5EF4-FFF2-40B4-BE49-F238E27FC236}">
                  <a16:creationId xmlns:a16="http://schemas.microsoft.com/office/drawing/2014/main" id="{50CCA04A-388E-1E4D-BBCB-2EAEE09DD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7" name="Rectangle 123">
              <a:extLst>
                <a:ext uri="{FF2B5EF4-FFF2-40B4-BE49-F238E27FC236}">
                  <a16:creationId xmlns:a16="http://schemas.microsoft.com/office/drawing/2014/main" id="{C19BF848-B092-784C-AE27-5E74929F6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8" name="Rectangle 125">
              <a:extLst>
                <a:ext uri="{FF2B5EF4-FFF2-40B4-BE49-F238E27FC236}">
                  <a16:creationId xmlns:a16="http://schemas.microsoft.com/office/drawing/2014/main" id="{9DA0F13C-9937-9F49-9751-C389085FA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89" name="Rectangle 128">
              <a:extLst>
                <a:ext uri="{FF2B5EF4-FFF2-40B4-BE49-F238E27FC236}">
                  <a16:creationId xmlns:a16="http://schemas.microsoft.com/office/drawing/2014/main" id="{925E0D14-924C-7D4C-9EDA-74066DEB0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0" name="Rectangle 130">
              <a:extLst>
                <a:ext uri="{FF2B5EF4-FFF2-40B4-BE49-F238E27FC236}">
                  <a16:creationId xmlns:a16="http://schemas.microsoft.com/office/drawing/2014/main" id="{E4CD0DEB-D015-7C43-929F-BF36501AC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1" name="Rectangle 131">
              <a:extLst>
                <a:ext uri="{FF2B5EF4-FFF2-40B4-BE49-F238E27FC236}">
                  <a16:creationId xmlns:a16="http://schemas.microsoft.com/office/drawing/2014/main" id="{F78B67D5-9FD1-B346-BFD3-C4F9CD796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2" name="Rectangle 133">
              <a:extLst>
                <a:ext uri="{FF2B5EF4-FFF2-40B4-BE49-F238E27FC236}">
                  <a16:creationId xmlns:a16="http://schemas.microsoft.com/office/drawing/2014/main" id="{5E2F4210-7397-8A4E-B81C-D408DE06C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3" name="Rectangle 136">
              <a:extLst>
                <a:ext uri="{FF2B5EF4-FFF2-40B4-BE49-F238E27FC236}">
                  <a16:creationId xmlns:a16="http://schemas.microsoft.com/office/drawing/2014/main" id="{6519238C-B5ED-6543-B98D-7294F6CB4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4" name="Rectangle 138">
              <a:extLst>
                <a:ext uri="{FF2B5EF4-FFF2-40B4-BE49-F238E27FC236}">
                  <a16:creationId xmlns:a16="http://schemas.microsoft.com/office/drawing/2014/main" id="{543F2430-FE85-6D43-88AD-C60B95F34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95" name="Rectangle 139">
              <a:extLst>
                <a:ext uri="{FF2B5EF4-FFF2-40B4-BE49-F238E27FC236}">
                  <a16:creationId xmlns:a16="http://schemas.microsoft.com/office/drawing/2014/main" id="{AD6CEDC2-DC8F-8D43-89E7-CE55AD763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7762" name="Group 69">
            <a:extLst>
              <a:ext uri="{FF2B5EF4-FFF2-40B4-BE49-F238E27FC236}">
                <a16:creationId xmlns:a16="http://schemas.microsoft.com/office/drawing/2014/main" id="{0D712054-5B9C-E04D-8D42-6EA798D3A4C7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7777" name="Rectangle 4">
              <a:extLst>
                <a:ext uri="{FF2B5EF4-FFF2-40B4-BE49-F238E27FC236}">
                  <a16:creationId xmlns:a16="http://schemas.microsoft.com/office/drawing/2014/main" id="{570B4914-479D-B04E-A0BD-DDE4F6260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78" name="Rectangle 5">
              <a:extLst>
                <a:ext uri="{FF2B5EF4-FFF2-40B4-BE49-F238E27FC236}">
                  <a16:creationId xmlns:a16="http://schemas.microsoft.com/office/drawing/2014/main" id="{81E5EE01-3248-554D-B1FC-D38C168DC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79" name="Rectangle 6">
              <a:extLst>
                <a:ext uri="{FF2B5EF4-FFF2-40B4-BE49-F238E27FC236}">
                  <a16:creationId xmlns:a16="http://schemas.microsoft.com/office/drawing/2014/main" id="{DD25A07A-BC4F-0C45-BCD7-D310C29FC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0" name="Rectangle 7">
              <a:extLst>
                <a:ext uri="{FF2B5EF4-FFF2-40B4-BE49-F238E27FC236}">
                  <a16:creationId xmlns:a16="http://schemas.microsoft.com/office/drawing/2014/main" id="{1203499D-2BFD-B746-8515-D03B09766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7781" name="Rectangle 8">
              <a:extLst>
                <a:ext uri="{FF2B5EF4-FFF2-40B4-BE49-F238E27FC236}">
                  <a16:creationId xmlns:a16="http://schemas.microsoft.com/office/drawing/2014/main" id="{013C8D09-8714-BE44-BC14-045C46222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2" name="Rectangle 9">
              <a:extLst>
                <a:ext uri="{FF2B5EF4-FFF2-40B4-BE49-F238E27FC236}">
                  <a16:creationId xmlns:a16="http://schemas.microsoft.com/office/drawing/2014/main" id="{D022F637-DB05-8E4D-8874-B21822D7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3" name="Rectangle 10">
              <a:extLst>
                <a:ext uri="{FF2B5EF4-FFF2-40B4-BE49-F238E27FC236}">
                  <a16:creationId xmlns:a16="http://schemas.microsoft.com/office/drawing/2014/main" id="{F6BE94CA-5FDA-A64F-9842-D670B81A1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4" name="Rectangle 11">
              <a:extLst>
                <a:ext uri="{FF2B5EF4-FFF2-40B4-BE49-F238E27FC236}">
                  <a16:creationId xmlns:a16="http://schemas.microsoft.com/office/drawing/2014/main" id="{718E0857-8424-AB4F-8C52-F42329DA8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5" name="Rectangle 12">
              <a:extLst>
                <a:ext uri="{FF2B5EF4-FFF2-40B4-BE49-F238E27FC236}">
                  <a16:creationId xmlns:a16="http://schemas.microsoft.com/office/drawing/2014/main" id="{12DDBD27-76F2-6240-BB05-B29833A97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7786" name="Rectangle 13">
              <a:extLst>
                <a:ext uri="{FF2B5EF4-FFF2-40B4-BE49-F238E27FC236}">
                  <a16:creationId xmlns:a16="http://schemas.microsoft.com/office/drawing/2014/main" id="{F8E631AF-545B-CC42-87D5-12B106CC7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87" name="Rectangle 14">
              <a:extLst>
                <a:ext uri="{FF2B5EF4-FFF2-40B4-BE49-F238E27FC236}">
                  <a16:creationId xmlns:a16="http://schemas.microsoft.com/office/drawing/2014/main" id="{E6A04981-AB44-884E-BE11-ABC74E07E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7788" name="Rectangle 15">
              <a:extLst>
                <a:ext uri="{FF2B5EF4-FFF2-40B4-BE49-F238E27FC236}">
                  <a16:creationId xmlns:a16="http://schemas.microsoft.com/office/drawing/2014/main" id="{3835097D-C479-E14D-B0A3-3A46E01CA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7789" name="Rectangle 16">
              <a:extLst>
                <a:ext uri="{FF2B5EF4-FFF2-40B4-BE49-F238E27FC236}">
                  <a16:creationId xmlns:a16="http://schemas.microsoft.com/office/drawing/2014/main" id="{81E13BAD-4AEC-A249-938E-68C61FEF3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7790" name="Rectangle 17">
              <a:extLst>
                <a:ext uri="{FF2B5EF4-FFF2-40B4-BE49-F238E27FC236}">
                  <a16:creationId xmlns:a16="http://schemas.microsoft.com/office/drawing/2014/main" id="{4BAA98A8-5764-DE4B-B486-0C95D933B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791" name="Rectangle 18">
              <a:extLst>
                <a:ext uri="{FF2B5EF4-FFF2-40B4-BE49-F238E27FC236}">
                  <a16:creationId xmlns:a16="http://schemas.microsoft.com/office/drawing/2014/main" id="{C87F8B1F-E5CA-7C45-A787-54702A6DE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7792" name="Rectangle 19">
              <a:extLst>
                <a:ext uri="{FF2B5EF4-FFF2-40B4-BE49-F238E27FC236}">
                  <a16:creationId xmlns:a16="http://schemas.microsoft.com/office/drawing/2014/main" id="{A34BEDE6-5AF2-674D-AE3A-15F13AF79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7793" name="Rectangle 20">
              <a:extLst>
                <a:ext uri="{FF2B5EF4-FFF2-40B4-BE49-F238E27FC236}">
                  <a16:creationId xmlns:a16="http://schemas.microsoft.com/office/drawing/2014/main" id="{197B9639-C01B-8643-99DD-E04BAE5EE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94" name="Rectangle 21">
              <a:extLst>
                <a:ext uri="{FF2B5EF4-FFF2-40B4-BE49-F238E27FC236}">
                  <a16:creationId xmlns:a16="http://schemas.microsoft.com/office/drawing/2014/main" id="{BA0DF296-ED8C-3547-83FE-0FF000CA9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795" name="Rectangle 22">
              <a:extLst>
                <a:ext uri="{FF2B5EF4-FFF2-40B4-BE49-F238E27FC236}">
                  <a16:creationId xmlns:a16="http://schemas.microsoft.com/office/drawing/2014/main" id="{8EA55D02-8377-344F-BFB2-168DD6BB8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96" name="Rectangle 23">
              <a:extLst>
                <a:ext uri="{FF2B5EF4-FFF2-40B4-BE49-F238E27FC236}">
                  <a16:creationId xmlns:a16="http://schemas.microsoft.com/office/drawing/2014/main" id="{CF810875-B827-384B-A4E0-4E193FA89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97" name="Rectangle 24">
              <a:extLst>
                <a:ext uri="{FF2B5EF4-FFF2-40B4-BE49-F238E27FC236}">
                  <a16:creationId xmlns:a16="http://schemas.microsoft.com/office/drawing/2014/main" id="{6952F8C1-7D0C-0749-BB24-026EDEEC1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798" name="Rectangle 25">
              <a:extLst>
                <a:ext uri="{FF2B5EF4-FFF2-40B4-BE49-F238E27FC236}">
                  <a16:creationId xmlns:a16="http://schemas.microsoft.com/office/drawing/2014/main" id="{D762D53C-5738-D144-A38F-9805005EB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7799" name="Rectangle 26">
              <a:extLst>
                <a:ext uri="{FF2B5EF4-FFF2-40B4-BE49-F238E27FC236}">
                  <a16:creationId xmlns:a16="http://schemas.microsoft.com/office/drawing/2014/main" id="{7D3D8F13-F9F4-B440-B429-622B36A4C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7800" name="Rectangle 27">
              <a:extLst>
                <a:ext uri="{FF2B5EF4-FFF2-40B4-BE49-F238E27FC236}">
                  <a16:creationId xmlns:a16="http://schemas.microsoft.com/office/drawing/2014/main" id="{275C4E50-48F7-7840-A780-29ABC1638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7801" name="Rectangle 28">
              <a:extLst>
                <a:ext uri="{FF2B5EF4-FFF2-40B4-BE49-F238E27FC236}">
                  <a16:creationId xmlns:a16="http://schemas.microsoft.com/office/drawing/2014/main" id="{507407B9-089B-CC4F-84F7-D08AE67A4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7802" name="Rectangle 29">
              <a:extLst>
                <a:ext uri="{FF2B5EF4-FFF2-40B4-BE49-F238E27FC236}">
                  <a16:creationId xmlns:a16="http://schemas.microsoft.com/office/drawing/2014/main" id="{53C0230D-735E-2C42-9AFC-30A690B7F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03" name="Rectangle 30">
              <a:extLst>
                <a:ext uri="{FF2B5EF4-FFF2-40B4-BE49-F238E27FC236}">
                  <a16:creationId xmlns:a16="http://schemas.microsoft.com/office/drawing/2014/main" id="{BB439F9F-EA2E-9244-B0CF-0F9B8E998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04" name="Rectangle 31">
              <a:extLst>
                <a:ext uri="{FF2B5EF4-FFF2-40B4-BE49-F238E27FC236}">
                  <a16:creationId xmlns:a16="http://schemas.microsoft.com/office/drawing/2014/main" id="{524E639E-BAF9-3542-9D04-99BC3F89C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7805" name="Rectangle 32">
              <a:extLst>
                <a:ext uri="{FF2B5EF4-FFF2-40B4-BE49-F238E27FC236}">
                  <a16:creationId xmlns:a16="http://schemas.microsoft.com/office/drawing/2014/main" id="{1B0ECE23-5ADC-A34E-BF03-153431E32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7806" name="Rectangle 33">
              <a:extLst>
                <a:ext uri="{FF2B5EF4-FFF2-40B4-BE49-F238E27FC236}">
                  <a16:creationId xmlns:a16="http://schemas.microsoft.com/office/drawing/2014/main" id="{C83AAD38-B9DF-A948-BB12-018C4C75D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7807" name="Rectangle 34">
              <a:extLst>
                <a:ext uri="{FF2B5EF4-FFF2-40B4-BE49-F238E27FC236}">
                  <a16:creationId xmlns:a16="http://schemas.microsoft.com/office/drawing/2014/main" id="{EFA123BF-4399-E848-B807-3202DDE95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08" name="Rectangle 35">
              <a:extLst>
                <a:ext uri="{FF2B5EF4-FFF2-40B4-BE49-F238E27FC236}">
                  <a16:creationId xmlns:a16="http://schemas.microsoft.com/office/drawing/2014/main" id="{A0D06A15-F3E0-F347-A51D-647A8B417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7809" name="Rectangle 36">
              <a:extLst>
                <a:ext uri="{FF2B5EF4-FFF2-40B4-BE49-F238E27FC236}">
                  <a16:creationId xmlns:a16="http://schemas.microsoft.com/office/drawing/2014/main" id="{76E65F84-E691-2B4F-9740-05988928A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7810" name="Rectangle 37">
              <a:extLst>
                <a:ext uri="{FF2B5EF4-FFF2-40B4-BE49-F238E27FC236}">
                  <a16:creationId xmlns:a16="http://schemas.microsoft.com/office/drawing/2014/main" id="{E2EF4CC9-3906-6D4D-80EC-57E274B95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7811" name="Rectangle 38">
              <a:extLst>
                <a:ext uri="{FF2B5EF4-FFF2-40B4-BE49-F238E27FC236}">
                  <a16:creationId xmlns:a16="http://schemas.microsoft.com/office/drawing/2014/main" id="{19C2E54D-9295-AE47-8A3E-5195174B8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2" name="Rectangle 39">
              <a:extLst>
                <a:ext uri="{FF2B5EF4-FFF2-40B4-BE49-F238E27FC236}">
                  <a16:creationId xmlns:a16="http://schemas.microsoft.com/office/drawing/2014/main" id="{06D38FEA-C374-374F-918D-A651D590C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13" name="Rectangle 40">
              <a:extLst>
                <a:ext uri="{FF2B5EF4-FFF2-40B4-BE49-F238E27FC236}">
                  <a16:creationId xmlns:a16="http://schemas.microsoft.com/office/drawing/2014/main" id="{BAEEFD1C-4A0D-6448-98A0-8263073FE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4" name="Rectangle 41">
              <a:extLst>
                <a:ext uri="{FF2B5EF4-FFF2-40B4-BE49-F238E27FC236}">
                  <a16:creationId xmlns:a16="http://schemas.microsoft.com/office/drawing/2014/main" id="{310B335C-3964-D942-B0AB-B616E2A26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5" name="Rectangle 42">
              <a:extLst>
                <a:ext uri="{FF2B5EF4-FFF2-40B4-BE49-F238E27FC236}">
                  <a16:creationId xmlns:a16="http://schemas.microsoft.com/office/drawing/2014/main" id="{33EBF225-DF74-C941-99F0-8495D0FC5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6" name="Rectangle 43">
              <a:extLst>
                <a:ext uri="{FF2B5EF4-FFF2-40B4-BE49-F238E27FC236}">
                  <a16:creationId xmlns:a16="http://schemas.microsoft.com/office/drawing/2014/main" id="{202DD590-9F77-6346-9F2A-6005DCD56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7817" name="Rectangle 44">
              <a:extLst>
                <a:ext uri="{FF2B5EF4-FFF2-40B4-BE49-F238E27FC236}">
                  <a16:creationId xmlns:a16="http://schemas.microsoft.com/office/drawing/2014/main" id="{EB9BC03F-4884-324E-8013-01C08BE1A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18" name="Rectangle 45">
              <a:extLst>
                <a:ext uri="{FF2B5EF4-FFF2-40B4-BE49-F238E27FC236}">
                  <a16:creationId xmlns:a16="http://schemas.microsoft.com/office/drawing/2014/main" id="{C1FD68B9-95DE-7046-ACFB-EC4A5E1F3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19" name="Rectangle 46">
              <a:extLst>
                <a:ext uri="{FF2B5EF4-FFF2-40B4-BE49-F238E27FC236}">
                  <a16:creationId xmlns:a16="http://schemas.microsoft.com/office/drawing/2014/main" id="{7381D255-0DDC-1144-B70F-F9641F40F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0" name="Rectangle 47">
              <a:extLst>
                <a:ext uri="{FF2B5EF4-FFF2-40B4-BE49-F238E27FC236}">
                  <a16:creationId xmlns:a16="http://schemas.microsoft.com/office/drawing/2014/main" id="{4495F8D0-ADE9-EB44-B17A-35C08D7BA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1" name="Rectangle 48">
              <a:extLst>
                <a:ext uri="{FF2B5EF4-FFF2-40B4-BE49-F238E27FC236}">
                  <a16:creationId xmlns:a16="http://schemas.microsoft.com/office/drawing/2014/main" id="{1E1039C4-508B-EA4A-A458-0FA26AB14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2" name="Rectangle 49">
              <a:extLst>
                <a:ext uri="{FF2B5EF4-FFF2-40B4-BE49-F238E27FC236}">
                  <a16:creationId xmlns:a16="http://schemas.microsoft.com/office/drawing/2014/main" id="{E35BB5FF-4542-624D-910D-26A4217FE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23" name="Rectangle 50">
              <a:extLst>
                <a:ext uri="{FF2B5EF4-FFF2-40B4-BE49-F238E27FC236}">
                  <a16:creationId xmlns:a16="http://schemas.microsoft.com/office/drawing/2014/main" id="{1E6F72B6-C735-2044-BB67-7A952B006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7824" name="Rectangle 51">
              <a:extLst>
                <a:ext uri="{FF2B5EF4-FFF2-40B4-BE49-F238E27FC236}">
                  <a16:creationId xmlns:a16="http://schemas.microsoft.com/office/drawing/2014/main" id="{E3FCC828-B550-5D46-A8CA-94E7F81DB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25" name="Rectangle 52">
              <a:extLst>
                <a:ext uri="{FF2B5EF4-FFF2-40B4-BE49-F238E27FC236}">
                  <a16:creationId xmlns:a16="http://schemas.microsoft.com/office/drawing/2014/main" id="{49AFF460-1D03-E546-AE55-FC538F02B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26" name="Rectangle 53">
              <a:extLst>
                <a:ext uri="{FF2B5EF4-FFF2-40B4-BE49-F238E27FC236}">
                  <a16:creationId xmlns:a16="http://schemas.microsoft.com/office/drawing/2014/main" id="{FF4BAE02-E28A-0C45-8ACE-F70516E4D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7" name="Rectangle 54">
              <a:extLst>
                <a:ext uri="{FF2B5EF4-FFF2-40B4-BE49-F238E27FC236}">
                  <a16:creationId xmlns:a16="http://schemas.microsoft.com/office/drawing/2014/main" id="{90D80492-C5E5-0341-AB8D-C25D9D11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28" name="Rectangle 55">
              <a:extLst>
                <a:ext uri="{FF2B5EF4-FFF2-40B4-BE49-F238E27FC236}">
                  <a16:creationId xmlns:a16="http://schemas.microsoft.com/office/drawing/2014/main" id="{73FFE1E2-B6E6-DC4D-9993-847AB0291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29" name="Rectangle 56">
              <a:extLst>
                <a:ext uri="{FF2B5EF4-FFF2-40B4-BE49-F238E27FC236}">
                  <a16:creationId xmlns:a16="http://schemas.microsoft.com/office/drawing/2014/main" id="{6D97AAC4-17ED-F44E-8DB2-B0DDE78CF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30" name="Rectangle 57">
              <a:extLst>
                <a:ext uri="{FF2B5EF4-FFF2-40B4-BE49-F238E27FC236}">
                  <a16:creationId xmlns:a16="http://schemas.microsoft.com/office/drawing/2014/main" id="{61A76D4E-CA37-E24C-ACD2-CE5743856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31" name="Rectangle 58">
              <a:extLst>
                <a:ext uri="{FF2B5EF4-FFF2-40B4-BE49-F238E27FC236}">
                  <a16:creationId xmlns:a16="http://schemas.microsoft.com/office/drawing/2014/main" id="{4B66BD6F-423B-2347-B9C7-76B3D61F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32" name="Rectangle 59">
              <a:extLst>
                <a:ext uri="{FF2B5EF4-FFF2-40B4-BE49-F238E27FC236}">
                  <a16:creationId xmlns:a16="http://schemas.microsoft.com/office/drawing/2014/main" id="{2F234FAE-EA54-684F-A9F2-40D6622DC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33" name="Rectangle 60">
              <a:extLst>
                <a:ext uri="{FF2B5EF4-FFF2-40B4-BE49-F238E27FC236}">
                  <a16:creationId xmlns:a16="http://schemas.microsoft.com/office/drawing/2014/main" id="{7687ED38-F104-4643-8C16-AEEB9E0B1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7834" name="Rectangle 61">
              <a:extLst>
                <a:ext uri="{FF2B5EF4-FFF2-40B4-BE49-F238E27FC236}">
                  <a16:creationId xmlns:a16="http://schemas.microsoft.com/office/drawing/2014/main" id="{E5DF6ADE-BBE1-A84A-9F29-264162ACA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35" name="Rectangle 62">
              <a:extLst>
                <a:ext uri="{FF2B5EF4-FFF2-40B4-BE49-F238E27FC236}">
                  <a16:creationId xmlns:a16="http://schemas.microsoft.com/office/drawing/2014/main" id="{580968DA-79E6-1F44-B468-6261A9711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36" name="Rectangle 63">
              <a:extLst>
                <a:ext uri="{FF2B5EF4-FFF2-40B4-BE49-F238E27FC236}">
                  <a16:creationId xmlns:a16="http://schemas.microsoft.com/office/drawing/2014/main" id="{B805D67E-2DC8-4D47-B629-2286A90D0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37" name="Rectangle 64">
              <a:extLst>
                <a:ext uri="{FF2B5EF4-FFF2-40B4-BE49-F238E27FC236}">
                  <a16:creationId xmlns:a16="http://schemas.microsoft.com/office/drawing/2014/main" id="{1FBB8DA2-9737-1F40-BCE2-972259299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38" name="Rectangle 65">
              <a:extLst>
                <a:ext uri="{FF2B5EF4-FFF2-40B4-BE49-F238E27FC236}">
                  <a16:creationId xmlns:a16="http://schemas.microsoft.com/office/drawing/2014/main" id="{6E27D700-9A99-EF4A-9929-168C06CE7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39" name="Rectangle 66">
              <a:extLst>
                <a:ext uri="{FF2B5EF4-FFF2-40B4-BE49-F238E27FC236}">
                  <a16:creationId xmlns:a16="http://schemas.microsoft.com/office/drawing/2014/main" id="{0677C4D2-511B-C449-9844-6E1F53116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40" name="Rectangle 67">
              <a:extLst>
                <a:ext uri="{FF2B5EF4-FFF2-40B4-BE49-F238E27FC236}">
                  <a16:creationId xmlns:a16="http://schemas.microsoft.com/office/drawing/2014/main" id="{AF21E52B-055C-A04F-AE6D-B6A42C8F6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41" name="Rectangle 68">
              <a:extLst>
                <a:ext uri="{FF2B5EF4-FFF2-40B4-BE49-F238E27FC236}">
                  <a16:creationId xmlns:a16="http://schemas.microsoft.com/office/drawing/2014/main" id="{5A17ED60-F6F6-2D49-AABE-5A7BB1D28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42" name="Rectangle 69">
              <a:extLst>
                <a:ext uri="{FF2B5EF4-FFF2-40B4-BE49-F238E27FC236}">
                  <a16:creationId xmlns:a16="http://schemas.microsoft.com/office/drawing/2014/main" id="{F21780D9-42D4-0447-8FE0-EF401D89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43" name="Rectangle 70">
              <a:extLst>
                <a:ext uri="{FF2B5EF4-FFF2-40B4-BE49-F238E27FC236}">
                  <a16:creationId xmlns:a16="http://schemas.microsoft.com/office/drawing/2014/main" id="{CCD562AF-AB5F-AE41-A8B9-A6130D8FB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7844" name="Rectangle 71">
              <a:extLst>
                <a:ext uri="{FF2B5EF4-FFF2-40B4-BE49-F238E27FC236}">
                  <a16:creationId xmlns:a16="http://schemas.microsoft.com/office/drawing/2014/main" id="{85D79781-6755-3742-97A2-D1C97040A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45" name="Rectangle 72">
              <a:extLst>
                <a:ext uri="{FF2B5EF4-FFF2-40B4-BE49-F238E27FC236}">
                  <a16:creationId xmlns:a16="http://schemas.microsoft.com/office/drawing/2014/main" id="{24750E1B-FD0D-8A48-9FA4-98F938D53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46" name="Rectangle 73">
              <a:extLst>
                <a:ext uri="{FF2B5EF4-FFF2-40B4-BE49-F238E27FC236}">
                  <a16:creationId xmlns:a16="http://schemas.microsoft.com/office/drawing/2014/main" id="{572D70D2-0870-EC4F-AA4C-D5E9CE7B6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47" name="Rectangle 74">
              <a:extLst>
                <a:ext uri="{FF2B5EF4-FFF2-40B4-BE49-F238E27FC236}">
                  <a16:creationId xmlns:a16="http://schemas.microsoft.com/office/drawing/2014/main" id="{09D3DBD6-7E65-EA44-BA7F-BDD670A2E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48" name="Rectangle 75">
              <a:extLst>
                <a:ext uri="{FF2B5EF4-FFF2-40B4-BE49-F238E27FC236}">
                  <a16:creationId xmlns:a16="http://schemas.microsoft.com/office/drawing/2014/main" id="{790AABB0-1DA0-F64E-89D6-456D81FAC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49" name="Rectangle 76">
              <a:extLst>
                <a:ext uri="{FF2B5EF4-FFF2-40B4-BE49-F238E27FC236}">
                  <a16:creationId xmlns:a16="http://schemas.microsoft.com/office/drawing/2014/main" id="{BB2733DF-14E5-F349-BCA5-1E024967C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50" name="Rectangle 77">
              <a:extLst>
                <a:ext uri="{FF2B5EF4-FFF2-40B4-BE49-F238E27FC236}">
                  <a16:creationId xmlns:a16="http://schemas.microsoft.com/office/drawing/2014/main" id="{55804672-F8F3-784F-B058-567043313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7851" name="Rectangle 78">
              <a:extLst>
                <a:ext uri="{FF2B5EF4-FFF2-40B4-BE49-F238E27FC236}">
                  <a16:creationId xmlns:a16="http://schemas.microsoft.com/office/drawing/2014/main" id="{4E09C4BB-096D-B84F-AA88-52FD63538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7852" name="Rectangle 79">
              <a:extLst>
                <a:ext uri="{FF2B5EF4-FFF2-40B4-BE49-F238E27FC236}">
                  <a16:creationId xmlns:a16="http://schemas.microsoft.com/office/drawing/2014/main" id="{D610442E-40F9-204F-ABE4-F2B3855A3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3" name="Rectangle 80">
              <a:extLst>
                <a:ext uri="{FF2B5EF4-FFF2-40B4-BE49-F238E27FC236}">
                  <a16:creationId xmlns:a16="http://schemas.microsoft.com/office/drawing/2014/main" id="{F3B2DDE3-BE84-E44A-99A7-1D0B54672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7854" name="Rectangle 81">
              <a:extLst>
                <a:ext uri="{FF2B5EF4-FFF2-40B4-BE49-F238E27FC236}">
                  <a16:creationId xmlns:a16="http://schemas.microsoft.com/office/drawing/2014/main" id="{A465207C-848C-244B-A1E0-F614D8989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5" name="Rectangle 82">
              <a:extLst>
                <a:ext uri="{FF2B5EF4-FFF2-40B4-BE49-F238E27FC236}">
                  <a16:creationId xmlns:a16="http://schemas.microsoft.com/office/drawing/2014/main" id="{ECBB5C9A-C11A-B347-AF44-7DD887A32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7856" name="Rectangle 83">
              <a:extLst>
                <a:ext uri="{FF2B5EF4-FFF2-40B4-BE49-F238E27FC236}">
                  <a16:creationId xmlns:a16="http://schemas.microsoft.com/office/drawing/2014/main" id="{C5210C3E-62B8-5F41-B430-F98F031BB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7763" name="Rectangle 2">
            <a:extLst>
              <a:ext uri="{FF2B5EF4-FFF2-40B4-BE49-F238E27FC236}">
                <a16:creationId xmlns:a16="http://schemas.microsoft.com/office/drawing/2014/main" id="{094B6E41-6208-C744-8EEA-40DCF33EC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17764" name="Rectangle 110">
            <a:extLst>
              <a:ext uri="{FF2B5EF4-FFF2-40B4-BE49-F238E27FC236}">
                <a16:creationId xmlns:a16="http://schemas.microsoft.com/office/drawing/2014/main" id="{3B41EDEF-0FEE-F14A-9AD4-78EB44CEB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17765" name="Rectangle 118">
            <a:extLst>
              <a:ext uri="{FF2B5EF4-FFF2-40B4-BE49-F238E27FC236}">
                <a16:creationId xmlns:a16="http://schemas.microsoft.com/office/drawing/2014/main" id="{E0016770-2A81-9746-B10A-09EFEE6EA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17766" name="Rectangle 126">
            <a:extLst>
              <a:ext uri="{FF2B5EF4-FFF2-40B4-BE49-F238E27FC236}">
                <a16:creationId xmlns:a16="http://schemas.microsoft.com/office/drawing/2014/main" id="{13983C0F-9340-BA40-B665-1A3564C01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17767" name="Rectangle 134">
            <a:extLst>
              <a:ext uri="{FF2B5EF4-FFF2-40B4-BE49-F238E27FC236}">
                <a16:creationId xmlns:a16="http://schemas.microsoft.com/office/drawing/2014/main" id="{E0DD8D51-9A6B-0142-AE0A-D122CED6F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17768" name="TextBox 155">
            <a:extLst>
              <a:ext uri="{FF2B5EF4-FFF2-40B4-BE49-F238E27FC236}">
                <a16:creationId xmlns:a16="http://schemas.microsoft.com/office/drawing/2014/main" id="{CC0C2A3F-A7F7-3544-8B85-63020F22B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9026" y="4964113"/>
            <a:ext cx="4329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This step is easy too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(the outputs are the same in both tables)</a:t>
            </a:r>
          </a:p>
        </p:txBody>
      </p:sp>
      <p:cxnSp>
        <p:nvCxnSpPr>
          <p:cNvPr id="117769" name="Straight Arrow Connector 156">
            <a:extLst>
              <a:ext uri="{FF2B5EF4-FFF2-40B4-BE49-F238E27FC236}">
                <a16:creationId xmlns:a16="http://schemas.microsoft.com/office/drawing/2014/main" id="{D2E55482-0021-C44F-9A71-5BB2E00AD1B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495800" y="2971800"/>
            <a:ext cx="41910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70" name="Rectangle 116">
            <a:extLst>
              <a:ext uri="{FF2B5EF4-FFF2-40B4-BE49-F238E27FC236}">
                <a16:creationId xmlns:a16="http://schemas.microsoft.com/office/drawing/2014/main" id="{33691B1C-CE7B-8848-B699-55FF52F14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7771" name="Rectangle 124">
            <a:extLst>
              <a:ext uri="{FF2B5EF4-FFF2-40B4-BE49-F238E27FC236}">
                <a16:creationId xmlns:a16="http://schemas.microsoft.com/office/drawing/2014/main" id="{2E08EB40-C75C-A343-B889-F57E735F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7772" name="Rectangle 132">
            <a:extLst>
              <a:ext uri="{FF2B5EF4-FFF2-40B4-BE49-F238E27FC236}">
                <a16:creationId xmlns:a16="http://schemas.microsoft.com/office/drawing/2014/main" id="{A1F50B92-576E-524C-8CB2-3670E73CC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7773" name="Rectangle 140">
            <a:extLst>
              <a:ext uri="{FF2B5EF4-FFF2-40B4-BE49-F238E27FC236}">
                <a16:creationId xmlns:a16="http://schemas.microsoft.com/office/drawing/2014/main" id="{274154A8-4527-2048-B9DD-E933F6CA9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cxnSp>
        <p:nvCxnSpPr>
          <p:cNvPr id="117774" name="Straight Arrow Connector 164">
            <a:extLst>
              <a:ext uri="{FF2B5EF4-FFF2-40B4-BE49-F238E27FC236}">
                <a16:creationId xmlns:a16="http://schemas.microsoft.com/office/drawing/2014/main" id="{94E892AF-81FA-754A-BA54-7E3A5D16A13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19613" y="3265488"/>
            <a:ext cx="41910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775" name="Straight Arrow Connector 165">
            <a:extLst>
              <a:ext uri="{FF2B5EF4-FFF2-40B4-BE49-F238E27FC236}">
                <a16:creationId xmlns:a16="http://schemas.microsoft.com/office/drawing/2014/main" id="{83520C98-3E71-C542-B953-C380959A457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30725" y="3559175"/>
            <a:ext cx="41910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7776" name="Straight Arrow Connector 166">
            <a:extLst>
              <a:ext uri="{FF2B5EF4-FFF2-40B4-BE49-F238E27FC236}">
                <a16:creationId xmlns:a16="http://schemas.microsoft.com/office/drawing/2014/main" id="{972D64B0-A912-F246-A215-4EA9C9A5790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54538" y="3865563"/>
            <a:ext cx="4191000" cy="2286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13">
            <a:extLst>
              <a:ext uri="{FF2B5EF4-FFF2-40B4-BE49-F238E27FC236}">
                <a16:creationId xmlns:a16="http://schemas.microsoft.com/office/drawing/2014/main" id="{E0134086-2452-044F-8BBB-01E26FD8993C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8881" name="Rectangle 85">
              <a:extLst>
                <a:ext uri="{FF2B5EF4-FFF2-40B4-BE49-F238E27FC236}">
                  <a16:creationId xmlns:a16="http://schemas.microsoft.com/office/drawing/2014/main" id="{68A3E7CB-EDFE-154B-B8B6-5E12CE9F9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2" name="Rectangle 86">
              <a:extLst>
                <a:ext uri="{FF2B5EF4-FFF2-40B4-BE49-F238E27FC236}">
                  <a16:creationId xmlns:a16="http://schemas.microsoft.com/office/drawing/2014/main" id="{42A03C21-2614-104D-9412-A7FFE93BC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3" name="Rectangle 88">
              <a:extLst>
                <a:ext uri="{FF2B5EF4-FFF2-40B4-BE49-F238E27FC236}">
                  <a16:creationId xmlns:a16="http://schemas.microsoft.com/office/drawing/2014/main" id="{DDF3962F-FF7D-4946-9B99-F4A38B87E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4" name="Rectangle 89">
              <a:extLst>
                <a:ext uri="{FF2B5EF4-FFF2-40B4-BE49-F238E27FC236}">
                  <a16:creationId xmlns:a16="http://schemas.microsoft.com/office/drawing/2014/main" id="{9DDBBFA7-DC4D-F145-B13A-99BB5727C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8885" name="Rectangle 90">
              <a:extLst>
                <a:ext uri="{FF2B5EF4-FFF2-40B4-BE49-F238E27FC236}">
                  <a16:creationId xmlns:a16="http://schemas.microsoft.com/office/drawing/2014/main" id="{355D19DC-AF65-6D46-A06B-AFF165905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6" name="Rectangle 91">
              <a:extLst>
                <a:ext uri="{FF2B5EF4-FFF2-40B4-BE49-F238E27FC236}">
                  <a16:creationId xmlns:a16="http://schemas.microsoft.com/office/drawing/2014/main" id="{31208806-F54E-2A41-9609-7F1104011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8887" name="Rectangle 92">
              <a:extLst>
                <a:ext uri="{FF2B5EF4-FFF2-40B4-BE49-F238E27FC236}">
                  <a16:creationId xmlns:a16="http://schemas.microsoft.com/office/drawing/2014/main" id="{F5724A01-D045-AC46-B59A-1F44DE280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8" name="Rectangle 93">
              <a:extLst>
                <a:ext uri="{FF2B5EF4-FFF2-40B4-BE49-F238E27FC236}">
                  <a16:creationId xmlns:a16="http://schemas.microsoft.com/office/drawing/2014/main" id="{7857378B-0F2A-5C48-AA93-6E36CB4A7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9" name="Rectangle 94">
              <a:extLst>
                <a:ext uri="{FF2B5EF4-FFF2-40B4-BE49-F238E27FC236}">
                  <a16:creationId xmlns:a16="http://schemas.microsoft.com/office/drawing/2014/main" id="{CF20650F-E6F9-A540-891E-055580170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90" name="Rectangle 95">
              <a:extLst>
                <a:ext uri="{FF2B5EF4-FFF2-40B4-BE49-F238E27FC236}">
                  <a16:creationId xmlns:a16="http://schemas.microsoft.com/office/drawing/2014/main" id="{2BF2E52A-4D67-1341-9E34-D5AE920A2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8891" name="Rectangle 96">
              <a:extLst>
                <a:ext uri="{FF2B5EF4-FFF2-40B4-BE49-F238E27FC236}">
                  <a16:creationId xmlns:a16="http://schemas.microsoft.com/office/drawing/2014/main" id="{7C99C33D-881F-A14E-ACD7-37D62AE56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92" name="Rectangle 97">
              <a:extLst>
                <a:ext uri="{FF2B5EF4-FFF2-40B4-BE49-F238E27FC236}">
                  <a16:creationId xmlns:a16="http://schemas.microsoft.com/office/drawing/2014/main" id="{D75EA84F-6DC4-8A49-8F41-6C7647BAA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8893" name="Rectangle 98">
              <a:extLst>
                <a:ext uri="{FF2B5EF4-FFF2-40B4-BE49-F238E27FC236}">
                  <a16:creationId xmlns:a16="http://schemas.microsoft.com/office/drawing/2014/main" id="{29C687EB-8291-4743-8E61-A6D203DC5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8894" name="Rectangle 99">
              <a:extLst>
                <a:ext uri="{FF2B5EF4-FFF2-40B4-BE49-F238E27FC236}">
                  <a16:creationId xmlns:a16="http://schemas.microsoft.com/office/drawing/2014/main" id="{34C347CA-4FDC-A74D-B3CF-9AFE2E19A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8895" name="Rectangle 100">
              <a:extLst>
                <a:ext uri="{FF2B5EF4-FFF2-40B4-BE49-F238E27FC236}">
                  <a16:creationId xmlns:a16="http://schemas.microsoft.com/office/drawing/2014/main" id="{82A099BC-E6E8-8248-A4B6-97A6D6316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8896" name="Rectangle 101">
              <a:extLst>
                <a:ext uri="{FF2B5EF4-FFF2-40B4-BE49-F238E27FC236}">
                  <a16:creationId xmlns:a16="http://schemas.microsoft.com/office/drawing/2014/main" id="{C413573B-B886-4049-8FF9-47036CA5F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8897" name="Rectangle 102">
              <a:extLst>
                <a:ext uri="{FF2B5EF4-FFF2-40B4-BE49-F238E27FC236}">
                  <a16:creationId xmlns:a16="http://schemas.microsoft.com/office/drawing/2014/main" id="{D8EF6C36-9ED8-984F-8CAE-68BA9E376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8898" name="Rectangle 103">
              <a:extLst>
                <a:ext uri="{FF2B5EF4-FFF2-40B4-BE49-F238E27FC236}">
                  <a16:creationId xmlns:a16="http://schemas.microsoft.com/office/drawing/2014/main" id="{4AB7C47F-4DCC-1341-9601-60E559F1A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99" name="Rectangle 104">
              <a:extLst>
                <a:ext uri="{FF2B5EF4-FFF2-40B4-BE49-F238E27FC236}">
                  <a16:creationId xmlns:a16="http://schemas.microsoft.com/office/drawing/2014/main" id="{01EBD1A6-1121-1F41-8B3C-C452C92DB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8900" name="Rectangle 105">
              <a:extLst>
                <a:ext uri="{FF2B5EF4-FFF2-40B4-BE49-F238E27FC236}">
                  <a16:creationId xmlns:a16="http://schemas.microsoft.com/office/drawing/2014/main" id="{90B418AB-6069-6046-B3CC-A6C268260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1" name="Rectangle 106">
              <a:extLst>
                <a:ext uri="{FF2B5EF4-FFF2-40B4-BE49-F238E27FC236}">
                  <a16:creationId xmlns:a16="http://schemas.microsoft.com/office/drawing/2014/main" id="{7A0C99A6-1CBE-4D40-BC87-F6DAE697A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2" name="Rectangle 107">
              <a:extLst>
                <a:ext uri="{FF2B5EF4-FFF2-40B4-BE49-F238E27FC236}">
                  <a16:creationId xmlns:a16="http://schemas.microsoft.com/office/drawing/2014/main" id="{3BFEE806-00D2-904C-918C-86FA80F6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3" name="Rectangle 108">
              <a:extLst>
                <a:ext uri="{FF2B5EF4-FFF2-40B4-BE49-F238E27FC236}">
                  <a16:creationId xmlns:a16="http://schemas.microsoft.com/office/drawing/2014/main" id="{A99A3118-0005-BD47-B996-9D79B5ECD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8904" name="Rectangle 109">
              <a:extLst>
                <a:ext uri="{FF2B5EF4-FFF2-40B4-BE49-F238E27FC236}">
                  <a16:creationId xmlns:a16="http://schemas.microsoft.com/office/drawing/2014/main" id="{F38C56B7-A50C-EA44-BA59-6F6A0DA25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5" name="Rectangle 112">
              <a:extLst>
                <a:ext uri="{FF2B5EF4-FFF2-40B4-BE49-F238E27FC236}">
                  <a16:creationId xmlns:a16="http://schemas.microsoft.com/office/drawing/2014/main" id="{2BD99688-3F0C-DA4A-A6D4-F5AC50C15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6" name="Rectangle 114">
              <a:extLst>
                <a:ext uri="{FF2B5EF4-FFF2-40B4-BE49-F238E27FC236}">
                  <a16:creationId xmlns:a16="http://schemas.microsoft.com/office/drawing/2014/main" id="{72BCCB73-B173-F242-A318-E3B6E6ABE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7" name="Rectangle 115">
              <a:extLst>
                <a:ext uri="{FF2B5EF4-FFF2-40B4-BE49-F238E27FC236}">
                  <a16:creationId xmlns:a16="http://schemas.microsoft.com/office/drawing/2014/main" id="{C2DABD23-E24D-5447-AD3A-65A4D352A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8" name="Rectangle 117">
              <a:extLst>
                <a:ext uri="{FF2B5EF4-FFF2-40B4-BE49-F238E27FC236}">
                  <a16:creationId xmlns:a16="http://schemas.microsoft.com/office/drawing/2014/main" id="{975E4911-9EEB-7549-B823-AC1D5A534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09" name="Rectangle 120">
              <a:extLst>
                <a:ext uri="{FF2B5EF4-FFF2-40B4-BE49-F238E27FC236}">
                  <a16:creationId xmlns:a16="http://schemas.microsoft.com/office/drawing/2014/main" id="{DD6437C8-A3AF-4C48-B807-27106CB06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0" name="Rectangle 122">
              <a:extLst>
                <a:ext uri="{FF2B5EF4-FFF2-40B4-BE49-F238E27FC236}">
                  <a16:creationId xmlns:a16="http://schemas.microsoft.com/office/drawing/2014/main" id="{ABC2D59C-605D-7648-A34C-E12081559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1" name="Rectangle 123">
              <a:extLst>
                <a:ext uri="{FF2B5EF4-FFF2-40B4-BE49-F238E27FC236}">
                  <a16:creationId xmlns:a16="http://schemas.microsoft.com/office/drawing/2014/main" id="{E2878426-50AD-F64B-A172-7805EA21F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2" name="Rectangle 125">
              <a:extLst>
                <a:ext uri="{FF2B5EF4-FFF2-40B4-BE49-F238E27FC236}">
                  <a16:creationId xmlns:a16="http://schemas.microsoft.com/office/drawing/2014/main" id="{D2D39CF9-A35C-1B4F-BE80-414C5A236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3" name="Rectangle 128">
              <a:extLst>
                <a:ext uri="{FF2B5EF4-FFF2-40B4-BE49-F238E27FC236}">
                  <a16:creationId xmlns:a16="http://schemas.microsoft.com/office/drawing/2014/main" id="{BF37F98F-8113-0A4F-8D99-6FC8D9460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4" name="Rectangle 130">
              <a:extLst>
                <a:ext uri="{FF2B5EF4-FFF2-40B4-BE49-F238E27FC236}">
                  <a16:creationId xmlns:a16="http://schemas.microsoft.com/office/drawing/2014/main" id="{4888D113-CE15-C34B-89A8-C469DF42A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5" name="Rectangle 131">
              <a:extLst>
                <a:ext uri="{FF2B5EF4-FFF2-40B4-BE49-F238E27FC236}">
                  <a16:creationId xmlns:a16="http://schemas.microsoft.com/office/drawing/2014/main" id="{8FBF8F49-BDD9-BC4D-AE15-B11E7A784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6" name="Rectangle 133">
              <a:extLst>
                <a:ext uri="{FF2B5EF4-FFF2-40B4-BE49-F238E27FC236}">
                  <a16:creationId xmlns:a16="http://schemas.microsoft.com/office/drawing/2014/main" id="{BB5591D1-542F-7E43-90F0-331D81B0C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7" name="Rectangle 136">
              <a:extLst>
                <a:ext uri="{FF2B5EF4-FFF2-40B4-BE49-F238E27FC236}">
                  <a16:creationId xmlns:a16="http://schemas.microsoft.com/office/drawing/2014/main" id="{87FE6E85-F162-E744-947F-3AF3490CB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8" name="Rectangle 138">
              <a:extLst>
                <a:ext uri="{FF2B5EF4-FFF2-40B4-BE49-F238E27FC236}">
                  <a16:creationId xmlns:a16="http://schemas.microsoft.com/office/drawing/2014/main" id="{EF2F0794-26CB-DB4F-9182-4CC7DB47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919" name="Rectangle 139">
              <a:extLst>
                <a:ext uri="{FF2B5EF4-FFF2-40B4-BE49-F238E27FC236}">
                  <a16:creationId xmlns:a16="http://schemas.microsoft.com/office/drawing/2014/main" id="{2D2AFEB4-BC08-7049-809F-67BE1E5C8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8786" name="Group 69">
            <a:extLst>
              <a:ext uri="{FF2B5EF4-FFF2-40B4-BE49-F238E27FC236}">
                <a16:creationId xmlns:a16="http://schemas.microsoft.com/office/drawing/2014/main" id="{D8C4A1F4-86C2-5449-B071-66BA94207844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8801" name="Rectangle 4">
              <a:extLst>
                <a:ext uri="{FF2B5EF4-FFF2-40B4-BE49-F238E27FC236}">
                  <a16:creationId xmlns:a16="http://schemas.microsoft.com/office/drawing/2014/main" id="{48CFCA54-51D7-FF47-938D-E671BFFD9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2" name="Rectangle 5">
              <a:extLst>
                <a:ext uri="{FF2B5EF4-FFF2-40B4-BE49-F238E27FC236}">
                  <a16:creationId xmlns:a16="http://schemas.microsoft.com/office/drawing/2014/main" id="{F4B65263-C0C8-5944-885E-175089CE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3" name="Rectangle 6">
              <a:extLst>
                <a:ext uri="{FF2B5EF4-FFF2-40B4-BE49-F238E27FC236}">
                  <a16:creationId xmlns:a16="http://schemas.microsoft.com/office/drawing/2014/main" id="{8B7C9E92-59EE-1B4F-BC6E-AA7EC944E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4" name="Rectangle 7">
              <a:extLst>
                <a:ext uri="{FF2B5EF4-FFF2-40B4-BE49-F238E27FC236}">
                  <a16:creationId xmlns:a16="http://schemas.microsoft.com/office/drawing/2014/main" id="{982198FE-E3D0-A140-AD54-15289946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8805" name="Rectangle 8">
              <a:extLst>
                <a:ext uri="{FF2B5EF4-FFF2-40B4-BE49-F238E27FC236}">
                  <a16:creationId xmlns:a16="http://schemas.microsoft.com/office/drawing/2014/main" id="{620E110E-07C6-B644-8523-7A08E5BAD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6" name="Rectangle 9">
              <a:extLst>
                <a:ext uri="{FF2B5EF4-FFF2-40B4-BE49-F238E27FC236}">
                  <a16:creationId xmlns:a16="http://schemas.microsoft.com/office/drawing/2014/main" id="{C2E05581-40EC-DC47-8118-1209C1D2C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7" name="Rectangle 10">
              <a:extLst>
                <a:ext uri="{FF2B5EF4-FFF2-40B4-BE49-F238E27FC236}">
                  <a16:creationId xmlns:a16="http://schemas.microsoft.com/office/drawing/2014/main" id="{D98FD258-EE31-CC4A-B374-A1A9BAFD7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8" name="Rectangle 11">
              <a:extLst>
                <a:ext uri="{FF2B5EF4-FFF2-40B4-BE49-F238E27FC236}">
                  <a16:creationId xmlns:a16="http://schemas.microsoft.com/office/drawing/2014/main" id="{EEDB8F7C-FB99-BE4A-873B-0416DAC92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09" name="Rectangle 12">
              <a:extLst>
                <a:ext uri="{FF2B5EF4-FFF2-40B4-BE49-F238E27FC236}">
                  <a16:creationId xmlns:a16="http://schemas.microsoft.com/office/drawing/2014/main" id="{9343E25C-A523-5C47-9831-388C5EDCA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8810" name="Rectangle 13">
              <a:extLst>
                <a:ext uri="{FF2B5EF4-FFF2-40B4-BE49-F238E27FC236}">
                  <a16:creationId xmlns:a16="http://schemas.microsoft.com/office/drawing/2014/main" id="{CFB30FED-1A85-5F4F-A1CD-1A63F7EFC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11" name="Rectangle 14">
              <a:extLst>
                <a:ext uri="{FF2B5EF4-FFF2-40B4-BE49-F238E27FC236}">
                  <a16:creationId xmlns:a16="http://schemas.microsoft.com/office/drawing/2014/main" id="{7A565358-6ADF-0B43-AC24-D70D846E1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8812" name="Rectangle 15">
              <a:extLst>
                <a:ext uri="{FF2B5EF4-FFF2-40B4-BE49-F238E27FC236}">
                  <a16:creationId xmlns:a16="http://schemas.microsoft.com/office/drawing/2014/main" id="{FC63DE8B-C116-9F47-9403-E89665AD1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8813" name="Rectangle 16">
              <a:extLst>
                <a:ext uri="{FF2B5EF4-FFF2-40B4-BE49-F238E27FC236}">
                  <a16:creationId xmlns:a16="http://schemas.microsoft.com/office/drawing/2014/main" id="{478BBCFC-1955-8347-A7FD-21543CA09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8814" name="Rectangle 17">
              <a:extLst>
                <a:ext uri="{FF2B5EF4-FFF2-40B4-BE49-F238E27FC236}">
                  <a16:creationId xmlns:a16="http://schemas.microsoft.com/office/drawing/2014/main" id="{406D2E2E-B501-BA4D-8698-8FEB70DEB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15" name="Rectangle 18">
              <a:extLst>
                <a:ext uri="{FF2B5EF4-FFF2-40B4-BE49-F238E27FC236}">
                  <a16:creationId xmlns:a16="http://schemas.microsoft.com/office/drawing/2014/main" id="{25A38B18-94A1-F543-B220-A5790BBF2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8816" name="Rectangle 19">
              <a:extLst>
                <a:ext uri="{FF2B5EF4-FFF2-40B4-BE49-F238E27FC236}">
                  <a16:creationId xmlns:a16="http://schemas.microsoft.com/office/drawing/2014/main" id="{545E0BC0-6EFC-FC4A-8CC2-847C97BAA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8817" name="Rectangle 20">
              <a:extLst>
                <a:ext uri="{FF2B5EF4-FFF2-40B4-BE49-F238E27FC236}">
                  <a16:creationId xmlns:a16="http://schemas.microsoft.com/office/drawing/2014/main" id="{6CBA4FF4-C439-DB46-99DA-D377A41DB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18" name="Rectangle 21">
              <a:extLst>
                <a:ext uri="{FF2B5EF4-FFF2-40B4-BE49-F238E27FC236}">
                  <a16:creationId xmlns:a16="http://schemas.microsoft.com/office/drawing/2014/main" id="{00504E77-09A1-6B47-B48D-E49EAEE46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19" name="Rectangle 22">
              <a:extLst>
                <a:ext uri="{FF2B5EF4-FFF2-40B4-BE49-F238E27FC236}">
                  <a16:creationId xmlns:a16="http://schemas.microsoft.com/office/drawing/2014/main" id="{070531CD-4059-3E46-AE87-583F3E28A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20" name="Rectangle 23">
              <a:extLst>
                <a:ext uri="{FF2B5EF4-FFF2-40B4-BE49-F238E27FC236}">
                  <a16:creationId xmlns:a16="http://schemas.microsoft.com/office/drawing/2014/main" id="{4E1C5CC7-1D98-1E46-8F19-3597F014D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21" name="Rectangle 24">
              <a:extLst>
                <a:ext uri="{FF2B5EF4-FFF2-40B4-BE49-F238E27FC236}">
                  <a16:creationId xmlns:a16="http://schemas.microsoft.com/office/drawing/2014/main" id="{BEFB72EB-45F5-CD4C-888B-3408F296C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22" name="Rectangle 25">
              <a:extLst>
                <a:ext uri="{FF2B5EF4-FFF2-40B4-BE49-F238E27FC236}">
                  <a16:creationId xmlns:a16="http://schemas.microsoft.com/office/drawing/2014/main" id="{75AFAD7A-5B52-E741-ACD0-98F7A1D0F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8823" name="Rectangle 26">
              <a:extLst>
                <a:ext uri="{FF2B5EF4-FFF2-40B4-BE49-F238E27FC236}">
                  <a16:creationId xmlns:a16="http://schemas.microsoft.com/office/drawing/2014/main" id="{14817FE8-0819-F14C-8AFB-0A7B66A9A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8824" name="Rectangle 27">
              <a:extLst>
                <a:ext uri="{FF2B5EF4-FFF2-40B4-BE49-F238E27FC236}">
                  <a16:creationId xmlns:a16="http://schemas.microsoft.com/office/drawing/2014/main" id="{4AFA1126-1AA2-704E-B0AB-FE7115696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8825" name="Rectangle 28">
              <a:extLst>
                <a:ext uri="{FF2B5EF4-FFF2-40B4-BE49-F238E27FC236}">
                  <a16:creationId xmlns:a16="http://schemas.microsoft.com/office/drawing/2014/main" id="{80A1BB10-5060-9744-985C-8D9CCCB41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8826" name="Rectangle 29">
              <a:extLst>
                <a:ext uri="{FF2B5EF4-FFF2-40B4-BE49-F238E27FC236}">
                  <a16:creationId xmlns:a16="http://schemas.microsoft.com/office/drawing/2014/main" id="{DD5D136E-081F-164C-8E5F-82B638BD9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27" name="Rectangle 30">
              <a:extLst>
                <a:ext uri="{FF2B5EF4-FFF2-40B4-BE49-F238E27FC236}">
                  <a16:creationId xmlns:a16="http://schemas.microsoft.com/office/drawing/2014/main" id="{25CBA495-6257-E64A-9A58-8E86DA861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28" name="Rectangle 31">
              <a:extLst>
                <a:ext uri="{FF2B5EF4-FFF2-40B4-BE49-F238E27FC236}">
                  <a16:creationId xmlns:a16="http://schemas.microsoft.com/office/drawing/2014/main" id="{05B03AFF-0E6B-F94E-95FD-BA3A78C76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8829" name="Rectangle 32">
              <a:extLst>
                <a:ext uri="{FF2B5EF4-FFF2-40B4-BE49-F238E27FC236}">
                  <a16:creationId xmlns:a16="http://schemas.microsoft.com/office/drawing/2014/main" id="{7FD91909-0569-7942-BBA5-A9DC9FF4E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8830" name="Rectangle 33">
              <a:extLst>
                <a:ext uri="{FF2B5EF4-FFF2-40B4-BE49-F238E27FC236}">
                  <a16:creationId xmlns:a16="http://schemas.microsoft.com/office/drawing/2014/main" id="{9EA87CCC-BD90-9A48-806F-FD79537E0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8831" name="Rectangle 34">
              <a:extLst>
                <a:ext uri="{FF2B5EF4-FFF2-40B4-BE49-F238E27FC236}">
                  <a16:creationId xmlns:a16="http://schemas.microsoft.com/office/drawing/2014/main" id="{E28B7FDA-1C52-0B4D-B846-CF66CA192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32" name="Rectangle 35">
              <a:extLst>
                <a:ext uri="{FF2B5EF4-FFF2-40B4-BE49-F238E27FC236}">
                  <a16:creationId xmlns:a16="http://schemas.microsoft.com/office/drawing/2014/main" id="{4B5BD9BA-45C8-F440-96B3-8CD4CBE4F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8833" name="Rectangle 36">
              <a:extLst>
                <a:ext uri="{FF2B5EF4-FFF2-40B4-BE49-F238E27FC236}">
                  <a16:creationId xmlns:a16="http://schemas.microsoft.com/office/drawing/2014/main" id="{C6C7FCA8-70D0-7B4A-BEEE-F40377354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8834" name="Rectangle 37">
              <a:extLst>
                <a:ext uri="{FF2B5EF4-FFF2-40B4-BE49-F238E27FC236}">
                  <a16:creationId xmlns:a16="http://schemas.microsoft.com/office/drawing/2014/main" id="{41978C22-B905-BC4D-8D6B-7C5409178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8835" name="Rectangle 38">
              <a:extLst>
                <a:ext uri="{FF2B5EF4-FFF2-40B4-BE49-F238E27FC236}">
                  <a16:creationId xmlns:a16="http://schemas.microsoft.com/office/drawing/2014/main" id="{4D33863F-9FE7-DA4C-A778-EA8B4D2E0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36" name="Rectangle 39">
              <a:extLst>
                <a:ext uri="{FF2B5EF4-FFF2-40B4-BE49-F238E27FC236}">
                  <a16:creationId xmlns:a16="http://schemas.microsoft.com/office/drawing/2014/main" id="{A824D5D9-3F15-834D-87E4-B5D93AD8E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37" name="Rectangle 40">
              <a:extLst>
                <a:ext uri="{FF2B5EF4-FFF2-40B4-BE49-F238E27FC236}">
                  <a16:creationId xmlns:a16="http://schemas.microsoft.com/office/drawing/2014/main" id="{8CE46AE0-187F-4446-ACF5-40E939046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38" name="Rectangle 41">
              <a:extLst>
                <a:ext uri="{FF2B5EF4-FFF2-40B4-BE49-F238E27FC236}">
                  <a16:creationId xmlns:a16="http://schemas.microsoft.com/office/drawing/2014/main" id="{E5B469BB-958A-334D-8F4A-17A2286E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39" name="Rectangle 42">
              <a:extLst>
                <a:ext uri="{FF2B5EF4-FFF2-40B4-BE49-F238E27FC236}">
                  <a16:creationId xmlns:a16="http://schemas.microsoft.com/office/drawing/2014/main" id="{DDF58BB7-64A7-2847-8DAE-502336228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40" name="Rectangle 43">
              <a:extLst>
                <a:ext uri="{FF2B5EF4-FFF2-40B4-BE49-F238E27FC236}">
                  <a16:creationId xmlns:a16="http://schemas.microsoft.com/office/drawing/2014/main" id="{7F02E1E5-903A-E34A-99C6-437F18702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8841" name="Rectangle 44">
              <a:extLst>
                <a:ext uri="{FF2B5EF4-FFF2-40B4-BE49-F238E27FC236}">
                  <a16:creationId xmlns:a16="http://schemas.microsoft.com/office/drawing/2014/main" id="{A88833D4-A136-6141-82F4-C40E3B71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42" name="Rectangle 45">
              <a:extLst>
                <a:ext uri="{FF2B5EF4-FFF2-40B4-BE49-F238E27FC236}">
                  <a16:creationId xmlns:a16="http://schemas.microsoft.com/office/drawing/2014/main" id="{FE2D71D9-D42F-974A-9CFE-1534733FA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43" name="Rectangle 46">
              <a:extLst>
                <a:ext uri="{FF2B5EF4-FFF2-40B4-BE49-F238E27FC236}">
                  <a16:creationId xmlns:a16="http://schemas.microsoft.com/office/drawing/2014/main" id="{775837FB-0A58-6441-87C9-24516C9AB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44" name="Rectangle 47">
              <a:extLst>
                <a:ext uri="{FF2B5EF4-FFF2-40B4-BE49-F238E27FC236}">
                  <a16:creationId xmlns:a16="http://schemas.microsoft.com/office/drawing/2014/main" id="{8F188321-7019-044B-8A26-00F3E8F6D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45" name="Rectangle 48">
              <a:extLst>
                <a:ext uri="{FF2B5EF4-FFF2-40B4-BE49-F238E27FC236}">
                  <a16:creationId xmlns:a16="http://schemas.microsoft.com/office/drawing/2014/main" id="{0ECFD4AD-FFB1-974A-B92A-004A37150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46" name="Rectangle 49">
              <a:extLst>
                <a:ext uri="{FF2B5EF4-FFF2-40B4-BE49-F238E27FC236}">
                  <a16:creationId xmlns:a16="http://schemas.microsoft.com/office/drawing/2014/main" id="{852C3A8E-8A4D-CE42-9FF4-E81367030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47" name="Rectangle 50">
              <a:extLst>
                <a:ext uri="{FF2B5EF4-FFF2-40B4-BE49-F238E27FC236}">
                  <a16:creationId xmlns:a16="http://schemas.microsoft.com/office/drawing/2014/main" id="{B5AC5112-143B-BB45-B9EF-E58A0A20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8848" name="Rectangle 51">
              <a:extLst>
                <a:ext uri="{FF2B5EF4-FFF2-40B4-BE49-F238E27FC236}">
                  <a16:creationId xmlns:a16="http://schemas.microsoft.com/office/drawing/2014/main" id="{13138200-E47B-F84A-A161-3FC480471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49" name="Rectangle 52">
              <a:extLst>
                <a:ext uri="{FF2B5EF4-FFF2-40B4-BE49-F238E27FC236}">
                  <a16:creationId xmlns:a16="http://schemas.microsoft.com/office/drawing/2014/main" id="{7A8936D2-78FD-0A41-9B29-082A85F22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50" name="Rectangle 53">
              <a:extLst>
                <a:ext uri="{FF2B5EF4-FFF2-40B4-BE49-F238E27FC236}">
                  <a16:creationId xmlns:a16="http://schemas.microsoft.com/office/drawing/2014/main" id="{E46DD8BD-A7DA-CD43-BF0D-B68B249C7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51" name="Rectangle 54">
              <a:extLst>
                <a:ext uri="{FF2B5EF4-FFF2-40B4-BE49-F238E27FC236}">
                  <a16:creationId xmlns:a16="http://schemas.microsoft.com/office/drawing/2014/main" id="{7C27799C-1C28-5740-8AF3-EB80F8178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52" name="Rectangle 55">
              <a:extLst>
                <a:ext uri="{FF2B5EF4-FFF2-40B4-BE49-F238E27FC236}">
                  <a16:creationId xmlns:a16="http://schemas.microsoft.com/office/drawing/2014/main" id="{117503DE-EDC3-3146-A2E0-A7D5476A0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53" name="Rectangle 56">
              <a:extLst>
                <a:ext uri="{FF2B5EF4-FFF2-40B4-BE49-F238E27FC236}">
                  <a16:creationId xmlns:a16="http://schemas.microsoft.com/office/drawing/2014/main" id="{CBCCD888-97C4-3F4B-9FB9-641F3510E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54" name="Rectangle 57">
              <a:extLst>
                <a:ext uri="{FF2B5EF4-FFF2-40B4-BE49-F238E27FC236}">
                  <a16:creationId xmlns:a16="http://schemas.microsoft.com/office/drawing/2014/main" id="{F550CAC4-A727-E743-905D-876578086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55" name="Rectangle 58">
              <a:extLst>
                <a:ext uri="{FF2B5EF4-FFF2-40B4-BE49-F238E27FC236}">
                  <a16:creationId xmlns:a16="http://schemas.microsoft.com/office/drawing/2014/main" id="{0E6BC418-321F-2D4F-AB94-AA3CAE28A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56" name="Rectangle 59">
              <a:extLst>
                <a:ext uri="{FF2B5EF4-FFF2-40B4-BE49-F238E27FC236}">
                  <a16:creationId xmlns:a16="http://schemas.microsoft.com/office/drawing/2014/main" id="{0D41A793-DC12-2C44-B2B2-9B2418470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57" name="Rectangle 60">
              <a:extLst>
                <a:ext uri="{FF2B5EF4-FFF2-40B4-BE49-F238E27FC236}">
                  <a16:creationId xmlns:a16="http://schemas.microsoft.com/office/drawing/2014/main" id="{B0F2B5AB-2067-314F-87D2-713AD0876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8858" name="Rectangle 61">
              <a:extLst>
                <a:ext uri="{FF2B5EF4-FFF2-40B4-BE49-F238E27FC236}">
                  <a16:creationId xmlns:a16="http://schemas.microsoft.com/office/drawing/2014/main" id="{F864AAA3-1A1E-0544-8B7E-C4B534E42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59" name="Rectangle 62">
              <a:extLst>
                <a:ext uri="{FF2B5EF4-FFF2-40B4-BE49-F238E27FC236}">
                  <a16:creationId xmlns:a16="http://schemas.microsoft.com/office/drawing/2014/main" id="{C33BA6E1-19AF-764F-BC3F-B6CE9001C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60" name="Rectangle 63">
              <a:extLst>
                <a:ext uri="{FF2B5EF4-FFF2-40B4-BE49-F238E27FC236}">
                  <a16:creationId xmlns:a16="http://schemas.microsoft.com/office/drawing/2014/main" id="{917D5617-2586-404F-8F9F-0A60227B6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61" name="Rectangle 64">
              <a:extLst>
                <a:ext uri="{FF2B5EF4-FFF2-40B4-BE49-F238E27FC236}">
                  <a16:creationId xmlns:a16="http://schemas.microsoft.com/office/drawing/2014/main" id="{A16CBC32-8B5B-E740-9DDB-938E58792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62" name="Rectangle 65">
              <a:extLst>
                <a:ext uri="{FF2B5EF4-FFF2-40B4-BE49-F238E27FC236}">
                  <a16:creationId xmlns:a16="http://schemas.microsoft.com/office/drawing/2014/main" id="{058FD2BE-3B0E-5A48-868A-2D90ED1AE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63" name="Rectangle 66">
              <a:extLst>
                <a:ext uri="{FF2B5EF4-FFF2-40B4-BE49-F238E27FC236}">
                  <a16:creationId xmlns:a16="http://schemas.microsoft.com/office/drawing/2014/main" id="{D3B8F7B7-3CF0-604A-8428-E5D2472E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64" name="Rectangle 67">
              <a:extLst>
                <a:ext uri="{FF2B5EF4-FFF2-40B4-BE49-F238E27FC236}">
                  <a16:creationId xmlns:a16="http://schemas.microsoft.com/office/drawing/2014/main" id="{E73E87A5-04E3-5E41-9321-4B0CFF373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65" name="Rectangle 68">
              <a:extLst>
                <a:ext uri="{FF2B5EF4-FFF2-40B4-BE49-F238E27FC236}">
                  <a16:creationId xmlns:a16="http://schemas.microsoft.com/office/drawing/2014/main" id="{A90668B6-E7F0-A94C-93A7-A07AF723E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66" name="Rectangle 69">
              <a:extLst>
                <a:ext uri="{FF2B5EF4-FFF2-40B4-BE49-F238E27FC236}">
                  <a16:creationId xmlns:a16="http://schemas.microsoft.com/office/drawing/2014/main" id="{2EA082D1-6118-634C-A7B8-199381DED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67" name="Rectangle 70">
              <a:extLst>
                <a:ext uri="{FF2B5EF4-FFF2-40B4-BE49-F238E27FC236}">
                  <a16:creationId xmlns:a16="http://schemas.microsoft.com/office/drawing/2014/main" id="{CE607513-39E6-6F4F-A242-8819F8D67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8868" name="Rectangle 71">
              <a:extLst>
                <a:ext uri="{FF2B5EF4-FFF2-40B4-BE49-F238E27FC236}">
                  <a16:creationId xmlns:a16="http://schemas.microsoft.com/office/drawing/2014/main" id="{8E41D29D-0A11-164E-A138-0968BC1C3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69" name="Rectangle 72">
              <a:extLst>
                <a:ext uri="{FF2B5EF4-FFF2-40B4-BE49-F238E27FC236}">
                  <a16:creationId xmlns:a16="http://schemas.microsoft.com/office/drawing/2014/main" id="{24B8C0F6-B0D7-564E-A91E-1A57DBA3A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70" name="Rectangle 73">
              <a:extLst>
                <a:ext uri="{FF2B5EF4-FFF2-40B4-BE49-F238E27FC236}">
                  <a16:creationId xmlns:a16="http://schemas.microsoft.com/office/drawing/2014/main" id="{96E2259F-08DB-A043-AF7B-100FBFA0F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71" name="Rectangle 74">
              <a:extLst>
                <a:ext uri="{FF2B5EF4-FFF2-40B4-BE49-F238E27FC236}">
                  <a16:creationId xmlns:a16="http://schemas.microsoft.com/office/drawing/2014/main" id="{C8B53DDA-2B3F-A24F-898A-E4C4E2DE1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72" name="Rectangle 75">
              <a:extLst>
                <a:ext uri="{FF2B5EF4-FFF2-40B4-BE49-F238E27FC236}">
                  <a16:creationId xmlns:a16="http://schemas.microsoft.com/office/drawing/2014/main" id="{03B97D09-A196-1943-A77E-8AD06D397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73" name="Rectangle 76">
              <a:extLst>
                <a:ext uri="{FF2B5EF4-FFF2-40B4-BE49-F238E27FC236}">
                  <a16:creationId xmlns:a16="http://schemas.microsoft.com/office/drawing/2014/main" id="{5A3ED5F9-B28A-184A-A991-3FAD4A3C9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74" name="Rectangle 77">
              <a:extLst>
                <a:ext uri="{FF2B5EF4-FFF2-40B4-BE49-F238E27FC236}">
                  <a16:creationId xmlns:a16="http://schemas.microsoft.com/office/drawing/2014/main" id="{CA4E965A-8667-2A48-A24C-E52AD7B5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8875" name="Rectangle 78">
              <a:extLst>
                <a:ext uri="{FF2B5EF4-FFF2-40B4-BE49-F238E27FC236}">
                  <a16:creationId xmlns:a16="http://schemas.microsoft.com/office/drawing/2014/main" id="{8B70C1AB-9F35-0F42-B948-BD39A7B8A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8876" name="Rectangle 79">
              <a:extLst>
                <a:ext uri="{FF2B5EF4-FFF2-40B4-BE49-F238E27FC236}">
                  <a16:creationId xmlns:a16="http://schemas.microsoft.com/office/drawing/2014/main" id="{26608FA0-937E-EA49-87CD-10577A4F7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77" name="Rectangle 80">
              <a:extLst>
                <a:ext uri="{FF2B5EF4-FFF2-40B4-BE49-F238E27FC236}">
                  <a16:creationId xmlns:a16="http://schemas.microsoft.com/office/drawing/2014/main" id="{38FD1866-2035-C340-B106-F2CB4CEC9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8878" name="Rectangle 81">
              <a:extLst>
                <a:ext uri="{FF2B5EF4-FFF2-40B4-BE49-F238E27FC236}">
                  <a16:creationId xmlns:a16="http://schemas.microsoft.com/office/drawing/2014/main" id="{24F534CB-479F-3341-9672-0EB1CE0AE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79" name="Rectangle 82">
              <a:extLst>
                <a:ext uri="{FF2B5EF4-FFF2-40B4-BE49-F238E27FC236}">
                  <a16:creationId xmlns:a16="http://schemas.microsoft.com/office/drawing/2014/main" id="{3AC29DE1-1B09-E342-BC0D-A2C10A319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8880" name="Rectangle 83">
              <a:extLst>
                <a:ext uri="{FF2B5EF4-FFF2-40B4-BE49-F238E27FC236}">
                  <a16:creationId xmlns:a16="http://schemas.microsoft.com/office/drawing/2014/main" id="{11BA6375-8421-FC42-B33F-F0F88856D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8787" name="Rectangle 2">
            <a:extLst>
              <a:ext uri="{FF2B5EF4-FFF2-40B4-BE49-F238E27FC236}">
                <a16:creationId xmlns:a16="http://schemas.microsoft.com/office/drawing/2014/main" id="{748614E0-5AD9-6540-ACFC-37693DBD1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18788" name="Rectangle 110">
            <a:extLst>
              <a:ext uri="{FF2B5EF4-FFF2-40B4-BE49-F238E27FC236}">
                <a16:creationId xmlns:a16="http://schemas.microsoft.com/office/drawing/2014/main" id="{61E0506B-F21F-1049-9971-4F0F6A907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18789" name="Rectangle 118">
            <a:extLst>
              <a:ext uri="{FF2B5EF4-FFF2-40B4-BE49-F238E27FC236}">
                <a16:creationId xmlns:a16="http://schemas.microsoft.com/office/drawing/2014/main" id="{D2875276-D5EB-824C-802C-47DB8CC12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18790" name="Rectangle 126">
            <a:extLst>
              <a:ext uri="{FF2B5EF4-FFF2-40B4-BE49-F238E27FC236}">
                <a16:creationId xmlns:a16="http://schemas.microsoft.com/office/drawing/2014/main" id="{367AD091-5DEA-9F40-ADF3-52B954B71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18791" name="Rectangle 134">
            <a:extLst>
              <a:ext uri="{FF2B5EF4-FFF2-40B4-BE49-F238E27FC236}">
                <a16:creationId xmlns:a16="http://schemas.microsoft.com/office/drawing/2014/main" id="{AF97A11C-C549-4046-8E21-A5C8BEF99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18792" name="TextBox 155">
            <a:extLst>
              <a:ext uri="{FF2B5EF4-FFF2-40B4-BE49-F238E27FC236}">
                <a16:creationId xmlns:a16="http://schemas.microsoft.com/office/drawing/2014/main" id="{399D031F-2F2C-4E49-B1AC-B602C4CB1D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2614" y="4964114"/>
            <a:ext cx="28019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What should we do here?</a:t>
            </a:r>
          </a:p>
        </p:txBody>
      </p:sp>
      <p:sp>
        <p:nvSpPr>
          <p:cNvPr id="118793" name="Rectangle 116">
            <a:extLst>
              <a:ext uri="{FF2B5EF4-FFF2-40B4-BE49-F238E27FC236}">
                <a16:creationId xmlns:a16="http://schemas.microsoft.com/office/drawing/2014/main" id="{10C83A36-A391-B742-BC80-26FCE97A5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8794" name="Rectangle 124">
            <a:extLst>
              <a:ext uri="{FF2B5EF4-FFF2-40B4-BE49-F238E27FC236}">
                <a16:creationId xmlns:a16="http://schemas.microsoft.com/office/drawing/2014/main" id="{1911EC31-CB15-8147-9D53-F65FFAF3B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8795" name="Rectangle 132">
            <a:extLst>
              <a:ext uri="{FF2B5EF4-FFF2-40B4-BE49-F238E27FC236}">
                <a16:creationId xmlns:a16="http://schemas.microsoft.com/office/drawing/2014/main" id="{3A8FCD06-AF63-2640-8A86-2BD282177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8796" name="Rectangle 140">
            <a:extLst>
              <a:ext uri="{FF2B5EF4-FFF2-40B4-BE49-F238E27FC236}">
                <a16:creationId xmlns:a16="http://schemas.microsoft.com/office/drawing/2014/main" id="{D36DF24E-92BE-0949-8917-0AA4721C1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cxnSp>
        <p:nvCxnSpPr>
          <p:cNvPr id="118797" name="Straight Arrow Connector 157">
            <a:extLst>
              <a:ext uri="{FF2B5EF4-FFF2-40B4-BE49-F238E27FC236}">
                <a16:creationId xmlns:a16="http://schemas.microsoft.com/office/drawing/2014/main" id="{D1864EAE-9407-D544-BFDB-3189073E7CC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2946400"/>
            <a:ext cx="3860800" cy="2413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798" name="TextBox 2">
            <a:extLst>
              <a:ext uri="{FF2B5EF4-FFF2-40B4-BE49-F238E27FC236}">
                <a16:creationId xmlns:a16="http://schemas.microsoft.com/office/drawing/2014/main" id="{6CAD0D38-2259-314D-AED0-39A461EB49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692401"/>
            <a:ext cx="3571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118799" name="Rectangle 158">
            <a:extLst>
              <a:ext uri="{FF2B5EF4-FFF2-40B4-BE49-F238E27FC236}">
                <a16:creationId xmlns:a16="http://schemas.microsoft.com/office/drawing/2014/main" id="{EE311281-81CB-5647-81D8-75F1714C0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3022600"/>
            <a:ext cx="633413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8800" name="Rectangle 159">
            <a:extLst>
              <a:ext uri="{FF2B5EF4-FFF2-40B4-BE49-F238E27FC236}">
                <a16:creationId xmlns:a16="http://schemas.microsoft.com/office/drawing/2014/main" id="{696FA493-2749-A645-B738-3FF73E8E0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213" y="2792414"/>
            <a:ext cx="393700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13">
            <a:extLst>
              <a:ext uri="{FF2B5EF4-FFF2-40B4-BE49-F238E27FC236}">
                <a16:creationId xmlns:a16="http://schemas.microsoft.com/office/drawing/2014/main" id="{11D0B8B7-8626-FE4B-9FBE-11BC14B7DCA4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19907" name="Rectangle 85">
              <a:extLst>
                <a:ext uri="{FF2B5EF4-FFF2-40B4-BE49-F238E27FC236}">
                  <a16:creationId xmlns:a16="http://schemas.microsoft.com/office/drawing/2014/main" id="{68139738-8C54-5F45-AEDE-6800BA459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8" name="Rectangle 86">
              <a:extLst>
                <a:ext uri="{FF2B5EF4-FFF2-40B4-BE49-F238E27FC236}">
                  <a16:creationId xmlns:a16="http://schemas.microsoft.com/office/drawing/2014/main" id="{01793762-DAC6-6145-806A-5A163E8DB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9" name="Rectangle 88">
              <a:extLst>
                <a:ext uri="{FF2B5EF4-FFF2-40B4-BE49-F238E27FC236}">
                  <a16:creationId xmlns:a16="http://schemas.microsoft.com/office/drawing/2014/main" id="{C4D1ECD1-47A9-7147-8C8F-F86944781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0" name="Rectangle 89">
              <a:extLst>
                <a:ext uri="{FF2B5EF4-FFF2-40B4-BE49-F238E27FC236}">
                  <a16:creationId xmlns:a16="http://schemas.microsoft.com/office/drawing/2014/main" id="{505CBB27-7A2D-5346-9F1E-1AE0A3B3D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19911" name="Rectangle 90">
              <a:extLst>
                <a:ext uri="{FF2B5EF4-FFF2-40B4-BE49-F238E27FC236}">
                  <a16:creationId xmlns:a16="http://schemas.microsoft.com/office/drawing/2014/main" id="{2912145D-B57E-3F41-B45F-15BAD7CB5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2" name="Rectangle 91">
              <a:extLst>
                <a:ext uri="{FF2B5EF4-FFF2-40B4-BE49-F238E27FC236}">
                  <a16:creationId xmlns:a16="http://schemas.microsoft.com/office/drawing/2014/main" id="{3D2E59BF-185C-6047-8546-E4E3BFB8E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19913" name="Rectangle 92">
              <a:extLst>
                <a:ext uri="{FF2B5EF4-FFF2-40B4-BE49-F238E27FC236}">
                  <a16:creationId xmlns:a16="http://schemas.microsoft.com/office/drawing/2014/main" id="{2DF31129-A951-C346-B9BB-E4ED4E143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4" name="Rectangle 93">
              <a:extLst>
                <a:ext uri="{FF2B5EF4-FFF2-40B4-BE49-F238E27FC236}">
                  <a16:creationId xmlns:a16="http://schemas.microsoft.com/office/drawing/2014/main" id="{F7E12AD5-5C71-3142-AF91-4B7EC4EC6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5" name="Rectangle 94">
              <a:extLst>
                <a:ext uri="{FF2B5EF4-FFF2-40B4-BE49-F238E27FC236}">
                  <a16:creationId xmlns:a16="http://schemas.microsoft.com/office/drawing/2014/main" id="{102257EE-AD45-1D46-AB36-D55C7B47A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6" name="Rectangle 95">
              <a:extLst>
                <a:ext uri="{FF2B5EF4-FFF2-40B4-BE49-F238E27FC236}">
                  <a16:creationId xmlns:a16="http://schemas.microsoft.com/office/drawing/2014/main" id="{74C830FD-E9AA-0E46-91F6-DFEB69F13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19917" name="Rectangle 96">
              <a:extLst>
                <a:ext uri="{FF2B5EF4-FFF2-40B4-BE49-F238E27FC236}">
                  <a16:creationId xmlns:a16="http://schemas.microsoft.com/office/drawing/2014/main" id="{84EF4AAE-54AA-2940-8038-E55CB75FF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18" name="Rectangle 97">
              <a:extLst>
                <a:ext uri="{FF2B5EF4-FFF2-40B4-BE49-F238E27FC236}">
                  <a16:creationId xmlns:a16="http://schemas.microsoft.com/office/drawing/2014/main" id="{99577AEB-6CE7-8B41-99B3-6C4583ABF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19919" name="Rectangle 98">
              <a:extLst>
                <a:ext uri="{FF2B5EF4-FFF2-40B4-BE49-F238E27FC236}">
                  <a16:creationId xmlns:a16="http://schemas.microsoft.com/office/drawing/2014/main" id="{3D7848A2-D560-3F41-BAB6-41A6732FD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9920" name="Rectangle 99">
              <a:extLst>
                <a:ext uri="{FF2B5EF4-FFF2-40B4-BE49-F238E27FC236}">
                  <a16:creationId xmlns:a16="http://schemas.microsoft.com/office/drawing/2014/main" id="{B9276041-4E80-8C4A-8E41-471D204F6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9921" name="Rectangle 100">
              <a:extLst>
                <a:ext uri="{FF2B5EF4-FFF2-40B4-BE49-F238E27FC236}">
                  <a16:creationId xmlns:a16="http://schemas.microsoft.com/office/drawing/2014/main" id="{BA6F18E0-F234-AD4B-971A-F03805ED4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19922" name="Rectangle 101">
              <a:extLst>
                <a:ext uri="{FF2B5EF4-FFF2-40B4-BE49-F238E27FC236}">
                  <a16:creationId xmlns:a16="http://schemas.microsoft.com/office/drawing/2014/main" id="{58163046-F638-D548-977E-B349BD08C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19923" name="Rectangle 102">
              <a:extLst>
                <a:ext uri="{FF2B5EF4-FFF2-40B4-BE49-F238E27FC236}">
                  <a16:creationId xmlns:a16="http://schemas.microsoft.com/office/drawing/2014/main" id="{A607716E-2A9F-FF4F-9710-2DD0169BC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19924" name="Rectangle 103">
              <a:extLst>
                <a:ext uri="{FF2B5EF4-FFF2-40B4-BE49-F238E27FC236}">
                  <a16:creationId xmlns:a16="http://schemas.microsoft.com/office/drawing/2014/main" id="{EDF02324-CC42-5A44-96A5-19EA4F41F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25" name="Rectangle 104">
              <a:extLst>
                <a:ext uri="{FF2B5EF4-FFF2-40B4-BE49-F238E27FC236}">
                  <a16:creationId xmlns:a16="http://schemas.microsoft.com/office/drawing/2014/main" id="{69C938A9-9EFA-074C-9C7E-D3C3A54A3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19926" name="Rectangle 105">
              <a:extLst>
                <a:ext uri="{FF2B5EF4-FFF2-40B4-BE49-F238E27FC236}">
                  <a16:creationId xmlns:a16="http://schemas.microsoft.com/office/drawing/2014/main" id="{B8B1C3CD-79A2-5048-828A-78FEC95C5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27" name="Rectangle 106">
              <a:extLst>
                <a:ext uri="{FF2B5EF4-FFF2-40B4-BE49-F238E27FC236}">
                  <a16:creationId xmlns:a16="http://schemas.microsoft.com/office/drawing/2014/main" id="{96CF4076-9DD7-E444-A8E2-CF90703A0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28" name="Rectangle 107">
              <a:extLst>
                <a:ext uri="{FF2B5EF4-FFF2-40B4-BE49-F238E27FC236}">
                  <a16:creationId xmlns:a16="http://schemas.microsoft.com/office/drawing/2014/main" id="{3C156277-93AA-0844-B9DE-D592A6218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29" name="Rectangle 108">
              <a:extLst>
                <a:ext uri="{FF2B5EF4-FFF2-40B4-BE49-F238E27FC236}">
                  <a16:creationId xmlns:a16="http://schemas.microsoft.com/office/drawing/2014/main" id="{C6E64775-8FCF-BE40-AA5F-35A321449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19930" name="Rectangle 109">
              <a:extLst>
                <a:ext uri="{FF2B5EF4-FFF2-40B4-BE49-F238E27FC236}">
                  <a16:creationId xmlns:a16="http://schemas.microsoft.com/office/drawing/2014/main" id="{F5EC0F6D-3F59-1F40-9E66-2F358CD18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1" name="Rectangle 112">
              <a:extLst>
                <a:ext uri="{FF2B5EF4-FFF2-40B4-BE49-F238E27FC236}">
                  <a16:creationId xmlns:a16="http://schemas.microsoft.com/office/drawing/2014/main" id="{54423956-8EA4-B340-A838-2EFDB910B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2" name="Rectangle 114">
              <a:extLst>
                <a:ext uri="{FF2B5EF4-FFF2-40B4-BE49-F238E27FC236}">
                  <a16:creationId xmlns:a16="http://schemas.microsoft.com/office/drawing/2014/main" id="{8B4BBAAE-89EF-3343-991B-0B703E0D1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3" name="Rectangle 115">
              <a:extLst>
                <a:ext uri="{FF2B5EF4-FFF2-40B4-BE49-F238E27FC236}">
                  <a16:creationId xmlns:a16="http://schemas.microsoft.com/office/drawing/2014/main" id="{FCA4CE52-8A17-F24B-A5C3-17882678A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4" name="Rectangle 117">
              <a:extLst>
                <a:ext uri="{FF2B5EF4-FFF2-40B4-BE49-F238E27FC236}">
                  <a16:creationId xmlns:a16="http://schemas.microsoft.com/office/drawing/2014/main" id="{77D898C5-8E92-D844-ACEB-E11264308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5" name="Rectangle 120">
              <a:extLst>
                <a:ext uri="{FF2B5EF4-FFF2-40B4-BE49-F238E27FC236}">
                  <a16:creationId xmlns:a16="http://schemas.microsoft.com/office/drawing/2014/main" id="{0A346725-3A7F-5E40-A761-DAECB0343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6" name="Rectangle 122">
              <a:extLst>
                <a:ext uri="{FF2B5EF4-FFF2-40B4-BE49-F238E27FC236}">
                  <a16:creationId xmlns:a16="http://schemas.microsoft.com/office/drawing/2014/main" id="{D6CDA13C-B051-8B4B-A963-3FC533C5D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7" name="Rectangle 123">
              <a:extLst>
                <a:ext uri="{FF2B5EF4-FFF2-40B4-BE49-F238E27FC236}">
                  <a16:creationId xmlns:a16="http://schemas.microsoft.com/office/drawing/2014/main" id="{EFB0BE2E-3769-7748-B9D3-8243D82B1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8" name="Rectangle 125">
              <a:extLst>
                <a:ext uri="{FF2B5EF4-FFF2-40B4-BE49-F238E27FC236}">
                  <a16:creationId xmlns:a16="http://schemas.microsoft.com/office/drawing/2014/main" id="{115F1D40-A584-284D-98AC-C0CF06F17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39" name="Rectangle 128">
              <a:extLst>
                <a:ext uri="{FF2B5EF4-FFF2-40B4-BE49-F238E27FC236}">
                  <a16:creationId xmlns:a16="http://schemas.microsoft.com/office/drawing/2014/main" id="{349E22C4-5E50-E34C-AC34-9A12FB8C0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0" name="Rectangle 130">
              <a:extLst>
                <a:ext uri="{FF2B5EF4-FFF2-40B4-BE49-F238E27FC236}">
                  <a16:creationId xmlns:a16="http://schemas.microsoft.com/office/drawing/2014/main" id="{322F4C66-8A0E-0647-81F9-FFB4D95BB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1" name="Rectangle 131">
              <a:extLst>
                <a:ext uri="{FF2B5EF4-FFF2-40B4-BE49-F238E27FC236}">
                  <a16:creationId xmlns:a16="http://schemas.microsoft.com/office/drawing/2014/main" id="{2FC71F89-2F50-6D4C-9A7D-246CFE766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2" name="Rectangle 133">
              <a:extLst>
                <a:ext uri="{FF2B5EF4-FFF2-40B4-BE49-F238E27FC236}">
                  <a16:creationId xmlns:a16="http://schemas.microsoft.com/office/drawing/2014/main" id="{39394422-F5C0-E246-A82D-CBBA1598F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3" name="Rectangle 136">
              <a:extLst>
                <a:ext uri="{FF2B5EF4-FFF2-40B4-BE49-F238E27FC236}">
                  <a16:creationId xmlns:a16="http://schemas.microsoft.com/office/drawing/2014/main" id="{E24C6B38-900A-D94B-A22F-159778E3E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4" name="Rectangle 138">
              <a:extLst>
                <a:ext uri="{FF2B5EF4-FFF2-40B4-BE49-F238E27FC236}">
                  <a16:creationId xmlns:a16="http://schemas.microsoft.com/office/drawing/2014/main" id="{31D48A7C-751E-EC41-AE66-74D131410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45" name="Rectangle 139">
              <a:extLst>
                <a:ext uri="{FF2B5EF4-FFF2-40B4-BE49-F238E27FC236}">
                  <a16:creationId xmlns:a16="http://schemas.microsoft.com/office/drawing/2014/main" id="{03252003-1532-3D4E-A285-B088A7982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19810" name="Group 69">
            <a:extLst>
              <a:ext uri="{FF2B5EF4-FFF2-40B4-BE49-F238E27FC236}">
                <a16:creationId xmlns:a16="http://schemas.microsoft.com/office/drawing/2014/main" id="{0A8D7596-D75B-7A4D-B45B-FCB6C1D84D5F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19827" name="Rectangle 4">
              <a:extLst>
                <a:ext uri="{FF2B5EF4-FFF2-40B4-BE49-F238E27FC236}">
                  <a16:creationId xmlns:a16="http://schemas.microsoft.com/office/drawing/2014/main" id="{E58C40AE-A7CA-7745-8DAD-9CDAC9547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28" name="Rectangle 5">
              <a:extLst>
                <a:ext uri="{FF2B5EF4-FFF2-40B4-BE49-F238E27FC236}">
                  <a16:creationId xmlns:a16="http://schemas.microsoft.com/office/drawing/2014/main" id="{021260B9-43F6-7940-885F-8A90606F1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29" name="Rectangle 6">
              <a:extLst>
                <a:ext uri="{FF2B5EF4-FFF2-40B4-BE49-F238E27FC236}">
                  <a16:creationId xmlns:a16="http://schemas.microsoft.com/office/drawing/2014/main" id="{9D3577BF-0C42-4F40-AA9A-CE0C65C05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0" name="Rectangle 7">
              <a:extLst>
                <a:ext uri="{FF2B5EF4-FFF2-40B4-BE49-F238E27FC236}">
                  <a16:creationId xmlns:a16="http://schemas.microsoft.com/office/drawing/2014/main" id="{6C28F7D2-BC5C-D648-BFDA-DACCEEE81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19831" name="Rectangle 8">
              <a:extLst>
                <a:ext uri="{FF2B5EF4-FFF2-40B4-BE49-F238E27FC236}">
                  <a16:creationId xmlns:a16="http://schemas.microsoft.com/office/drawing/2014/main" id="{A21A18A9-D485-2C40-A561-3DA5A2D78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2" name="Rectangle 9">
              <a:extLst>
                <a:ext uri="{FF2B5EF4-FFF2-40B4-BE49-F238E27FC236}">
                  <a16:creationId xmlns:a16="http://schemas.microsoft.com/office/drawing/2014/main" id="{F4F74731-2D41-E348-8964-6711B6EB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3" name="Rectangle 10">
              <a:extLst>
                <a:ext uri="{FF2B5EF4-FFF2-40B4-BE49-F238E27FC236}">
                  <a16:creationId xmlns:a16="http://schemas.microsoft.com/office/drawing/2014/main" id="{4BEBBCD2-F326-BA40-B3A0-99FB4059C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4" name="Rectangle 11">
              <a:extLst>
                <a:ext uri="{FF2B5EF4-FFF2-40B4-BE49-F238E27FC236}">
                  <a16:creationId xmlns:a16="http://schemas.microsoft.com/office/drawing/2014/main" id="{5D25BE04-12E3-294B-B719-E184D508F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5" name="Rectangle 12">
              <a:extLst>
                <a:ext uri="{FF2B5EF4-FFF2-40B4-BE49-F238E27FC236}">
                  <a16:creationId xmlns:a16="http://schemas.microsoft.com/office/drawing/2014/main" id="{B33718DE-B67A-154E-962D-E6EF6BC3D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19836" name="Rectangle 13">
              <a:extLst>
                <a:ext uri="{FF2B5EF4-FFF2-40B4-BE49-F238E27FC236}">
                  <a16:creationId xmlns:a16="http://schemas.microsoft.com/office/drawing/2014/main" id="{567DAE57-2744-1A4D-A005-A30DC4166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37" name="Rectangle 14">
              <a:extLst>
                <a:ext uri="{FF2B5EF4-FFF2-40B4-BE49-F238E27FC236}">
                  <a16:creationId xmlns:a16="http://schemas.microsoft.com/office/drawing/2014/main" id="{DFE3A8E9-5EB0-894C-A62A-25A800EEC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19838" name="Rectangle 15">
              <a:extLst>
                <a:ext uri="{FF2B5EF4-FFF2-40B4-BE49-F238E27FC236}">
                  <a16:creationId xmlns:a16="http://schemas.microsoft.com/office/drawing/2014/main" id="{D41BD0AE-E150-4040-A002-CC662AF79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9839" name="Rectangle 16">
              <a:extLst>
                <a:ext uri="{FF2B5EF4-FFF2-40B4-BE49-F238E27FC236}">
                  <a16:creationId xmlns:a16="http://schemas.microsoft.com/office/drawing/2014/main" id="{73AEA382-C7BF-E444-B0CA-90BF06B39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9840" name="Rectangle 17">
              <a:extLst>
                <a:ext uri="{FF2B5EF4-FFF2-40B4-BE49-F238E27FC236}">
                  <a16:creationId xmlns:a16="http://schemas.microsoft.com/office/drawing/2014/main" id="{05CE4401-E91F-9E4C-802D-A1EDCA3F3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41" name="Rectangle 18">
              <a:extLst>
                <a:ext uri="{FF2B5EF4-FFF2-40B4-BE49-F238E27FC236}">
                  <a16:creationId xmlns:a16="http://schemas.microsoft.com/office/drawing/2014/main" id="{7A3956CD-3D1B-5840-9C47-282CA6B86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19842" name="Rectangle 19">
              <a:extLst>
                <a:ext uri="{FF2B5EF4-FFF2-40B4-BE49-F238E27FC236}">
                  <a16:creationId xmlns:a16="http://schemas.microsoft.com/office/drawing/2014/main" id="{D773F538-C53C-C745-9DE9-1FD5E7A99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19843" name="Rectangle 20">
              <a:extLst>
                <a:ext uri="{FF2B5EF4-FFF2-40B4-BE49-F238E27FC236}">
                  <a16:creationId xmlns:a16="http://schemas.microsoft.com/office/drawing/2014/main" id="{E2A87162-F70B-A24D-B32C-8311C64A2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44" name="Rectangle 21">
              <a:extLst>
                <a:ext uri="{FF2B5EF4-FFF2-40B4-BE49-F238E27FC236}">
                  <a16:creationId xmlns:a16="http://schemas.microsoft.com/office/drawing/2014/main" id="{F7F7E995-8CD3-5B49-82E2-C55B52D3B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45" name="Rectangle 22">
              <a:extLst>
                <a:ext uri="{FF2B5EF4-FFF2-40B4-BE49-F238E27FC236}">
                  <a16:creationId xmlns:a16="http://schemas.microsoft.com/office/drawing/2014/main" id="{C51BABC1-7301-524C-8424-ACB4F8C68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46" name="Rectangle 23">
              <a:extLst>
                <a:ext uri="{FF2B5EF4-FFF2-40B4-BE49-F238E27FC236}">
                  <a16:creationId xmlns:a16="http://schemas.microsoft.com/office/drawing/2014/main" id="{17F6BD1A-6778-ED49-BDED-87FE13D7A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47" name="Rectangle 24">
              <a:extLst>
                <a:ext uri="{FF2B5EF4-FFF2-40B4-BE49-F238E27FC236}">
                  <a16:creationId xmlns:a16="http://schemas.microsoft.com/office/drawing/2014/main" id="{4C9EDFFE-3FDD-1A4D-995C-992E11514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48" name="Rectangle 25">
              <a:extLst>
                <a:ext uri="{FF2B5EF4-FFF2-40B4-BE49-F238E27FC236}">
                  <a16:creationId xmlns:a16="http://schemas.microsoft.com/office/drawing/2014/main" id="{94B86B6E-73A5-9741-A965-7C7881A51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19849" name="Rectangle 26">
              <a:extLst>
                <a:ext uri="{FF2B5EF4-FFF2-40B4-BE49-F238E27FC236}">
                  <a16:creationId xmlns:a16="http://schemas.microsoft.com/office/drawing/2014/main" id="{FC30FD42-57F2-8C43-A7CE-7CF9790A4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9850" name="Rectangle 27">
              <a:extLst>
                <a:ext uri="{FF2B5EF4-FFF2-40B4-BE49-F238E27FC236}">
                  <a16:creationId xmlns:a16="http://schemas.microsoft.com/office/drawing/2014/main" id="{CD8C0D14-E797-8E49-BE59-E41B5C93C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9851" name="Rectangle 28">
              <a:extLst>
                <a:ext uri="{FF2B5EF4-FFF2-40B4-BE49-F238E27FC236}">
                  <a16:creationId xmlns:a16="http://schemas.microsoft.com/office/drawing/2014/main" id="{8EAB8585-BF8E-B544-B5A9-F7625373B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19852" name="Rectangle 29">
              <a:extLst>
                <a:ext uri="{FF2B5EF4-FFF2-40B4-BE49-F238E27FC236}">
                  <a16:creationId xmlns:a16="http://schemas.microsoft.com/office/drawing/2014/main" id="{BF21FA62-BE75-6D4D-9A85-94EF1E70F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53" name="Rectangle 30">
              <a:extLst>
                <a:ext uri="{FF2B5EF4-FFF2-40B4-BE49-F238E27FC236}">
                  <a16:creationId xmlns:a16="http://schemas.microsoft.com/office/drawing/2014/main" id="{EDAA48C2-7C7B-0548-8481-FC125DA1C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54" name="Rectangle 31">
              <a:extLst>
                <a:ext uri="{FF2B5EF4-FFF2-40B4-BE49-F238E27FC236}">
                  <a16:creationId xmlns:a16="http://schemas.microsoft.com/office/drawing/2014/main" id="{068E276E-286C-5A4E-8DB2-F3C901A96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9855" name="Rectangle 32">
              <a:extLst>
                <a:ext uri="{FF2B5EF4-FFF2-40B4-BE49-F238E27FC236}">
                  <a16:creationId xmlns:a16="http://schemas.microsoft.com/office/drawing/2014/main" id="{DA74AAEE-6B86-7F48-9344-2DC168EFF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9856" name="Rectangle 33">
              <a:extLst>
                <a:ext uri="{FF2B5EF4-FFF2-40B4-BE49-F238E27FC236}">
                  <a16:creationId xmlns:a16="http://schemas.microsoft.com/office/drawing/2014/main" id="{78B3B0AC-C964-AD4C-9F7F-479FF03A5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9857" name="Rectangle 34">
              <a:extLst>
                <a:ext uri="{FF2B5EF4-FFF2-40B4-BE49-F238E27FC236}">
                  <a16:creationId xmlns:a16="http://schemas.microsoft.com/office/drawing/2014/main" id="{B459C087-8F9B-154D-A579-1E96EF047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58" name="Rectangle 35">
              <a:extLst>
                <a:ext uri="{FF2B5EF4-FFF2-40B4-BE49-F238E27FC236}">
                  <a16:creationId xmlns:a16="http://schemas.microsoft.com/office/drawing/2014/main" id="{93B78FBD-0622-FA40-AC27-AF20019E7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19859" name="Rectangle 36">
              <a:extLst>
                <a:ext uri="{FF2B5EF4-FFF2-40B4-BE49-F238E27FC236}">
                  <a16:creationId xmlns:a16="http://schemas.microsoft.com/office/drawing/2014/main" id="{A8347D7A-D43C-DA4C-9071-452B254FD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19860" name="Rectangle 37">
              <a:extLst>
                <a:ext uri="{FF2B5EF4-FFF2-40B4-BE49-F238E27FC236}">
                  <a16:creationId xmlns:a16="http://schemas.microsoft.com/office/drawing/2014/main" id="{38BDB779-9617-5E40-B1CE-CE76C84FC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19861" name="Rectangle 38">
              <a:extLst>
                <a:ext uri="{FF2B5EF4-FFF2-40B4-BE49-F238E27FC236}">
                  <a16:creationId xmlns:a16="http://schemas.microsoft.com/office/drawing/2014/main" id="{E632BD8A-ABF9-6747-A4F5-A6F8A8570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2" name="Rectangle 39">
              <a:extLst>
                <a:ext uri="{FF2B5EF4-FFF2-40B4-BE49-F238E27FC236}">
                  <a16:creationId xmlns:a16="http://schemas.microsoft.com/office/drawing/2014/main" id="{71308A47-265C-1A48-A50C-F0B5397D1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63" name="Rectangle 40">
              <a:extLst>
                <a:ext uri="{FF2B5EF4-FFF2-40B4-BE49-F238E27FC236}">
                  <a16:creationId xmlns:a16="http://schemas.microsoft.com/office/drawing/2014/main" id="{DF71F8E4-A6AC-264B-8378-008376102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4" name="Rectangle 41">
              <a:extLst>
                <a:ext uri="{FF2B5EF4-FFF2-40B4-BE49-F238E27FC236}">
                  <a16:creationId xmlns:a16="http://schemas.microsoft.com/office/drawing/2014/main" id="{00B45E99-B00B-D244-ACBB-566AB9704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5" name="Rectangle 42">
              <a:extLst>
                <a:ext uri="{FF2B5EF4-FFF2-40B4-BE49-F238E27FC236}">
                  <a16:creationId xmlns:a16="http://schemas.microsoft.com/office/drawing/2014/main" id="{C8BDC93F-E74B-D240-8A2B-5EB256BD0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6" name="Rectangle 43">
              <a:extLst>
                <a:ext uri="{FF2B5EF4-FFF2-40B4-BE49-F238E27FC236}">
                  <a16:creationId xmlns:a16="http://schemas.microsoft.com/office/drawing/2014/main" id="{E070F325-7F87-9445-89C7-B70D6FACE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19867" name="Rectangle 44">
              <a:extLst>
                <a:ext uri="{FF2B5EF4-FFF2-40B4-BE49-F238E27FC236}">
                  <a16:creationId xmlns:a16="http://schemas.microsoft.com/office/drawing/2014/main" id="{82E3595C-F4C7-8247-B5C5-F390E2C86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68" name="Rectangle 45">
              <a:extLst>
                <a:ext uri="{FF2B5EF4-FFF2-40B4-BE49-F238E27FC236}">
                  <a16:creationId xmlns:a16="http://schemas.microsoft.com/office/drawing/2014/main" id="{7D595A48-3205-5141-9D1E-F150A5C80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69" name="Rectangle 46">
              <a:extLst>
                <a:ext uri="{FF2B5EF4-FFF2-40B4-BE49-F238E27FC236}">
                  <a16:creationId xmlns:a16="http://schemas.microsoft.com/office/drawing/2014/main" id="{58E552D5-FCE6-5F49-AEA5-F01722B6B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0" name="Rectangle 47">
              <a:extLst>
                <a:ext uri="{FF2B5EF4-FFF2-40B4-BE49-F238E27FC236}">
                  <a16:creationId xmlns:a16="http://schemas.microsoft.com/office/drawing/2014/main" id="{BCF82021-BDFB-4448-97A2-69E4662D0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1" name="Rectangle 48">
              <a:extLst>
                <a:ext uri="{FF2B5EF4-FFF2-40B4-BE49-F238E27FC236}">
                  <a16:creationId xmlns:a16="http://schemas.microsoft.com/office/drawing/2014/main" id="{DBB6EDE5-3ECC-1B41-B40C-4B1C56207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2" name="Rectangle 49">
              <a:extLst>
                <a:ext uri="{FF2B5EF4-FFF2-40B4-BE49-F238E27FC236}">
                  <a16:creationId xmlns:a16="http://schemas.microsoft.com/office/drawing/2014/main" id="{9CE3F32F-6314-FE43-90C4-7695D7725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73" name="Rectangle 50">
              <a:extLst>
                <a:ext uri="{FF2B5EF4-FFF2-40B4-BE49-F238E27FC236}">
                  <a16:creationId xmlns:a16="http://schemas.microsoft.com/office/drawing/2014/main" id="{FCCD4083-09C5-DA4C-A7EE-689587D73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9874" name="Rectangle 51">
              <a:extLst>
                <a:ext uri="{FF2B5EF4-FFF2-40B4-BE49-F238E27FC236}">
                  <a16:creationId xmlns:a16="http://schemas.microsoft.com/office/drawing/2014/main" id="{A4F8D21D-9925-2746-91DD-8DEDF35E9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75" name="Rectangle 52">
              <a:extLst>
                <a:ext uri="{FF2B5EF4-FFF2-40B4-BE49-F238E27FC236}">
                  <a16:creationId xmlns:a16="http://schemas.microsoft.com/office/drawing/2014/main" id="{7386E204-746D-F646-BBAE-D359F1C4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76" name="Rectangle 53">
              <a:extLst>
                <a:ext uri="{FF2B5EF4-FFF2-40B4-BE49-F238E27FC236}">
                  <a16:creationId xmlns:a16="http://schemas.microsoft.com/office/drawing/2014/main" id="{E25B2B40-B31D-5E4A-95C3-507FF70E8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7" name="Rectangle 54">
              <a:extLst>
                <a:ext uri="{FF2B5EF4-FFF2-40B4-BE49-F238E27FC236}">
                  <a16:creationId xmlns:a16="http://schemas.microsoft.com/office/drawing/2014/main" id="{A30C3DE4-F8FE-8840-AEBF-2DD589057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78" name="Rectangle 55">
              <a:extLst>
                <a:ext uri="{FF2B5EF4-FFF2-40B4-BE49-F238E27FC236}">
                  <a16:creationId xmlns:a16="http://schemas.microsoft.com/office/drawing/2014/main" id="{A0F2ADE3-DD77-954B-A9E4-8FCA3F21A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79" name="Rectangle 56">
              <a:extLst>
                <a:ext uri="{FF2B5EF4-FFF2-40B4-BE49-F238E27FC236}">
                  <a16:creationId xmlns:a16="http://schemas.microsoft.com/office/drawing/2014/main" id="{86DEBD92-6D3C-CF4A-B5B8-B73A9C852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80" name="Rectangle 57">
              <a:extLst>
                <a:ext uri="{FF2B5EF4-FFF2-40B4-BE49-F238E27FC236}">
                  <a16:creationId xmlns:a16="http://schemas.microsoft.com/office/drawing/2014/main" id="{6F8B58C8-6AE1-6145-A990-8F296E15D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81" name="Rectangle 58">
              <a:extLst>
                <a:ext uri="{FF2B5EF4-FFF2-40B4-BE49-F238E27FC236}">
                  <a16:creationId xmlns:a16="http://schemas.microsoft.com/office/drawing/2014/main" id="{5FC944E4-12BB-9946-BE3B-A4678EC33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82" name="Rectangle 59">
              <a:extLst>
                <a:ext uri="{FF2B5EF4-FFF2-40B4-BE49-F238E27FC236}">
                  <a16:creationId xmlns:a16="http://schemas.microsoft.com/office/drawing/2014/main" id="{DA450D65-AD2A-6245-A239-B6F383314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83" name="Rectangle 60">
              <a:extLst>
                <a:ext uri="{FF2B5EF4-FFF2-40B4-BE49-F238E27FC236}">
                  <a16:creationId xmlns:a16="http://schemas.microsoft.com/office/drawing/2014/main" id="{40D4F6E9-CFD8-564B-8E76-CE07C7306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19884" name="Rectangle 61">
              <a:extLst>
                <a:ext uri="{FF2B5EF4-FFF2-40B4-BE49-F238E27FC236}">
                  <a16:creationId xmlns:a16="http://schemas.microsoft.com/office/drawing/2014/main" id="{C241CF2C-B517-B046-A53D-DA0BD528E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85" name="Rectangle 62">
              <a:extLst>
                <a:ext uri="{FF2B5EF4-FFF2-40B4-BE49-F238E27FC236}">
                  <a16:creationId xmlns:a16="http://schemas.microsoft.com/office/drawing/2014/main" id="{C4659483-E277-5F49-9040-78283918C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86" name="Rectangle 63">
              <a:extLst>
                <a:ext uri="{FF2B5EF4-FFF2-40B4-BE49-F238E27FC236}">
                  <a16:creationId xmlns:a16="http://schemas.microsoft.com/office/drawing/2014/main" id="{57208B37-8045-0B47-B7B9-0342723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87" name="Rectangle 64">
              <a:extLst>
                <a:ext uri="{FF2B5EF4-FFF2-40B4-BE49-F238E27FC236}">
                  <a16:creationId xmlns:a16="http://schemas.microsoft.com/office/drawing/2014/main" id="{71F76199-4141-F546-9588-BC844B6A1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88" name="Rectangle 65">
              <a:extLst>
                <a:ext uri="{FF2B5EF4-FFF2-40B4-BE49-F238E27FC236}">
                  <a16:creationId xmlns:a16="http://schemas.microsoft.com/office/drawing/2014/main" id="{F6A91954-57E4-2F4A-AB67-BD3979E8A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89" name="Rectangle 66">
              <a:extLst>
                <a:ext uri="{FF2B5EF4-FFF2-40B4-BE49-F238E27FC236}">
                  <a16:creationId xmlns:a16="http://schemas.microsoft.com/office/drawing/2014/main" id="{3DCCA1A7-0ECD-D341-BBE6-B3DCA1217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90" name="Rectangle 67">
              <a:extLst>
                <a:ext uri="{FF2B5EF4-FFF2-40B4-BE49-F238E27FC236}">
                  <a16:creationId xmlns:a16="http://schemas.microsoft.com/office/drawing/2014/main" id="{2ADB6B39-9BFC-5442-991C-753E87A3B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91" name="Rectangle 68">
              <a:extLst>
                <a:ext uri="{FF2B5EF4-FFF2-40B4-BE49-F238E27FC236}">
                  <a16:creationId xmlns:a16="http://schemas.microsoft.com/office/drawing/2014/main" id="{E5D26B8B-346E-4A41-A626-1E330BA16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92" name="Rectangle 69">
              <a:extLst>
                <a:ext uri="{FF2B5EF4-FFF2-40B4-BE49-F238E27FC236}">
                  <a16:creationId xmlns:a16="http://schemas.microsoft.com/office/drawing/2014/main" id="{AAF670A0-F992-044B-B6A2-0A3221AE5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93" name="Rectangle 70">
              <a:extLst>
                <a:ext uri="{FF2B5EF4-FFF2-40B4-BE49-F238E27FC236}">
                  <a16:creationId xmlns:a16="http://schemas.microsoft.com/office/drawing/2014/main" id="{8D0C985B-534C-4342-8F24-90183E40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9894" name="Rectangle 71">
              <a:extLst>
                <a:ext uri="{FF2B5EF4-FFF2-40B4-BE49-F238E27FC236}">
                  <a16:creationId xmlns:a16="http://schemas.microsoft.com/office/drawing/2014/main" id="{356959A3-591D-3143-87B8-2E2829D9D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95" name="Rectangle 72">
              <a:extLst>
                <a:ext uri="{FF2B5EF4-FFF2-40B4-BE49-F238E27FC236}">
                  <a16:creationId xmlns:a16="http://schemas.microsoft.com/office/drawing/2014/main" id="{1DC5E5B5-5C0A-FD45-AB86-D1E902DCF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96" name="Rectangle 73">
              <a:extLst>
                <a:ext uri="{FF2B5EF4-FFF2-40B4-BE49-F238E27FC236}">
                  <a16:creationId xmlns:a16="http://schemas.microsoft.com/office/drawing/2014/main" id="{BB3C8880-3BEA-444D-AD6B-BCD9B587C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897" name="Rectangle 74">
              <a:extLst>
                <a:ext uri="{FF2B5EF4-FFF2-40B4-BE49-F238E27FC236}">
                  <a16:creationId xmlns:a16="http://schemas.microsoft.com/office/drawing/2014/main" id="{7D71C945-188D-174A-9E80-3630F5A81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898" name="Rectangle 75">
              <a:extLst>
                <a:ext uri="{FF2B5EF4-FFF2-40B4-BE49-F238E27FC236}">
                  <a16:creationId xmlns:a16="http://schemas.microsoft.com/office/drawing/2014/main" id="{2D699E8F-D08F-AF4A-AC17-0B1348B0F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899" name="Rectangle 76">
              <a:extLst>
                <a:ext uri="{FF2B5EF4-FFF2-40B4-BE49-F238E27FC236}">
                  <a16:creationId xmlns:a16="http://schemas.microsoft.com/office/drawing/2014/main" id="{CC45E11C-D0FC-8B49-902B-207F3E5DB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900" name="Rectangle 77">
              <a:extLst>
                <a:ext uri="{FF2B5EF4-FFF2-40B4-BE49-F238E27FC236}">
                  <a16:creationId xmlns:a16="http://schemas.microsoft.com/office/drawing/2014/main" id="{FCBD9504-586A-C142-9E72-38D92E0B8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19901" name="Rectangle 78">
              <a:extLst>
                <a:ext uri="{FF2B5EF4-FFF2-40B4-BE49-F238E27FC236}">
                  <a16:creationId xmlns:a16="http://schemas.microsoft.com/office/drawing/2014/main" id="{35F24F0B-C235-3044-A4B6-1565072A8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19902" name="Rectangle 79">
              <a:extLst>
                <a:ext uri="{FF2B5EF4-FFF2-40B4-BE49-F238E27FC236}">
                  <a16:creationId xmlns:a16="http://schemas.microsoft.com/office/drawing/2014/main" id="{4C991F66-108D-F746-A7C8-F92CB70C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3" name="Rectangle 80">
              <a:extLst>
                <a:ext uri="{FF2B5EF4-FFF2-40B4-BE49-F238E27FC236}">
                  <a16:creationId xmlns:a16="http://schemas.microsoft.com/office/drawing/2014/main" id="{B86674B9-C86E-4841-9B91-0274382A0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19904" name="Rectangle 81">
              <a:extLst>
                <a:ext uri="{FF2B5EF4-FFF2-40B4-BE49-F238E27FC236}">
                  <a16:creationId xmlns:a16="http://schemas.microsoft.com/office/drawing/2014/main" id="{0D998793-D59C-7940-830C-8A4E0DC68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5" name="Rectangle 82">
              <a:extLst>
                <a:ext uri="{FF2B5EF4-FFF2-40B4-BE49-F238E27FC236}">
                  <a16:creationId xmlns:a16="http://schemas.microsoft.com/office/drawing/2014/main" id="{6EC1C269-4990-4744-9638-9C99488C8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19906" name="Rectangle 83">
              <a:extLst>
                <a:ext uri="{FF2B5EF4-FFF2-40B4-BE49-F238E27FC236}">
                  <a16:creationId xmlns:a16="http://schemas.microsoft.com/office/drawing/2014/main" id="{97FD9A5D-7BB5-1542-9878-691B6FC93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19811" name="Rectangle 2">
            <a:extLst>
              <a:ext uri="{FF2B5EF4-FFF2-40B4-BE49-F238E27FC236}">
                <a16:creationId xmlns:a16="http://schemas.microsoft.com/office/drawing/2014/main" id="{34728FB1-36B9-D845-81DA-A95D98959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19812" name="Rectangle 110">
            <a:extLst>
              <a:ext uri="{FF2B5EF4-FFF2-40B4-BE49-F238E27FC236}">
                <a16:creationId xmlns:a16="http://schemas.microsoft.com/office/drawing/2014/main" id="{151A63AC-6BA3-BC45-8423-BE12DB7DD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19813" name="Rectangle 118">
            <a:extLst>
              <a:ext uri="{FF2B5EF4-FFF2-40B4-BE49-F238E27FC236}">
                <a16:creationId xmlns:a16="http://schemas.microsoft.com/office/drawing/2014/main" id="{49DE4F3C-364F-3C47-A724-8486DA375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19814" name="Rectangle 126">
            <a:extLst>
              <a:ext uri="{FF2B5EF4-FFF2-40B4-BE49-F238E27FC236}">
                <a16:creationId xmlns:a16="http://schemas.microsoft.com/office/drawing/2014/main" id="{5A407F43-D90B-A54A-A6C6-6E29ED96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19815" name="Rectangle 134">
            <a:extLst>
              <a:ext uri="{FF2B5EF4-FFF2-40B4-BE49-F238E27FC236}">
                <a16:creationId xmlns:a16="http://schemas.microsoft.com/office/drawing/2014/main" id="{E4FC90B8-644E-B744-B062-279CE039A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19816" name="TextBox 155">
            <a:extLst>
              <a:ext uri="{FF2B5EF4-FFF2-40B4-BE49-F238E27FC236}">
                <a16:creationId xmlns:a16="http://schemas.microsoft.com/office/drawing/2014/main" id="{CB500570-BF33-CB49-800B-18BA108A7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2614" y="4964114"/>
            <a:ext cx="28019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What should we do here?</a:t>
            </a:r>
          </a:p>
        </p:txBody>
      </p:sp>
      <p:sp>
        <p:nvSpPr>
          <p:cNvPr id="119817" name="Rectangle 116">
            <a:extLst>
              <a:ext uri="{FF2B5EF4-FFF2-40B4-BE49-F238E27FC236}">
                <a16:creationId xmlns:a16="http://schemas.microsoft.com/office/drawing/2014/main" id="{FB1E0C3E-D44F-2747-85FA-E9FA4F4F3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9818" name="Rectangle 124">
            <a:extLst>
              <a:ext uri="{FF2B5EF4-FFF2-40B4-BE49-F238E27FC236}">
                <a16:creationId xmlns:a16="http://schemas.microsoft.com/office/drawing/2014/main" id="{39C4C97E-46D2-464A-B9B2-98D221DDF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9819" name="Rectangle 132">
            <a:extLst>
              <a:ext uri="{FF2B5EF4-FFF2-40B4-BE49-F238E27FC236}">
                <a16:creationId xmlns:a16="http://schemas.microsoft.com/office/drawing/2014/main" id="{B981DE4C-4713-274E-A236-D80529961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19820" name="Rectangle 140">
            <a:extLst>
              <a:ext uri="{FF2B5EF4-FFF2-40B4-BE49-F238E27FC236}">
                <a16:creationId xmlns:a16="http://schemas.microsoft.com/office/drawing/2014/main" id="{AC3EE455-8C14-234E-A587-2D8B76877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cxnSp>
        <p:nvCxnSpPr>
          <p:cNvPr id="119821" name="Straight Arrow Connector 157">
            <a:extLst>
              <a:ext uri="{FF2B5EF4-FFF2-40B4-BE49-F238E27FC236}">
                <a16:creationId xmlns:a16="http://schemas.microsoft.com/office/drawing/2014/main" id="{48B16441-D354-FB45-B89F-1E8CBCAA5C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2946400"/>
            <a:ext cx="3860800" cy="2413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22" name="TextBox 2">
            <a:extLst>
              <a:ext uri="{FF2B5EF4-FFF2-40B4-BE49-F238E27FC236}">
                <a16:creationId xmlns:a16="http://schemas.microsoft.com/office/drawing/2014/main" id="{DA443A06-4049-1243-87C9-2A100C1DD0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0" y="2692401"/>
            <a:ext cx="3571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119823" name="Rectangle 158">
            <a:extLst>
              <a:ext uri="{FF2B5EF4-FFF2-40B4-BE49-F238E27FC236}">
                <a16:creationId xmlns:a16="http://schemas.microsoft.com/office/drawing/2014/main" id="{F839C96F-577F-B647-AB3F-9AF6A1D08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1" y="3022600"/>
            <a:ext cx="633413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9824" name="Rectangle 159">
            <a:extLst>
              <a:ext uri="{FF2B5EF4-FFF2-40B4-BE49-F238E27FC236}">
                <a16:creationId xmlns:a16="http://schemas.microsoft.com/office/drawing/2014/main" id="{44E793B7-4EB1-9445-BF3A-38EAC718C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213" y="2792414"/>
            <a:ext cx="393700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19825" name="Picture 2" descr="Screen shot 2013-10-21 at 1.42.50 PM.png">
            <a:extLst>
              <a:ext uri="{FF2B5EF4-FFF2-40B4-BE49-F238E27FC236}">
                <a16:creationId xmlns:a16="http://schemas.microsoft.com/office/drawing/2014/main" id="{C1DFF463-701A-5344-8E21-5D90E4539F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26" name="Picture 164" descr="Screen shot 2013-12-06 at 11.55.56 AM.png">
            <a:extLst>
              <a:ext uri="{FF2B5EF4-FFF2-40B4-BE49-F238E27FC236}">
                <a16:creationId xmlns:a16="http://schemas.microsoft.com/office/drawing/2014/main" id="{FC8292F4-A116-3447-8186-692BA05F90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3" name="Group 13">
            <a:extLst>
              <a:ext uri="{FF2B5EF4-FFF2-40B4-BE49-F238E27FC236}">
                <a16:creationId xmlns:a16="http://schemas.microsoft.com/office/drawing/2014/main" id="{AD7AAC40-9C46-D24F-83BE-C0F84D4DE5F8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0928" name="Rectangle 85">
              <a:extLst>
                <a:ext uri="{FF2B5EF4-FFF2-40B4-BE49-F238E27FC236}">
                  <a16:creationId xmlns:a16="http://schemas.microsoft.com/office/drawing/2014/main" id="{D9334E14-B77B-CB4A-A621-DBC20B5AC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9" name="Rectangle 86">
              <a:extLst>
                <a:ext uri="{FF2B5EF4-FFF2-40B4-BE49-F238E27FC236}">
                  <a16:creationId xmlns:a16="http://schemas.microsoft.com/office/drawing/2014/main" id="{831077F1-22E8-8744-A39E-7825DB759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0" name="Rectangle 88">
              <a:extLst>
                <a:ext uri="{FF2B5EF4-FFF2-40B4-BE49-F238E27FC236}">
                  <a16:creationId xmlns:a16="http://schemas.microsoft.com/office/drawing/2014/main" id="{3106CFD9-1A92-364C-9D08-07386033A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1" name="Rectangle 89">
              <a:extLst>
                <a:ext uri="{FF2B5EF4-FFF2-40B4-BE49-F238E27FC236}">
                  <a16:creationId xmlns:a16="http://schemas.microsoft.com/office/drawing/2014/main" id="{D8F5EC66-B689-2B40-8255-34298A8A0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0932" name="Rectangle 90">
              <a:extLst>
                <a:ext uri="{FF2B5EF4-FFF2-40B4-BE49-F238E27FC236}">
                  <a16:creationId xmlns:a16="http://schemas.microsoft.com/office/drawing/2014/main" id="{CA372EF7-3016-CF49-8ECD-FCA7A7E30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3" name="Rectangle 91">
              <a:extLst>
                <a:ext uri="{FF2B5EF4-FFF2-40B4-BE49-F238E27FC236}">
                  <a16:creationId xmlns:a16="http://schemas.microsoft.com/office/drawing/2014/main" id="{D396C95A-5FB2-C142-9CDA-07A21B426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0934" name="Rectangle 92">
              <a:extLst>
                <a:ext uri="{FF2B5EF4-FFF2-40B4-BE49-F238E27FC236}">
                  <a16:creationId xmlns:a16="http://schemas.microsoft.com/office/drawing/2014/main" id="{D734C30C-D232-4B40-8055-8CF0D69AA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5" name="Rectangle 93">
              <a:extLst>
                <a:ext uri="{FF2B5EF4-FFF2-40B4-BE49-F238E27FC236}">
                  <a16:creationId xmlns:a16="http://schemas.microsoft.com/office/drawing/2014/main" id="{3326A377-01FC-1448-90E6-4CF963ADE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6" name="Rectangle 94">
              <a:extLst>
                <a:ext uri="{FF2B5EF4-FFF2-40B4-BE49-F238E27FC236}">
                  <a16:creationId xmlns:a16="http://schemas.microsoft.com/office/drawing/2014/main" id="{7A4BCB0F-038F-8046-A58B-D5B0BA3DC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7" name="Rectangle 95">
              <a:extLst>
                <a:ext uri="{FF2B5EF4-FFF2-40B4-BE49-F238E27FC236}">
                  <a16:creationId xmlns:a16="http://schemas.microsoft.com/office/drawing/2014/main" id="{DE008DDC-B9D8-BB40-85C2-F0DD071BC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0938" name="Rectangle 96">
              <a:extLst>
                <a:ext uri="{FF2B5EF4-FFF2-40B4-BE49-F238E27FC236}">
                  <a16:creationId xmlns:a16="http://schemas.microsoft.com/office/drawing/2014/main" id="{24CD15F6-A773-604D-A5F3-3D85496BE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39" name="Rectangle 97">
              <a:extLst>
                <a:ext uri="{FF2B5EF4-FFF2-40B4-BE49-F238E27FC236}">
                  <a16:creationId xmlns:a16="http://schemas.microsoft.com/office/drawing/2014/main" id="{D66CA359-1FFF-754B-8991-C1D406285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0940" name="Rectangle 98">
              <a:extLst>
                <a:ext uri="{FF2B5EF4-FFF2-40B4-BE49-F238E27FC236}">
                  <a16:creationId xmlns:a16="http://schemas.microsoft.com/office/drawing/2014/main" id="{5E216F01-3EA0-C642-924A-764C8BA8C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0941" name="Rectangle 99">
              <a:extLst>
                <a:ext uri="{FF2B5EF4-FFF2-40B4-BE49-F238E27FC236}">
                  <a16:creationId xmlns:a16="http://schemas.microsoft.com/office/drawing/2014/main" id="{6FB951AB-DF16-5B44-9995-E4414ACA3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0942" name="Rectangle 100">
              <a:extLst>
                <a:ext uri="{FF2B5EF4-FFF2-40B4-BE49-F238E27FC236}">
                  <a16:creationId xmlns:a16="http://schemas.microsoft.com/office/drawing/2014/main" id="{D3F7687B-CDD9-A141-BAC2-4FE8ACDF3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0943" name="Rectangle 101">
              <a:extLst>
                <a:ext uri="{FF2B5EF4-FFF2-40B4-BE49-F238E27FC236}">
                  <a16:creationId xmlns:a16="http://schemas.microsoft.com/office/drawing/2014/main" id="{B80C834D-0238-F94E-8E2C-BFDBF9CA0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0944" name="Rectangle 102">
              <a:extLst>
                <a:ext uri="{FF2B5EF4-FFF2-40B4-BE49-F238E27FC236}">
                  <a16:creationId xmlns:a16="http://schemas.microsoft.com/office/drawing/2014/main" id="{9F51F499-1D8A-5D48-BD6A-B12BB4290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0945" name="Rectangle 103">
              <a:extLst>
                <a:ext uri="{FF2B5EF4-FFF2-40B4-BE49-F238E27FC236}">
                  <a16:creationId xmlns:a16="http://schemas.microsoft.com/office/drawing/2014/main" id="{686BB8FE-AE64-B14A-9F3A-1C898564F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46" name="Rectangle 104">
              <a:extLst>
                <a:ext uri="{FF2B5EF4-FFF2-40B4-BE49-F238E27FC236}">
                  <a16:creationId xmlns:a16="http://schemas.microsoft.com/office/drawing/2014/main" id="{FB082819-9B11-FE46-A23E-CF7264BC6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0947" name="Rectangle 105">
              <a:extLst>
                <a:ext uri="{FF2B5EF4-FFF2-40B4-BE49-F238E27FC236}">
                  <a16:creationId xmlns:a16="http://schemas.microsoft.com/office/drawing/2014/main" id="{4410A686-60CB-BD43-A7A8-C87FF6A08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48" name="Rectangle 106">
              <a:extLst>
                <a:ext uri="{FF2B5EF4-FFF2-40B4-BE49-F238E27FC236}">
                  <a16:creationId xmlns:a16="http://schemas.microsoft.com/office/drawing/2014/main" id="{0F0E18E9-8B33-184C-B484-3E0D5E977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49" name="Rectangle 107">
              <a:extLst>
                <a:ext uri="{FF2B5EF4-FFF2-40B4-BE49-F238E27FC236}">
                  <a16:creationId xmlns:a16="http://schemas.microsoft.com/office/drawing/2014/main" id="{F0930CEC-561B-DE49-B4EA-8067B8B7C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0" name="Rectangle 108">
              <a:extLst>
                <a:ext uri="{FF2B5EF4-FFF2-40B4-BE49-F238E27FC236}">
                  <a16:creationId xmlns:a16="http://schemas.microsoft.com/office/drawing/2014/main" id="{7D72986B-D259-D348-A75B-6B3114143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0951" name="Rectangle 109">
              <a:extLst>
                <a:ext uri="{FF2B5EF4-FFF2-40B4-BE49-F238E27FC236}">
                  <a16:creationId xmlns:a16="http://schemas.microsoft.com/office/drawing/2014/main" id="{706A8E6F-0DD9-0144-92C8-0D785C9AF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2" name="Rectangle 112">
              <a:extLst>
                <a:ext uri="{FF2B5EF4-FFF2-40B4-BE49-F238E27FC236}">
                  <a16:creationId xmlns:a16="http://schemas.microsoft.com/office/drawing/2014/main" id="{FC0E74F9-CAA3-0441-A60B-CF6D35926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3" name="Rectangle 114">
              <a:extLst>
                <a:ext uri="{FF2B5EF4-FFF2-40B4-BE49-F238E27FC236}">
                  <a16:creationId xmlns:a16="http://schemas.microsoft.com/office/drawing/2014/main" id="{93C459A6-17C6-A34B-B37D-030B6C81C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4" name="Rectangle 115">
              <a:extLst>
                <a:ext uri="{FF2B5EF4-FFF2-40B4-BE49-F238E27FC236}">
                  <a16:creationId xmlns:a16="http://schemas.microsoft.com/office/drawing/2014/main" id="{4A156C2A-FC36-4240-AAF1-FC5660759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5" name="Rectangle 117">
              <a:extLst>
                <a:ext uri="{FF2B5EF4-FFF2-40B4-BE49-F238E27FC236}">
                  <a16:creationId xmlns:a16="http://schemas.microsoft.com/office/drawing/2014/main" id="{1C495A3C-8159-AF45-94B9-37370EFA0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6" name="Rectangle 120">
              <a:extLst>
                <a:ext uri="{FF2B5EF4-FFF2-40B4-BE49-F238E27FC236}">
                  <a16:creationId xmlns:a16="http://schemas.microsoft.com/office/drawing/2014/main" id="{C24B69C5-9551-8D44-9561-6D3CB8F63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7" name="Rectangle 122">
              <a:extLst>
                <a:ext uri="{FF2B5EF4-FFF2-40B4-BE49-F238E27FC236}">
                  <a16:creationId xmlns:a16="http://schemas.microsoft.com/office/drawing/2014/main" id="{B1995846-5B63-6B49-ACCB-DE6C81692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8" name="Rectangle 123">
              <a:extLst>
                <a:ext uri="{FF2B5EF4-FFF2-40B4-BE49-F238E27FC236}">
                  <a16:creationId xmlns:a16="http://schemas.microsoft.com/office/drawing/2014/main" id="{651D9838-1B88-9B41-ADE7-8ECE07F0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59" name="Rectangle 125">
              <a:extLst>
                <a:ext uri="{FF2B5EF4-FFF2-40B4-BE49-F238E27FC236}">
                  <a16:creationId xmlns:a16="http://schemas.microsoft.com/office/drawing/2014/main" id="{E338E929-88E2-DB40-91DD-660F57408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0" name="Rectangle 128">
              <a:extLst>
                <a:ext uri="{FF2B5EF4-FFF2-40B4-BE49-F238E27FC236}">
                  <a16:creationId xmlns:a16="http://schemas.microsoft.com/office/drawing/2014/main" id="{77F14B92-8FBF-AB4C-BCBD-0268BB475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1" name="Rectangle 130">
              <a:extLst>
                <a:ext uri="{FF2B5EF4-FFF2-40B4-BE49-F238E27FC236}">
                  <a16:creationId xmlns:a16="http://schemas.microsoft.com/office/drawing/2014/main" id="{A6F75C27-E0FD-6743-9984-70E9A81CE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2" name="Rectangle 131">
              <a:extLst>
                <a:ext uri="{FF2B5EF4-FFF2-40B4-BE49-F238E27FC236}">
                  <a16:creationId xmlns:a16="http://schemas.microsoft.com/office/drawing/2014/main" id="{511E67AF-C6DC-BC4E-A821-51612AA63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3" name="Rectangle 133">
              <a:extLst>
                <a:ext uri="{FF2B5EF4-FFF2-40B4-BE49-F238E27FC236}">
                  <a16:creationId xmlns:a16="http://schemas.microsoft.com/office/drawing/2014/main" id="{1BE932D1-D22F-8044-B654-6F4DBCE00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4" name="Rectangle 136">
              <a:extLst>
                <a:ext uri="{FF2B5EF4-FFF2-40B4-BE49-F238E27FC236}">
                  <a16:creationId xmlns:a16="http://schemas.microsoft.com/office/drawing/2014/main" id="{12A53216-950A-164C-A6F3-2B24221F7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5" name="Rectangle 138">
              <a:extLst>
                <a:ext uri="{FF2B5EF4-FFF2-40B4-BE49-F238E27FC236}">
                  <a16:creationId xmlns:a16="http://schemas.microsoft.com/office/drawing/2014/main" id="{0732B78E-06BA-3C4C-B66F-0074276DE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66" name="Rectangle 139">
              <a:extLst>
                <a:ext uri="{FF2B5EF4-FFF2-40B4-BE49-F238E27FC236}">
                  <a16:creationId xmlns:a16="http://schemas.microsoft.com/office/drawing/2014/main" id="{87363089-8ACB-5344-909F-E213A65EC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0834" name="Group 69">
            <a:extLst>
              <a:ext uri="{FF2B5EF4-FFF2-40B4-BE49-F238E27FC236}">
                <a16:creationId xmlns:a16="http://schemas.microsoft.com/office/drawing/2014/main" id="{55F8495E-30DA-E844-B776-8EBC0326B121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0848" name="Rectangle 4">
              <a:extLst>
                <a:ext uri="{FF2B5EF4-FFF2-40B4-BE49-F238E27FC236}">
                  <a16:creationId xmlns:a16="http://schemas.microsoft.com/office/drawing/2014/main" id="{4E94AF8D-EE56-E044-A768-89DEF99BB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49" name="Rectangle 5">
              <a:extLst>
                <a:ext uri="{FF2B5EF4-FFF2-40B4-BE49-F238E27FC236}">
                  <a16:creationId xmlns:a16="http://schemas.microsoft.com/office/drawing/2014/main" id="{087FA846-273D-9B4D-A207-29F8932EF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0" name="Rectangle 6">
              <a:extLst>
                <a:ext uri="{FF2B5EF4-FFF2-40B4-BE49-F238E27FC236}">
                  <a16:creationId xmlns:a16="http://schemas.microsoft.com/office/drawing/2014/main" id="{2968C7C0-57F5-2A49-893C-C6483575A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1" name="Rectangle 7">
              <a:extLst>
                <a:ext uri="{FF2B5EF4-FFF2-40B4-BE49-F238E27FC236}">
                  <a16:creationId xmlns:a16="http://schemas.microsoft.com/office/drawing/2014/main" id="{6A5F6B4D-7396-CB49-8961-DD64A3C9A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0852" name="Rectangle 8">
              <a:extLst>
                <a:ext uri="{FF2B5EF4-FFF2-40B4-BE49-F238E27FC236}">
                  <a16:creationId xmlns:a16="http://schemas.microsoft.com/office/drawing/2014/main" id="{F1CCA5A0-B115-C94E-834A-0D660A8DB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3" name="Rectangle 9">
              <a:extLst>
                <a:ext uri="{FF2B5EF4-FFF2-40B4-BE49-F238E27FC236}">
                  <a16:creationId xmlns:a16="http://schemas.microsoft.com/office/drawing/2014/main" id="{ED912346-A366-D141-92A3-C5B0D37F6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4" name="Rectangle 10">
              <a:extLst>
                <a:ext uri="{FF2B5EF4-FFF2-40B4-BE49-F238E27FC236}">
                  <a16:creationId xmlns:a16="http://schemas.microsoft.com/office/drawing/2014/main" id="{E5F188BD-D9DA-294A-BBEF-71DE68A08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5" name="Rectangle 11">
              <a:extLst>
                <a:ext uri="{FF2B5EF4-FFF2-40B4-BE49-F238E27FC236}">
                  <a16:creationId xmlns:a16="http://schemas.microsoft.com/office/drawing/2014/main" id="{1B05F7C8-40C3-7D40-A0A2-44D00C6D6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6" name="Rectangle 12">
              <a:extLst>
                <a:ext uri="{FF2B5EF4-FFF2-40B4-BE49-F238E27FC236}">
                  <a16:creationId xmlns:a16="http://schemas.microsoft.com/office/drawing/2014/main" id="{B644BEA4-43A9-D045-AB60-C4009C3B3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0857" name="Rectangle 13">
              <a:extLst>
                <a:ext uri="{FF2B5EF4-FFF2-40B4-BE49-F238E27FC236}">
                  <a16:creationId xmlns:a16="http://schemas.microsoft.com/office/drawing/2014/main" id="{C771FC95-197A-0C41-B83C-8054F6C52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58" name="Rectangle 14">
              <a:extLst>
                <a:ext uri="{FF2B5EF4-FFF2-40B4-BE49-F238E27FC236}">
                  <a16:creationId xmlns:a16="http://schemas.microsoft.com/office/drawing/2014/main" id="{82A3FFC1-316F-084B-A430-E1303440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0859" name="Rectangle 15">
              <a:extLst>
                <a:ext uri="{FF2B5EF4-FFF2-40B4-BE49-F238E27FC236}">
                  <a16:creationId xmlns:a16="http://schemas.microsoft.com/office/drawing/2014/main" id="{58D3BD2A-EC4B-294B-A3A9-5D7526830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0860" name="Rectangle 16">
              <a:extLst>
                <a:ext uri="{FF2B5EF4-FFF2-40B4-BE49-F238E27FC236}">
                  <a16:creationId xmlns:a16="http://schemas.microsoft.com/office/drawing/2014/main" id="{7D0F53B4-A214-154E-8EF3-37B870CF1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0861" name="Rectangle 17">
              <a:extLst>
                <a:ext uri="{FF2B5EF4-FFF2-40B4-BE49-F238E27FC236}">
                  <a16:creationId xmlns:a16="http://schemas.microsoft.com/office/drawing/2014/main" id="{801A08B7-43F7-D546-B3D7-2D376A27C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62" name="Rectangle 18">
              <a:extLst>
                <a:ext uri="{FF2B5EF4-FFF2-40B4-BE49-F238E27FC236}">
                  <a16:creationId xmlns:a16="http://schemas.microsoft.com/office/drawing/2014/main" id="{CFB38101-B1DF-CD40-A52B-C2B4C7E15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0863" name="Rectangle 19">
              <a:extLst>
                <a:ext uri="{FF2B5EF4-FFF2-40B4-BE49-F238E27FC236}">
                  <a16:creationId xmlns:a16="http://schemas.microsoft.com/office/drawing/2014/main" id="{38FD48E5-2400-364F-AD3F-C8AE64E7C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0864" name="Rectangle 20">
              <a:extLst>
                <a:ext uri="{FF2B5EF4-FFF2-40B4-BE49-F238E27FC236}">
                  <a16:creationId xmlns:a16="http://schemas.microsoft.com/office/drawing/2014/main" id="{9DE4C5D5-0406-B440-91E6-E0C14798D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65" name="Rectangle 21">
              <a:extLst>
                <a:ext uri="{FF2B5EF4-FFF2-40B4-BE49-F238E27FC236}">
                  <a16:creationId xmlns:a16="http://schemas.microsoft.com/office/drawing/2014/main" id="{BC11C9D5-51DC-F144-9127-70E8AE9A2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866" name="Rectangle 22">
              <a:extLst>
                <a:ext uri="{FF2B5EF4-FFF2-40B4-BE49-F238E27FC236}">
                  <a16:creationId xmlns:a16="http://schemas.microsoft.com/office/drawing/2014/main" id="{48712081-EE2F-7D4E-965E-35CE1A969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67" name="Rectangle 23">
              <a:extLst>
                <a:ext uri="{FF2B5EF4-FFF2-40B4-BE49-F238E27FC236}">
                  <a16:creationId xmlns:a16="http://schemas.microsoft.com/office/drawing/2014/main" id="{F5F51C73-D823-0A4B-B70B-CFF1DF79D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68" name="Rectangle 24">
              <a:extLst>
                <a:ext uri="{FF2B5EF4-FFF2-40B4-BE49-F238E27FC236}">
                  <a16:creationId xmlns:a16="http://schemas.microsoft.com/office/drawing/2014/main" id="{8BF11D2F-FB5E-4346-9150-93C413028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69" name="Rectangle 25">
              <a:extLst>
                <a:ext uri="{FF2B5EF4-FFF2-40B4-BE49-F238E27FC236}">
                  <a16:creationId xmlns:a16="http://schemas.microsoft.com/office/drawing/2014/main" id="{D4FF22BD-6A30-3844-8135-2FCF48490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0870" name="Rectangle 26">
              <a:extLst>
                <a:ext uri="{FF2B5EF4-FFF2-40B4-BE49-F238E27FC236}">
                  <a16:creationId xmlns:a16="http://schemas.microsoft.com/office/drawing/2014/main" id="{75BDB256-6B7D-A542-9367-BF76731ED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0871" name="Rectangle 27">
              <a:extLst>
                <a:ext uri="{FF2B5EF4-FFF2-40B4-BE49-F238E27FC236}">
                  <a16:creationId xmlns:a16="http://schemas.microsoft.com/office/drawing/2014/main" id="{B8537880-F846-8F4C-8BF2-94FEAB009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0872" name="Rectangle 28">
              <a:extLst>
                <a:ext uri="{FF2B5EF4-FFF2-40B4-BE49-F238E27FC236}">
                  <a16:creationId xmlns:a16="http://schemas.microsoft.com/office/drawing/2014/main" id="{5803EDAB-4345-2D46-AD6C-2D4D4B59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0873" name="Rectangle 29">
              <a:extLst>
                <a:ext uri="{FF2B5EF4-FFF2-40B4-BE49-F238E27FC236}">
                  <a16:creationId xmlns:a16="http://schemas.microsoft.com/office/drawing/2014/main" id="{F1CC6B87-1772-0948-8C98-4B754919C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74" name="Rectangle 30">
              <a:extLst>
                <a:ext uri="{FF2B5EF4-FFF2-40B4-BE49-F238E27FC236}">
                  <a16:creationId xmlns:a16="http://schemas.microsoft.com/office/drawing/2014/main" id="{9AB38F3B-EB11-4D4E-88E7-991834914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875" name="Rectangle 31">
              <a:extLst>
                <a:ext uri="{FF2B5EF4-FFF2-40B4-BE49-F238E27FC236}">
                  <a16:creationId xmlns:a16="http://schemas.microsoft.com/office/drawing/2014/main" id="{53C2FEB8-69E2-4745-877C-3E6FE4F74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0876" name="Rectangle 32">
              <a:extLst>
                <a:ext uri="{FF2B5EF4-FFF2-40B4-BE49-F238E27FC236}">
                  <a16:creationId xmlns:a16="http://schemas.microsoft.com/office/drawing/2014/main" id="{29429E4D-8222-654A-858A-D7D8681C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0877" name="Rectangle 33">
              <a:extLst>
                <a:ext uri="{FF2B5EF4-FFF2-40B4-BE49-F238E27FC236}">
                  <a16:creationId xmlns:a16="http://schemas.microsoft.com/office/drawing/2014/main" id="{F77A9475-B121-F94A-B3B3-EF255D769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0878" name="Rectangle 34">
              <a:extLst>
                <a:ext uri="{FF2B5EF4-FFF2-40B4-BE49-F238E27FC236}">
                  <a16:creationId xmlns:a16="http://schemas.microsoft.com/office/drawing/2014/main" id="{2DD11B83-222D-F946-926A-ADA33AEF3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879" name="Rectangle 35">
              <a:extLst>
                <a:ext uri="{FF2B5EF4-FFF2-40B4-BE49-F238E27FC236}">
                  <a16:creationId xmlns:a16="http://schemas.microsoft.com/office/drawing/2014/main" id="{2F7DF37A-960B-DA41-BD06-31D11D5BE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0880" name="Rectangle 36">
              <a:extLst>
                <a:ext uri="{FF2B5EF4-FFF2-40B4-BE49-F238E27FC236}">
                  <a16:creationId xmlns:a16="http://schemas.microsoft.com/office/drawing/2014/main" id="{854B9410-DF58-B14C-95BF-13F7069AD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0881" name="Rectangle 37">
              <a:extLst>
                <a:ext uri="{FF2B5EF4-FFF2-40B4-BE49-F238E27FC236}">
                  <a16:creationId xmlns:a16="http://schemas.microsoft.com/office/drawing/2014/main" id="{FAD6CBB4-18DE-EC47-B6AF-9FC422FEE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0882" name="Rectangle 38">
              <a:extLst>
                <a:ext uri="{FF2B5EF4-FFF2-40B4-BE49-F238E27FC236}">
                  <a16:creationId xmlns:a16="http://schemas.microsoft.com/office/drawing/2014/main" id="{8A40AB78-58AC-6744-9078-6ECC69DEC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83" name="Rectangle 39">
              <a:extLst>
                <a:ext uri="{FF2B5EF4-FFF2-40B4-BE49-F238E27FC236}">
                  <a16:creationId xmlns:a16="http://schemas.microsoft.com/office/drawing/2014/main" id="{9113C307-1C63-F84A-B829-34CC7F751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884" name="Rectangle 40">
              <a:extLst>
                <a:ext uri="{FF2B5EF4-FFF2-40B4-BE49-F238E27FC236}">
                  <a16:creationId xmlns:a16="http://schemas.microsoft.com/office/drawing/2014/main" id="{6DB29B05-CF1D-AD44-B60A-AE6C1141E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85" name="Rectangle 41">
              <a:extLst>
                <a:ext uri="{FF2B5EF4-FFF2-40B4-BE49-F238E27FC236}">
                  <a16:creationId xmlns:a16="http://schemas.microsoft.com/office/drawing/2014/main" id="{A1F6FB2B-FB1E-854A-8B2E-B3E8C88CD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86" name="Rectangle 42">
              <a:extLst>
                <a:ext uri="{FF2B5EF4-FFF2-40B4-BE49-F238E27FC236}">
                  <a16:creationId xmlns:a16="http://schemas.microsoft.com/office/drawing/2014/main" id="{346A980A-5A6E-BE49-ADEA-3E7E906F0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87" name="Rectangle 43">
              <a:extLst>
                <a:ext uri="{FF2B5EF4-FFF2-40B4-BE49-F238E27FC236}">
                  <a16:creationId xmlns:a16="http://schemas.microsoft.com/office/drawing/2014/main" id="{090B8873-8723-194D-B109-7E968759F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0888" name="Rectangle 44">
              <a:extLst>
                <a:ext uri="{FF2B5EF4-FFF2-40B4-BE49-F238E27FC236}">
                  <a16:creationId xmlns:a16="http://schemas.microsoft.com/office/drawing/2014/main" id="{BE344B20-4FFB-2345-9076-48D3A6F47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89" name="Rectangle 45">
              <a:extLst>
                <a:ext uri="{FF2B5EF4-FFF2-40B4-BE49-F238E27FC236}">
                  <a16:creationId xmlns:a16="http://schemas.microsoft.com/office/drawing/2014/main" id="{BB071DA2-C16C-894E-9A3F-D28A3DAA5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90" name="Rectangle 46">
              <a:extLst>
                <a:ext uri="{FF2B5EF4-FFF2-40B4-BE49-F238E27FC236}">
                  <a16:creationId xmlns:a16="http://schemas.microsoft.com/office/drawing/2014/main" id="{27745421-3FE7-E845-8A50-92EEA96C0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1" name="Rectangle 47">
              <a:extLst>
                <a:ext uri="{FF2B5EF4-FFF2-40B4-BE49-F238E27FC236}">
                  <a16:creationId xmlns:a16="http://schemas.microsoft.com/office/drawing/2014/main" id="{1C4F592A-AF3B-644B-A773-7370CED5E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2" name="Rectangle 48">
              <a:extLst>
                <a:ext uri="{FF2B5EF4-FFF2-40B4-BE49-F238E27FC236}">
                  <a16:creationId xmlns:a16="http://schemas.microsoft.com/office/drawing/2014/main" id="{82321E35-EA58-9444-A655-71DA4F021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3" name="Rectangle 49">
              <a:extLst>
                <a:ext uri="{FF2B5EF4-FFF2-40B4-BE49-F238E27FC236}">
                  <a16:creationId xmlns:a16="http://schemas.microsoft.com/office/drawing/2014/main" id="{5FE1344E-D2B3-3B4B-8A06-19935D718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94" name="Rectangle 50">
              <a:extLst>
                <a:ext uri="{FF2B5EF4-FFF2-40B4-BE49-F238E27FC236}">
                  <a16:creationId xmlns:a16="http://schemas.microsoft.com/office/drawing/2014/main" id="{584E0291-70B5-DA48-BE92-201D727BB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0895" name="Rectangle 51">
              <a:extLst>
                <a:ext uri="{FF2B5EF4-FFF2-40B4-BE49-F238E27FC236}">
                  <a16:creationId xmlns:a16="http://schemas.microsoft.com/office/drawing/2014/main" id="{A86341A0-6CA0-A74B-9ADA-6A553BFE1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96" name="Rectangle 52">
              <a:extLst>
                <a:ext uri="{FF2B5EF4-FFF2-40B4-BE49-F238E27FC236}">
                  <a16:creationId xmlns:a16="http://schemas.microsoft.com/office/drawing/2014/main" id="{E422BED9-BC04-2F41-B0D7-820A7370D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897" name="Rectangle 53">
              <a:extLst>
                <a:ext uri="{FF2B5EF4-FFF2-40B4-BE49-F238E27FC236}">
                  <a16:creationId xmlns:a16="http://schemas.microsoft.com/office/drawing/2014/main" id="{4378021C-4FEA-594C-A7FA-8ABE46214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8" name="Rectangle 54">
              <a:extLst>
                <a:ext uri="{FF2B5EF4-FFF2-40B4-BE49-F238E27FC236}">
                  <a16:creationId xmlns:a16="http://schemas.microsoft.com/office/drawing/2014/main" id="{B4EDFD5C-D681-9D4C-8556-004722738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899" name="Rectangle 55">
              <a:extLst>
                <a:ext uri="{FF2B5EF4-FFF2-40B4-BE49-F238E27FC236}">
                  <a16:creationId xmlns:a16="http://schemas.microsoft.com/office/drawing/2014/main" id="{92F766AA-1646-7042-BD5D-51169C3DB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00" name="Rectangle 56">
              <a:extLst>
                <a:ext uri="{FF2B5EF4-FFF2-40B4-BE49-F238E27FC236}">
                  <a16:creationId xmlns:a16="http://schemas.microsoft.com/office/drawing/2014/main" id="{F2C6BAFF-0A14-3048-ABB7-6B4BE661D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01" name="Rectangle 57">
              <a:extLst>
                <a:ext uri="{FF2B5EF4-FFF2-40B4-BE49-F238E27FC236}">
                  <a16:creationId xmlns:a16="http://schemas.microsoft.com/office/drawing/2014/main" id="{D3ABBDE8-05D7-3E4F-BFB9-B8F25D521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02" name="Rectangle 58">
              <a:extLst>
                <a:ext uri="{FF2B5EF4-FFF2-40B4-BE49-F238E27FC236}">
                  <a16:creationId xmlns:a16="http://schemas.microsoft.com/office/drawing/2014/main" id="{4F8B9FB8-0252-7F46-8359-3E27913CF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03" name="Rectangle 59">
              <a:extLst>
                <a:ext uri="{FF2B5EF4-FFF2-40B4-BE49-F238E27FC236}">
                  <a16:creationId xmlns:a16="http://schemas.microsoft.com/office/drawing/2014/main" id="{8088950D-8D01-E14C-A1E5-6B829F3D1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04" name="Rectangle 60">
              <a:extLst>
                <a:ext uri="{FF2B5EF4-FFF2-40B4-BE49-F238E27FC236}">
                  <a16:creationId xmlns:a16="http://schemas.microsoft.com/office/drawing/2014/main" id="{81AA28E5-4968-CD42-9CDA-4AA7ED994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0905" name="Rectangle 61">
              <a:extLst>
                <a:ext uri="{FF2B5EF4-FFF2-40B4-BE49-F238E27FC236}">
                  <a16:creationId xmlns:a16="http://schemas.microsoft.com/office/drawing/2014/main" id="{B6F2202B-B25C-FA40-A1F8-39840ACB5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06" name="Rectangle 62">
              <a:extLst>
                <a:ext uri="{FF2B5EF4-FFF2-40B4-BE49-F238E27FC236}">
                  <a16:creationId xmlns:a16="http://schemas.microsoft.com/office/drawing/2014/main" id="{3C80DCD7-C438-6249-93B0-C4EFC4B88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07" name="Rectangle 63">
              <a:extLst>
                <a:ext uri="{FF2B5EF4-FFF2-40B4-BE49-F238E27FC236}">
                  <a16:creationId xmlns:a16="http://schemas.microsoft.com/office/drawing/2014/main" id="{2A34DD7B-EFDD-EB43-86E2-6B30036D3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08" name="Rectangle 64">
              <a:extLst>
                <a:ext uri="{FF2B5EF4-FFF2-40B4-BE49-F238E27FC236}">
                  <a16:creationId xmlns:a16="http://schemas.microsoft.com/office/drawing/2014/main" id="{565FCCC2-B5FD-6749-A4EB-4155D515A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09" name="Rectangle 65">
              <a:extLst>
                <a:ext uri="{FF2B5EF4-FFF2-40B4-BE49-F238E27FC236}">
                  <a16:creationId xmlns:a16="http://schemas.microsoft.com/office/drawing/2014/main" id="{1958D807-7CB8-2744-BE11-41ECDE440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10" name="Rectangle 66">
              <a:extLst>
                <a:ext uri="{FF2B5EF4-FFF2-40B4-BE49-F238E27FC236}">
                  <a16:creationId xmlns:a16="http://schemas.microsoft.com/office/drawing/2014/main" id="{C2CC9BBF-0EC7-C249-85CD-30D89EE4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11" name="Rectangle 67">
              <a:extLst>
                <a:ext uri="{FF2B5EF4-FFF2-40B4-BE49-F238E27FC236}">
                  <a16:creationId xmlns:a16="http://schemas.microsoft.com/office/drawing/2014/main" id="{8870B9F6-3EAF-DD41-A9C3-865D9E7D2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12" name="Rectangle 68">
              <a:extLst>
                <a:ext uri="{FF2B5EF4-FFF2-40B4-BE49-F238E27FC236}">
                  <a16:creationId xmlns:a16="http://schemas.microsoft.com/office/drawing/2014/main" id="{14F668E7-ACAE-7341-BC66-F44C81A64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13" name="Rectangle 69">
              <a:extLst>
                <a:ext uri="{FF2B5EF4-FFF2-40B4-BE49-F238E27FC236}">
                  <a16:creationId xmlns:a16="http://schemas.microsoft.com/office/drawing/2014/main" id="{77480596-86E9-BB44-B8D9-2A134B720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14" name="Rectangle 70">
              <a:extLst>
                <a:ext uri="{FF2B5EF4-FFF2-40B4-BE49-F238E27FC236}">
                  <a16:creationId xmlns:a16="http://schemas.microsoft.com/office/drawing/2014/main" id="{FE8972AC-BCA9-CB41-A6C3-B9AD8AFDD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0915" name="Rectangle 71">
              <a:extLst>
                <a:ext uri="{FF2B5EF4-FFF2-40B4-BE49-F238E27FC236}">
                  <a16:creationId xmlns:a16="http://schemas.microsoft.com/office/drawing/2014/main" id="{E0E5A13F-0098-7741-8552-15667ACF7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16" name="Rectangle 72">
              <a:extLst>
                <a:ext uri="{FF2B5EF4-FFF2-40B4-BE49-F238E27FC236}">
                  <a16:creationId xmlns:a16="http://schemas.microsoft.com/office/drawing/2014/main" id="{63D36F2F-DDF1-574E-91A0-7ADEA10C1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17" name="Rectangle 73">
              <a:extLst>
                <a:ext uri="{FF2B5EF4-FFF2-40B4-BE49-F238E27FC236}">
                  <a16:creationId xmlns:a16="http://schemas.microsoft.com/office/drawing/2014/main" id="{3639DF9E-6A55-D946-86B8-B8F3EA87C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18" name="Rectangle 74">
              <a:extLst>
                <a:ext uri="{FF2B5EF4-FFF2-40B4-BE49-F238E27FC236}">
                  <a16:creationId xmlns:a16="http://schemas.microsoft.com/office/drawing/2014/main" id="{BB32B6C5-A7C8-EF4B-9977-BF0805130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19" name="Rectangle 75">
              <a:extLst>
                <a:ext uri="{FF2B5EF4-FFF2-40B4-BE49-F238E27FC236}">
                  <a16:creationId xmlns:a16="http://schemas.microsoft.com/office/drawing/2014/main" id="{4DB9CD04-1F3F-A648-9F03-7874A1B46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0" name="Rectangle 76">
              <a:extLst>
                <a:ext uri="{FF2B5EF4-FFF2-40B4-BE49-F238E27FC236}">
                  <a16:creationId xmlns:a16="http://schemas.microsoft.com/office/drawing/2014/main" id="{7ED7E057-0CDB-8C41-92DA-9BD38380E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21" name="Rectangle 77">
              <a:extLst>
                <a:ext uri="{FF2B5EF4-FFF2-40B4-BE49-F238E27FC236}">
                  <a16:creationId xmlns:a16="http://schemas.microsoft.com/office/drawing/2014/main" id="{C778FC9D-A744-5D41-9F33-3068B8BAF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0922" name="Rectangle 78">
              <a:extLst>
                <a:ext uri="{FF2B5EF4-FFF2-40B4-BE49-F238E27FC236}">
                  <a16:creationId xmlns:a16="http://schemas.microsoft.com/office/drawing/2014/main" id="{15D14779-5538-2F40-A7DF-E3650AD16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0923" name="Rectangle 79">
              <a:extLst>
                <a:ext uri="{FF2B5EF4-FFF2-40B4-BE49-F238E27FC236}">
                  <a16:creationId xmlns:a16="http://schemas.microsoft.com/office/drawing/2014/main" id="{56F41EF2-FACF-E041-8714-E5EDB9137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4" name="Rectangle 80">
              <a:extLst>
                <a:ext uri="{FF2B5EF4-FFF2-40B4-BE49-F238E27FC236}">
                  <a16:creationId xmlns:a16="http://schemas.microsoft.com/office/drawing/2014/main" id="{1F99EF8D-3EEA-4543-AB2D-88965EED5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0925" name="Rectangle 81">
              <a:extLst>
                <a:ext uri="{FF2B5EF4-FFF2-40B4-BE49-F238E27FC236}">
                  <a16:creationId xmlns:a16="http://schemas.microsoft.com/office/drawing/2014/main" id="{8C642DF2-0761-1F4E-9307-C38054DF8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6" name="Rectangle 82">
              <a:extLst>
                <a:ext uri="{FF2B5EF4-FFF2-40B4-BE49-F238E27FC236}">
                  <a16:creationId xmlns:a16="http://schemas.microsoft.com/office/drawing/2014/main" id="{8E56D66D-AF8C-D64D-812C-9D6093A19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0927" name="Rectangle 83">
              <a:extLst>
                <a:ext uri="{FF2B5EF4-FFF2-40B4-BE49-F238E27FC236}">
                  <a16:creationId xmlns:a16="http://schemas.microsoft.com/office/drawing/2014/main" id="{96EF5D44-0586-F943-B108-792C382CB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0835" name="Rectangle 2">
            <a:extLst>
              <a:ext uri="{FF2B5EF4-FFF2-40B4-BE49-F238E27FC236}">
                <a16:creationId xmlns:a16="http://schemas.microsoft.com/office/drawing/2014/main" id="{E2C0D89D-0CD3-9248-9A7E-C7EDE792E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0836" name="Rectangle 110">
            <a:extLst>
              <a:ext uri="{FF2B5EF4-FFF2-40B4-BE49-F238E27FC236}">
                <a16:creationId xmlns:a16="http://schemas.microsoft.com/office/drawing/2014/main" id="{54B966F1-31ED-D049-A068-8D0397D0A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0837" name="Rectangle 118">
            <a:extLst>
              <a:ext uri="{FF2B5EF4-FFF2-40B4-BE49-F238E27FC236}">
                <a16:creationId xmlns:a16="http://schemas.microsoft.com/office/drawing/2014/main" id="{7EA52137-39B6-BB41-AC00-657BA9209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0838" name="Rectangle 126">
            <a:extLst>
              <a:ext uri="{FF2B5EF4-FFF2-40B4-BE49-F238E27FC236}">
                <a16:creationId xmlns:a16="http://schemas.microsoft.com/office/drawing/2014/main" id="{81B9382B-E7F0-2546-ABFD-CED931FD3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0839" name="Rectangle 134">
            <a:extLst>
              <a:ext uri="{FF2B5EF4-FFF2-40B4-BE49-F238E27FC236}">
                <a16:creationId xmlns:a16="http://schemas.microsoft.com/office/drawing/2014/main" id="{BB62EF78-72B7-D44C-AEE8-3A8648962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0840" name="Rectangle 116">
            <a:extLst>
              <a:ext uri="{FF2B5EF4-FFF2-40B4-BE49-F238E27FC236}">
                <a16:creationId xmlns:a16="http://schemas.microsoft.com/office/drawing/2014/main" id="{C3338EE6-F833-3449-9B4C-CE581E559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0841" name="Rectangle 124">
            <a:extLst>
              <a:ext uri="{FF2B5EF4-FFF2-40B4-BE49-F238E27FC236}">
                <a16:creationId xmlns:a16="http://schemas.microsoft.com/office/drawing/2014/main" id="{B8E2D9CA-D361-0B4B-94A7-56B419F77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0842" name="Rectangle 132">
            <a:extLst>
              <a:ext uri="{FF2B5EF4-FFF2-40B4-BE49-F238E27FC236}">
                <a16:creationId xmlns:a16="http://schemas.microsoft.com/office/drawing/2014/main" id="{C88FCC7F-42BD-2E4C-BE54-357EF8612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0843" name="Rectangle 140">
            <a:extLst>
              <a:ext uri="{FF2B5EF4-FFF2-40B4-BE49-F238E27FC236}">
                <a16:creationId xmlns:a16="http://schemas.microsoft.com/office/drawing/2014/main" id="{9D0D7F5E-9B84-0146-BF47-C44390180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0844" name="Rectangle 158">
            <a:extLst>
              <a:ext uri="{FF2B5EF4-FFF2-40B4-BE49-F238E27FC236}">
                <a16:creationId xmlns:a16="http://schemas.microsoft.com/office/drawing/2014/main" id="{E5C35CE4-7A26-D74C-970E-C66C7006F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0845" name="Picture 2" descr="Screen shot 2013-10-21 at 1.42.50 PM.png">
            <a:extLst>
              <a:ext uri="{FF2B5EF4-FFF2-40B4-BE49-F238E27FC236}">
                <a16:creationId xmlns:a16="http://schemas.microsoft.com/office/drawing/2014/main" id="{13A6DC00-147E-9F42-A942-34EF5AC158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46" name="Picture 164" descr="Screen shot 2013-12-06 at 11.55.56 AM.png">
            <a:extLst>
              <a:ext uri="{FF2B5EF4-FFF2-40B4-BE49-F238E27FC236}">
                <a16:creationId xmlns:a16="http://schemas.microsoft.com/office/drawing/2014/main" id="{5575E933-AA95-FE48-AE1E-9A3370E876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47" name="Rectangle 165">
            <a:extLst>
              <a:ext uri="{FF2B5EF4-FFF2-40B4-BE49-F238E27FC236}">
                <a16:creationId xmlns:a16="http://schemas.microsoft.com/office/drawing/2014/main" id="{B4A246C2-316A-9C41-88E7-500D08550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13">
            <a:extLst>
              <a:ext uri="{FF2B5EF4-FFF2-40B4-BE49-F238E27FC236}">
                <a16:creationId xmlns:a16="http://schemas.microsoft.com/office/drawing/2014/main" id="{6CC35B3A-5BF9-364F-8FEB-12DC1F72B246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1953" name="Rectangle 85">
              <a:extLst>
                <a:ext uri="{FF2B5EF4-FFF2-40B4-BE49-F238E27FC236}">
                  <a16:creationId xmlns:a16="http://schemas.microsoft.com/office/drawing/2014/main" id="{B83DF754-F8FD-464B-9292-32F8AF29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4" name="Rectangle 86">
              <a:extLst>
                <a:ext uri="{FF2B5EF4-FFF2-40B4-BE49-F238E27FC236}">
                  <a16:creationId xmlns:a16="http://schemas.microsoft.com/office/drawing/2014/main" id="{0EE454F9-3A46-1840-A763-5F0A1E924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5" name="Rectangle 88">
              <a:extLst>
                <a:ext uri="{FF2B5EF4-FFF2-40B4-BE49-F238E27FC236}">
                  <a16:creationId xmlns:a16="http://schemas.microsoft.com/office/drawing/2014/main" id="{6654FC84-A1D1-164D-954E-93F24B160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6" name="Rectangle 89">
              <a:extLst>
                <a:ext uri="{FF2B5EF4-FFF2-40B4-BE49-F238E27FC236}">
                  <a16:creationId xmlns:a16="http://schemas.microsoft.com/office/drawing/2014/main" id="{5EB7047E-682C-B449-AB2D-E00C51C71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1957" name="Rectangle 90">
              <a:extLst>
                <a:ext uri="{FF2B5EF4-FFF2-40B4-BE49-F238E27FC236}">
                  <a16:creationId xmlns:a16="http://schemas.microsoft.com/office/drawing/2014/main" id="{F35FCE04-6C5E-FB44-9BBA-93239AF58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8" name="Rectangle 91">
              <a:extLst>
                <a:ext uri="{FF2B5EF4-FFF2-40B4-BE49-F238E27FC236}">
                  <a16:creationId xmlns:a16="http://schemas.microsoft.com/office/drawing/2014/main" id="{52A14CAD-EE77-884B-B141-01CC7DCCE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1959" name="Rectangle 92">
              <a:extLst>
                <a:ext uri="{FF2B5EF4-FFF2-40B4-BE49-F238E27FC236}">
                  <a16:creationId xmlns:a16="http://schemas.microsoft.com/office/drawing/2014/main" id="{65E295A3-76A9-0446-B696-FCC26877A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60" name="Rectangle 93">
              <a:extLst>
                <a:ext uri="{FF2B5EF4-FFF2-40B4-BE49-F238E27FC236}">
                  <a16:creationId xmlns:a16="http://schemas.microsoft.com/office/drawing/2014/main" id="{B288400A-3256-7543-9750-84B9DFE18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61" name="Rectangle 94">
              <a:extLst>
                <a:ext uri="{FF2B5EF4-FFF2-40B4-BE49-F238E27FC236}">
                  <a16:creationId xmlns:a16="http://schemas.microsoft.com/office/drawing/2014/main" id="{2992506E-CFFA-3D45-B4E7-5E15DFA7C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62" name="Rectangle 95">
              <a:extLst>
                <a:ext uri="{FF2B5EF4-FFF2-40B4-BE49-F238E27FC236}">
                  <a16:creationId xmlns:a16="http://schemas.microsoft.com/office/drawing/2014/main" id="{3D58B9DE-3461-C846-B456-5B13E1703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1963" name="Rectangle 96">
              <a:extLst>
                <a:ext uri="{FF2B5EF4-FFF2-40B4-BE49-F238E27FC236}">
                  <a16:creationId xmlns:a16="http://schemas.microsoft.com/office/drawing/2014/main" id="{544C8D6F-232E-8249-9B7A-B377F19D0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64" name="Rectangle 97">
              <a:extLst>
                <a:ext uri="{FF2B5EF4-FFF2-40B4-BE49-F238E27FC236}">
                  <a16:creationId xmlns:a16="http://schemas.microsoft.com/office/drawing/2014/main" id="{30597013-B6D1-A844-BC02-669E9118E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1965" name="Rectangle 98">
              <a:extLst>
                <a:ext uri="{FF2B5EF4-FFF2-40B4-BE49-F238E27FC236}">
                  <a16:creationId xmlns:a16="http://schemas.microsoft.com/office/drawing/2014/main" id="{1E22248A-FB8A-0E4F-8C0A-FB1B573D7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1966" name="Rectangle 99">
              <a:extLst>
                <a:ext uri="{FF2B5EF4-FFF2-40B4-BE49-F238E27FC236}">
                  <a16:creationId xmlns:a16="http://schemas.microsoft.com/office/drawing/2014/main" id="{17DC657F-D882-8C4D-A4E0-76518FD61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1967" name="Rectangle 100">
              <a:extLst>
                <a:ext uri="{FF2B5EF4-FFF2-40B4-BE49-F238E27FC236}">
                  <a16:creationId xmlns:a16="http://schemas.microsoft.com/office/drawing/2014/main" id="{BA5B7354-BE81-EB4D-B12A-E563329AC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1968" name="Rectangle 101">
              <a:extLst>
                <a:ext uri="{FF2B5EF4-FFF2-40B4-BE49-F238E27FC236}">
                  <a16:creationId xmlns:a16="http://schemas.microsoft.com/office/drawing/2014/main" id="{C014EF92-7966-C649-AF1A-30C649BA8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1969" name="Rectangle 102">
              <a:extLst>
                <a:ext uri="{FF2B5EF4-FFF2-40B4-BE49-F238E27FC236}">
                  <a16:creationId xmlns:a16="http://schemas.microsoft.com/office/drawing/2014/main" id="{D6F219EE-8E47-2742-8F55-E5BC5BADA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1970" name="Rectangle 103">
              <a:extLst>
                <a:ext uri="{FF2B5EF4-FFF2-40B4-BE49-F238E27FC236}">
                  <a16:creationId xmlns:a16="http://schemas.microsoft.com/office/drawing/2014/main" id="{B07D775B-908F-454F-A0B8-FBB723BCA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1" name="Rectangle 104">
              <a:extLst>
                <a:ext uri="{FF2B5EF4-FFF2-40B4-BE49-F238E27FC236}">
                  <a16:creationId xmlns:a16="http://schemas.microsoft.com/office/drawing/2014/main" id="{4DC48DCE-E7B8-A842-BACC-9596C0233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1972" name="Rectangle 105">
              <a:extLst>
                <a:ext uri="{FF2B5EF4-FFF2-40B4-BE49-F238E27FC236}">
                  <a16:creationId xmlns:a16="http://schemas.microsoft.com/office/drawing/2014/main" id="{21E64C40-31DC-C44F-BB04-1157FA37D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3" name="Rectangle 106">
              <a:extLst>
                <a:ext uri="{FF2B5EF4-FFF2-40B4-BE49-F238E27FC236}">
                  <a16:creationId xmlns:a16="http://schemas.microsoft.com/office/drawing/2014/main" id="{BF2BC120-C85E-6D41-9109-F09A19EC3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4" name="Rectangle 107">
              <a:extLst>
                <a:ext uri="{FF2B5EF4-FFF2-40B4-BE49-F238E27FC236}">
                  <a16:creationId xmlns:a16="http://schemas.microsoft.com/office/drawing/2014/main" id="{0EC11E1F-9B3B-FC4C-A9E3-E16D7E70D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5" name="Rectangle 108">
              <a:extLst>
                <a:ext uri="{FF2B5EF4-FFF2-40B4-BE49-F238E27FC236}">
                  <a16:creationId xmlns:a16="http://schemas.microsoft.com/office/drawing/2014/main" id="{DCF421FC-D155-D74F-B7A3-874B99069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1976" name="Rectangle 109">
              <a:extLst>
                <a:ext uri="{FF2B5EF4-FFF2-40B4-BE49-F238E27FC236}">
                  <a16:creationId xmlns:a16="http://schemas.microsoft.com/office/drawing/2014/main" id="{CEF5B8B2-278E-AC40-8D0D-04EE8388C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7" name="Rectangle 112">
              <a:extLst>
                <a:ext uri="{FF2B5EF4-FFF2-40B4-BE49-F238E27FC236}">
                  <a16:creationId xmlns:a16="http://schemas.microsoft.com/office/drawing/2014/main" id="{C8553CC6-5E7E-BE49-9F09-B5CED3FDA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8" name="Rectangle 114">
              <a:extLst>
                <a:ext uri="{FF2B5EF4-FFF2-40B4-BE49-F238E27FC236}">
                  <a16:creationId xmlns:a16="http://schemas.microsoft.com/office/drawing/2014/main" id="{A10FCD0A-9433-B24C-9256-334CE4433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79" name="Rectangle 115">
              <a:extLst>
                <a:ext uri="{FF2B5EF4-FFF2-40B4-BE49-F238E27FC236}">
                  <a16:creationId xmlns:a16="http://schemas.microsoft.com/office/drawing/2014/main" id="{5767A2C8-2B07-1548-8C9C-6F44C0B12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0" name="Rectangle 117">
              <a:extLst>
                <a:ext uri="{FF2B5EF4-FFF2-40B4-BE49-F238E27FC236}">
                  <a16:creationId xmlns:a16="http://schemas.microsoft.com/office/drawing/2014/main" id="{1629483A-9AE4-7A4C-B65E-96BD1F1D3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1" name="Rectangle 120">
              <a:extLst>
                <a:ext uri="{FF2B5EF4-FFF2-40B4-BE49-F238E27FC236}">
                  <a16:creationId xmlns:a16="http://schemas.microsoft.com/office/drawing/2014/main" id="{8963656D-3310-A642-8BCC-8DB85DC8E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2" name="Rectangle 122">
              <a:extLst>
                <a:ext uri="{FF2B5EF4-FFF2-40B4-BE49-F238E27FC236}">
                  <a16:creationId xmlns:a16="http://schemas.microsoft.com/office/drawing/2014/main" id="{5356D40D-6C19-C745-91F9-464CB85B0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3" name="Rectangle 123">
              <a:extLst>
                <a:ext uri="{FF2B5EF4-FFF2-40B4-BE49-F238E27FC236}">
                  <a16:creationId xmlns:a16="http://schemas.microsoft.com/office/drawing/2014/main" id="{38DF4D12-2CE9-E149-8351-656632F91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4" name="Rectangle 125">
              <a:extLst>
                <a:ext uri="{FF2B5EF4-FFF2-40B4-BE49-F238E27FC236}">
                  <a16:creationId xmlns:a16="http://schemas.microsoft.com/office/drawing/2014/main" id="{E738E253-C146-A64A-8A25-5CD33CE2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5" name="Rectangle 128">
              <a:extLst>
                <a:ext uri="{FF2B5EF4-FFF2-40B4-BE49-F238E27FC236}">
                  <a16:creationId xmlns:a16="http://schemas.microsoft.com/office/drawing/2014/main" id="{2B1A5114-79C7-4C43-A51D-8D616170F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6" name="Rectangle 130">
              <a:extLst>
                <a:ext uri="{FF2B5EF4-FFF2-40B4-BE49-F238E27FC236}">
                  <a16:creationId xmlns:a16="http://schemas.microsoft.com/office/drawing/2014/main" id="{0E5FE6AD-B023-B241-AFEF-89373AFB3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7" name="Rectangle 131">
              <a:extLst>
                <a:ext uri="{FF2B5EF4-FFF2-40B4-BE49-F238E27FC236}">
                  <a16:creationId xmlns:a16="http://schemas.microsoft.com/office/drawing/2014/main" id="{303DC5A5-7255-2049-95AB-4A2DDE07E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8" name="Rectangle 133">
              <a:extLst>
                <a:ext uri="{FF2B5EF4-FFF2-40B4-BE49-F238E27FC236}">
                  <a16:creationId xmlns:a16="http://schemas.microsoft.com/office/drawing/2014/main" id="{900EF742-F0D3-2347-973D-E0845F4A6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89" name="Rectangle 136">
              <a:extLst>
                <a:ext uri="{FF2B5EF4-FFF2-40B4-BE49-F238E27FC236}">
                  <a16:creationId xmlns:a16="http://schemas.microsoft.com/office/drawing/2014/main" id="{75050B21-0578-B744-9381-D9630F781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90" name="Rectangle 138">
              <a:extLst>
                <a:ext uri="{FF2B5EF4-FFF2-40B4-BE49-F238E27FC236}">
                  <a16:creationId xmlns:a16="http://schemas.microsoft.com/office/drawing/2014/main" id="{72DA877B-9227-7E44-85D9-33BBD1CD0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91" name="Rectangle 139">
              <a:extLst>
                <a:ext uri="{FF2B5EF4-FFF2-40B4-BE49-F238E27FC236}">
                  <a16:creationId xmlns:a16="http://schemas.microsoft.com/office/drawing/2014/main" id="{B6D85E12-C306-7344-9C27-4D401108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1858" name="Group 69">
            <a:extLst>
              <a:ext uri="{FF2B5EF4-FFF2-40B4-BE49-F238E27FC236}">
                <a16:creationId xmlns:a16="http://schemas.microsoft.com/office/drawing/2014/main" id="{894E42B5-F38B-3549-B7FF-AF6160A67088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1873" name="Rectangle 4">
              <a:extLst>
                <a:ext uri="{FF2B5EF4-FFF2-40B4-BE49-F238E27FC236}">
                  <a16:creationId xmlns:a16="http://schemas.microsoft.com/office/drawing/2014/main" id="{617628D6-52BC-EF48-B69B-4A7298B2A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4" name="Rectangle 5">
              <a:extLst>
                <a:ext uri="{FF2B5EF4-FFF2-40B4-BE49-F238E27FC236}">
                  <a16:creationId xmlns:a16="http://schemas.microsoft.com/office/drawing/2014/main" id="{D4CA36D4-DECF-1B40-8697-87E124BFD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5" name="Rectangle 6">
              <a:extLst>
                <a:ext uri="{FF2B5EF4-FFF2-40B4-BE49-F238E27FC236}">
                  <a16:creationId xmlns:a16="http://schemas.microsoft.com/office/drawing/2014/main" id="{48EE234C-F110-5B40-BD71-4D83BCEAD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6" name="Rectangle 7">
              <a:extLst>
                <a:ext uri="{FF2B5EF4-FFF2-40B4-BE49-F238E27FC236}">
                  <a16:creationId xmlns:a16="http://schemas.microsoft.com/office/drawing/2014/main" id="{2A6AF48F-F46E-1F42-B0CE-DC59B3A06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1877" name="Rectangle 8">
              <a:extLst>
                <a:ext uri="{FF2B5EF4-FFF2-40B4-BE49-F238E27FC236}">
                  <a16:creationId xmlns:a16="http://schemas.microsoft.com/office/drawing/2014/main" id="{5295947E-DA14-A24C-85E7-4AB4262EF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8" name="Rectangle 9">
              <a:extLst>
                <a:ext uri="{FF2B5EF4-FFF2-40B4-BE49-F238E27FC236}">
                  <a16:creationId xmlns:a16="http://schemas.microsoft.com/office/drawing/2014/main" id="{2E3518AD-EE07-8E4C-86FF-944574711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79" name="Rectangle 10">
              <a:extLst>
                <a:ext uri="{FF2B5EF4-FFF2-40B4-BE49-F238E27FC236}">
                  <a16:creationId xmlns:a16="http://schemas.microsoft.com/office/drawing/2014/main" id="{81988120-9C1A-E146-B1D8-AC268B19C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80" name="Rectangle 11">
              <a:extLst>
                <a:ext uri="{FF2B5EF4-FFF2-40B4-BE49-F238E27FC236}">
                  <a16:creationId xmlns:a16="http://schemas.microsoft.com/office/drawing/2014/main" id="{F7199622-81C0-E542-8FB2-44103E763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81" name="Rectangle 12">
              <a:extLst>
                <a:ext uri="{FF2B5EF4-FFF2-40B4-BE49-F238E27FC236}">
                  <a16:creationId xmlns:a16="http://schemas.microsoft.com/office/drawing/2014/main" id="{1A8E4581-791B-EC41-A0D7-0C132DB18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1882" name="Rectangle 13">
              <a:extLst>
                <a:ext uri="{FF2B5EF4-FFF2-40B4-BE49-F238E27FC236}">
                  <a16:creationId xmlns:a16="http://schemas.microsoft.com/office/drawing/2014/main" id="{96B79FC0-FF1D-6C43-8F85-5AC1CD846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83" name="Rectangle 14">
              <a:extLst>
                <a:ext uri="{FF2B5EF4-FFF2-40B4-BE49-F238E27FC236}">
                  <a16:creationId xmlns:a16="http://schemas.microsoft.com/office/drawing/2014/main" id="{701D9D08-48E0-E841-B0AC-8D6BE4915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1884" name="Rectangle 15">
              <a:extLst>
                <a:ext uri="{FF2B5EF4-FFF2-40B4-BE49-F238E27FC236}">
                  <a16:creationId xmlns:a16="http://schemas.microsoft.com/office/drawing/2014/main" id="{0B12B16F-D22D-F847-8BA6-5515D8D07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1885" name="Rectangle 16">
              <a:extLst>
                <a:ext uri="{FF2B5EF4-FFF2-40B4-BE49-F238E27FC236}">
                  <a16:creationId xmlns:a16="http://schemas.microsoft.com/office/drawing/2014/main" id="{DF7E411D-D305-E945-A5AD-932A232B7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1886" name="Rectangle 17">
              <a:extLst>
                <a:ext uri="{FF2B5EF4-FFF2-40B4-BE49-F238E27FC236}">
                  <a16:creationId xmlns:a16="http://schemas.microsoft.com/office/drawing/2014/main" id="{A981FEE5-981B-E04D-9511-440C36D7B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887" name="Rectangle 18">
              <a:extLst>
                <a:ext uri="{FF2B5EF4-FFF2-40B4-BE49-F238E27FC236}">
                  <a16:creationId xmlns:a16="http://schemas.microsoft.com/office/drawing/2014/main" id="{871C6F58-02DB-574F-AB2E-9AC9BB40B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1888" name="Rectangle 19">
              <a:extLst>
                <a:ext uri="{FF2B5EF4-FFF2-40B4-BE49-F238E27FC236}">
                  <a16:creationId xmlns:a16="http://schemas.microsoft.com/office/drawing/2014/main" id="{E65C5B0A-7BC3-3B41-8724-03E1EB197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1889" name="Rectangle 20">
              <a:extLst>
                <a:ext uri="{FF2B5EF4-FFF2-40B4-BE49-F238E27FC236}">
                  <a16:creationId xmlns:a16="http://schemas.microsoft.com/office/drawing/2014/main" id="{AEBDF9F0-7A6C-DD4C-AF85-C0C99AE57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0" name="Rectangle 21">
              <a:extLst>
                <a:ext uri="{FF2B5EF4-FFF2-40B4-BE49-F238E27FC236}">
                  <a16:creationId xmlns:a16="http://schemas.microsoft.com/office/drawing/2014/main" id="{24D069E0-FBC4-1E4E-902A-1ED567359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891" name="Rectangle 22">
              <a:extLst>
                <a:ext uri="{FF2B5EF4-FFF2-40B4-BE49-F238E27FC236}">
                  <a16:creationId xmlns:a16="http://schemas.microsoft.com/office/drawing/2014/main" id="{4F787463-5F86-4D40-A505-29EB72656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2" name="Rectangle 23">
              <a:extLst>
                <a:ext uri="{FF2B5EF4-FFF2-40B4-BE49-F238E27FC236}">
                  <a16:creationId xmlns:a16="http://schemas.microsoft.com/office/drawing/2014/main" id="{983CDB87-74B9-884D-99AD-050321A23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3" name="Rectangle 24">
              <a:extLst>
                <a:ext uri="{FF2B5EF4-FFF2-40B4-BE49-F238E27FC236}">
                  <a16:creationId xmlns:a16="http://schemas.microsoft.com/office/drawing/2014/main" id="{30E56088-ACED-5A4A-8F35-9B5618DF5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4" name="Rectangle 25">
              <a:extLst>
                <a:ext uri="{FF2B5EF4-FFF2-40B4-BE49-F238E27FC236}">
                  <a16:creationId xmlns:a16="http://schemas.microsoft.com/office/drawing/2014/main" id="{D29ADC37-0B86-A648-9AC2-EA2584A2E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1895" name="Rectangle 26">
              <a:extLst>
                <a:ext uri="{FF2B5EF4-FFF2-40B4-BE49-F238E27FC236}">
                  <a16:creationId xmlns:a16="http://schemas.microsoft.com/office/drawing/2014/main" id="{04A109DB-B372-D24A-9B72-9A3220A6D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1896" name="Rectangle 27">
              <a:extLst>
                <a:ext uri="{FF2B5EF4-FFF2-40B4-BE49-F238E27FC236}">
                  <a16:creationId xmlns:a16="http://schemas.microsoft.com/office/drawing/2014/main" id="{B0700334-584F-D841-9575-E5C590DEF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1897" name="Rectangle 28">
              <a:extLst>
                <a:ext uri="{FF2B5EF4-FFF2-40B4-BE49-F238E27FC236}">
                  <a16:creationId xmlns:a16="http://schemas.microsoft.com/office/drawing/2014/main" id="{3730E986-7841-954D-83C6-EF079CC1D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1898" name="Rectangle 29">
              <a:extLst>
                <a:ext uri="{FF2B5EF4-FFF2-40B4-BE49-F238E27FC236}">
                  <a16:creationId xmlns:a16="http://schemas.microsoft.com/office/drawing/2014/main" id="{551056BD-37DC-B84D-A05B-551FE3C75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899" name="Rectangle 30">
              <a:extLst>
                <a:ext uri="{FF2B5EF4-FFF2-40B4-BE49-F238E27FC236}">
                  <a16:creationId xmlns:a16="http://schemas.microsoft.com/office/drawing/2014/main" id="{DAB86EFA-9022-7C46-8715-1B72F4EC7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00" name="Rectangle 31">
              <a:extLst>
                <a:ext uri="{FF2B5EF4-FFF2-40B4-BE49-F238E27FC236}">
                  <a16:creationId xmlns:a16="http://schemas.microsoft.com/office/drawing/2014/main" id="{FD14CA0B-2ED0-AE45-86C4-B163A5F5D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1901" name="Rectangle 32">
              <a:extLst>
                <a:ext uri="{FF2B5EF4-FFF2-40B4-BE49-F238E27FC236}">
                  <a16:creationId xmlns:a16="http://schemas.microsoft.com/office/drawing/2014/main" id="{87AD4B3D-D265-1545-86F3-FFAB360E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1902" name="Rectangle 33">
              <a:extLst>
                <a:ext uri="{FF2B5EF4-FFF2-40B4-BE49-F238E27FC236}">
                  <a16:creationId xmlns:a16="http://schemas.microsoft.com/office/drawing/2014/main" id="{24C9A579-56FD-664B-9EAD-248655D8A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1903" name="Rectangle 34">
              <a:extLst>
                <a:ext uri="{FF2B5EF4-FFF2-40B4-BE49-F238E27FC236}">
                  <a16:creationId xmlns:a16="http://schemas.microsoft.com/office/drawing/2014/main" id="{08A8FF23-4A90-CC4C-9D6A-AB9A98251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04" name="Rectangle 35">
              <a:extLst>
                <a:ext uri="{FF2B5EF4-FFF2-40B4-BE49-F238E27FC236}">
                  <a16:creationId xmlns:a16="http://schemas.microsoft.com/office/drawing/2014/main" id="{77E420C8-9979-B54E-9FD1-08AA04A9E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1905" name="Rectangle 36">
              <a:extLst>
                <a:ext uri="{FF2B5EF4-FFF2-40B4-BE49-F238E27FC236}">
                  <a16:creationId xmlns:a16="http://schemas.microsoft.com/office/drawing/2014/main" id="{AF6EA661-9D7C-EE47-8A03-D720E5A5A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1906" name="Rectangle 37">
              <a:extLst>
                <a:ext uri="{FF2B5EF4-FFF2-40B4-BE49-F238E27FC236}">
                  <a16:creationId xmlns:a16="http://schemas.microsoft.com/office/drawing/2014/main" id="{12B703A6-DEAD-4E42-BB68-B8FBF7D4B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1907" name="Rectangle 38">
              <a:extLst>
                <a:ext uri="{FF2B5EF4-FFF2-40B4-BE49-F238E27FC236}">
                  <a16:creationId xmlns:a16="http://schemas.microsoft.com/office/drawing/2014/main" id="{23190B14-3612-F841-B102-744330134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08" name="Rectangle 39">
              <a:extLst>
                <a:ext uri="{FF2B5EF4-FFF2-40B4-BE49-F238E27FC236}">
                  <a16:creationId xmlns:a16="http://schemas.microsoft.com/office/drawing/2014/main" id="{A89108FF-B104-9D40-BC8A-DC4C7E41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09" name="Rectangle 40">
              <a:extLst>
                <a:ext uri="{FF2B5EF4-FFF2-40B4-BE49-F238E27FC236}">
                  <a16:creationId xmlns:a16="http://schemas.microsoft.com/office/drawing/2014/main" id="{D6CDD44B-9288-1340-B93F-728620C1B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0" name="Rectangle 41">
              <a:extLst>
                <a:ext uri="{FF2B5EF4-FFF2-40B4-BE49-F238E27FC236}">
                  <a16:creationId xmlns:a16="http://schemas.microsoft.com/office/drawing/2014/main" id="{9B699C20-D587-A747-A76E-9343DCB86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1" name="Rectangle 42">
              <a:extLst>
                <a:ext uri="{FF2B5EF4-FFF2-40B4-BE49-F238E27FC236}">
                  <a16:creationId xmlns:a16="http://schemas.microsoft.com/office/drawing/2014/main" id="{274E9164-3CA1-784B-AB0C-54B8BB4AC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2" name="Rectangle 43">
              <a:extLst>
                <a:ext uri="{FF2B5EF4-FFF2-40B4-BE49-F238E27FC236}">
                  <a16:creationId xmlns:a16="http://schemas.microsoft.com/office/drawing/2014/main" id="{9220B138-6616-E149-AEE3-AD072B580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1913" name="Rectangle 44">
              <a:extLst>
                <a:ext uri="{FF2B5EF4-FFF2-40B4-BE49-F238E27FC236}">
                  <a16:creationId xmlns:a16="http://schemas.microsoft.com/office/drawing/2014/main" id="{BF6F73DE-7B40-3C41-9DC7-C4DAF6D54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14" name="Rectangle 45">
              <a:extLst>
                <a:ext uri="{FF2B5EF4-FFF2-40B4-BE49-F238E27FC236}">
                  <a16:creationId xmlns:a16="http://schemas.microsoft.com/office/drawing/2014/main" id="{398F6511-6400-574F-9E0E-B50D08925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5" name="Rectangle 46">
              <a:extLst>
                <a:ext uri="{FF2B5EF4-FFF2-40B4-BE49-F238E27FC236}">
                  <a16:creationId xmlns:a16="http://schemas.microsoft.com/office/drawing/2014/main" id="{9397F274-1783-2E42-8B05-D5CAFB4AE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16" name="Rectangle 47">
              <a:extLst>
                <a:ext uri="{FF2B5EF4-FFF2-40B4-BE49-F238E27FC236}">
                  <a16:creationId xmlns:a16="http://schemas.microsoft.com/office/drawing/2014/main" id="{CB090D57-F3C4-534A-92C0-35924D09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17" name="Rectangle 48">
              <a:extLst>
                <a:ext uri="{FF2B5EF4-FFF2-40B4-BE49-F238E27FC236}">
                  <a16:creationId xmlns:a16="http://schemas.microsoft.com/office/drawing/2014/main" id="{B0696250-7E7B-0347-8A47-4C4CBA9A6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18" name="Rectangle 49">
              <a:extLst>
                <a:ext uri="{FF2B5EF4-FFF2-40B4-BE49-F238E27FC236}">
                  <a16:creationId xmlns:a16="http://schemas.microsoft.com/office/drawing/2014/main" id="{4001D84D-06BB-7645-B6FE-7326C35D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19" name="Rectangle 50">
              <a:extLst>
                <a:ext uri="{FF2B5EF4-FFF2-40B4-BE49-F238E27FC236}">
                  <a16:creationId xmlns:a16="http://schemas.microsoft.com/office/drawing/2014/main" id="{4F467352-A5E3-364D-A8F2-23392A355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1920" name="Rectangle 51">
              <a:extLst>
                <a:ext uri="{FF2B5EF4-FFF2-40B4-BE49-F238E27FC236}">
                  <a16:creationId xmlns:a16="http://schemas.microsoft.com/office/drawing/2014/main" id="{A97FB56D-B5F7-A345-B7A8-73658E3FE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21" name="Rectangle 52">
              <a:extLst>
                <a:ext uri="{FF2B5EF4-FFF2-40B4-BE49-F238E27FC236}">
                  <a16:creationId xmlns:a16="http://schemas.microsoft.com/office/drawing/2014/main" id="{98509D67-E373-994C-8EDA-0190BE217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22" name="Rectangle 53">
              <a:extLst>
                <a:ext uri="{FF2B5EF4-FFF2-40B4-BE49-F238E27FC236}">
                  <a16:creationId xmlns:a16="http://schemas.microsoft.com/office/drawing/2014/main" id="{D493A799-2923-6A47-8297-E90A775FE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23" name="Rectangle 54">
              <a:extLst>
                <a:ext uri="{FF2B5EF4-FFF2-40B4-BE49-F238E27FC236}">
                  <a16:creationId xmlns:a16="http://schemas.microsoft.com/office/drawing/2014/main" id="{73F4A22E-87D1-924C-8986-608ACE182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24" name="Rectangle 55">
              <a:extLst>
                <a:ext uri="{FF2B5EF4-FFF2-40B4-BE49-F238E27FC236}">
                  <a16:creationId xmlns:a16="http://schemas.microsoft.com/office/drawing/2014/main" id="{5EE9E1DA-BAE9-7D4E-80D1-FECE37A4A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25" name="Rectangle 56">
              <a:extLst>
                <a:ext uri="{FF2B5EF4-FFF2-40B4-BE49-F238E27FC236}">
                  <a16:creationId xmlns:a16="http://schemas.microsoft.com/office/drawing/2014/main" id="{7EF93BF3-01C0-C443-B76A-778E700CD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26" name="Rectangle 57">
              <a:extLst>
                <a:ext uri="{FF2B5EF4-FFF2-40B4-BE49-F238E27FC236}">
                  <a16:creationId xmlns:a16="http://schemas.microsoft.com/office/drawing/2014/main" id="{F6F1CF68-6519-214C-BBFF-2C32BD9CD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27" name="Rectangle 58">
              <a:extLst>
                <a:ext uri="{FF2B5EF4-FFF2-40B4-BE49-F238E27FC236}">
                  <a16:creationId xmlns:a16="http://schemas.microsoft.com/office/drawing/2014/main" id="{39E8601D-32A2-8A4A-99D4-5F42E6CA4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28" name="Rectangle 59">
              <a:extLst>
                <a:ext uri="{FF2B5EF4-FFF2-40B4-BE49-F238E27FC236}">
                  <a16:creationId xmlns:a16="http://schemas.microsoft.com/office/drawing/2014/main" id="{3076990F-F386-C448-BDE8-2F7558D09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29" name="Rectangle 60">
              <a:extLst>
                <a:ext uri="{FF2B5EF4-FFF2-40B4-BE49-F238E27FC236}">
                  <a16:creationId xmlns:a16="http://schemas.microsoft.com/office/drawing/2014/main" id="{124C331B-5A2E-5944-A46D-72D633B28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1930" name="Rectangle 61">
              <a:extLst>
                <a:ext uri="{FF2B5EF4-FFF2-40B4-BE49-F238E27FC236}">
                  <a16:creationId xmlns:a16="http://schemas.microsoft.com/office/drawing/2014/main" id="{D17A7EFE-4D3A-BC4E-B5D7-231685961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31" name="Rectangle 62">
              <a:extLst>
                <a:ext uri="{FF2B5EF4-FFF2-40B4-BE49-F238E27FC236}">
                  <a16:creationId xmlns:a16="http://schemas.microsoft.com/office/drawing/2014/main" id="{9886A6CB-64A7-B546-A665-E5DA88EB2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32" name="Rectangle 63">
              <a:extLst>
                <a:ext uri="{FF2B5EF4-FFF2-40B4-BE49-F238E27FC236}">
                  <a16:creationId xmlns:a16="http://schemas.microsoft.com/office/drawing/2014/main" id="{31C77999-2A35-1A4D-A12D-77008242D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33" name="Rectangle 64">
              <a:extLst>
                <a:ext uri="{FF2B5EF4-FFF2-40B4-BE49-F238E27FC236}">
                  <a16:creationId xmlns:a16="http://schemas.microsoft.com/office/drawing/2014/main" id="{C8FD3F83-D6F3-5E45-AA8F-BFCF03933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34" name="Rectangle 65">
              <a:extLst>
                <a:ext uri="{FF2B5EF4-FFF2-40B4-BE49-F238E27FC236}">
                  <a16:creationId xmlns:a16="http://schemas.microsoft.com/office/drawing/2014/main" id="{9CE398A5-0A64-4143-A07F-859792DAC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35" name="Rectangle 66">
              <a:extLst>
                <a:ext uri="{FF2B5EF4-FFF2-40B4-BE49-F238E27FC236}">
                  <a16:creationId xmlns:a16="http://schemas.microsoft.com/office/drawing/2014/main" id="{0FFDAB8A-555B-FE45-8796-AB8C0D15B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36" name="Rectangle 67">
              <a:extLst>
                <a:ext uri="{FF2B5EF4-FFF2-40B4-BE49-F238E27FC236}">
                  <a16:creationId xmlns:a16="http://schemas.microsoft.com/office/drawing/2014/main" id="{235D02EF-A1DB-2D4E-9172-EB8E41F81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37" name="Rectangle 68">
              <a:extLst>
                <a:ext uri="{FF2B5EF4-FFF2-40B4-BE49-F238E27FC236}">
                  <a16:creationId xmlns:a16="http://schemas.microsoft.com/office/drawing/2014/main" id="{1B1E43DB-600D-1943-A627-0BAEA3D66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38" name="Rectangle 69">
              <a:extLst>
                <a:ext uri="{FF2B5EF4-FFF2-40B4-BE49-F238E27FC236}">
                  <a16:creationId xmlns:a16="http://schemas.microsoft.com/office/drawing/2014/main" id="{EFA87828-0509-F14A-A07A-C5A30B3F3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39" name="Rectangle 70">
              <a:extLst>
                <a:ext uri="{FF2B5EF4-FFF2-40B4-BE49-F238E27FC236}">
                  <a16:creationId xmlns:a16="http://schemas.microsoft.com/office/drawing/2014/main" id="{0CB17D82-AFA8-0541-9165-DD67EEF4F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1940" name="Rectangle 71">
              <a:extLst>
                <a:ext uri="{FF2B5EF4-FFF2-40B4-BE49-F238E27FC236}">
                  <a16:creationId xmlns:a16="http://schemas.microsoft.com/office/drawing/2014/main" id="{7F0BDA17-CBFE-0944-94B1-5EE568DD9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41" name="Rectangle 72">
              <a:extLst>
                <a:ext uri="{FF2B5EF4-FFF2-40B4-BE49-F238E27FC236}">
                  <a16:creationId xmlns:a16="http://schemas.microsoft.com/office/drawing/2014/main" id="{B6F82CEC-7DFE-394A-A4D7-5EF02697A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42" name="Rectangle 73">
              <a:extLst>
                <a:ext uri="{FF2B5EF4-FFF2-40B4-BE49-F238E27FC236}">
                  <a16:creationId xmlns:a16="http://schemas.microsoft.com/office/drawing/2014/main" id="{F8F3E3C8-0EA1-4C47-BA4C-2D99BEC3F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43" name="Rectangle 74">
              <a:extLst>
                <a:ext uri="{FF2B5EF4-FFF2-40B4-BE49-F238E27FC236}">
                  <a16:creationId xmlns:a16="http://schemas.microsoft.com/office/drawing/2014/main" id="{925EED1D-2107-C445-A1B4-273EEF5A5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44" name="Rectangle 75">
              <a:extLst>
                <a:ext uri="{FF2B5EF4-FFF2-40B4-BE49-F238E27FC236}">
                  <a16:creationId xmlns:a16="http://schemas.microsoft.com/office/drawing/2014/main" id="{25E65ED7-C5F0-3241-B604-8C9456262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45" name="Rectangle 76">
              <a:extLst>
                <a:ext uri="{FF2B5EF4-FFF2-40B4-BE49-F238E27FC236}">
                  <a16:creationId xmlns:a16="http://schemas.microsoft.com/office/drawing/2014/main" id="{A2735C22-DF54-B740-A744-4717B068B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46" name="Rectangle 77">
              <a:extLst>
                <a:ext uri="{FF2B5EF4-FFF2-40B4-BE49-F238E27FC236}">
                  <a16:creationId xmlns:a16="http://schemas.microsoft.com/office/drawing/2014/main" id="{B144CF00-9992-9D41-8B04-2FE9370FE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1947" name="Rectangle 78">
              <a:extLst>
                <a:ext uri="{FF2B5EF4-FFF2-40B4-BE49-F238E27FC236}">
                  <a16:creationId xmlns:a16="http://schemas.microsoft.com/office/drawing/2014/main" id="{C5563121-072A-7F46-9752-5D10EAC5A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1948" name="Rectangle 79">
              <a:extLst>
                <a:ext uri="{FF2B5EF4-FFF2-40B4-BE49-F238E27FC236}">
                  <a16:creationId xmlns:a16="http://schemas.microsoft.com/office/drawing/2014/main" id="{4E083764-E546-1741-BCAB-63655CA63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49" name="Rectangle 80">
              <a:extLst>
                <a:ext uri="{FF2B5EF4-FFF2-40B4-BE49-F238E27FC236}">
                  <a16:creationId xmlns:a16="http://schemas.microsoft.com/office/drawing/2014/main" id="{ACCD4945-6627-544E-A353-CA6E10BFE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1950" name="Rectangle 81">
              <a:extLst>
                <a:ext uri="{FF2B5EF4-FFF2-40B4-BE49-F238E27FC236}">
                  <a16:creationId xmlns:a16="http://schemas.microsoft.com/office/drawing/2014/main" id="{FD0E4DC3-964C-A644-8107-88272F6F3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1" name="Rectangle 82">
              <a:extLst>
                <a:ext uri="{FF2B5EF4-FFF2-40B4-BE49-F238E27FC236}">
                  <a16:creationId xmlns:a16="http://schemas.microsoft.com/office/drawing/2014/main" id="{608A8F0F-76A8-AA4E-BD2A-F5F668A76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1952" name="Rectangle 83">
              <a:extLst>
                <a:ext uri="{FF2B5EF4-FFF2-40B4-BE49-F238E27FC236}">
                  <a16:creationId xmlns:a16="http://schemas.microsoft.com/office/drawing/2014/main" id="{0D585C9C-7892-3F42-9A2A-083AE100F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1859" name="Rectangle 2">
            <a:extLst>
              <a:ext uri="{FF2B5EF4-FFF2-40B4-BE49-F238E27FC236}">
                <a16:creationId xmlns:a16="http://schemas.microsoft.com/office/drawing/2014/main" id="{DA86327E-F9FE-F344-8BE8-33D0549043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1860" name="Rectangle 110">
            <a:extLst>
              <a:ext uri="{FF2B5EF4-FFF2-40B4-BE49-F238E27FC236}">
                <a16:creationId xmlns:a16="http://schemas.microsoft.com/office/drawing/2014/main" id="{04EF44E3-6C91-DC47-BB1F-321C4FB17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1861" name="Rectangle 118">
            <a:extLst>
              <a:ext uri="{FF2B5EF4-FFF2-40B4-BE49-F238E27FC236}">
                <a16:creationId xmlns:a16="http://schemas.microsoft.com/office/drawing/2014/main" id="{0FB88543-8276-084E-9F4D-E31CFD1B4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1862" name="Rectangle 126">
            <a:extLst>
              <a:ext uri="{FF2B5EF4-FFF2-40B4-BE49-F238E27FC236}">
                <a16:creationId xmlns:a16="http://schemas.microsoft.com/office/drawing/2014/main" id="{466E9746-7FDC-7548-BC71-4BDCED2D4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1863" name="Rectangle 134">
            <a:extLst>
              <a:ext uri="{FF2B5EF4-FFF2-40B4-BE49-F238E27FC236}">
                <a16:creationId xmlns:a16="http://schemas.microsoft.com/office/drawing/2014/main" id="{263CF007-E32C-BC4C-B581-44FA5A1E1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1864" name="Rectangle 116">
            <a:extLst>
              <a:ext uri="{FF2B5EF4-FFF2-40B4-BE49-F238E27FC236}">
                <a16:creationId xmlns:a16="http://schemas.microsoft.com/office/drawing/2014/main" id="{3AD4655C-408F-0D42-B526-1DC2B3A37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1865" name="Rectangle 124">
            <a:extLst>
              <a:ext uri="{FF2B5EF4-FFF2-40B4-BE49-F238E27FC236}">
                <a16:creationId xmlns:a16="http://schemas.microsoft.com/office/drawing/2014/main" id="{23485C84-AEBA-EA44-92F8-4BF7C88FE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1866" name="Rectangle 132">
            <a:extLst>
              <a:ext uri="{FF2B5EF4-FFF2-40B4-BE49-F238E27FC236}">
                <a16:creationId xmlns:a16="http://schemas.microsoft.com/office/drawing/2014/main" id="{6E8EB743-2846-014B-B0D0-676E502CC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1867" name="Rectangle 140">
            <a:extLst>
              <a:ext uri="{FF2B5EF4-FFF2-40B4-BE49-F238E27FC236}">
                <a16:creationId xmlns:a16="http://schemas.microsoft.com/office/drawing/2014/main" id="{55B3E106-83A0-624A-A237-09B84B3E3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1868" name="Rectangle 158">
            <a:extLst>
              <a:ext uri="{FF2B5EF4-FFF2-40B4-BE49-F238E27FC236}">
                <a16:creationId xmlns:a16="http://schemas.microsoft.com/office/drawing/2014/main" id="{2F4CE6E6-4C84-7242-8B03-B7FE0751C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1869" name="Picture 2" descr="Screen shot 2013-10-21 at 1.42.50 PM.png">
            <a:extLst>
              <a:ext uri="{FF2B5EF4-FFF2-40B4-BE49-F238E27FC236}">
                <a16:creationId xmlns:a16="http://schemas.microsoft.com/office/drawing/2014/main" id="{2023E462-ECA7-6841-8CA3-660DE3CE5D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1870" name="Picture 164" descr="Screen shot 2013-12-06 at 11.55.56 AM.png">
            <a:extLst>
              <a:ext uri="{FF2B5EF4-FFF2-40B4-BE49-F238E27FC236}">
                <a16:creationId xmlns:a16="http://schemas.microsoft.com/office/drawing/2014/main" id="{91A3DCB4-F28D-9646-8477-B5BEA464DD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71" name="Rectangle 165">
            <a:extLst>
              <a:ext uri="{FF2B5EF4-FFF2-40B4-BE49-F238E27FC236}">
                <a16:creationId xmlns:a16="http://schemas.microsoft.com/office/drawing/2014/main" id="{05EF2EED-E24E-F244-A0C6-42DD86D81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72" name="Rectangle 166">
            <a:extLst>
              <a:ext uri="{FF2B5EF4-FFF2-40B4-BE49-F238E27FC236}">
                <a16:creationId xmlns:a16="http://schemas.microsoft.com/office/drawing/2014/main" id="{AC8085F3-FFDF-D744-AE32-1F1CE6D22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1" name="Group 13">
            <a:extLst>
              <a:ext uri="{FF2B5EF4-FFF2-40B4-BE49-F238E27FC236}">
                <a16:creationId xmlns:a16="http://schemas.microsoft.com/office/drawing/2014/main" id="{DC7C7A02-E8AD-FB4C-B37A-9664CC46EA6E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2979" name="Rectangle 85">
              <a:extLst>
                <a:ext uri="{FF2B5EF4-FFF2-40B4-BE49-F238E27FC236}">
                  <a16:creationId xmlns:a16="http://schemas.microsoft.com/office/drawing/2014/main" id="{FEC3D023-B3F5-7343-AA71-D655A3DC1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0" name="Rectangle 86">
              <a:extLst>
                <a:ext uri="{FF2B5EF4-FFF2-40B4-BE49-F238E27FC236}">
                  <a16:creationId xmlns:a16="http://schemas.microsoft.com/office/drawing/2014/main" id="{B1E5E555-1BCB-8144-B8BA-8021E4012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1" name="Rectangle 88">
              <a:extLst>
                <a:ext uri="{FF2B5EF4-FFF2-40B4-BE49-F238E27FC236}">
                  <a16:creationId xmlns:a16="http://schemas.microsoft.com/office/drawing/2014/main" id="{CB50920E-B338-9445-8872-6692F7B6E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2" name="Rectangle 89">
              <a:extLst>
                <a:ext uri="{FF2B5EF4-FFF2-40B4-BE49-F238E27FC236}">
                  <a16:creationId xmlns:a16="http://schemas.microsoft.com/office/drawing/2014/main" id="{BCEB637F-A751-914D-9CB8-BC6DD72A9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2983" name="Rectangle 90">
              <a:extLst>
                <a:ext uri="{FF2B5EF4-FFF2-40B4-BE49-F238E27FC236}">
                  <a16:creationId xmlns:a16="http://schemas.microsoft.com/office/drawing/2014/main" id="{EF53B9F7-7A33-2948-97BF-5A0E541BA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4" name="Rectangle 91">
              <a:extLst>
                <a:ext uri="{FF2B5EF4-FFF2-40B4-BE49-F238E27FC236}">
                  <a16:creationId xmlns:a16="http://schemas.microsoft.com/office/drawing/2014/main" id="{1C958CEA-7F8C-4F4A-99DC-35DB372B6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2985" name="Rectangle 92">
              <a:extLst>
                <a:ext uri="{FF2B5EF4-FFF2-40B4-BE49-F238E27FC236}">
                  <a16:creationId xmlns:a16="http://schemas.microsoft.com/office/drawing/2014/main" id="{1D89FCCD-6A0E-DA4A-8AD7-59C6B3A21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6" name="Rectangle 93">
              <a:extLst>
                <a:ext uri="{FF2B5EF4-FFF2-40B4-BE49-F238E27FC236}">
                  <a16:creationId xmlns:a16="http://schemas.microsoft.com/office/drawing/2014/main" id="{EA60857B-D8B6-3B41-8DD6-FD64891AD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7" name="Rectangle 94">
              <a:extLst>
                <a:ext uri="{FF2B5EF4-FFF2-40B4-BE49-F238E27FC236}">
                  <a16:creationId xmlns:a16="http://schemas.microsoft.com/office/drawing/2014/main" id="{9B3CA941-4447-3E43-9C20-51BEE8CF8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88" name="Rectangle 95">
              <a:extLst>
                <a:ext uri="{FF2B5EF4-FFF2-40B4-BE49-F238E27FC236}">
                  <a16:creationId xmlns:a16="http://schemas.microsoft.com/office/drawing/2014/main" id="{EFAFDC26-C6A5-DC46-ABF7-98B88B00B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2989" name="Rectangle 96">
              <a:extLst>
                <a:ext uri="{FF2B5EF4-FFF2-40B4-BE49-F238E27FC236}">
                  <a16:creationId xmlns:a16="http://schemas.microsoft.com/office/drawing/2014/main" id="{ED8A9F20-9323-4E45-A664-9CBA78C3C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90" name="Rectangle 97">
              <a:extLst>
                <a:ext uri="{FF2B5EF4-FFF2-40B4-BE49-F238E27FC236}">
                  <a16:creationId xmlns:a16="http://schemas.microsoft.com/office/drawing/2014/main" id="{03C3FD02-FF22-CB47-B389-160064C42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2991" name="Rectangle 98">
              <a:extLst>
                <a:ext uri="{FF2B5EF4-FFF2-40B4-BE49-F238E27FC236}">
                  <a16:creationId xmlns:a16="http://schemas.microsoft.com/office/drawing/2014/main" id="{E9046F00-E7FC-2040-B128-747BE50CD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2992" name="Rectangle 99">
              <a:extLst>
                <a:ext uri="{FF2B5EF4-FFF2-40B4-BE49-F238E27FC236}">
                  <a16:creationId xmlns:a16="http://schemas.microsoft.com/office/drawing/2014/main" id="{32212EF3-7C42-D147-A33C-D018286B5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2993" name="Rectangle 100">
              <a:extLst>
                <a:ext uri="{FF2B5EF4-FFF2-40B4-BE49-F238E27FC236}">
                  <a16:creationId xmlns:a16="http://schemas.microsoft.com/office/drawing/2014/main" id="{2B9C9FD3-C86C-0D47-BFA1-6BDFB44FA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2994" name="Rectangle 101">
              <a:extLst>
                <a:ext uri="{FF2B5EF4-FFF2-40B4-BE49-F238E27FC236}">
                  <a16:creationId xmlns:a16="http://schemas.microsoft.com/office/drawing/2014/main" id="{5393D85B-2C81-514D-B920-8DA3F2AB8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2995" name="Rectangle 102">
              <a:extLst>
                <a:ext uri="{FF2B5EF4-FFF2-40B4-BE49-F238E27FC236}">
                  <a16:creationId xmlns:a16="http://schemas.microsoft.com/office/drawing/2014/main" id="{EAAA9A0F-06B4-8246-8B18-F18328F64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2996" name="Rectangle 103">
              <a:extLst>
                <a:ext uri="{FF2B5EF4-FFF2-40B4-BE49-F238E27FC236}">
                  <a16:creationId xmlns:a16="http://schemas.microsoft.com/office/drawing/2014/main" id="{C72113A4-9276-7648-BC70-02A09ACEC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97" name="Rectangle 104">
              <a:extLst>
                <a:ext uri="{FF2B5EF4-FFF2-40B4-BE49-F238E27FC236}">
                  <a16:creationId xmlns:a16="http://schemas.microsoft.com/office/drawing/2014/main" id="{A3FF027B-DEDC-BB4A-B199-F83EEB7A1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2998" name="Rectangle 105">
              <a:extLst>
                <a:ext uri="{FF2B5EF4-FFF2-40B4-BE49-F238E27FC236}">
                  <a16:creationId xmlns:a16="http://schemas.microsoft.com/office/drawing/2014/main" id="{4012F642-5D1B-0542-952B-AE9C17CC9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99" name="Rectangle 106">
              <a:extLst>
                <a:ext uri="{FF2B5EF4-FFF2-40B4-BE49-F238E27FC236}">
                  <a16:creationId xmlns:a16="http://schemas.microsoft.com/office/drawing/2014/main" id="{5A18186E-298E-2149-A68E-6C6446B9A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0" name="Rectangle 107">
              <a:extLst>
                <a:ext uri="{FF2B5EF4-FFF2-40B4-BE49-F238E27FC236}">
                  <a16:creationId xmlns:a16="http://schemas.microsoft.com/office/drawing/2014/main" id="{2FCA5E5F-A423-7B4F-A122-90194D4D0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1" name="Rectangle 108">
              <a:extLst>
                <a:ext uri="{FF2B5EF4-FFF2-40B4-BE49-F238E27FC236}">
                  <a16:creationId xmlns:a16="http://schemas.microsoft.com/office/drawing/2014/main" id="{EBA8421F-0DB9-CE4A-A645-C2D4F5BBD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3002" name="Rectangle 109">
              <a:extLst>
                <a:ext uri="{FF2B5EF4-FFF2-40B4-BE49-F238E27FC236}">
                  <a16:creationId xmlns:a16="http://schemas.microsoft.com/office/drawing/2014/main" id="{5EEB3A61-1920-4942-A64C-3C88B36F1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3" name="Rectangle 112">
              <a:extLst>
                <a:ext uri="{FF2B5EF4-FFF2-40B4-BE49-F238E27FC236}">
                  <a16:creationId xmlns:a16="http://schemas.microsoft.com/office/drawing/2014/main" id="{0817B071-2904-7A4B-87C2-CE8C26003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4" name="Rectangle 114">
              <a:extLst>
                <a:ext uri="{FF2B5EF4-FFF2-40B4-BE49-F238E27FC236}">
                  <a16:creationId xmlns:a16="http://schemas.microsoft.com/office/drawing/2014/main" id="{BAE76980-F7A5-DA4B-A5AD-8C06E7F4C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5" name="Rectangle 115">
              <a:extLst>
                <a:ext uri="{FF2B5EF4-FFF2-40B4-BE49-F238E27FC236}">
                  <a16:creationId xmlns:a16="http://schemas.microsoft.com/office/drawing/2014/main" id="{7CB4104E-9ECF-6046-8A75-AEDFA1AA7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6" name="Rectangle 117">
              <a:extLst>
                <a:ext uri="{FF2B5EF4-FFF2-40B4-BE49-F238E27FC236}">
                  <a16:creationId xmlns:a16="http://schemas.microsoft.com/office/drawing/2014/main" id="{A184654D-1F85-8842-AB7B-EA34E017B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7" name="Rectangle 120">
              <a:extLst>
                <a:ext uri="{FF2B5EF4-FFF2-40B4-BE49-F238E27FC236}">
                  <a16:creationId xmlns:a16="http://schemas.microsoft.com/office/drawing/2014/main" id="{977DBEA5-6B48-B848-9DF1-7F66A6474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8" name="Rectangle 122">
              <a:extLst>
                <a:ext uri="{FF2B5EF4-FFF2-40B4-BE49-F238E27FC236}">
                  <a16:creationId xmlns:a16="http://schemas.microsoft.com/office/drawing/2014/main" id="{B3AE8AD5-5C78-B945-A303-5503365DE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09" name="Rectangle 123">
              <a:extLst>
                <a:ext uri="{FF2B5EF4-FFF2-40B4-BE49-F238E27FC236}">
                  <a16:creationId xmlns:a16="http://schemas.microsoft.com/office/drawing/2014/main" id="{466AF208-095F-8D4F-B4DA-52D3B02BF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0" name="Rectangle 125">
              <a:extLst>
                <a:ext uri="{FF2B5EF4-FFF2-40B4-BE49-F238E27FC236}">
                  <a16:creationId xmlns:a16="http://schemas.microsoft.com/office/drawing/2014/main" id="{59F37BE1-4CF5-C849-82F0-1015469DD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1" name="Rectangle 128">
              <a:extLst>
                <a:ext uri="{FF2B5EF4-FFF2-40B4-BE49-F238E27FC236}">
                  <a16:creationId xmlns:a16="http://schemas.microsoft.com/office/drawing/2014/main" id="{AC37A558-EE52-9A4B-9EF2-CE1115A31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2" name="Rectangle 130">
              <a:extLst>
                <a:ext uri="{FF2B5EF4-FFF2-40B4-BE49-F238E27FC236}">
                  <a16:creationId xmlns:a16="http://schemas.microsoft.com/office/drawing/2014/main" id="{7A891E0E-A54C-AE46-98B2-FE77BD7D2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3" name="Rectangle 131">
              <a:extLst>
                <a:ext uri="{FF2B5EF4-FFF2-40B4-BE49-F238E27FC236}">
                  <a16:creationId xmlns:a16="http://schemas.microsoft.com/office/drawing/2014/main" id="{4FB3E57C-FC0F-EE40-A892-28D150E3D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4" name="Rectangle 133">
              <a:extLst>
                <a:ext uri="{FF2B5EF4-FFF2-40B4-BE49-F238E27FC236}">
                  <a16:creationId xmlns:a16="http://schemas.microsoft.com/office/drawing/2014/main" id="{DE2FA98A-4B98-974E-AC4B-B3B08FE2A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5" name="Rectangle 136">
              <a:extLst>
                <a:ext uri="{FF2B5EF4-FFF2-40B4-BE49-F238E27FC236}">
                  <a16:creationId xmlns:a16="http://schemas.microsoft.com/office/drawing/2014/main" id="{DFF422E1-FA2D-2942-9EE4-40A80EEB4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6" name="Rectangle 138">
              <a:extLst>
                <a:ext uri="{FF2B5EF4-FFF2-40B4-BE49-F238E27FC236}">
                  <a16:creationId xmlns:a16="http://schemas.microsoft.com/office/drawing/2014/main" id="{32144664-3857-3140-B67C-CB7391D83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017" name="Rectangle 139">
              <a:extLst>
                <a:ext uri="{FF2B5EF4-FFF2-40B4-BE49-F238E27FC236}">
                  <a16:creationId xmlns:a16="http://schemas.microsoft.com/office/drawing/2014/main" id="{25B72C14-AEEC-B049-BC5A-4A496D2D2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2882" name="Group 69">
            <a:extLst>
              <a:ext uri="{FF2B5EF4-FFF2-40B4-BE49-F238E27FC236}">
                <a16:creationId xmlns:a16="http://schemas.microsoft.com/office/drawing/2014/main" id="{0FF82F2F-6F31-3F44-9F82-CFFF8D9598C3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2899" name="Rectangle 4">
              <a:extLst>
                <a:ext uri="{FF2B5EF4-FFF2-40B4-BE49-F238E27FC236}">
                  <a16:creationId xmlns:a16="http://schemas.microsoft.com/office/drawing/2014/main" id="{EB003FAF-2EA2-014B-A613-F709C5906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0" name="Rectangle 5">
              <a:extLst>
                <a:ext uri="{FF2B5EF4-FFF2-40B4-BE49-F238E27FC236}">
                  <a16:creationId xmlns:a16="http://schemas.microsoft.com/office/drawing/2014/main" id="{B522D3BB-BC3A-D446-8FD8-2C367330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1" name="Rectangle 6">
              <a:extLst>
                <a:ext uri="{FF2B5EF4-FFF2-40B4-BE49-F238E27FC236}">
                  <a16:creationId xmlns:a16="http://schemas.microsoft.com/office/drawing/2014/main" id="{2CBDE51D-E03A-E046-ADC5-E80E18A84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2" name="Rectangle 7">
              <a:extLst>
                <a:ext uri="{FF2B5EF4-FFF2-40B4-BE49-F238E27FC236}">
                  <a16:creationId xmlns:a16="http://schemas.microsoft.com/office/drawing/2014/main" id="{72664D2B-5D31-1145-8C4B-96ACB03FE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2903" name="Rectangle 8">
              <a:extLst>
                <a:ext uri="{FF2B5EF4-FFF2-40B4-BE49-F238E27FC236}">
                  <a16:creationId xmlns:a16="http://schemas.microsoft.com/office/drawing/2014/main" id="{8FCDD5A5-8186-9343-A6FF-CC28CC830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4" name="Rectangle 9">
              <a:extLst>
                <a:ext uri="{FF2B5EF4-FFF2-40B4-BE49-F238E27FC236}">
                  <a16:creationId xmlns:a16="http://schemas.microsoft.com/office/drawing/2014/main" id="{3A7A3236-2E38-0D4A-B39E-C23F26555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5" name="Rectangle 10">
              <a:extLst>
                <a:ext uri="{FF2B5EF4-FFF2-40B4-BE49-F238E27FC236}">
                  <a16:creationId xmlns:a16="http://schemas.microsoft.com/office/drawing/2014/main" id="{3D27AC9D-8EB4-FF4A-9412-5F3AB94C1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6" name="Rectangle 11">
              <a:extLst>
                <a:ext uri="{FF2B5EF4-FFF2-40B4-BE49-F238E27FC236}">
                  <a16:creationId xmlns:a16="http://schemas.microsoft.com/office/drawing/2014/main" id="{CC59D288-C2E4-7843-81D4-D4890321A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7" name="Rectangle 12">
              <a:extLst>
                <a:ext uri="{FF2B5EF4-FFF2-40B4-BE49-F238E27FC236}">
                  <a16:creationId xmlns:a16="http://schemas.microsoft.com/office/drawing/2014/main" id="{B23D07A6-CFB6-7C45-BDC5-7267D7836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2908" name="Rectangle 13">
              <a:extLst>
                <a:ext uri="{FF2B5EF4-FFF2-40B4-BE49-F238E27FC236}">
                  <a16:creationId xmlns:a16="http://schemas.microsoft.com/office/drawing/2014/main" id="{65223206-DEAF-704B-926E-6AC4C6778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09" name="Rectangle 14">
              <a:extLst>
                <a:ext uri="{FF2B5EF4-FFF2-40B4-BE49-F238E27FC236}">
                  <a16:creationId xmlns:a16="http://schemas.microsoft.com/office/drawing/2014/main" id="{B9860E22-1CBB-7845-B44F-1C77145F6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2910" name="Rectangle 15">
              <a:extLst>
                <a:ext uri="{FF2B5EF4-FFF2-40B4-BE49-F238E27FC236}">
                  <a16:creationId xmlns:a16="http://schemas.microsoft.com/office/drawing/2014/main" id="{D10C3633-2C13-6943-8A06-B3A56383D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2911" name="Rectangle 16">
              <a:extLst>
                <a:ext uri="{FF2B5EF4-FFF2-40B4-BE49-F238E27FC236}">
                  <a16:creationId xmlns:a16="http://schemas.microsoft.com/office/drawing/2014/main" id="{26D69DBB-77A0-3640-918B-916F58E2E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2912" name="Rectangle 17">
              <a:extLst>
                <a:ext uri="{FF2B5EF4-FFF2-40B4-BE49-F238E27FC236}">
                  <a16:creationId xmlns:a16="http://schemas.microsoft.com/office/drawing/2014/main" id="{F16B19ED-F312-DD4A-84DF-5D1D0B0FB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13" name="Rectangle 18">
              <a:extLst>
                <a:ext uri="{FF2B5EF4-FFF2-40B4-BE49-F238E27FC236}">
                  <a16:creationId xmlns:a16="http://schemas.microsoft.com/office/drawing/2014/main" id="{32C96CDE-A50F-824D-8C2A-5731C18DD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2914" name="Rectangle 19">
              <a:extLst>
                <a:ext uri="{FF2B5EF4-FFF2-40B4-BE49-F238E27FC236}">
                  <a16:creationId xmlns:a16="http://schemas.microsoft.com/office/drawing/2014/main" id="{175588A8-0D30-584C-B6F3-450137BFD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2915" name="Rectangle 20">
              <a:extLst>
                <a:ext uri="{FF2B5EF4-FFF2-40B4-BE49-F238E27FC236}">
                  <a16:creationId xmlns:a16="http://schemas.microsoft.com/office/drawing/2014/main" id="{6AB6CE04-EBDF-FD46-B491-352D0EC80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16" name="Rectangle 21">
              <a:extLst>
                <a:ext uri="{FF2B5EF4-FFF2-40B4-BE49-F238E27FC236}">
                  <a16:creationId xmlns:a16="http://schemas.microsoft.com/office/drawing/2014/main" id="{FF31BF18-7E5F-7240-BFA4-4013903DF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17" name="Rectangle 22">
              <a:extLst>
                <a:ext uri="{FF2B5EF4-FFF2-40B4-BE49-F238E27FC236}">
                  <a16:creationId xmlns:a16="http://schemas.microsoft.com/office/drawing/2014/main" id="{3870C7EC-FE7C-C648-97F3-5068A6E17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18" name="Rectangle 23">
              <a:extLst>
                <a:ext uri="{FF2B5EF4-FFF2-40B4-BE49-F238E27FC236}">
                  <a16:creationId xmlns:a16="http://schemas.microsoft.com/office/drawing/2014/main" id="{0026B4F0-73F0-214E-B8F3-5173F4716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19" name="Rectangle 24">
              <a:extLst>
                <a:ext uri="{FF2B5EF4-FFF2-40B4-BE49-F238E27FC236}">
                  <a16:creationId xmlns:a16="http://schemas.microsoft.com/office/drawing/2014/main" id="{AB7AAAB8-7F26-054A-8E56-C30D76E2C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20" name="Rectangle 25">
              <a:extLst>
                <a:ext uri="{FF2B5EF4-FFF2-40B4-BE49-F238E27FC236}">
                  <a16:creationId xmlns:a16="http://schemas.microsoft.com/office/drawing/2014/main" id="{AF29948B-58EE-8241-A680-2040AF812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2921" name="Rectangle 26">
              <a:extLst>
                <a:ext uri="{FF2B5EF4-FFF2-40B4-BE49-F238E27FC236}">
                  <a16:creationId xmlns:a16="http://schemas.microsoft.com/office/drawing/2014/main" id="{1B4FCB22-6EE9-8F4D-8278-BAB0F6BE8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2922" name="Rectangle 27">
              <a:extLst>
                <a:ext uri="{FF2B5EF4-FFF2-40B4-BE49-F238E27FC236}">
                  <a16:creationId xmlns:a16="http://schemas.microsoft.com/office/drawing/2014/main" id="{48647070-44E7-F848-AEFC-2580E5D72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2923" name="Rectangle 28">
              <a:extLst>
                <a:ext uri="{FF2B5EF4-FFF2-40B4-BE49-F238E27FC236}">
                  <a16:creationId xmlns:a16="http://schemas.microsoft.com/office/drawing/2014/main" id="{3A6BA1D7-61F4-0B4C-9D20-7F64B0499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2924" name="Rectangle 29">
              <a:extLst>
                <a:ext uri="{FF2B5EF4-FFF2-40B4-BE49-F238E27FC236}">
                  <a16:creationId xmlns:a16="http://schemas.microsoft.com/office/drawing/2014/main" id="{1BE2D2D4-9CCD-0343-918C-8CD897B6E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25" name="Rectangle 30">
              <a:extLst>
                <a:ext uri="{FF2B5EF4-FFF2-40B4-BE49-F238E27FC236}">
                  <a16:creationId xmlns:a16="http://schemas.microsoft.com/office/drawing/2014/main" id="{E16C041A-504D-704A-9873-4A441C257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26" name="Rectangle 31">
              <a:extLst>
                <a:ext uri="{FF2B5EF4-FFF2-40B4-BE49-F238E27FC236}">
                  <a16:creationId xmlns:a16="http://schemas.microsoft.com/office/drawing/2014/main" id="{0AE221F5-22B2-CC45-93DF-581DB924B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2927" name="Rectangle 32">
              <a:extLst>
                <a:ext uri="{FF2B5EF4-FFF2-40B4-BE49-F238E27FC236}">
                  <a16:creationId xmlns:a16="http://schemas.microsoft.com/office/drawing/2014/main" id="{D2BDC181-98CE-7143-B7C9-7A48FDA25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2928" name="Rectangle 33">
              <a:extLst>
                <a:ext uri="{FF2B5EF4-FFF2-40B4-BE49-F238E27FC236}">
                  <a16:creationId xmlns:a16="http://schemas.microsoft.com/office/drawing/2014/main" id="{CEDA4E8B-C05A-1049-BEFC-EF7824944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2929" name="Rectangle 34">
              <a:extLst>
                <a:ext uri="{FF2B5EF4-FFF2-40B4-BE49-F238E27FC236}">
                  <a16:creationId xmlns:a16="http://schemas.microsoft.com/office/drawing/2014/main" id="{E5FF0D02-8D04-CE4D-99E0-19680902D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30" name="Rectangle 35">
              <a:extLst>
                <a:ext uri="{FF2B5EF4-FFF2-40B4-BE49-F238E27FC236}">
                  <a16:creationId xmlns:a16="http://schemas.microsoft.com/office/drawing/2014/main" id="{1B452189-EE89-1548-9244-B9E61E725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2931" name="Rectangle 36">
              <a:extLst>
                <a:ext uri="{FF2B5EF4-FFF2-40B4-BE49-F238E27FC236}">
                  <a16:creationId xmlns:a16="http://schemas.microsoft.com/office/drawing/2014/main" id="{5C75C342-DCFD-5042-BFEA-139B6146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2932" name="Rectangle 37">
              <a:extLst>
                <a:ext uri="{FF2B5EF4-FFF2-40B4-BE49-F238E27FC236}">
                  <a16:creationId xmlns:a16="http://schemas.microsoft.com/office/drawing/2014/main" id="{BD59D71A-505A-0A4C-A7A1-32AE1F9E6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2933" name="Rectangle 38">
              <a:extLst>
                <a:ext uri="{FF2B5EF4-FFF2-40B4-BE49-F238E27FC236}">
                  <a16:creationId xmlns:a16="http://schemas.microsoft.com/office/drawing/2014/main" id="{CB8F10DD-19A9-F840-96B8-4407A1EA7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34" name="Rectangle 39">
              <a:extLst>
                <a:ext uri="{FF2B5EF4-FFF2-40B4-BE49-F238E27FC236}">
                  <a16:creationId xmlns:a16="http://schemas.microsoft.com/office/drawing/2014/main" id="{0BA309CE-CF79-5F43-ADFF-D4CC7DA7D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35" name="Rectangle 40">
              <a:extLst>
                <a:ext uri="{FF2B5EF4-FFF2-40B4-BE49-F238E27FC236}">
                  <a16:creationId xmlns:a16="http://schemas.microsoft.com/office/drawing/2014/main" id="{C9B14DFB-05B9-2345-BB88-47E64C347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36" name="Rectangle 41">
              <a:extLst>
                <a:ext uri="{FF2B5EF4-FFF2-40B4-BE49-F238E27FC236}">
                  <a16:creationId xmlns:a16="http://schemas.microsoft.com/office/drawing/2014/main" id="{C6066107-D445-194D-B6BC-BB9788F30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37" name="Rectangle 42">
              <a:extLst>
                <a:ext uri="{FF2B5EF4-FFF2-40B4-BE49-F238E27FC236}">
                  <a16:creationId xmlns:a16="http://schemas.microsoft.com/office/drawing/2014/main" id="{0BCA05F8-B801-A84B-89A4-39159960C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38" name="Rectangle 43">
              <a:extLst>
                <a:ext uri="{FF2B5EF4-FFF2-40B4-BE49-F238E27FC236}">
                  <a16:creationId xmlns:a16="http://schemas.microsoft.com/office/drawing/2014/main" id="{7D5DD019-8E39-E14F-9ED3-89396F551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2939" name="Rectangle 44">
              <a:extLst>
                <a:ext uri="{FF2B5EF4-FFF2-40B4-BE49-F238E27FC236}">
                  <a16:creationId xmlns:a16="http://schemas.microsoft.com/office/drawing/2014/main" id="{B501DBE0-0D18-EC44-987C-64F401305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0" name="Rectangle 45">
              <a:extLst>
                <a:ext uri="{FF2B5EF4-FFF2-40B4-BE49-F238E27FC236}">
                  <a16:creationId xmlns:a16="http://schemas.microsoft.com/office/drawing/2014/main" id="{CA481731-9378-E648-96DB-3B2CDA167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41" name="Rectangle 46">
              <a:extLst>
                <a:ext uri="{FF2B5EF4-FFF2-40B4-BE49-F238E27FC236}">
                  <a16:creationId xmlns:a16="http://schemas.microsoft.com/office/drawing/2014/main" id="{B2902C32-976F-8844-B22D-A86F4F904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2" name="Rectangle 47">
              <a:extLst>
                <a:ext uri="{FF2B5EF4-FFF2-40B4-BE49-F238E27FC236}">
                  <a16:creationId xmlns:a16="http://schemas.microsoft.com/office/drawing/2014/main" id="{054554AD-ABA9-D544-A509-4186EDA54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3" name="Rectangle 48">
              <a:extLst>
                <a:ext uri="{FF2B5EF4-FFF2-40B4-BE49-F238E27FC236}">
                  <a16:creationId xmlns:a16="http://schemas.microsoft.com/office/drawing/2014/main" id="{E5F65B00-E315-7448-BA39-DE3D8C55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4" name="Rectangle 49">
              <a:extLst>
                <a:ext uri="{FF2B5EF4-FFF2-40B4-BE49-F238E27FC236}">
                  <a16:creationId xmlns:a16="http://schemas.microsoft.com/office/drawing/2014/main" id="{AF1DFFC9-DD29-D042-9CAB-84617A15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45" name="Rectangle 50">
              <a:extLst>
                <a:ext uri="{FF2B5EF4-FFF2-40B4-BE49-F238E27FC236}">
                  <a16:creationId xmlns:a16="http://schemas.microsoft.com/office/drawing/2014/main" id="{57CE6125-4951-1D41-8E8F-126775E34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2946" name="Rectangle 51">
              <a:extLst>
                <a:ext uri="{FF2B5EF4-FFF2-40B4-BE49-F238E27FC236}">
                  <a16:creationId xmlns:a16="http://schemas.microsoft.com/office/drawing/2014/main" id="{DD58A7F1-1D20-B143-9D75-7B15375A0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47" name="Rectangle 52">
              <a:extLst>
                <a:ext uri="{FF2B5EF4-FFF2-40B4-BE49-F238E27FC236}">
                  <a16:creationId xmlns:a16="http://schemas.microsoft.com/office/drawing/2014/main" id="{ABF79008-2742-564D-B3D1-9D44E1EE1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48" name="Rectangle 53">
              <a:extLst>
                <a:ext uri="{FF2B5EF4-FFF2-40B4-BE49-F238E27FC236}">
                  <a16:creationId xmlns:a16="http://schemas.microsoft.com/office/drawing/2014/main" id="{868B905A-7BB3-7D48-B034-0100143A2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49" name="Rectangle 54">
              <a:extLst>
                <a:ext uri="{FF2B5EF4-FFF2-40B4-BE49-F238E27FC236}">
                  <a16:creationId xmlns:a16="http://schemas.microsoft.com/office/drawing/2014/main" id="{C53F1330-6EF0-674D-B0CD-47418970D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50" name="Rectangle 55">
              <a:extLst>
                <a:ext uri="{FF2B5EF4-FFF2-40B4-BE49-F238E27FC236}">
                  <a16:creationId xmlns:a16="http://schemas.microsoft.com/office/drawing/2014/main" id="{D07FE9B9-1E28-4C41-BE27-64465E44D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51" name="Rectangle 56">
              <a:extLst>
                <a:ext uri="{FF2B5EF4-FFF2-40B4-BE49-F238E27FC236}">
                  <a16:creationId xmlns:a16="http://schemas.microsoft.com/office/drawing/2014/main" id="{EA6A4652-10E3-5240-9429-DE6772F7E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52" name="Rectangle 57">
              <a:extLst>
                <a:ext uri="{FF2B5EF4-FFF2-40B4-BE49-F238E27FC236}">
                  <a16:creationId xmlns:a16="http://schemas.microsoft.com/office/drawing/2014/main" id="{31F7DD17-CB79-BA46-8ECC-962574B25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53" name="Rectangle 58">
              <a:extLst>
                <a:ext uri="{FF2B5EF4-FFF2-40B4-BE49-F238E27FC236}">
                  <a16:creationId xmlns:a16="http://schemas.microsoft.com/office/drawing/2014/main" id="{B1B5E250-5147-8849-B2C7-843627C64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54" name="Rectangle 59">
              <a:extLst>
                <a:ext uri="{FF2B5EF4-FFF2-40B4-BE49-F238E27FC236}">
                  <a16:creationId xmlns:a16="http://schemas.microsoft.com/office/drawing/2014/main" id="{8A3B6C51-C574-3B4D-BE8C-EB0D05B76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55" name="Rectangle 60">
              <a:extLst>
                <a:ext uri="{FF2B5EF4-FFF2-40B4-BE49-F238E27FC236}">
                  <a16:creationId xmlns:a16="http://schemas.microsoft.com/office/drawing/2014/main" id="{E4BD58E7-C615-9B40-A35B-BB2465F38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2956" name="Rectangle 61">
              <a:extLst>
                <a:ext uri="{FF2B5EF4-FFF2-40B4-BE49-F238E27FC236}">
                  <a16:creationId xmlns:a16="http://schemas.microsoft.com/office/drawing/2014/main" id="{9D93390C-2862-8040-9343-E04D9E256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57" name="Rectangle 62">
              <a:extLst>
                <a:ext uri="{FF2B5EF4-FFF2-40B4-BE49-F238E27FC236}">
                  <a16:creationId xmlns:a16="http://schemas.microsoft.com/office/drawing/2014/main" id="{BD6A55AA-65E3-FC45-A644-6A96D3C3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58" name="Rectangle 63">
              <a:extLst>
                <a:ext uri="{FF2B5EF4-FFF2-40B4-BE49-F238E27FC236}">
                  <a16:creationId xmlns:a16="http://schemas.microsoft.com/office/drawing/2014/main" id="{F3E344C3-8655-E746-A56B-D74D865E1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59" name="Rectangle 64">
              <a:extLst>
                <a:ext uri="{FF2B5EF4-FFF2-40B4-BE49-F238E27FC236}">
                  <a16:creationId xmlns:a16="http://schemas.microsoft.com/office/drawing/2014/main" id="{BC306632-81D3-F44D-925F-FF4B56A01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60" name="Rectangle 65">
              <a:extLst>
                <a:ext uri="{FF2B5EF4-FFF2-40B4-BE49-F238E27FC236}">
                  <a16:creationId xmlns:a16="http://schemas.microsoft.com/office/drawing/2014/main" id="{0204ED12-CCA2-CE4C-9103-DCAC1F8C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61" name="Rectangle 66">
              <a:extLst>
                <a:ext uri="{FF2B5EF4-FFF2-40B4-BE49-F238E27FC236}">
                  <a16:creationId xmlns:a16="http://schemas.microsoft.com/office/drawing/2014/main" id="{D63869D0-2168-E94B-9151-DA884A062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62" name="Rectangle 67">
              <a:extLst>
                <a:ext uri="{FF2B5EF4-FFF2-40B4-BE49-F238E27FC236}">
                  <a16:creationId xmlns:a16="http://schemas.microsoft.com/office/drawing/2014/main" id="{6A6F6D1D-57B0-0247-9692-CD5C76037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63" name="Rectangle 68">
              <a:extLst>
                <a:ext uri="{FF2B5EF4-FFF2-40B4-BE49-F238E27FC236}">
                  <a16:creationId xmlns:a16="http://schemas.microsoft.com/office/drawing/2014/main" id="{463555AC-FACE-9E47-9CE5-447E7113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64" name="Rectangle 69">
              <a:extLst>
                <a:ext uri="{FF2B5EF4-FFF2-40B4-BE49-F238E27FC236}">
                  <a16:creationId xmlns:a16="http://schemas.microsoft.com/office/drawing/2014/main" id="{C52C1DA2-C2CE-8941-87EF-8EC9E070F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65" name="Rectangle 70">
              <a:extLst>
                <a:ext uri="{FF2B5EF4-FFF2-40B4-BE49-F238E27FC236}">
                  <a16:creationId xmlns:a16="http://schemas.microsoft.com/office/drawing/2014/main" id="{EA974B5B-D4B3-754C-AD12-EB25EE1B0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2966" name="Rectangle 71">
              <a:extLst>
                <a:ext uri="{FF2B5EF4-FFF2-40B4-BE49-F238E27FC236}">
                  <a16:creationId xmlns:a16="http://schemas.microsoft.com/office/drawing/2014/main" id="{DB8C4C64-6DFD-E746-A152-98440E78E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67" name="Rectangle 72">
              <a:extLst>
                <a:ext uri="{FF2B5EF4-FFF2-40B4-BE49-F238E27FC236}">
                  <a16:creationId xmlns:a16="http://schemas.microsoft.com/office/drawing/2014/main" id="{73B3BC0F-F5CD-5240-BD2C-A02C59B87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68" name="Rectangle 73">
              <a:extLst>
                <a:ext uri="{FF2B5EF4-FFF2-40B4-BE49-F238E27FC236}">
                  <a16:creationId xmlns:a16="http://schemas.microsoft.com/office/drawing/2014/main" id="{BB39E3B6-9951-F449-BB7D-DC269FA4E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69" name="Rectangle 74">
              <a:extLst>
                <a:ext uri="{FF2B5EF4-FFF2-40B4-BE49-F238E27FC236}">
                  <a16:creationId xmlns:a16="http://schemas.microsoft.com/office/drawing/2014/main" id="{1EA5E2E9-27BD-214F-99A2-BCA92BFAE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70" name="Rectangle 75">
              <a:extLst>
                <a:ext uri="{FF2B5EF4-FFF2-40B4-BE49-F238E27FC236}">
                  <a16:creationId xmlns:a16="http://schemas.microsoft.com/office/drawing/2014/main" id="{4E2F86C1-0923-8C4E-B6DD-3978D0AE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71" name="Rectangle 76">
              <a:extLst>
                <a:ext uri="{FF2B5EF4-FFF2-40B4-BE49-F238E27FC236}">
                  <a16:creationId xmlns:a16="http://schemas.microsoft.com/office/drawing/2014/main" id="{55543F09-4FCC-BD46-8145-AA50CDEED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72" name="Rectangle 77">
              <a:extLst>
                <a:ext uri="{FF2B5EF4-FFF2-40B4-BE49-F238E27FC236}">
                  <a16:creationId xmlns:a16="http://schemas.microsoft.com/office/drawing/2014/main" id="{FDF1D5FA-9CD7-5645-8F0C-611303954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2973" name="Rectangle 78">
              <a:extLst>
                <a:ext uri="{FF2B5EF4-FFF2-40B4-BE49-F238E27FC236}">
                  <a16:creationId xmlns:a16="http://schemas.microsoft.com/office/drawing/2014/main" id="{ECB8889A-2203-674A-822D-4610C3B5A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2974" name="Rectangle 79">
              <a:extLst>
                <a:ext uri="{FF2B5EF4-FFF2-40B4-BE49-F238E27FC236}">
                  <a16:creationId xmlns:a16="http://schemas.microsoft.com/office/drawing/2014/main" id="{6D01F48A-D6DF-444C-AA10-96D2AD534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75" name="Rectangle 80">
              <a:extLst>
                <a:ext uri="{FF2B5EF4-FFF2-40B4-BE49-F238E27FC236}">
                  <a16:creationId xmlns:a16="http://schemas.microsoft.com/office/drawing/2014/main" id="{DCEF0055-AAF2-8A48-B6CF-25269AC6F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2976" name="Rectangle 81">
              <a:extLst>
                <a:ext uri="{FF2B5EF4-FFF2-40B4-BE49-F238E27FC236}">
                  <a16:creationId xmlns:a16="http://schemas.microsoft.com/office/drawing/2014/main" id="{E1951B34-0F3A-2940-A68B-30A0B7498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77" name="Rectangle 82">
              <a:extLst>
                <a:ext uri="{FF2B5EF4-FFF2-40B4-BE49-F238E27FC236}">
                  <a16:creationId xmlns:a16="http://schemas.microsoft.com/office/drawing/2014/main" id="{BFD0A7AC-6E61-864D-B714-6A22EF1C3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2978" name="Rectangle 83">
              <a:extLst>
                <a:ext uri="{FF2B5EF4-FFF2-40B4-BE49-F238E27FC236}">
                  <a16:creationId xmlns:a16="http://schemas.microsoft.com/office/drawing/2014/main" id="{66FCF9BF-814C-5B44-BDD3-D06F76DEE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2883" name="Rectangle 2">
            <a:extLst>
              <a:ext uri="{FF2B5EF4-FFF2-40B4-BE49-F238E27FC236}">
                <a16:creationId xmlns:a16="http://schemas.microsoft.com/office/drawing/2014/main" id="{09D0C69B-598A-584E-936D-12CA9FE24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2884" name="Rectangle 110">
            <a:extLst>
              <a:ext uri="{FF2B5EF4-FFF2-40B4-BE49-F238E27FC236}">
                <a16:creationId xmlns:a16="http://schemas.microsoft.com/office/drawing/2014/main" id="{FA649936-4D85-7847-BB05-0A68E0393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2885" name="Rectangle 118">
            <a:extLst>
              <a:ext uri="{FF2B5EF4-FFF2-40B4-BE49-F238E27FC236}">
                <a16:creationId xmlns:a16="http://schemas.microsoft.com/office/drawing/2014/main" id="{60B0B01F-9433-2D42-A759-07C954835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2886" name="Rectangle 126">
            <a:extLst>
              <a:ext uri="{FF2B5EF4-FFF2-40B4-BE49-F238E27FC236}">
                <a16:creationId xmlns:a16="http://schemas.microsoft.com/office/drawing/2014/main" id="{F2B82E82-8D58-1743-A0EB-E8822F482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2887" name="Rectangle 134">
            <a:extLst>
              <a:ext uri="{FF2B5EF4-FFF2-40B4-BE49-F238E27FC236}">
                <a16:creationId xmlns:a16="http://schemas.microsoft.com/office/drawing/2014/main" id="{6CDFE6FB-A83B-3145-9181-6AA095E7D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2888" name="Rectangle 116">
            <a:extLst>
              <a:ext uri="{FF2B5EF4-FFF2-40B4-BE49-F238E27FC236}">
                <a16:creationId xmlns:a16="http://schemas.microsoft.com/office/drawing/2014/main" id="{D2C69753-941E-C841-914B-EB2F92F69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2889" name="Rectangle 124">
            <a:extLst>
              <a:ext uri="{FF2B5EF4-FFF2-40B4-BE49-F238E27FC236}">
                <a16:creationId xmlns:a16="http://schemas.microsoft.com/office/drawing/2014/main" id="{EFE176F7-21AE-AA45-9A9A-13261340D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2890" name="Rectangle 132">
            <a:extLst>
              <a:ext uri="{FF2B5EF4-FFF2-40B4-BE49-F238E27FC236}">
                <a16:creationId xmlns:a16="http://schemas.microsoft.com/office/drawing/2014/main" id="{81F8E2F1-8FE5-E345-9F1C-F3CFACFB4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2891" name="Rectangle 140">
            <a:extLst>
              <a:ext uri="{FF2B5EF4-FFF2-40B4-BE49-F238E27FC236}">
                <a16:creationId xmlns:a16="http://schemas.microsoft.com/office/drawing/2014/main" id="{C770D7F9-3E50-8240-94E5-25B58EBE7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2892" name="Rectangle 158">
            <a:extLst>
              <a:ext uri="{FF2B5EF4-FFF2-40B4-BE49-F238E27FC236}">
                <a16:creationId xmlns:a16="http://schemas.microsoft.com/office/drawing/2014/main" id="{C6B9F6EB-17DB-FD46-8080-D71458A11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2893" name="Picture 2" descr="Screen shot 2013-10-21 at 1.42.50 PM.png">
            <a:extLst>
              <a:ext uri="{FF2B5EF4-FFF2-40B4-BE49-F238E27FC236}">
                <a16:creationId xmlns:a16="http://schemas.microsoft.com/office/drawing/2014/main" id="{B8C423F9-B453-5A41-8909-46E148914A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4" name="Picture 164" descr="Screen shot 2013-12-06 at 11.55.56 AM.png">
            <a:extLst>
              <a:ext uri="{FF2B5EF4-FFF2-40B4-BE49-F238E27FC236}">
                <a16:creationId xmlns:a16="http://schemas.microsoft.com/office/drawing/2014/main" id="{D8D70C63-9112-2A40-B3D4-0920476E60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95" name="Rectangle 165">
            <a:extLst>
              <a:ext uri="{FF2B5EF4-FFF2-40B4-BE49-F238E27FC236}">
                <a16:creationId xmlns:a16="http://schemas.microsoft.com/office/drawing/2014/main" id="{1AA19777-672B-8E46-8B8C-8FF701AD1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96" name="Rectangle 166">
            <a:extLst>
              <a:ext uri="{FF2B5EF4-FFF2-40B4-BE49-F238E27FC236}">
                <a16:creationId xmlns:a16="http://schemas.microsoft.com/office/drawing/2014/main" id="{82B9E11E-8701-F44B-B02A-91E288A98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97" name="Rectangle 167">
            <a:extLst>
              <a:ext uri="{FF2B5EF4-FFF2-40B4-BE49-F238E27FC236}">
                <a16:creationId xmlns:a16="http://schemas.microsoft.com/office/drawing/2014/main" id="{0E9E6105-DE5E-5B48-B8BF-AE4493910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2898" name="Straight Arrow Connector 168">
            <a:extLst>
              <a:ext uri="{FF2B5EF4-FFF2-40B4-BE49-F238E27FC236}">
                <a16:creationId xmlns:a16="http://schemas.microsoft.com/office/drawing/2014/main" id="{BD3F70AE-E24A-3D41-9B8D-D24CF2F12CF0}"/>
              </a:ext>
            </a:extLst>
          </p:cNvPr>
          <p:cNvCxnSpPr>
            <a:cxnSpLocks noChangeShapeType="1"/>
            <a:stCxn id="122897" idx="2"/>
          </p:cNvCxnSpPr>
          <p:nvPr/>
        </p:nvCxnSpPr>
        <p:spPr bwMode="auto">
          <a:xfrm>
            <a:off x="5818189" y="3352800"/>
            <a:ext cx="1055687" cy="22479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5" name="Group 13">
            <a:extLst>
              <a:ext uri="{FF2B5EF4-FFF2-40B4-BE49-F238E27FC236}">
                <a16:creationId xmlns:a16="http://schemas.microsoft.com/office/drawing/2014/main" id="{5AB42E0D-2E62-6449-844E-EB57AE42659D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4002" name="Rectangle 85">
              <a:extLst>
                <a:ext uri="{FF2B5EF4-FFF2-40B4-BE49-F238E27FC236}">
                  <a16:creationId xmlns:a16="http://schemas.microsoft.com/office/drawing/2014/main" id="{6CC1D1AD-322F-BF43-8303-DBBCCD82F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3" name="Rectangle 86">
              <a:extLst>
                <a:ext uri="{FF2B5EF4-FFF2-40B4-BE49-F238E27FC236}">
                  <a16:creationId xmlns:a16="http://schemas.microsoft.com/office/drawing/2014/main" id="{BE8E445A-2FD4-1D4C-9B49-C006EB785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4" name="Rectangle 88">
              <a:extLst>
                <a:ext uri="{FF2B5EF4-FFF2-40B4-BE49-F238E27FC236}">
                  <a16:creationId xmlns:a16="http://schemas.microsoft.com/office/drawing/2014/main" id="{4D71AD3D-44D9-C044-8BE8-D180F5BDB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5" name="Rectangle 89">
              <a:extLst>
                <a:ext uri="{FF2B5EF4-FFF2-40B4-BE49-F238E27FC236}">
                  <a16:creationId xmlns:a16="http://schemas.microsoft.com/office/drawing/2014/main" id="{B0B96D7D-292A-C44F-A35A-FA15446BD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4006" name="Rectangle 90">
              <a:extLst>
                <a:ext uri="{FF2B5EF4-FFF2-40B4-BE49-F238E27FC236}">
                  <a16:creationId xmlns:a16="http://schemas.microsoft.com/office/drawing/2014/main" id="{FAA448A5-A3FE-AA4F-B5F6-4DBC4FAD6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7" name="Rectangle 91">
              <a:extLst>
                <a:ext uri="{FF2B5EF4-FFF2-40B4-BE49-F238E27FC236}">
                  <a16:creationId xmlns:a16="http://schemas.microsoft.com/office/drawing/2014/main" id="{C3989567-73AB-1F4A-93DE-58B8295CC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4008" name="Rectangle 92">
              <a:extLst>
                <a:ext uri="{FF2B5EF4-FFF2-40B4-BE49-F238E27FC236}">
                  <a16:creationId xmlns:a16="http://schemas.microsoft.com/office/drawing/2014/main" id="{5E81722C-0A35-4543-B3B0-E9AAC5002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9" name="Rectangle 93">
              <a:extLst>
                <a:ext uri="{FF2B5EF4-FFF2-40B4-BE49-F238E27FC236}">
                  <a16:creationId xmlns:a16="http://schemas.microsoft.com/office/drawing/2014/main" id="{F257B252-8018-D143-8018-E167BAB36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10" name="Rectangle 94">
              <a:extLst>
                <a:ext uri="{FF2B5EF4-FFF2-40B4-BE49-F238E27FC236}">
                  <a16:creationId xmlns:a16="http://schemas.microsoft.com/office/drawing/2014/main" id="{700B0E96-55B6-9E4E-B5A4-D5B91E818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11" name="Rectangle 95">
              <a:extLst>
                <a:ext uri="{FF2B5EF4-FFF2-40B4-BE49-F238E27FC236}">
                  <a16:creationId xmlns:a16="http://schemas.microsoft.com/office/drawing/2014/main" id="{851EC027-D05F-1E4D-9208-93E98EE84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4012" name="Rectangle 96">
              <a:extLst>
                <a:ext uri="{FF2B5EF4-FFF2-40B4-BE49-F238E27FC236}">
                  <a16:creationId xmlns:a16="http://schemas.microsoft.com/office/drawing/2014/main" id="{C99E527C-0425-F84B-AFA7-E61F5E1E6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13" name="Rectangle 97">
              <a:extLst>
                <a:ext uri="{FF2B5EF4-FFF2-40B4-BE49-F238E27FC236}">
                  <a16:creationId xmlns:a16="http://schemas.microsoft.com/office/drawing/2014/main" id="{E584A239-AF82-2A44-8055-1A3038200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4014" name="Rectangle 98">
              <a:extLst>
                <a:ext uri="{FF2B5EF4-FFF2-40B4-BE49-F238E27FC236}">
                  <a16:creationId xmlns:a16="http://schemas.microsoft.com/office/drawing/2014/main" id="{E50B7569-BD68-394F-B62C-A0EC49613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4015" name="Rectangle 99">
              <a:extLst>
                <a:ext uri="{FF2B5EF4-FFF2-40B4-BE49-F238E27FC236}">
                  <a16:creationId xmlns:a16="http://schemas.microsoft.com/office/drawing/2014/main" id="{06A08686-8CEC-E947-8773-0E8B85604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4016" name="Rectangle 100">
              <a:extLst>
                <a:ext uri="{FF2B5EF4-FFF2-40B4-BE49-F238E27FC236}">
                  <a16:creationId xmlns:a16="http://schemas.microsoft.com/office/drawing/2014/main" id="{D8AC0662-AC81-184B-AEEE-60CC73040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4017" name="Rectangle 101">
              <a:extLst>
                <a:ext uri="{FF2B5EF4-FFF2-40B4-BE49-F238E27FC236}">
                  <a16:creationId xmlns:a16="http://schemas.microsoft.com/office/drawing/2014/main" id="{A4590D76-996D-5C48-AC3A-C917A9F92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4018" name="Rectangle 102">
              <a:extLst>
                <a:ext uri="{FF2B5EF4-FFF2-40B4-BE49-F238E27FC236}">
                  <a16:creationId xmlns:a16="http://schemas.microsoft.com/office/drawing/2014/main" id="{B2991AD9-0988-2346-BA75-4EBD019BE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4019" name="Rectangle 103">
              <a:extLst>
                <a:ext uri="{FF2B5EF4-FFF2-40B4-BE49-F238E27FC236}">
                  <a16:creationId xmlns:a16="http://schemas.microsoft.com/office/drawing/2014/main" id="{953F2C60-5389-1F4E-9B4A-BE0674D7F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0" name="Rectangle 104">
              <a:extLst>
                <a:ext uri="{FF2B5EF4-FFF2-40B4-BE49-F238E27FC236}">
                  <a16:creationId xmlns:a16="http://schemas.microsoft.com/office/drawing/2014/main" id="{8B1C8BB8-02B6-4047-A3B5-8775C5E47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4021" name="Rectangle 105">
              <a:extLst>
                <a:ext uri="{FF2B5EF4-FFF2-40B4-BE49-F238E27FC236}">
                  <a16:creationId xmlns:a16="http://schemas.microsoft.com/office/drawing/2014/main" id="{40392848-5576-8D41-B71A-B5DF98C6D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2" name="Rectangle 106">
              <a:extLst>
                <a:ext uri="{FF2B5EF4-FFF2-40B4-BE49-F238E27FC236}">
                  <a16:creationId xmlns:a16="http://schemas.microsoft.com/office/drawing/2014/main" id="{C06B1843-9F82-C04E-A96B-77345D746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3" name="Rectangle 107">
              <a:extLst>
                <a:ext uri="{FF2B5EF4-FFF2-40B4-BE49-F238E27FC236}">
                  <a16:creationId xmlns:a16="http://schemas.microsoft.com/office/drawing/2014/main" id="{FFB88A99-8FF2-BF4D-883D-04E809B0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4" name="Rectangle 108">
              <a:extLst>
                <a:ext uri="{FF2B5EF4-FFF2-40B4-BE49-F238E27FC236}">
                  <a16:creationId xmlns:a16="http://schemas.microsoft.com/office/drawing/2014/main" id="{2EDD11ED-1876-294B-831F-CB4EB6DB2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4025" name="Rectangle 109">
              <a:extLst>
                <a:ext uri="{FF2B5EF4-FFF2-40B4-BE49-F238E27FC236}">
                  <a16:creationId xmlns:a16="http://schemas.microsoft.com/office/drawing/2014/main" id="{AABBD5CC-AAC4-3C48-88DB-34727F5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6" name="Rectangle 112">
              <a:extLst>
                <a:ext uri="{FF2B5EF4-FFF2-40B4-BE49-F238E27FC236}">
                  <a16:creationId xmlns:a16="http://schemas.microsoft.com/office/drawing/2014/main" id="{6B9D71FE-CF84-BE44-A09B-302C1E9E1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7" name="Rectangle 114">
              <a:extLst>
                <a:ext uri="{FF2B5EF4-FFF2-40B4-BE49-F238E27FC236}">
                  <a16:creationId xmlns:a16="http://schemas.microsoft.com/office/drawing/2014/main" id="{5C0B1D96-F91B-EC4A-8AC1-C5D6C22ED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8" name="Rectangle 115">
              <a:extLst>
                <a:ext uri="{FF2B5EF4-FFF2-40B4-BE49-F238E27FC236}">
                  <a16:creationId xmlns:a16="http://schemas.microsoft.com/office/drawing/2014/main" id="{BB6778B1-B658-7D4B-A5BF-850CABEF7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29" name="Rectangle 117">
              <a:extLst>
                <a:ext uri="{FF2B5EF4-FFF2-40B4-BE49-F238E27FC236}">
                  <a16:creationId xmlns:a16="http://schemas.microsoft.com/office/drawing/2014/main" id="{E0D603EC-8550-A243-BE0D-E05D2713D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0" name="Rectangle 120">
              <a:extLst>
                <a:ext uri="{FF2B5EF4-FFF2-40B4-BE49-F238E27FC236}">
                  <a16:creationId xmlns:a16="http://schemas.microsoft.com/office/drawing/2014/main" id="{51356A29-77E3-BD42-8622-478857987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1" name="Rectangle 122">
              <a:extLst>
                <a:ext uri="{FF2B5EF4-FFF2-40B4-BE49-F238E27FC236}">
                  <a16:creationId xmlns:a16="http://schemas.microsoft.com/office/drawing/2014/main" id="{94287729-0E4B-D94D-BF21-930A1741A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2" name="Rectangle 123">
              <a:extLst>
                <a:ext uri="{FF2B5EF4-FFF2-40B4-BE49-F238E27FC236}">
                  <a16:creationId xmlns:a16="http://schemas.microsoft.com/office/drawing/2014/main" id="{22F22284-6D76-664E-94F6-BBBDF6C9F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3" name="Rectangle 125">
              <a:extLst>
                <a:ext uri="{FF2B5EF4-FFF2-40B4-BE49-F238E27FC236}">
                  <a16:creationId xmlns:a16="http://schemas.microsoft.com/office/drawing/2014/main" id="{8C4934F0-176D-9949-BDF3-233A89097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4" name="Rectangle 128">
              <a:extLst>
                <a:ext uri="{FF2B5EF4-FFF2-40B4-BE49-F238E27FC236}">
                  <a16:creationId xmlns:a16="http://schemas.microsoft.com/office/drawing/2014/main" id="{D5B40A2E-B31C-FF4F-8B9C-79F454708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5" name="Rectangle 130">
              <a:extLst>
                <a:ext uri="{FF2B5EF4-FFF2-40B4-BE49-F238E27FC236}">
                  <a16:creationId xmlns:a16="http://schemas.microsoft.com/office/drawing/2014/main" id="{6E8A4F83-F4BD-7848-A62E-F4813F39A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6" name="Rectangle 131">
              <a:extLst>
                <a:ext uri="{FF2B5EF4-FFF2-40B4-BE49-F238E27FC236}">
                  <a16:creationId xmlns:a16="http://schemas.microsoft.com/office/drawing/2014/main" id="{141CF3D6-EB87-F74F-A20B-1ECA098C7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7" name="Rectangle 133">
              <a:extLst>
                <a:ext uri="{FF2B5EF4-FFF2-40B4-BE49-F238E27FC236}">
                  <a16:creationId xmlns:a16="http://schemas.microsoft.com/office/drawing/2014/main" id="{61C79F96-7048-764D-9375-A287D3097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8" name="Rectangle 136">
              <a:extLst>
                <a:ext uri="{FF2B5EF4-FFF2-40B4-BE49-F238E27FC236}">
                  <a16:creationId xmlns:a16="http://schemas.microsoft.com/office/drawing/2014/main" id="{881D198B-9FF0-264C-AB0C-97FEB2616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39" name="Rectangle 138">
              <a:extLst>
                <a:ext uri="{FF2B5EF4-FFF2-40B4-BE49-F238E27FC236}">
                  <a16:creationId xmlns:a16="http://schemas.microsoft.com/office/drawing/2014/main" id="{0B63ADAE-ED7F-294B-92C7-79C63E7F7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40" name="Rectangle 139">
              <a:extLst>
                <a:ext uri="{FF2B5EF4-FFF2-40B4-BE49-F238E27FC236}">
                  <a16:creationId xmlns:a16="http://schemas.microsoft.com/office/drawing/2014/main" id="{96C06CEC-7052-1447-9ACC-16BFEF32F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3906" name="Group 69">
            <a:extLst>
              <a:ext uri="{FF2B5EF4-FFF2-40B4-BE49-F238E27FC236}">
                <a16:creationId xmlns:a16="http://schemas.microsoft.com/office/drawing/2014/main" id="{DA1F191C-B39A-C142-8081-3073759BDE59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3922" name="Rectangle 4">
              <a:extLst>
                <a:ext uri="{FF2B5EF4-FFF2-40B4-BE49-F238E27FC236}">
                  <a16:creationId xmlns:a16="http://schemas.microsoft.com/office/drawing/2014/main" id="{5A0FB8E2-34F6-004E-AE65-228062F53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3" name="Rectangle 5">
              <a:extLst>
                <a:ext uri="{FF2B5EF4-FFF2-40B4-BE49-F238E27FC236}">
                  <a16:creationId xmlns:a16="http://schemas.microsoft.com/office/drawing/2014/main" id="{F413321B-4303-C548-94BE-EF614F02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4" name="Rectangle 6">
              <a:extLst>
                <a:ext uri="{FF2B5EF4-FFF2-40B4-BE49-F238E27FC236}">
                  <a16:creationId xmlns:a16="http://schemas.microsoft.com/office/drawing/2014/main" id="{2E59B2F1-856D-AA48-8564-CB721714A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5" name="Rectangle 7">
              <a:extLst>
                <a:ext uri="{FF2B5EF4-FFF2-40B4-BE49-F238E27FC236}">
                  <a16:creationId xmlns:a16="http://schemas.microsoft.com/office/drawing/2014/main" id="{AE356BD7-3947-B445-81DC-787889617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3926" name="Rectangle 8">
              <a:extLst>
                <a:ext uri="{FF2B5EF4-FFF2-40B4-BE49-F238E27FC236}">
                  <a16:creationId xmlns:a16="http://schemas.microsoft.com/office/drawing/2014/main" id="{504FC925-393F-8941-8104-27CA400C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7" name="Rectangle 9">
              <a:extLst>
                <a:ext uri="{FF2B5EF4-FFF2-40B4-BE49-F238E27FC236}">
                  <a16:creationId xmlns:a16="http://schemas.microsoft.com/office/drawing/2014/main" id="{F2BC58A2-0B93-2342-B8E8-9BA2DC46A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8" name="Rectangle 10">
              <a:extLst>
                <a:ext uri="{FF2B5EF4-FFF2-40B4-BE49-F238E27FC236}">
                  <a16:creationId xmlns:a16="http://schemas.microsoft.com/office/drawing/2014/main" id="{78FBC2E0-C9C9-3F4B-AB2A-6937D2F2F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29" name="Rectangle 11">
              <a:extLst>
                <a:ext uri="{FF2B5EF4-FFF2-40B4-BE49-F238E27FC236}">
                  <a16:creationId xmlns:a16="http://schemas.microsoft.com/office/drawing/2014/main" id="{A6023AB6-EB1E-4E44-B081-FCE04A8EF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30" name="Rectangle 12">
              <a:extLst>
                <a:ext uri="{FF2B5EF4-FFF2-40B4-BE49-F238E27FC236}">
                  <a16:creationId xmlns:a16="http://schemas.microsoft.com/office/drawing/2014/main" id="{C5B6B931-FD17-4A4A-8C23-4FB7DAF95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3931" name="Rectangle 13">
              <a:extLst>
                <a:ext uri="{FF2B5EF4-FFF2-40B4-BE49-F238E27FC236}">
                  <a16:creationId xmlns:a16="http://schemas.microsoft.com/office/drawing/2014/main" id="{54B78E37-8E7F-3A49-B2A2-EBF827CFE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32" name="Rectangle 14">
              <a:extLst>
                <a:ext uri="{FF2B5EF4-FFF2-40B4-BE49-F238E27FC236}">
                  <a16:creationId xmlns:a16="http://schemas.microsoft.com/office/drawing/2014/main" id="{F344A76B-DF1D-994B-BE39-6E6A3B9EA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3933" name="Rectangle 15">
              <a:extLst>
                <a:ext uri="{FF2B5EF4-FFF2-40B4-BE49-F238E27FC236}">
                  <a16:creationId xmlns:a16="http://schemas.microsoft.com/office/drawing/2014/main" id="{3EE93954-8069-6B47-A7E9-2C9E9C566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3934" name="Rectangle 16">
              <a:extLst>
                <a:ext uri="{FF2B5EF4-FFF2-40B4-BE49-F238E27FC236}">
                  <a16:creationId xmlns:a16="http://schemas.microsoft.com/office/drawing/2014/main" id="{70016F3B-9172-024B-9044-B6A409597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3935" name="Rectangle 17">
              <a:extLst>
                <a:ext uri="{FF2B5EF4-FFF2-40B4-BE49-F238E27FC236}">
                  <a16:creationId xmlns:a16="http://schemas.microsoft.com/office/drawing/2014/main" id="{D9FEF5AF-697F-E240-BA07-23A0E4E8F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36" name="Rectangle 18">
              <a:extLst>
                <a:ext uri="{FF2B5EF4-FFF2-40B4-BE49-F238E27FC236}">
                  <a16:creationId xmlns:a16="http://schemas.microsoft.com/office/drawing/2014/main" id="{64628408-CF81-5947-B8F2-EFE6F42BC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3937" name="Rectangle 19">
              <a:extLst>
                <a:ext uri="{FF2B5EF4-FFF2-40B4-BE49-F238E27FC236}">
                  <a16:creationId xmlns:a16="http://schemas.microsoft.com/office/drawing/2014/main" id="{852BCAF5-599B-E84C-A203-218160011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3938" name="Rectangle 20">
              <a:extLst>
                <a:ext uri="{FF2B5EF4-FFF2-40B4-BE49-F238E27FC236}">
                  <a16:creationId xmlns:a16="http://schemas.microsoft.com/office/drawing/2014/main" id="{256A9D89-90B3-4142-862D-3CC053DA2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39" name="Rectangle 21">
              <a:extLst>
                <a:ext uri="{FF2B5EF4-FFF2-40B4-BE49-F238E27FC236}">
                  <a16:creationId xmlns:a16="http://schemas.microsoft.com/office/drawing/2014/main" id="{4A1932BA-FEF9-2D48-8208-8B73B9F0A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40" name="Rectangle 22">
              <a:extLst>
                <a:ext uri="{FF2B5EF4-FFF2-40B4-BE49-F238E27FC236}">
                  <a16:creationId xmlns:a16="http://schemas.microsoft.com/office/drawing/2014/main" id="{CEA17436-9A8E-EE41-BA24-42BD9D20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41" name="Rectangle 23">
              <a:extLst>
                <a:ext uri="{FF2B5EF4-FFF2-40B4-BE49-F238E27FC236}">
                  <a16:creationId xmlns:a16="http://schemas.microsoft.com/office/drawing/2014/main" id="{1D26B09A-FA0F-3644-90A0-CA1C56579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42" name="Rectangle 24">
              <a:extLst>
                <a:ext uri="{FF2B5EF4-FFF2-40B4-BE49-F238E27FC236}">
                  <a16:creationId xmlns:a16="http://schemas.microsoft.com/office/drawing/2014/main" id="{5CE9DD5E-5E19-DC4E-B362-A051CA388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43" name="Rectangle 25">
              <a:extLst>
                <a:ext uri="{FF2B5EF4-FFF2-40B4-BE49-F238E27FC236}">
                  <a16:creationId xmlns:a16="http://schemas.microsoft.com/office/drawing/2014/main" id="{D5AD1248-6906-4249-9EDB-AC18965C8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3944" name="Rectangle 26">
              <a:extLst>
                <a:ext uri="{FF2B5EF4-FFF2-40B4-BE49-F238E27FC236}">
                  <a16:creationId xmlns:a16="http://schemas.microsoft.com/office/drawing/2014/main" id="{AA8DE177-E88D-634A-9407-0BB378278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3945" name="Rectangle 27">
              <a:extLst>
                <a:ext uri="{FF2B5EF4-FFF2-40B4-BE49-F238E27FC236}">
                  <a16:creationId xmlns:a16="http://schemas.microsoft.com/office/drawing/2014/main" id="{B91B9F35-EB0B-8E44-AD60-856ADB15A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3946" name="Rectangle 28">
              <a:extLst>
                <a:ext uri="{FF2B5EF4-FFF2-40B4-BE49-F238E27FC236}">
                  <a16:creationId xmlns:a16="http://schemas.microsoft.com/office/drawing/2014/main" id="{E6837D2B-8311-1C43-8505-F23E99C3C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3947" name="Rectangle 29">
              <a:extLst>
                <a:ext uri="{FF2B5EF4-FFF2-40B4-BE49-F238E27FC236}">
                  <a16:creationId xmlns:a16="http://schemas.microsoft.com/office/drawing/2014/main" id="{6CB469A9-F345-5842-8CED-EA92C3BFD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48" name="Rectangle 30">
              <a:extLst>
                <a:ext uri="{FF2B5EF4-FFF2-40B4-BE49-F238E27FC236}">
                  <a16:creationId xmlns:a16="http://schemas.microsoft.com/office/drawing/2014/main" id="{A1AB8F94-4826-C740-9961-61850581F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49" name="Rectangle 31">
              <a:extLst>
                <a:ext uri="{FF2B5EF4-FFF2-40B4-BE49-F238E27FC236}">
                  <a16:creationId xmlns:a16="http://schemas.microsoft.com/office/drawing/2014/main" id="{4C927B0E-11C7-F344-932C-677874080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3950" name="Rectangle 32">
              <a:extLst>
                <a:ext uri="{FF2B5EF4-FFF2-40B4-BE49-F238E27FC236}">
                  <a16:creationId xmlns:a16="http://schemas.microsoft.com/office/drawing/2014/main" id="{9A1CCA61-3EFE-6A46-BC13-B0F237A8F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3951" name="Rectangle 33">
              <a:extLst>
                <a:ext uri="{FF2B5EF4-FFF2-40B4-BE49-F238E27FC236}">
                  <a16:creationId xmlns:a16="http://schemas.microsoft.com/office/drawing/2014/main" id="{5E4AF679-422C-924C-895D-302F02940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3952" name="Rectangle 34">
              <a:extLst>
                <a:ext uri="{FF2B5EF4-FFF2-40B4-BE49-F238E27FC236}">
                  <a16:creationId xmlns:a16="http://schemas.microsoft.com/office/drawing/2014/main" id="{EDF4FA5C-E601-A14D-BF5D-2E3DB02D5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53" name="Rectangle 35">
              <a:extLst>
                <a:ext uri="{FF2B5EF4-FFF2-40B4-BE49-F238E27FC236}">
                  <a16:creationId xmlns:a16="http://schemas.microsoft.com/office/drawing/2014/main" id="{0F348695-D897-6A4E-B618-AABB15E57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3954" name="Rectangle 36">
              <a:extLst>
                <a:ext uri="{FF2B5EF4-FFF2-40B4-BE49-F238E27FC236}">
                  <a16:creationId xmlns:a16="http://schemas.microsoft.com/office/drawing/2014/main" id="{7D70A51F-9EB4-8647-BB27-9479D51AC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3955" name="Rectangle 37">
              <a:extLst>
                <a:ext uri="{FF2B5EF4-FFF2-40B4-BE49-F238E27FC236}">
                  <a16:creationId xmlns:a16="http://schemas.microsoft.com/office/drawing/2014/main" id="{9069798E-3A21-7E43-8C2B-E6BA27BCB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3956" name="Rectangle 38">
              <a:extLst>
                <a:ext uri="{FF2B5EF4-FFF2-40B4-BE49-F238E27FC236}">
                  <a16:creationId xmlns:a16="http://schemas.microsoft.com/office/drawing/2014/main" id="{CA11E25F-7631-324A-ADA8-CDD97DED4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57" name="Rectangle 39">
              <a:extLst>
                <a:ext uri="{FF2B5EF4-FFF2-40B4-BE49-F238E27FC236}">
                  <a16:creationId xmlns:a16="http://schemas.microsoft.com/office/drawing/2014/main" id="{1A1E7894-46A0-9647-BC6E-3015C9F94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58" name="Rectangle 40">
              <a:extLst>
                <a:ext uri="{FF2B5EF4-FFF2-40B4-BE49-F238E27FC236}">
                  <a16:creationId xmlns:a16="http://schemas.microsoft.com/office/drawing/2014/main" id="{63AF9199-8F0A-064D-AEB6-E4D62B53F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59" name="Rectangle 41">
              <a:extLst>
                <a:ext uri="{FF2B5EF4-FFF2-40B4-BE49-F238E27FC236}">
                  <a16:creationId xmlns:a16="http://schemas.microsoft.com/office/drawing/2014/main" id="{8FBFCE97-747F-7640-9667-9995A4FA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60" name="Rectangle 42">
              <a:extLst>
                <a:ext uri="{FF2B5EF4-FFF2-40B4-BE49-F238E27FC236}">
                  <a16:creationId xmlns:a16="http://schemas.microsoft.com/office/drawing/2014/main" id="{A87E3F93-0D82-2D44-AF64-5DACA98BA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61" name="Rectangle 43">
              <a:extLst>
                <a:ext uri="{FF2B5EF4-FFF2-40B4-BE49-F238E27FC236}">
                  <a16:creationId xmlns:a16="http://schemas.microsoft.com/office/drawing/2014/main" id="{685E78EE-1554-8441-94D5-371BD6A6A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3962" name="Rectangle 44">
              <a:extLst>
                <a:ext uri="{FF2B5EF4-FFF2-40B4-BE49-F238E27FC236}">
                  <a16:creationId xmlns:a16="http://schemas.microsoft.com/office/drawing/2014/main" id="{46AD14BD-F8E9-FD4D-B4F8-FEC35D773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63" name="Rectangle 45">
              <a:extLst>
                <a:ext uri="{FF2B5EF4-FFF2-40B4-BE49-F238E27FC236}">
                  <a16:creationId xmlns:a16="http://schemas.microsoft.com/office/drawing/2014/main" id="{F9A70407-A4AA-7E47-BEE7-8BBEE8A3C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64" name="Rectangle 46">
              <a:extLst>
                <a:ext uri="{FF2B5EF4-FFF2-40B4-BE49-F238E27FC236}">
                  <a16:creationId xmlns:a16="http://schemas.microsoft.com/office/drawing/2014/main" id="{E525C115-082B-CE4C-8299-36591C05A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65" name="Rectangle 47">
              <a:extLst>
                <a:ext uri="{FF2B5EF4-FFF2-40B4-BE49-F238E27FC236}">
                  <a16:creationId xmlns:a16="http://schemas.microsoft.com/office/drawing/2014/main" id="{E65EE3C1-E52C-684E-A5B1-161E29FBD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66" name="Rectangle 48">
              <a:extLst>
                <a:ext uri="{FF2B5EF4-FFF2-40B4-BE49-F238E27FC236}">
                  <a16:creationId xmlns:a16="http://schemas.microsoft.com/office/drawing/2014/main" id="{583EA64F-E955-AE44-A49D-1B5DD4D38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67" name="Rectangle 49">
              <a:extLst>
                <a:ext uri="{FF2B5EF4-FFF2-40B4-BE49-F238E27FC236}">
                  <a16:creationId xmlns:a16="http://schemas.microsoft.com/office/drawing/2014/main" id="{CA14C432-868E-E141-AE6E-0ED8D75FF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68" name="Rectangle 50">
              <a:extLst>
                <a:ext uri="{FF2B5EF4-FFF2-40B4-BE49-F238E27FC236}">
                  <a16:creationId xmlns:a16="http://schemas.microsoft.com/office/drawing/2014/main" id="{D4B848EF-EBAD-BA49-B409-1EFA87FF0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3969" name="Rectangle 51">
              <a:extLst>
                <a:ext uri="{FF2B5EF4-FFF2-40B4-BE49-F238E27FC236}">
                  <a16:creationId xmlns:a16="http://schemas.microsoft.com/office/drawing/2014/main" id="{E276835B-5050-0641-AEFB-6ACF6BDD8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70" name="Rectangle 52">
              <a:extLst>
                <a:ext uri="{FF2B5EF4-FFF2-40B4-BE49-F238E27FC236}">
                  <a16:creationId xmlns:a16="http://schemas.microsoft.com/office/drawing/2014/main" id="{D1DC7931-C102-1043-991A-AC1ED38CB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71" name="Rectangle 53">
              <a:extLst>
                <a:ext uri="{FF2B5EF4-FFF2-40B4-BE49-F238E27FC236}">
                  <a16:creationId xmlns:a16="http://schemas.microsoft.com/office/drawing/2014/main" id="{F2B7B774-C9AE-0D46-A13A-ABFFD3C73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72" name="Rectangle 54">
              <a:extLst>
                <a:ext uri="{FF2B5EF4-FFF2-40B4-BE49-F238E27FC236}">
                  <a16:creationId xmlns:a16="http://schemas.microsoft.com/office/drawing/2014/main" id="{E3EAD58F-5279-844B-A4FA-EE204D2EF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73" name="Rectangle 55">
              <a:extLst>
                <a:ext uri="{FF2B5EF4-FFF2-40B4-BE49-F238E27FC236}">
                  <a16:creationId xmlns:a16="http://schemas.microsoft.com/office/drawing/2014/main" id="{9A8419B4-CF73-1A46-BB7B-1F484B102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74" name="Rectangle 56">
              <a:extLst>
                <a:ext uri="{FF2B5EF4-FFF2-40B4-BE49-F238E27FC236}">
                  <a16:creationId xmlns:a16="http://schemas.microsoft.com/office/drawing/2014/main" id="{A489951C-A90C-A445-B597-1D656E3D9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75" name="Rectangle 57">
              <a:extLst>
                <a:ext uri="{FF2B5EF4-FFF2-40B4-BE49-F238E27FC236}">
                  <a16:creationId xmlns:a16="http://schemas.microsoft.com/office/drawing/2014/main" id="{BADD3D81-32A1-3D44-AEA4-2903D1865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76" name="Rectangle 58">
              <a:extLst>
                <a:ext uri="{FF2B5EF4-FFF2-40B4-BE49-F238E27FC236}">
                  <a16:creationId xmlns:a16="http://schemas.microsoft.com/office/drawing/2014/main" id="{3408BC22-4593-AE48-913E-ADECF8DEB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77" name="Rectangle 59">
              <a:extLst>
                <a:ext uri="{FF2B5EF4-FFF2-40B4-BE49-F238E27FC236}">
                  <a16:creationId xmlns:a16="http://schemas.microsoft.com/office/drawing/2014/main" id="{BF7A535F-5959-2E47-B91C-FB34F0953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78" name="Rectangle 60">
              <a:extLst>
                <a:ext uri="{FF2B5EF4-FFF2-40B4-BE49-F238E27FC236}">
                  <a16:creationId xmlns:a16="http://schemas.microsoft.com/office/drawing/2014/main" id="{947A7B1C-7C09-054F-BEDA-AE213CF63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3979" name="Rectangle 61">
              <a:extLst>
                <a:ext uri="{FF2B5EF4-FFF2-40B4-BE49-F238E27FC236}">
                  <a16:creationId xmlns:a16="http://schemas.microsoft.com/office/drawing/2014/main" id="{07615F6B-1880-D941-BB2D-AA5A2556E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80" name="Rectangle 62">
              <a:extLst>
                <a:ext uri="{FF2B5EF4-FFF2-40B4-BE49-F238E27FC236}">
                  <a16:creationId xmlns:a16="http://schemas.microsoft.com/office/drawing/2014/main" id="{B9A0A6F4-680D-EF44-80DD-523749100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81" name="Rectangle 63">
              <a:extLst>
                <a:ext uri="{FF2B5EF4-FFF2-40B4-BE49-F238E27FC236}">
                  <a16:creationId xmlns:a16="http://schemas.microsoft.com/office/drawing/2014/main" id="{9C01F2D5-2082-2541-8C21-7C45381C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82" name="Rectangle 64">
              <a:extLst>
                <a:ext uri="{FF2B5EF4-FFF2-40B4-BE49-F238E27FC236}">
                  <a16:creationId xmlns:a16="http://schemas.microsoft.com/office/drawing/2014/main" id="{5B6607EF-ECCD-AD46-861C-DBA3A5DAD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83" name="Rectangle 65">
              <a:extLst>
                <a:ext uri="{FF2B5EF4-FFF2-40B4-BE49-F238E27FC236}">
                  <a16:creationId xmlns:a16="http://schemas.microsoft.com/office/drawing/2014/main" id="{8A7A4C03-E9F2-2940-9553-644EB7287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84" name="Rectangle 66">
              <a:extLst>
                <a:ext uri="{FF2B5EF4-FFF2-40B4-BE49-F238E27FC236}">
                  <a16:creationId xmlns:a16="http://schemas.microsoft.com/office/drawing/2014/main" id="{E0C75A3C-8471-9641-9461-1512DAAD9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85" name="Rectangle 67">
              <a:extLst>
                <a:ext uri="{FF2B5EF4-FFF2-40B4-BE49-F238E27FC236}">
                  <a16:creationId xmlns:a16="http://schemas.microsoft.com/office/drawing/2014/main" id="{D4405E47-4F11-C147-9556-F467D6FC4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86" name="Rectangle 68">
              <a:extLst>
                <a:ext uri="{FF2B5EF4-FFF2-40B4-BE49-F238E27FC236}">
                  <a16:creationId xmlns:a16="http://schemas.microsoft.com/office/drawing/2014/main" id="{1A5A58D1-9D2A-FD43-BDAA-545251A7E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87" name="Rectangle 69">
              <a:extLst>
                <a:ext uri="{FF2B5EF4-FFF2-40B4-BE49-F238E27FC236}">
                  <a16:creationId xmlns:a16="http://schemas.microsoft.com/office/drawing/2014/main" id="{B11466E8-45CE-1641-8907-DBA3933B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88" name="Rectangle 70">
              <a:extLst>
                <a:ext uri="{FF2B5EF4-FFF2-40B4-BE49-F238E27FC236}">
                  <a16:creationId xmlns:a16="http://schemas.microsoft.com/office/drawing/2014/main" id="{9CFFFFDA-DB3A-5C47-9D62-C30A6E9BA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3989" name="Rectangle 71">
              <a:extLst>
                <a:ext uri="{FF2B5EF4-FFF2-40B4-BE49-F238E27FC236}">
                  <a16:creationId xmlns:a16="http://schemas.microsoft.com/office/drawing/2014/main" id="{C14EFE98-BA32-284C-9B32-88FE4C200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90" name="Rectangle 72">
              <a:extLst>
                <a:ext uri="{FF2B5EF4-FFF2-40B4-BE49-F238E27FC236}">
                  <a16:creationId xmlns:a16="http://schemas.microsoft.com/office/drawing/2014/main" id="{58FD6920-3BCE-8648-9018-60D12770A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91" name="Rectangle 73">
              <a:extLst>
                <a:ext uri="{FF2B5EF4-FFF2-40B4-BE49-F238E27FC236}">
                  <a16:creationId xmlns:a16="http://schemas.microsoft.com/office/drawing/2014/main" id="{49B0C0DE-C3F6-C24C-939C-9791A6400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92" name="Rectangle 74">
              <a:extLst>
                <a:ext uri="{FF2B5EF4-FFF2-40B4-BE49-F238E27FC236}">
                  <a16:creationId xmlns:a16="http://schemas.microsoft.com/office/drawing/2014/main" id="{BA9404B2-2E5C-0B47-8CDE-EB501EFA6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93" name="Rectangle 75">
              <a:extLst>
                <a:ext uri="{FF2B5EF4-FFF2-40B4-BE49-F238E27FC236}">
                  <a16:creationId xmlns:a16="http://schemas.microsoft.com/office/drawing/2014/main" id="{6A0A0B35-9E2A-AE4C-884A-6ED76AE73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94" name="Rectangle 76">
              <a:extLst>
                <a:ext uri="{FF2B5EF4-FFF2-40B4-BE49-F238E27FC236}">
                  <a16:creationId xmlns:a16="http://schemas.microsoft.com/office/drawing/2014/main" id="{50C915EE-0A53-A44A-A16B-2AA28A22B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95" name="Rectangle 77">
              <a:extLst>
                <a:ext uri="{FF2B5EF4-FFF2-40B4-BE49-F238E27FC236}">
                  <a16:creationId xmlns:a16="http://schemas.microsoft.com/office/drawing/2014/main" id="{4C0C3E04-C16A-D94C-8D32-6488A8B1C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3996" name="Rectangle 78">
              <a:extLst>
                <a:ext uri="{FF2B5EF4-FFF2-40B4-BE49-F238E27FC236}">
                  <a16:creationId xmlns:a16="http://schemas.microsoft.com/office/drawing/2014/main" id="{C0BEBFD6-1067-9347-901A-CCF32FB4B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3997" name="Rectangle 79">
              <a:extLst>
                <a:ext uri="{FF2B5EF4-FFF2-40B4-BE49-F238E27FC236}">
                  <a16:creationId xmlns:a16="http://schemas.microsoft.com/office/drawing/2014/main" id="{71AAC1B0-3951-C94F-8849-901C5B988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3998" name="Rectangle 80">
              <a:extLst>
                <a:ext uri="{FF2B5EF4-FFF2-40B4-BE49-F238E27FC236}">
                  <a16:creationId xmlns:a16="http://schemas.microsoft.com/office/drawing/2014/main" id="{F36DC39E-5DCB-E94F-A7E0-B465E4E0C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3999" name="Rectangle 81">
              <a:extLst>
                <a:ext uri="{FF2B5EF4-FFF2-40B4-BE49-F238E27FC236}">
                  <a16:creationId xmlns:a16="http://schemas.microsoft.com/office/drawing/2014/main" id="{9D5055EA-0F30-494C-ADDD-DEFF50CCC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0" name="Rectangle 82">
              <a:extLst>
                <a:ext uri="{FF2B5EF4-FFF2-40B4-BE49-F238E27FC236}">
                  <a16:creationId xmlns:a16="http://schemas.microsoft.com/office/drawing/2014/main" id="{09F5FD84-C00D-CE4C-A71C-AA962F148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001" name="Rectangle 83">
              <a:extLst>
                <a:ext uri="{FF2B5EF4-FFF2-40B4-BE49-F238E27FC236}">
                  <a16:creationId xmlns:a16="http://schemas.microsoft.com/office/drawing/2014/main" id="{C50A2103-C19E-5840-BF00-B6215C2C7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3907" name="Rectangle 2">
            <a:extLst>
              <a:ext uri="{FF2B5EF4-FFF2-40B4-BE49-F238E27FC236}">
                <a16:creationId xmlns:a16="http://schemas.microsoft.com/office/drawing/2014/main" id="{DE9A23BE-9F99-0649-BA96-B1D2AC96F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3908" name="Rectangle 110">
            <a:extLst>
              <a:ext uri="{FF2B5EF4-FFF2-40B4-BE49-F238E27FC236}">
                <a16:creationId xmlns:a16="http://schemas.microsoft.com/office/drawing/2014/main" id="{CA022126-6A02-B743-AD8C-F37CCDF29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3909" name="Rectangle 118">
            <a:extLst>
              <a:ext uri="{FF2B5EF4-FFF2-40B4-BE49-F238E27FC236}">
                <a16:creationId xmlns:a16="http://schemas.microsoft.com/office/drawing/2014/main" id="{DAF959B5-1E0A-1041-B84B-D290740689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3910" name="Rectangle 126">
            <a:extLst>
              <a:ext uri="{FF2B5EF4-FFF2-40B4-BE49-F238E27FC236}">
                <a16:creationId xmlns:a16="http://schemas.microsoft.com/office/drawing/2014/main" id="{3189AD11-F6D7-F340-8668-4B1B6A765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3911" name="Rectangle 134">
            <a:extLst>
              <a:ext uri="{FF2B5EF4-FFF2-40B4-BE49-F238E27FC236}">
                <a16:creationId xmlns:a16="http://schemas.microsoft.com/office/drawing/2014/main" id="{567BE6BC-AFC8-0941-8E67-90A5FF9CE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3912" name="Rectangle 116">
            <a:extLst>
              <a:ext uri="{FF2B5EF4-FFF2-40B4-BE49-F238E27FC236}">
                <a16:creationId xmlns:a16="http://schemas.microsoft.com/office/drawing/2014/main" id="{567A29F5-2B0E-3248-A6FD-76E7DF6EC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3913" name="Rectangle 124">
            <a:extLst>
              <a:ext uri="{FF2B5EF4-FFF2-40B4-BE49-F238E27FC236}">
                <a16:creationId xmlns:a16="http://schemas.microsoft.com/office/drawing/2014/main" id="{63F5DE7A-5D3F-1544-8D58-DF7C365ED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3914" name="Rectangle 132">
            <a:extLst>
              <a:ext uri="{FF2B5EF4-FFF2-40B4-BE49-F238E27FC236}">
                <a16:creationId xmlns:a16="http://schemas.microsoft.com/office/drawing/2014/main" id="{9E65F185-4E72-4241-A456-83B2B2B6F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3915" name="Rectangle 140">
            <a:extLst>
              <a:ext uri="{FF2B5EF4-FFF2-40B4-BE49-F238E27FC236}">
                <a16:creationId xmlns:a16="http://schemas.microsoft.com/office/drawing/2014/main" id="{1EC68148-F0C6-0442-B29E-67EEDE162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3916" name="Rectangle 158">
            <a:extLst>
              <a:ext uri="{FF2B5EF4-FFF2-40B4-BE49-F238E27FC236}">
                <a16:creationId xmlns:a16="http://schemas.microsoft.com/office/drawing/2014/main" id="{C9B92EF2-28F2-0D43-8E97-6E94F0591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3917" name="Picture 2" descr="Screen shot 2013-10-21 at 1.42.50 PM.png">
            <a:extLst>
              <a:ext uri="{FF2B5EF4-FFF2-40B4-BE49-F238E27FC236}">
                <a16:creationId xmlns:a16="http://schemas.microsoft.com/office/drawing/2014/main" id="{645DEB4E-DBBB-A14C-B69A-BEE509F2EC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18" name="Picture 164" descr="Screen shot 2013-12-06 at 11.55.56 AM.png">
            <a:extLst>
              <a:ext uri="{FF2B5EF4-FFF2-40B4-BE49-F238E27FC236}">
                <a16:creationId xmlns:a16="http://schemas.microsoft.com/office/drawing/2014/main" id="{D41ADD8E-52C9-5A49-B218-A90A190DC9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19" name="Rectangle 165">
            <a:extLst>
              <a:ext uri="{FF2B5EF4-FFF2-40B4-BE49-F238E27FC236}">
                <a16:creationId xmlns:a16="http://schemas.microsoft.com/office/drawing/2014/main" id="{159471F1-2297-1740-9736-85AA863ED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20" name="TextBox 1">
            <a:extLst>
              <a:ext uri="{FF2B5EF4-FFF2-40B4-BE49-F238E27FC236}">
                <a16:creationId xmlns:a16="http://schemas.microsoft.com/office/drawing/2014/main" id="{607FD68E-CF3B-B147-A016-D6D09513DA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0</a:t>
            </a:r>
          </a:p>
        </p:txBody>
      </p:sp>
      <p:sp>
        <p:nvSpPr>
          <p:cNvPr id="123921" name="Rectangle 166">
            <a:extLst>
              <a:ext uri="{FF2B5EF4-FFF2-40B4-BE49-F238E27FC236}">
                <a16:creationId xmlns:a16="http://schemas.microsoft.com/office/drawing/2014/main" id="{978D0E2D-6AE0-2349-803A-37F254802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29" name="Group 13">
            <a:extLst>
              <a:ext uri="{FF2B5EF4-FFF2-40B4-BE49-F238E27FC236}">
                <a16:creationId xmlns:a16="http://schemas.microsoft.com/office/drawing/2014/main" id="{F231C520-DEF1-164B-99FD-33C250BB46CC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5028" name="Rectangle 85">
              <a:extLst>
                <a:ext uri="{FF2B5EF4-FFF2-40B4-BE49-F238E27FC236}">
                  <a16:creationId xmlns:a16="http://schemas.microsoft.com/office/drawing/2014/main" id="{8FB32216-4545-944C-9DA3-FB38F6411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9" name="Rectangle 86">
              <a:extLst>
                <a:ext uri="{FF2B5EF4-FFF2-40B4-BE49-F238E27FC236}">
                  <a16:creationId xmlns:a16="http://schemas.microsoft.com/office/drawing/2014/main" id="{5BB46C8C-C62C-894E-A753-8081C6E70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0" name="Rectangle 88">
              <a:extLst>
                <a:ext uri="{FF2B5EF4-FFF2-40B4-BE49-F238E27FC236}">
                  <a16:creationId xmlns:a16="http://schemas.microsoft.com/office/drawing/2014/main" id="{E6A823C0-A600-1F40-802C-8F0197352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1" name="Rectangle 89">
              <a:extLst>
                <a:ext uri="{FF2B5EF4-FFF2-40B4-BE49-F238E27FC236}">
                  <a16:creationId xmlns:a16="http://schemas.microsoft.com/office/drawing/2014/main" id="{3FF5A051-D4E2-E54E-8690-64586CD82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5032" name="Rectangle 90">
              <a:extLst>
                <a:ext uri="{FF2B5EF4-FFF2-40B4-BE49-F238E27FC236}">
                  <a16:creationId xmlns:a16="http://schemas.microsoft.com/office/drawing/2014/main" id="{3D5330AE-A072-B747-A0B5-37A3D2E1C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3" name="Rectangle 91">
              <a:extLst>
                <a:ext uri="{FF2B5EF4-FFF2-40B4-BE49-F238E27FC236}">
                  <a16:creationId xmlns:a16="http://schemas.microsoft.com/office/drawing/2014/main" id="{2103C0B2-C073-3D44-BCC2-098FBC735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5034" name="Rectangle 92">
              <a:extLst>
                <a:ext uri="{FF2B5EF4-FFF2-40B4-BE49-F238E27FC236}">
                  <a16:creationId xmlns:a16="http://schemas.microsoft.com/office/drawing/2014/main" id="{2D46E5BB-BAB0-BE4B-BCF1-B06B69FC2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5" name="Rectangle 93">
              <a:extLst>
                <a:ext uri="{FF2B5EF4-FFF2-40B4-BE49-F238E27FC236}">
                  <a16:creationId xmlns:a16="http://schemas.microsoft.com/office/drawing/2014/main" id="{BBAB9F2A-B6B9-B041-9EE2-772A3A43C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6" name="Rectangle 94">
              <a:extLst>
                <a:ext uri="{FF2B5EF4-FFF2-40B4-BE49-F238E27FC236}">
                  <a16:creationId xmlns:a16="http://schemas.microsoft.com/office/drawing/2014/main" id="{E1DA5189-01A0-F843-B25B-45E93D446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7" name="Rectangle 95">
              <a:extLst>
                <a:ext uri="{FF2B5EF4-FFF2-40B4-BE49-F238E27FC236}">
                  <a16:creationId xmlns:a16="http://schemas.microsoft.com/office/drawing/2014/main" id="{892E1A2D-E6CF-B142-AB4C-BA9FF2992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5038" name="Rectangle 96">
              <a:extLst>
                <a:ext uri="{FF2B5EF4-FFF2-40B4-BE49-F238E27FC236}">
                  <a16:creationId xmlns:a16="http://schemas.microsoft.com/office/drawing/2014/main" id="{C177EA64-AD7D-564B-BBBF-0CECB5BED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39" name="Rectangle 97">
              <a:extLst>
                <a:ext uri="{FF2B5EF4-FFF2-40B4-BE49-F238E27FC236}">
                  <a16:creationId xmlns:a16="http://schemas.microsoft.com/office/drawing/2014/main" id="{26C69966-6AA0-C741-BE17-FE0199102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5040" name="Rectangle 98">
              <a:extLst>
                <a:ext uri="{FF2B5EF4-FFF2-40B4-BE49-F238E27FC236}">
                  <a16:creationId xmlns:a16="http://schemas.microsoft.com/office/drawing/2014/main" id="{77ADD599-A530-6940-8E8B-A8F6D497B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5041" name="Rectangle 99">
              <a:extLst>
                <a:ext uri="{FF2B5EF4-FFF2-40B4-BE49-F238E27FC236}">
                  <a16:creationId xmlns:a16="http://schemas.microsoft.com/office/drawing/2014/main" id="{72E99380-C9CB-0B4B-BDA5-6431B1861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5042" name="Rectangle 100">
              <a:extLst>
                <a:ext uri="{FF2B5EF4-FFF2-40B4-BE49-F238E27FC236}">
                  <a16:creationId xmlns:a16="http://schemas.microsoft.com/office/drawing/2014/main" id="{81A991E7-FE0C-2240-B687-5C75763D4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5043" name="Rectangle 101">
              <a:extLst>
                <a:ext uri="{FF2B5EF4-FFF2-40B4-BE49-F238E27FC236}">
                  <a16:creationId xmlns:a16="http://schemas.microsoft.com/office/drawing/2014/main" id="{5F8F501D-A706-D949-ABB6-804AD1852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5044" name="Rectangle 102">
              <a:extLst>
                <a:ext uri="{FF2B5EF4-FFF2-40B4-BE49-F238E27FC236}">
                  <a16:creationId xmlns:a16="http://schemas.microsoft.com/office/drawing/2014/main" id="{A9B53C35-FC46-5942-BEC1-D0D841CE8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5045" name="Rectangle 103">
              <a:extLst>
                <a:ext uri="{FF2B5EF4-FFF2-40B4-BE49-F238E27FC236}">
                  <a16:creationId xmlns:a16="http://schemas.microsoft.com/office/drawing/2014/main" id="{7EDD5235-B547-DF48-960D-2923EB951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46" name="Rectangle 104">
              <a:extLst>
                <a:ext uri="{FF2B5EF4-FFF2-40B4-BE49-F238E27FC236}">
                  <a16:creationId xmlns:a16="http://schemas.microsoft.com/office/drawing/2014/main" id="{FEC17EC0-942B-504D-B1C7-0EEE2FEA2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5047" name="Rectangle 105">
              <a:extLst>
                <a:ext uri="{FF2B5EF4-FFF2-40B4-BE49-F238E27FC236}">
                  <a16:creationId xmlns:a16="http://schemas.microsoft.com/office/drawing/2014/main" id="{B6418C8F-526F-2C49-B1AC-8B550A749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48" name="Rectangle 106">
              <a:extLst>
                <a:ext uri="{FF2B5EF4-FFF2-40B4-BE49-F238E27FC236}">
                  <a16:creationId xmlns:a16="http://schemas.microsoft.com/office/drawing/2014/main" id="{341AF1B3-E6D8-594D-B431-78BC0EDC5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49" name="Rectangle 107">
              <a:extLst>
                <a:ext uri="{FF2B5EF4-FFF2-40B4-BE49-F238E27FC236}">
                  <a16:creationId xmlns:a16="http://schemas.microsoft.com/office/drawing/2014/main" id="{7B61D8F0-C2F8-A744-9A1F-61936C2E7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0" name="Rectangle 108">
              <a:extLst>
                <a:ext uri="{FF2B5EF4-FFF2-40B4-BE49-F238E27FC236}">
                  <a16:creationId xmlns:a16="http://schemas.microsoft.com/office/drawing/2014/main" id="{84666604-2AFF-BE45-8508-348EA51B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5051" name="Rectangle 109">
              <a:extLst>
                <a:ext uri="{FF2B5EF4-FFF2-40B4-BE49-F238E27FC236}">
                  <a16:creationId xmlns:a16="http://schemas.microsoft.com/office/drawing/2014/main" id="{6E9F5898-7765-CD4B-A1E2-ACAB05CB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2" name="Rectangle 112">
              <a:extLst>
                <a:ext uri="{FF2B5EF4-FFF2-40B4-BE49-F238E27FC236}">
                  <a16:creationId xmlns:a16="http://schemas.microsoft.com/office/drawing/2014/main" id="{4B181CE7-CB93-AA41-998B-9FEFDC008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3" name="Rectangle 114">
              <a:extLst>
                <a:ext uri="{FF2B5EF4-FFF2-40B4-BE49-F238E27FC236}">
                  <a16:creationId xmlns:a16="http://schemas.microsoft.com/office/drawing/2014/main" id="{5AB2E614-1409-044C-8C3D-6468FAEE4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4" name="Rectangle 115">
              <a:extLst>
                <a:ext uri="{FF2B5EF4-FFF2-40B4-BE49-F238E27FC236}">
                  <a16:creationId xmlns:a16="http://schemas.microsoft.com/office/drawing/2014/main" id="{152614B8-867E-5346-9CEE-0B1FC7580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5" name="Rectangle 117">
              <a:extLst>
                <a:ext uri="{FF2B5EF4-FFF2-40B4-BE49-F238E27FC236}">
                  <a16:creationId xmlns:a16="http://schemas.microsoft.com/office/drawing/2014/main" id="{2C1E893B-E85D-BF46-9D09-0EB98FE42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6" name="Rectangle 120">
              <a:extLst>
                <a:ext uri="{FF2B5EF4-FFF2-40B4-BE49-F238E27FC236}">
                  <a16:creationId xmlns:a16="http://schemas.microsoft.com/office/drawing/2014/main" id="{2FB05C41-DB3A-FD41-909D-862ED8362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7" name="Rectangle 122">
              <a:extLst>
                <a:ext uri="{FF2B5EF4-FFF2-40B4-BE49-F238E27FC236}">
                  <a16:creationId xmlns:a16="http://schemas.microsoft.com/office/drawing/2014/main" id="{B734C9A3-FDBB-F34D-8C30-8B01B189B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8" name="Rectangle 123">
              <a:extLst>
                <a:ext uri="{FF2B5EF4-FFF2-40B4-BE49-F238E27FC236}">
                  <a16:creationId xmlns:a16="http://schemas.microsoft.com/office/drawing/2014/main" id="{0701562E-DCDB-5D4D-ADE8-D8963B891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59" name="Rectangle 125">
              <a:extLst>
                <a:ext uri="{FF2B5EF4-FFF2-40B4-BE49-F238E27FC236}">
                  <a16:creationId xmlns:a16="http://schemas.microsoft.com/office/drawing/2014/main" id="{CA7E0DE0-0F13-D24C-B714-EC2B4EBCC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0" name="Rectangle 128">
              <a:extLst>
                <a:ext uri="{FF2B5EF4-FFF2-40B4-BE49-F238E27FC236}">
                  <a16:creationId xmlns:a16="http://schemas.microsoft.com/office/drawing/2014/main" id="{673375EF-78D8-4E4B-87EF-E32015A2C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1" name="Rectangle 130">
              <a:extLst>
                <a:ext uri="{FF2B5EF4-FFF2-40B4-BE49-F238E27FC236}">
                  <a16:creationId xmlns:a16="http://schemas.microsoft.com/office/drawing/2014/main" id="{4E2AA9BE-C596-2D48-863D-A71C3F0E3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2" name="Rectangle 131">
              <a:extLst>
                <a:ext uri="{FF2B5EF4-FFF2-40B4-BE49-F238E27FC236}">
                  <a16:creationId xmlns:a16="http://schemas.microsoft.com/office/drawing/2014/main" id="{D38F42F4-66DF-D54C-9CA7-7A812D01B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3" name="Rectangle 133">
              <a:extLst>
                <a:ext uri="{FF2B5EF4-FFF2-40B4-BE49-F238E27FC236}">
                  <a16:creationId xmlns:a16="http://schemas.microsoft.com/office/drawing/2014/main" id="{8616815F-FEFD-A64C-A829-0088E7A44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4" name="Rectangle 136">
              <a:extLst>
                <a:ext uri="{FF2B5EF4-FFF2-40B4-BE49-F238E27FC236}">
                  <a16:creationId xmlns:a16="http://schemas.microsoft.com/office/drawing/2014/main" id="{B8E4619C-2721-2541-AE78-8CF8AF1C2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5" name="Rectangle 138">
              <a:extLst>
                <a:ext uri="{FF2B5EF4-FFF2-40B4-BE49-F238E27FC236}">
                  <a16:creationId xmlns:a16="http://schemas.microsoft.com/office/drawing/2014/main" id="{33286A1E-99BE-E94F-AD3A-A4EC5E8B9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66" name="Rectangle 139">
              <a:extLst>
                <a:ext uri="{FF2B5EF4-FFF2-40B4-BE49-F238E27FC236}">
                  <a16:creationId xmlns:a16="http://schemas.microsoft.com/office/drawing/2014/main" id="{49E0E64E-E31A-9749-BD42-4DA5B4C5D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4930" name="Group 69">
            <a:extLst>
              <a:ext uri="{FF2B5EF4-FFF2-40B4-BE49-F238E27FC236}">
                <a16:creationId xmlns:a16="http://schemas.microsoft.com/office/drawing/2014/main" id="{BF933136-0AE9-944C-B0D5-A29EF149D127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4948" name="Rectangle 4">
              <a:extLst>
                <a:ext uri="{FF2B5EF4-FFF2-40B4-BE49-F238E27FC236}">
                  <a16:creationId xmlns:a16="http://schemas.microsoft.com/office/drawing/2014/main" id="{1EAB6EB9-024D-4F41-915D-893E95B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49" name="Rectangle 5">
              <a:extLst>
                <a:ext uri="{FF2B5EF4-FFF2-40B4-BE49-F238E27FC236}">
                  <a16:creationId xmlns:a16="http://schemas.microsoft.com/office/drawing/2014/main" id="{DA67E951-F650-C642-A7C3-A6857304A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0" name="Rectangle 6">
              <a:extLst>
                <a:ext uri="{FF2B5EF4-FFF2-40B4-BE49-F238E27FC236}">
                  <a16:creationId xmlns:a16="http://schemas.microsoft.com/office/drawing/2014/main" id="{056B2FA6-6860-1E40-913A-3D46C56BD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1" name="Rectangle 7">
              <a:extLst>
                <a:ext uri="{FF2B5EF4-FFF2-40B4-BE49-F238E27FC236}">
                  <a16:creationId xmlns:a16="http://schemas.microsoft.com/office/drawing/2014/main" id="{99657B7F-F5DA-1546-9182-81728144C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4952" name="Rectangle 8">
              <a:extLst>
                <a:ext uri="{FF2B5EF4-FFF2-40B4-BE49-F238E27FC236}">
                  <a16:creationId xmlns:a16="http://schemas.microsoft.com/office/drawing/2014/main" id="{7CC1AA4D-C2C9-B046-8457-2CEF1D642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3" name="Rectangle 9">
              <a:extLst>
                <a:ext uri="{FF2B5EF4-FFF2-40B4-BE49-F238E27FC236}">
                  <a16:creationId xmlns:a16="http://schemas.microsoft.com/office/drawing/2014/main" id="{0296F4BC-79C0-414A-AB7D-47CBDCC37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4" name="Rectangle 10">
              <a:extLst>
                <a:ext uri="{FF2B5EF4-FFF2-40B4-BE49-F238E27FC236}">
                  <a16:creationId xmlns:a16="http://schemas.microsoft.com/office/drawing/2014/main" id="{8C848D60-1E6A-184D-AE56-2B088FD5D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5" name="Rectangle 11">
              <a:extLst>
                <a:ext uri="{FF2B5EF4-FFF2-40B4-BE49-F238E27FC236}">
                  <a16:creationId xmlns:a16="http://schemas.microsoft.com/office/drawing/2014/main" id="{EF1598BC-CD60-724C-999C-C618D2983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6" name="Rectangle 12">
              <a:extLst>
                <a:ext uri="{FF2B5EF4-FFF2-40B4-BE49-F238E27FC236}">
                  <a16:creationId xmlns:a16="http://schemas.microsoft.com/office/drawing/2014/main" id="{61AE5DD6-3C30-7946-B057-24543CE82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4957" name="Rectangle 13">
              <a:extLst>
                <a:ext uri="{FF2B5EF4-FFF2-40B4-BE49-F238E27FC236}">
                  <a16:creationId xmlns:a16="http://schemas.microsoft.com/office/drawing/2014/main" id="{A0A76894-82F2-F14B-BBB5-7A346DA69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58" name="Rectangle 14">
              <a:extLst>
                <a:ext uri="{FF2B5EF4-FFF2-40B4-BE49-F238E27FC236}">
                  <a16:creationId xmlns:a16="http://schemas.microsoft.com/office/drawing/2014/main" id="{CE6E116D-A2BE-4243-AA22-117858D0E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4959" name="Rectangle 15">
              <a:extLst>
                <a:ext uri="{FF2B5EF4-FFF2-40B4-BE49-F238E27FC236}">
                  <a16:creationId xmlns:a16="http://schemas.microsoft.com/office/drawing/2014/main" id="{E7F96E05-DAC4-954D-9D65-C41C106AF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4960" name="Rectangle 16">
              <a:extLst>
                <a:ext uri="{FF2B5EF4-FFF2-40B4-BE49-F238E27FC236}">
                  <a16:creationId xmlns:a16="http://schemas.microsoft.com/office/drawing/2014/main" id="{2D341FC1-4E2E-9042-A545-2F3B549DA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4961" name="Rectangle 17">
              <a:extLst>
                <a:ext uri="{FF2B5EF4-FFF2-40B4-BE49-F238E27FC236}">
                  <a16:creationId xmlns:a16="http://schemas.microsoft.com/office/drawing/2014/main" id="{11F5C03A-71F9-1C48-AB90-54DA16FB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62" name="Rectangle 18">
              <a:extLst>
                <a:ext uri="{FF2B5EF4-FFF2-40B4-BE49-F238E27FC236}">
                  <a16:creationId xmlns:a16="http://schemas.microsoft.com/office/drawing/2014/main" id="{8487140C-F2D2-F143-9268-E385420FD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4963" name="Rectangle 19">
              <a:extLst>
                <a:ext uri="{FF2B5EF4-FFF2-40B4-BE49-F238E27FC236}">
                  <a16:creationId xmlns:a16="http://schemas.microsoft.com/office/drawing/2014/main" id="{0DECAA7B-6ECD-4F4C-B2C3-014E88CCD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4964" name="Rectangle 20">
              <a:extLst>
                <a:ext uri="{FF2B5EF4-FFF2-40B4-BE49-F238E27FC236}">
                  <a16:creationId xmlns:a16="http://schemas.microsoft.com/office/drawing/2014/main" id="{330BE843-E728-9449-B583-6596B995C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65" name="Rectangle 21">
              <a:extLst>
                <a:ext uri="{FF2B5EF4-FFF2-40B4-BE49-F238E27FC236}">
                  <a16:creationId xmlns:a16="http://schemas.microsoft.com/office/drawing/2014/main" id="{33D1A641-0B6D-DC45-9E74-428939214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4966" name="Rectangle 22">
              <a:extLst>
                <a:ext uri="{FF2B5EF4-FFF2-40B4-BE49-F238E27FC236}">
                  <a16:creationId xmlns:a16="http://schemas.microsoft.com/office/drawing/2014/main" id="{6731FE2F-EA0F-0A4E-AD74-0FC1853A4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67" name="Rectangle 23">
              <a:extLst>
                <a:ext uri="{FF2B5EF4-FFF2-40B4-BE49-F238E27FC236}">
                  <a16:creationId xmlns:a16="http://schemas.microsoft.com/office/drawing/2014/main" id="{C0BEF079-294F-9242-B878-CCA378C7F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68" name="Rectangle 24">
              <a:extLst>
                <a:ext uri="{FF2B5EF4-FFF2-40B4-BE49-F238E27FC236}">
                  <a16:creationId xmlns:a16="http://schemas.microsoft.com/office/drawing/2014/main" id="{56147030-87CB-2B47-A0EE-3A9BDAF0D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69" name="Rectangle 25">
              <a:extLst>
                <a:ext uri="{FF2B5EF4-FFF2-40B4-BE49-F238E27FC236}">
                  <a16:creationId xmlns:a16="http://schemas.microsoft.com/office/drawing/2014/main" id="{4512C4B0-B23F-964B-8CC2-C6646C384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4970" name="Rectangle 26">
              <a:extLst>
                <a:ext uri="{FF2B5EF4-FFF2-40B4-BE49-F238E27FC236}">
                  <a16:creationId xmlns:a16="http://schemas.microsoft.com/office/drawing/2014/main" id="{8BF57C58-3604-E24F-8BFF-952A249F1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4971" name="Rectangle 27">
              <a:extLst>
                <a:ext uri="{FF2B5EF4-FFF2-40B4-BE49-F238E27FC236}">
                  <a16:creationId xmlns:a16="http://schemas.microsoft.com/office/drawing/2014/main" id="{796C2BEC-C23E-8F4F-A8AE-7CAE9EB85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4972" name="Rectangle 28">
              <a:extLst>
                <a:ext uri="{FF2B5EF4-FFF2-40B4-BE49-F238E27FC236}">
                  <a16:creationId xmlns:a16="http://schemas.microsoft.com/office/drawing/2014/main" id="{CC9872D8-F6B2-7344-A163-7B606B393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4973" name="Rectangle 29">
              <a:extLst>
                <a:ext uri="{FF2B5EF4-FFF2-40B4-BE49-F238E27FC236}">
                  <a16:creationId xmlns:a16="http://schemas.microsoft.com/office/drawing/2014/main" id="{9CD9C636-CFD8-F940-9969-A6CC2F06C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74" name="Rectangle 30">
              <a:extLst>
                <a:ext uri="{FF2B5EF4-FFF2-40B4-BE49-F238E27FC236}">
                  <a16:creationId xmlns:a16="http://schemas.microsoft.com/office/drawing/2014/main" id="{491A2882-1328-CF4D-B2A9-71E8C17C1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4975" name="Rectangle 31">
              <a:extLst>
                <a:ext uri="{FF2B5EF4-FFF2-40B4-BE49-F238E27FC236}">
                  <a16:creationId xmlns:a16="http://schemas.microsoft.com/office/drawing/2014/main" id="{7D3E3BD5-51ED-FB4A-B8F2-53AAFFD96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4976" name="Rectangle 32">
              <a:extLst>
                <a:ext uri="{FF2B5EF4-FFF2-40B4-BE49-F238E27FC236}">
                  <a16:creationId xmlns:a16="http://schemas.microsoft.com/office/drawing/2014/main" id="{FB284843-82F5-0543-99CD-FBD595E99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4977" name="Rectangle 33">
              <a:extLst>
                <a:ext uri="{FF2B5EF4-FFF2-40B4-BE49-F238E27FC236}">
                  <a16:creationId xmlns:a16="http://schemas.microsoft.com/office/drawing/2014/main" id="{C7225C9E-6D3B-F74A-8A7A-F48404FED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4978" name="Rectangle 34">
              <a:extLst>
                <a:ext uri="{FF2B5EF4-FFF2-40B4-BE49-F238E27FC236}">
                  <a16:creationId xmlns:a16="http://schemas.microsoft.com/office/drawing/2014/main" id="{DC7AC047-3B8C-D045-9D7C-A11585C51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4979" name="Rectangle 35">
              <a:extLst>
                <a:ext uri="{FF2B5EF4-FFF2-40B4-BE49-F238E27FC236}">
                  <a16:creationId xmlns:a16="http://schemas.microsoft.com/office/drawing/2014/main" id="{F03EBCE5-8EB0-CA47-AB87-851F6F5E6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4980" name="Rectangle 36">
              <a:extLst>
                <a:ext uri="{FF2B5EF4-FFF2-40B4-BE49-F238E27FC236}">
                  <a16:creationId xmlns:a16="http://schemas.microsoft.com/office/drawing/2014/main" id="{26761D14-7C6F-B340-9A34-5797B6C8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4981" name="Rectangle 37">
              <a:extLst>
                <a:ext uri="{FF2B5EF4-FFF2-40B4-BE49-F238E27FC236}">
                  <a16:creationId xmlns:a16="http://schemas.microsoft.com/office/drawing/2014/main" id="{5661E5CA-2E37-8648-BEB4-005E1C768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4982" name="Rectangle 38">
              <a:extLst>
                <a:ext uri="{FF2B5EF4-FFF2-40B4-BE49-F238E27FC236}">
                  <a16:creationId xmlns:a16="http://schemas.microsoft.com/office/drawing/2014/main" id="{3ED86310-0D28-8543-AF6E-6FE331323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83" name="Rectangle 39">
              <a:extLst>
                <a:ext uri="{FF2B5EF4-FFF2-40B4-BE49-F238E27FC236}">
                  <a16:creationId xmlns:a16="http://schemas.microsoft.com/office/drawing/2014/main" id="{8C9C0E96-6724-CC41-9677-F2B26E662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4984" name="Rectangle 40">
              <a:extLst>
                <a:ext uri="{FF2B5EF4-FFF2-40B4-BE49-F238E27FC236}">
                  <a16:creationId xmlns:a16="http://schemas.microsoft.com/office/drawing/2014/main" id="{9E30FE98-507C-E645-B43D-349E97A2D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85" name="Rectangle 41">
              <a:extLst>
                <a:ext uri="{FF2B5EF4-FFF2-40B4-BE49-F238E27FC236}">
                  <a16:creationId xmlns:a16="http://schemas.microsoft.com/office/drawing/2014/main" id="{3CE8EC68-9454-C640-9052-84E694CBA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86" name="Rectangle 42">
              <a:extLst>
                <a:ext uri="{FF2B5EF4-FFF2-40B4-BE49-F238E27FC236}">
                  <a16:creationId xmlns:a16="http://schemas.microsoft.com/office/drawing/2014/main" id="{3C4409B5-A945-984B-A8B1-0A0B29CC1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87" name="Rectangle 43">
              <a:extLst>
                <a:ext uri="{FF2B5EF4-FFF2-40B4-BE49-F238E27FC236}">
                  <a16:creationId xmlns:a16="http://schemas.microsoft.com/office/drawing/2014/main" id="{B8041141-AC43-3D48-980C-30BABF35E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4988" name="Rectangle 44">
              <a:extLst>
                <a:ext uri="{FF2B5EF4-FFF2-40B4-BE49-F238E27FC236}">
                  <a16:creationId xmlns:a16="http://schemas.microsoft.com/office/drawing/2014/main" id="{CBAC7FC2-E429-1B45-984A-67661430D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89" name="Rectangle 45">
              <a:extLst>
                <a:ext uri="{FF2B5EF4-FFF2-40B4-BE49-F238E27FC236}">
                  <a16:creationId xmlns:a16="http://schemas.microsoft.com/office/drawing/2014/main" id="{C501B75A-8528-AB44-BF29-BB309E0C9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90" name="Rectangle 46">
              <a:extLst>
                <a:ext uri="{FF2B5EF4-FFF2-40B4-BE49-F238E27FC236}">
                  <a16:creationId xmlns:a16="http://schemas.microsoft.com/office/drawing/2014/main" id="{C0941578-DC95-CE4D-8B69-9D04C4097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1" name="Rectangle 47">
              <a:extLst>
                <a:ext uri="{FF2B5EF4-FFF2-40B4-BE49-F238E27FC236}">
                  <a16:creationId xmlns:a16="http://schemas.microsoft.com/office/drawing/2014/main" id="{07673F49-49A5-764C-9A39-786C73D40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2" name="Rectangle 48">
              <a:extLst>
                <a:ext uri="{FF2B5EF4-FFF2-40B4-BE49-F238E27FC236}">
                  <a16:creationId xmlns:a16="http://schemas.microsoft.com/office/drawing/2014/main" id="{87E4BC89-FD68-7F4A-A961-530CBB059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3" name="Rectangle 49">
              <a:extLst>
                <a:ext uri="{FF2B5EF4-FFF2-40B4-BE49-F238E27FC236}">
                  <a16:creationId xmlns:a16="http://schemas.microsoft.com/office/drawing/2014/main" id="{39D35BBB-32ED-FF4B-B974-541C2D89E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94" name="Rectangle 50">
              <a:extLst>
                <a:ext uri="{FF2B5EF4-FFF2-40B4-BE49-F238E27FC236}">
                  <a16:creationId xmlns:a16="http://schemas.microsoft.com/office/drawing/2014/main" id="{58B19191-4CD5-C147-9FE3-FB240496F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4995" name="Rectangle 51">
              <a:extLst>
                <a:ext uri="{FF2B5EF4-FFF2-40B4-BE49-F238E27FC236}">
                  <a16:creationId xmlns:a16="http://schemas.microsoft.com/office/drawing/2014/main" id="{5D378477-8F55-DB42-9494-E441C7683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96" name="Rectangle 52">
              <a:extLst>
                <a:ext uri="{FF2B5EF4-FFF2-40B4-BE49-F238E27FC236}">
                  <a16:creationId xmlns:a16="http://schemas.microsoft.com/office/drawing/2014/main" id="{CEA6C47E-24D9-D740-AA39-6D53934FB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4997" name="Rectangle 53">
              <a:extLst>
                <a:ext uri="{FF2B5EF4-FFF2-40B4-BE49-F238E27FC236}">
                  <a16:creationId xmlns:a16="http://schemas.microsoft.com/office/drawing/2014/main" id="{D5DC5F4F-8E34-764B-8D94-77236F360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8" name="Rectangle 54">
              <a:extLst>
                <a:ext uri="{FF2B5EF4-FFF2-40B4-BE49-F238E27FC236}">
                  <a16:creationId xmlns:a16="http://schemas.microsoft.com/office/drawing/2014/main" id="{7D04E992-B07E-8D48-944F-AB1775487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4999" name="Rectangle 55">
              <a:extLst>
                <a:ext uri="{FF2B5EF4-FFF2-40B4-BE49-F238E27FC236}">
                  <a16:creationId xmlns:a16="http://schemas.microsoft.com/office/drawing/2014/main" id="{0CEF5CAB-EC17-FA40-929C-98A0D28FE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00" name="Rectangle 56">
              <a:extLst>
                <a:ext uri="{FF2B5EF4-FFF2-40B4-BE49-F238E27FC236}">
                  <a16:creationId xmlns:a16="http://schemas.microsoft.com/office/drawing/2014/main" id="{13A9347E-3CBC-DA47-B412-2E0368708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01" name="Rectangle 57">
              <a:extLst>
                <a:ext uri="{FF2B5EF4-FFF2-40B4-BE49-F238E27FC236}">
                  <a16:creationId xmlns:a16="http://schemas.microsoft.com/office/drawing/2014/main" id="{2C3993A8-F936-374A-952D-034E38C1C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02" name="Rectangle 58">
              <a:extLst>
                <a:ext uri="{FF2B5EF4-FFF2-40B4-BE49-F238E27FC236}">
                  <a16:creationId xmlns:a16="http://schemas.microsoft.com/office/drawing/2014/main" id="{9D49CE79-E0B6-EE49-8D4C-57D98C5E0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03" name="Rectangle 59">
              <a:extLst>
                <a:ext uri="{FF2B5EF4-FFF2-40B4-BE49-F238E27FC236}">
                  <a16:creationId xmlns:a16="http://schemas.microsoft.com/office/drawing/2014/main" id="{4A569026-CCA2-2C40-8048-A9EE4AB05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04" name="Rectangle 60">
              <a:extLst>
                <a:ext uri="{FF2B5EF4-FFF2-40B4-BE49-F238E27FC236}">
                  <a16:creationId xmlns:a16="http://schemas.microsoft.com/office/drawing/2014/main" id="{949D46AA-6DDE-2545-9BCC-F26973ADB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5005" name="Rectangle 61">
              <a:extLst>
                <a:ext uri="{FF2B5EF4-FFF2-40B4-BE49-F238E27FC236}">
                  <a16:creationId xmlns:a16="http://schemas.microsoft.com/office/drawing/2014/main" id="{37FBF8C0-3B83-9D4A-BFA9-ACAD34A04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06" name="Rectangle 62">
              <a:extLst>
                <a:ext uri="{FF2B5EF4-FFF2-40B4-BE49-F238E27FC236}">
                  <a16:creationId xmlns:a16="http://schemas.microsoft.com/office/drawing/2014/main" id="{27CB0117-A7E8-644A-8B90-2FFFD53D1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07" name="Rectangle 63">
              <a:extLst>
                <a:ext uri="{FF2B5EF4-FFF2-40B4-BE49-F238E27FC236}">
                  <a16:creationId xmlns:a16="http://schemas.microsoft.com/office/drawing/2014/main" id="{D0659ED2-7A3D-C944-BBFC-ACE5A29A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08" name="Rectangle 64">
              <a:extLst>
                <a:ext uri="{FF2B5EF4-FFF2-40B4-BE49-F238E27FC236}">
                  <a16:creationId xmlns:a16="http://schemas.microsoft.com/office/drawing/2014/main" id="{F83C9609-101F-5D4F-8943-E98EEC50C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09" name="Rectangle 65">
              <a:extLst>
                <a:ext uri="{FF2B5EF4-FFF2-40B4-BE49-F238E27FC236}">
                  <a16:creationId xmlns:a16="http://schemas.microsoft.com/office/drawing/2014/main" id="{4FA89CBD-5E16-7E42-B263-DF03C1A5E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10" name="Rectangle 66">
              <a:extLst>
                <a:ext uri="{FF2B5EF4-FFF2-40B4-BE49-F238E27FC236}">
                  <a16:creationId xmlns:a16="http://schemas.microsoft.com/office/drawing/2014/main" id="{0549F058-CFAA-4948-A28E-8B1E73BE1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11" name="Rectangle 67">
              <a:extLst>
                <a:ext uri="{FF2B5EF4-FFF2-40B4-BE49-F238E27FC236}">
                  <a16:creationId xmlns:a16="http://schemas.microsoft.com/office/drawing/2014/main" id="{D4AA9E3F-E791-2B4B-A4FB-979422AA5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12" name="Rectangle 68">
              <a:extLst>
                <a:ext uri="{FF2B5EF4-FFF2-40B4-BE49-F238E27FC236}">
                  <a16:creationId xmlns:a16="http://schemas.microsoft.com/office/drawing/2014/main" id="{7111DF12-626D-7446-9F78-FA69222C6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13" name="Rectangle 69">
              <a:extLst>
                <a:ext uri="{FF2B5EF4-FFF2-40B4-BE49-F238E27FC236}">
                  <a16:creationId xmlns:a16="http://schemas.microsoft.com/office/drawing/2014/main" id="{BD671BE4-E75C-0647-B51A-4042A1866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14" name="Rectangle 70">
              <a:extLst>
                <a:ext uri="{FF2B5EF4-FFF2-40B4-BE49-F238E27FC236}">
                  <a16:creationId xmlns:a16="http://schemas.microsoft.com/office/drawing/2014/main" id="{61FE1D7A-9B52-4643-AAE1-89FA060A4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5015" name="Rectangle 71">
              <a:extLst>
                <a:ext uri="{FF2B5EF4-FFF2-40B4-BE49-F238E27FC236}">
                  <a16:creationId xmlns:a16="http://schemas.microsoft.com/office/drawing/2014/main" id="{3F593BEB-8597-7246-ABFC-9D73C6E45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16" name="Rectangle 72">
              <a:extLst>
                <a:ext uri="{FF2B5EF4-FFF2-40B4-BE49-F238E27FC236}">
                  <a16:creationId xmlns:a16="http://schemas.microsoft.com/office/drawing/2014/main" id="{692C8F76-6243-D24E-B44D-3939926D8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17" name="Rectangle 73">
              <a:extLst>
                <a:ext uri="{FF2B5EF4-FFF2-40B4-BE49-F238E27FC236}">
                  <a16:creationId xmlns:a16="http://schemas.microsoft.com/office/drawing/2014/main" id="{3B4CEFBD-2479-3741-94D3-F34BE8BB5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18" name="Rectangle 74">
              <a:extLst>
                <a:ext uri="{FF2B5EF4-FFF2-40B4-BE49-F238E27FC236}">
                  <a16:creationId xmlns:a16="http://schemas.microsoft.com/office/drawing/2014/main" id="{9B30386C-E46D-D748-905A-28E92CEA1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19" name="Rectangle 75">
              <a:extLst>
                <a:ext uri="{FF2B5EF4-FFF2-40B4-BE49-F238E27FC236}">
                  <a16:creationId xmlns:a16="http://schemas.microsoft.com/office/drawing/2014/main" id="{0E3445E1-C16F-6E4E-8A64-1684339F2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0" name="Rectangle 76">
              <a:extLst>
                <a:ext uri="{FF2B5EF4-FFF2-40B4-BE49-F238E27FC236}">
                  <a16:creationId xmlns:a16="http://schemas.microsoft.com/office/drawing/2014/main" id="{1F33059A-1E38-2A46-BBE7-CFD50D31D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21" name="Rectangle 77">
              <a:extLst>
                <a:ext uri="{FF2B5EF4-FFF2-40B4-BE49-F238E27FC236}">
                  <a16:creationId xmlns:a16="http://schemas.microsoft.com/office/drawing/2014/main" id="{C84BBFD5-0936-0648-ADED-344ACC66F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022" name="Rectangle 78">
              <a:extLst>
                <a:ext uri="{FF2B5EF4-FFF2-40B4-BE49-F238E27FC236}">
                  <a16:creationId xmlns:a16="http://schemas.microsoft.com/office/drawing/2014/main" id="{6E2573CB-36C2-9D4E-B95E-99D862C5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023" name="Rectangle 79">
              <a:extLst>
                <a:ext uri="{FF2B5EF4-FFF2-40B4-BE49-F238E27FC236}">
                  <a16:creationId xmlns:a16="http://schemas.microsoft.com/office/drawing/2014/main" id="{F4B2FD8E-AB1A-D746-B019-69197B90C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4" name="Rectangle 80">
              <a:extLst>
                <a:ext uri="{FF2B5EF4-FFF2-40B4-BE49-F238E27FC236}">
                  <a16:creationId xmlns:a16="http://schemas.microsoft.com/office/drawing/2014/main" id="{D15222FD-DFD5-D048-83D1-9F7693DFA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5025" name="Rectangle 81">
              <a:extLst>
                <a:ext uri="{FF2B5EF4-FFF2-40B4-BE49-F238E27FC236}">
                  <a16:creationId xmlns:a16="http://schemas.microsoft.com/office/drawing/2014/main" id="{6E5694D7-0E6C-A64B-8094-12B59A540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6" name="Rectangle 82">
              <a:extLst>
                <a:ext uri="{FF2B5EF4-FFF2-40B4-BE49-F238E27FC236}">
                  <a16:creationId xmlns:a16="http://schemas.microsoft.com/office/drawing/2014/main" id="{CF22448C-7811-E344-9EE8-0E11125EB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027" name="Rectangle 83">
              <a:extLst>
                <a:ext uri="{FF2B5EF4-FFF2-40B4-BE49-F238E27FC236}">
                  <a16:creationId xmlns:a16="http://schemas.microsoft.com/office/drawing/2014/main" id="{5376C3C6-BAB4-9041-9AE8-6107D8800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4931" name="Rectangle 2">
            <a:extLst>
              <a:ext uri="{FF2B5EF4-FFF2-40B4-BE49-F238E27FC236}">
                <a16:creationId xmlns:a16="http://schemas.microsoft.com/office/drawing/2014/main" id="{3FD885BC-472C-184E-B47C-F1E2AC2F3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4932" name="Rectangle 110">
            <a:extLst>
              <a:ext uri="{FF2B5EF4-FFF2-40B4-BE49-F238E27FC236}">
                <a16:creationId xmlns:a16="http://schemas.microsoft.com/office/drawing/2014/main" id="{8106251C-760A-894B-B7C5-6972F97C3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4933" name="Rectangle 118">
            <a:extLst>
              <a:ext uri="{FF2B5EF4-FFF2-40B4-BE49-F238E27FC236}">
                <a16:creationId xmlns:a16="http://schemas.microsoft.com/office/drawing/2014/main" id="{CBB42342-4D70-1B4E-B3B9-12317D3E8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4934" name="Rectangle 126">
            <a:extLst>
              <a:ext uri="{FF2B5EF4-FFF2-40B4-BE49-F238E27FC236}">
                <a16:creationId xmlns:a16="http://schemas.microsoft.com/office/drawing/2014/main" id="{784BE15E-1EC3-1D43-9A77-BF77428CF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4935" name="Rectangle 134">
            <a:extLst>
              <a:ext uri="{FF2B5EF4-FFF2-40B4-BE49-F238E27FC236}">
                <a16:creationId xmlns:a16="http://schemas.microsoft.com/office/drawing/2014/main" id="{9A47ABEA-9DA7-094B-8C1F-3F4FDA9F3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4936" name="Rectangle 116">
            <a:extLst>
              <a:ext uri="{FF2B5EF4-FFF2-40B4-BE49-F238E27FC236}">
                <a16:creationId xmlns:a16="http://schemas.microsoft.com/office/drawing/2014/main" id="{28A27334-7DFD-F747-A425-5BE68BA3A2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4937" name="Rectangle 124">
            <a:extLst>
              <a:ext uri="{FF2B5EF4-FFF2-40B4-BE49-F238E27FC236}">
                <a16:creationId xmlns:a16="http://schemas.microsoft.com/office/drawing/2014/main" id="{E98FB132-6E60-6444-983C-FD0FF15AF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4938" name="Rectangle 132">
            <a:extLst>
              <a:ext uri="{FF2B5EF4-FFF2-40B4-BE49-F238E27FC236}">
                <a16:creationId xmlns:a16="http://schemas.microsoft.com/office/drawing/2014/main" id="{FA868D79-DB53-324A-9590-91417541F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4939" name="Rectangle 140">
            <a:extLst>
              <a:ext uri="{FF2B5EF4-FFF2-40B4-BE49-F238E27FC236}">
                <a16:creationId xmlns:a16="http://schemas.microsoft.com/office/drawing/2014/main" id="{F9612CCB-A778-5946-887C-095AAA925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4940" name="Rectangle 158">
            <a:extLst>
              <a:ext uri="{FF2B5EF4-FFF2-40B4-BE49-F238E27FC236}">
                <a16:creationId xmlns:a16="http://schemas.microsoft.com/office/drawing/2014/main" id="{49C27919-D464-A742-BAC0-3F984C230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4941" name="Picture 2" descr="Screen shot 2013-10-21 at 1.42.50 PM.png">
            <a:extLst>
              <a:ext uri="{FF2B5EF4-FFF2-40B4-BE49-F238E27FC236}">
                <a16:creationId xmlns:a16="http://schemas.microsoft.com/office/drawing/2014/main" id="{C711861B-C3FE-E647-A1A3-ABB3C38FEA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42" name="Picture 164" descr="Screen shot 2013-12-06 at 11.55.56 AM.png">
            <a:extLst>
              <a:ext uri="{FF2B5EF4-FFF2-40B4-BE49-F238E27FC236}">
                <a16:creationId xmlns:a16="http://schemas.microsoft.com/office/drawing/2014/main" id="{F56EB9F6-BF38-5C43-95C1-DE38DCBA90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43" name="Rectangle 165">
            <a:extLst>
              <a:ext uri="{FF2B5EF4-FFF2-40B4-BE49-F238E27FC236}">
                <a16:creationId xmlns:a16="http://schemas.microsoft.com/office/drawing/2014/main" id="{A63A0B20-F892-3D43-A3A4-9A60A1C57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44" name="TextBox 1">
            <a:extLst>
              <a:ext uri="{FF2B5EF4-FFF2-40B4-BE49-F238E27FC236}">
                <a16:creationId xmlns:a16="http://schemas.microsoft.com/office/drawing/2014/main" id="{59C34A2E-0FB9-494A-8D57-59890AB72C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0</a:t>
            </a:r>
          </a:p>
        </p:txBody>
      </p:sp>
      <p:sp>
        <p:nvSpPr>
          <p:cNvPr id="124945" name="Rectangle 166">
            <a:extLst>
              <a:ext uri="{FF2B5EF4-FFF2-40B4-BE49-F238E27FC236}">
                <a16:creationId xmlns:a16="http://schemas.microsoft.com/office/drawing/2014/main" id="{6B3952DF-91A3-6047-8C2F-CDF4BA350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46" name="Rectangle 155">
            <a:extLst>
              <a:ext uri="{FF2B5EF4-FFF2-40B4-BE49-F238E27FC236}">
                <a16:creationId xmlns:a16="http://schemas.microsoft.com/office/drawing/2014/main" id="{4A4EC95E-5ABC-E14C-8C32-E70E0E320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1" y="3021013"/>
            <a:ext cx="233363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47" name="Rectangle 157">
            <a:extLst>
              <a:ext uri="{FF2B5EF4-FFF2-40B4-BE49-F238E27FC236}">
                <a16:creationId xmlns:a16="http://schemas.microsoft.com/office/drawing/2014/main" id="{9C8C7F9F-A9A6-7042-95CB-D3CD40285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55880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0BAC9BD2-1A5B-DA47-A015-68BB0CAC790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memory elements?</a:t>
            </a:r>
            <a:endParaRPr lang="en-US" sz="2800" dirty="0">
              <a:ea typeface="+mj-ea"/>
              <a:cs typeface="+mj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F2D27C0-2EC3-1684-0467-51D1A9CEEC28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F9B67AC7-39F4-9365-8BF9-091C4D10B0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19224E3B-0C8E-D411-9F62-750C40862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8C32497-A091-6E09-069A-2103B0BA6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1C831DA8-AF97-76B9-15A1-394480279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B5B4AC0A-EDE4-1F0D-FE68-85B83DF06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BD740FF9-C4A7-C348-665E-2F6927F28637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82722677-CCF7-5A2E-63BC-312321F5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5332B5C-A025-B272-3350-54396D660486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8F4F8D9-2851-8D05-31C2-BD1B956AEE9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DBAC4B5-9951-CC82-F811-784AAD93CD26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36D93EC-773C-5A5E-310B-A300AF17D59B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FB4727F-9E1C-ECC4-F9E6-C7F5E9662B04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52C1EA4-E835-E4EC-6967-91ED134AE32F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13">
            <a:extLst>
              <a:ext uri="{FF2B5EF4-FFF2-40B4-BE49-F238E27FC236}">
                <a16:creationId xmlns:a16="http://schemas.microsoft.com/office/drawing/2014/main" id="{AE4AA910-8AF4-5344-A9F6-463CEFD84E3A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6053" name="Rectangle 85">
              <a:extLst>
                <a:ext uri="{FF2B5EF4-FFF2-40B4-BE49-F238E27FC236}">
                  <a16:creationId xmlns:a16="http://schemas.microsoft.com/office/drawing/2014/main" id="{2D04D859-036B-7044-8877-623BC047F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4" name="Rectangle 86">
              <a:extLst>
                <a:ext uri="{FF2B5EF4-FFF2-40B4-BE49-F238E27FC236}">
                  <a16:creationId xmlns:a16="http://schemas.microsoft.com/office/drawing/2014/main" id="{1CC191EE-20A4-0444-A0CE-0463AADE3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5" name="Rectangle 88">
              <a:extLst>
                <a:ext uri="{FF2B5EF4-FFF2-40B4-BE49-F238E27FC236}">
                  <a16:creationId xmlns:a16="http://schemas.microsoft.com/office/drawing/2014/main" id="{10A5593A-AD9E-D745-8D46-9F8CD1EB7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6" name="Rectangle 89">
              <a:extLst>
                <a:ext uri="{FF2B5EF4-FFF2-40B4-BE49-F238E27FC236}">
                  <a16:creationId xmlns:a16="http://schemas.microsoft.com/office/drawing/2014/main" id="{C1845904-DC2C-3345-B461-6CDFAEEFB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6057" name="Rectangle 90">
              <a:extLst>
                <a:ext uri="{FF2B5EF4-FFF2-40B4-BE49-F238E27FC236}">
                  <a16:creationId xmlns:a16="http://schemas.microsoft.com/office/drawing/2014/main" id="{8DED1F5C-B79B-E449-997F-B78C45202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8" name="Rectangle 91">
              <a:extLst>
                <a:ext uri="{FF2B5EF4-FFF2-40B4-BE49-F238E27FC236}">
                  <a16:creationId xmlns:a16="http://schemas.microsoft.com/office/drawing/2014/main" id="{E16068A3-7468-B248-92C9-D31506871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6059" name="Rectangle 92">
              <a:extLst>
                <a:ext uri="{FF2B5EF4-FFF2-40B4-BE49-F238E27FC236}">
                  <a16:creationId xmlns:a16="http://schemas.microsoft.com/office/drawing/2014/main" id="{15DFD352-700D-204F-AC65-7A30D8712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60" name="Rectangle 93">
              <a:extLst>
                <a:ext uri="{FF2B5EF4-FFF2-40B4-BE49-F238E27FC236}">
                  <a16:creationId xmlns:a16="http://schemas.microsoft.com/office/drawing/2014/main" id="{F5FAAFA1-3F54-E14C-8EDA-CE27C0922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61" name="Rectangle 94">
              <a:extLst>
                <a:ext uri="{FF2B5EF4-FFF2-40B4-BE49-F238E27FC236}">
                  <a16:creationId xmlns:a16="http://schemas.microsoft.com/office/drawing/2014/main" id="{8AAC9404-42A2-7640-BE4F-3D335351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62" name="Rectangle 95">
              <a:extLst>
                <a:ext uri="{FF2B5EF4-FFF2-40B4-BE49-F238E27FC236}">
                  <a16:creationId xmlns:a16="http://schemas.microsoft.com/office/drawing/2014/main" id="{0F53CBA9-4F8E-E44A-81F0-3B481CC81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6063" name="Rectangle 96">
              <a:extLst>
                <a:ext uri="{FF2B5EF4-FFF2-40B4-BE49-F238E27FC236}">
                  <a16:creationId xmlns:a16="http://schemas.microsoft.com/office/drawing/2014/main" id="{09CD25E5-2CEF-434D-B7B3-AF33B33F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64" name="Rectangle 97">
              <a:extLst>
                <a:ext uri="{FF2B5EF4-FFF2-40B4-BE49-F238E27FC236}">
                  <a16:creationId xmlns:a16="http://schemas.microsoft.com/office/drawing/2014/main" id="{EECA51A8-B17B-6945-BEA0-EB320A2E8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6065" name="Rectangle 98">
              <a:extLst>
                <a:ext uri="{FF2B5EF4-FFF2-40B4-BE49-F238E27FC236}">
                  <a16:creationId xmlns:a16="http://schemas.microsoft.com/office/drawing/2014/main" id="{6AABD349-5147-274A-8B58-7146F77F1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6066" name="Rectangle 99">
              <a:extLst>
                <a:ext uri="{FF2B5EF4-FFF2-40B4-BE49-F238E27FC236}">
                  <a16:creationId xmlns:a16="http://schemas.microsoft.com/office/drawing/2014/main" id="{9C8A7EC0-79BD-5B40-8474-E483F9D3B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6067" name="Rectangle 100">
              <a:extLst>
                <a:ext uri="{FF2B5EF4-FFF2-40B4-BE49-F238E27FC236}">
                  <a16:creationId xmlns:a16="http://schemas.microsoft.com/office/drawing/2014/main" id="{4087B901-DBF2-914A-9622-F9154C7D5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6068" name="Rectangle 101">
              <a:extLst>
                <a:ext uri="{FF2B5EF4-FFF2-40B4-BE49-F238E27FC236}">
                  <a16:creationId xmlns:a16="http://schemas.microsoft.com/office/drawing/2014/main" id="{66D4E8A8-5F8E-D941-9B46-159C10C0D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6069" name="Rectangle 102">
              <a:extLst>
                <a:ext uri="{FF2B5EF4-FFF2-40B4-BE49-F238E27FC236}">
                  <a16:creationId xmlns:a16="http://schemas.microsoft.com/office/drawing/2014/main" id="{CDF23C77-A5EB-D54E-B050-DC19EB82D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6070" name="Rectangle 103">
              <a:extLst>
                <a:ext uri="{FF2B5EF4-FFF2-40B4-BE49-F238E27FC236}">
                  <a16:creationId xmlns:a16="http://schemas.microsoft.com/office/drawing/2014/main" id="{24058468-9F69-024A-93EF-171C656A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1" name="Rectangle 104">
              <a:extLst>
                <a:ext uri="{FF2B5EF4-FFF2-40B4-BE49-F238E27FC236}">
                  <a16:creationId xmlns:a16="http://schemas.microsoft.com/office/drawing/2014/main" id="{37044474-C749-3845-9DFA-CDD28E609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6072" name="Rectangle 105">
              <a:extLst>
                <a:ext uri="{FF2B5EF4-FFF2-40B4-BE49-F238E27FC236}">
                  <a16:creationId xmlns:a16="http://schemas.microsoft.com/office/drawing/2014/main" id="{BE736232-C21F-1042-9124-CAF3B0F2C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3" name="Rectangle 106">
              <a:extLst>
                <a:ext uri="{FF2B5EF4-FFF2-40B4-BE49-F238E27FC236}">
                  <a16:creationId xmlns:a16="http://schemas.microsoft.com/office/drawing/2014/main" id="{74B59640-3F18-B84C-BD4A-46F6A335F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4" name="Rectangle 107">
              <a:extLst>
                <a:ext uri="{FF2B5EF4-FFF2-40B4-BE49-F238E27FC236}">
                  <a16:creationId xmlns:a16="http://schemas.microsoft.com/office/drawing/2014/main" id="{0CFCAEA7-4355-6F4E-8ACE-A9039E888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5" name="Rectangle 108">
              <a:extLst>
                <a:ext uri="{FF2B5EF4-FFF2-40B4-BE49-F238E27FC236}">
                  <a16:creationId xmlns:a16="http://schemas.microsoft.com/office/drawing/2014/main" id="{BBA46F81-F5F0-B64C-9B9B-1BC4E75CE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6076" name="Rectangle 109">
              <a:extLst>
                <a:ext uri="{FF2B5EF4-FFF2-40B4-BE49-F238E27FC236}">
                  <a16:creationId xmlns:a16="http://schemas.microsoft.com/office/drawing/2014/main" id="{2FB81525-D599-9E4F-83A5-3099637D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7" name="Rectangle 112">
              <a:extLst>
                <a:ext uri="{FF2B5EF4-FFF2-40B4-BE49-F238E27FC236}">
                  <a16:creationId xmlns:a16="http://schemas.microsoft.com/office/drawing/2014/main" id="{C122D7FC-4B96-BE46-887C-2AB84FD79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8" name="Rectangle 114">
              <a:extLst>
                <a:ext uri="{FF2B5EF4-FFF2-40B4-BE49-F238E27FC236}">
                  <a16:creationId xmlns:a16="http://schemas.microsoft.com/office/drawing/2014/main" id="{C1EB7D1C-1ADE-834B-987F-A2F0C6D49F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79" name="Rectangle 115">
              <a:extLst>
                <a:ext uri="{FF2B5EF4-FFF2-40B4-BE49-F238E27FC236}">
                  <a16:creationId xmlns:a16="http://schemas.microsoft.com/office/drawing/2014/main" id="{E87FA364-AE85-714D-854C-C24B4CEE4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0" name="Rectangle 117">
              <a:extLst>
                <a:ext uri="{FF2B5EF4-FFF2-40B4-BE49-F238E27FC236}">
                  <a16:creationId xmlns:a16="http://schemas.microsoft.com/office/drawing/2014/main" id="{BF865731-9084-5B47-9161-C1CD843F4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1" name="Rectangle 120">
              <a:extLst>
                <a:ext uri="{FF2B5EF4-FFF2-40B4-BE49-F238E27FC236}">
                  <a16:creationId xmlns:a16="http://schemas.microsoft.com/office/drawing/2014/main" id="{1865BCCE-A1A5-E843-8A75-62227F1E6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2" name="Rectangle 122">
              <a:extLst>
                <a:ext uri="{FF2B5EF4-FFF2-40B4-BE49-F238E27FC236}">
                  <a16:creationId xmlns:a16="http://schemas.microsoft.com/office/drawing/2014/main" id="{1FD11301-76A6-3F43-8D97-D2314FB55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3" name="Rectangle 123">
              <a:extLst>
                <a:ext uri="{FF2B5EF4-FFF2-40B4-BE49-F238E27FC236}">
                  <a16:creationId xmlns:a16="http://schemas.microsoft.com/office/drawing/2014/main" id="{638B181B-7C59-D44C-959F-20223E53E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4" name="Rectangle 125">
              <a:extLst>
                <a:ext uri="{FF2B5EF4-FFF2-40B4-BE49-F238E27FC236}">
                  <a16:creationId xmlns:a16="http://schemas.microsoft.com/office/drawing/2014/main" id="{AE92323F-DB0F-4F47-823C-83358C9A8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5" name="Rectangle 128">
              <a:extLst>
                <a:ext uri="{FF2B5EF4-FFF2-40B4-BE49-F238E27FC236}">
                  <a16:creationId xmlns:a16="http://schemas.microsoft.com/office/drawing/2014/main" id="{3910C677-1C77-2E4F-9A92-77EA3ABE4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6" name="Rectangle 130">
              <a:extLst>
                <a:ext uri="{FF2B5EF4-FFF2-40B4-BE49-F238E27FC236}">
                  <a16:creationId xmlns:a16="http://schemas.microsoft.com/office/drawing/2014/main" id="{9C9DE9D7-2D06-FD47-A93D-C2AFA56F3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7" name="Rectangle 131">
              <a:extLst>
                <a:ext uri="{FF2B5EF4-FFF2-40B4-BE49-F238E27FC236}">
                  <a16:creationId xmlns:a16="http://schemas.microsoft.com/office/drawing/2014/main" id="{348AC964-4A39-F245-8633-2B098E28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8" name="Rectangle 133">
              <a:extLst>
                <a:ext uri="{FF2B5EF4-FFF2-40B4-BE49-F238E27FC236}">
                  <a16:creationId xmlns:a16="http://schemas.microsoft.com/office/drawing/2014/main" id="{FCA5FDD5-00C5-5F43-BB44-2B3F9C8A4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89" name="Rectangle 136">
              <a:extLst>
                <a:ext uri="{FF2B5EF4-FFF2-40B4-BE49-F238E27FC236}">
                  <a16:creationId xmlns:a16="http://schemas.microsoft.com/office/drawing/2014/main" id="{8671D909-F784-0E42-BF31-51B9E2500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90" name="Rectangle 138">
              <a:extLst>
                <a:ext uri="{FF2B5EF4-FFF2-40B4-BE49-F238E27FC236}">
                  <a16:creationId xmlns:a16="http://schemas.microsoft.com/office/drawing/2014/main" id="{80A14FE3-5AF1-DB4A-8897-FD39787B5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91" name="Rectangle 139">
              <a:extLst>
                <a:ext uri="{FF2B5EF4-FFF2-40B4-BE49-F238E27FC236}">
                  <a16:creationId xmlns:a16="http://schemas.microsoft.com/office/drawing/2014/main" id="{EACE3AEA-C6D0-514B-A395-10B402223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5954" name="Group 69">
            <a:extLst>
              <a:ext uri="{FF2B5EF4-FFF2-40B4-BE49-F238E27FC236}">
                <a16:creationId xmlns:a16="http://schemas.microsoft.com/office/drawing/2014/main" id="{2F6F9CFE-97D8-664D-8D51-ABEC15EB77AD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5973" name="Rectangle 4">
              <a:extLst>
                <a:ext uri="{FF2B5EF4-FFF2-40B4-BE49-F238E27FC236}">
                  <a16:creationId xmlns:a16="http://schemas.microsoft.com/office/drawing/2014/main" id="{8F6D338E-145A-6F44-85E0-FF382B3BB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4" name="Rectangle 5">
              <a:extLst>
                <a:ext uri="{FF2B5EF4-FFF2-40B4-BE49-F238E27FC236}">
                  <a16:creationId xmlns:a16="http://schemas.microsoft.com/office/drawing/2014/main" id="{CBC0D231-E989-D44E-B6C3-1442C6FAB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5" name="Rectangle 6">
              <a:extLst>
                <a:ext uri="{FF2B5EF4-FFF2-40B4-BE49-F238E27FC236}">
                  <a16:creationId xmlns:a16="http://schemas.microsoft.com/office/drawing/2014/main" id="{4E116C72-9934-1F4A-B22D-5BED00235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6" name="Rectangle 7">
              <a:extLst>
                <a:ext uri="{FF2B5EF4-FFF2-40B4-BE49-F238E27FC236}">
                  <a16:creationId xmlns:a16="http://schemas.microsoft.com/office/drawing/2014/main" id="{31C5956B-7D97-DD48-9DC9-C9A320F5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5977" name="Rectangle 8">
              <a:extLst>
                <a:ext uri="{FF2B5EF4-FFF2-40B4-BE49-F238E27FC236}">
                  <a16:creationId xmlns:a16="http://schemas.microsoft.com/office/drawing/2014/main" id="{8E452FF1-9AD4-9A46-80E9-313EFDCB2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8" name="Rectangle 9">
              <a:extLst>
                <a:ext uri="{FF2B5EF4-FFF2-40B4-BE49-F238E27FC236}">
                  <a16:creationId xmlns:a16="http://schemas.microsoft.com/office/drawing/2014/main" id="{8BB25D70-C521-F748-9247-B444275C3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79" name="Rectangle 10">
              <a:extLst>
                <a:ext uri="{FF2B5EF4-FFF2-40B4-BE49-F238E27FC236}">
                  <a16:creationId xmlns:a16="http://schemas.microsoft.com/office/drawing/2014/main" id="{C6AEA751-2363-3646-8432-E8F79F186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80" name="Rectangle 11">
              <a:extLst>
                <a:ext uri="{FF2B5EF4-FFF2-40B4-BE49-F238E27FC236}">
                  <a16:creationId xmlns:a16="http://schemas.microsoft.com/office/drawing/2014/main" id="{233D0C39-631E-DC4A-9676-BC7E13C39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81" name="Rectangle 12">
              <a:extLst>
                <a:ext uri="{FF2B5EF4-FFF2-40B4-BE49-F238E27FC236}">
                  <a16:creationId xmlns:a16="http://schemas.microsoft.com/office/drawing/2014/main" id="{89D0BBCF-6E1A-C140-A1F8-716BB4AF4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5982" name="Rectangle 13">
              <a:extLst>
                <a:ext uri="{FF2B5EF4-FFF2-40B4-BE49-F238E27FC236}">
                  <a16:creationId xmlns:a16="http://schemas.microsoft.com/office/drawing/2014/main" id="{358480A7-1077-E148-93CA-A102D876A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83" name="Rectangle 14">
              <a:extLst>
                <a:ext uri="{FF2B5EF4-FFF2-40B4-BE49-F238E27FC236}">
                  <a16:creationId xmlns:a16="http://schemas.microsoft.com/office/drawing/2014/main" id="{E0C3ACED-AEB6-1544-AB23-33E58F547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5984" name="Rectangle 15">
              <a:extLst>
                <a:ext uri="{FF2B5EF4-FFF2-40B4-BE49-F238E27FC236}">
                  <a16:creationId xmlns:a16="http://schemas.microsoft.com/office/drawing/2014/main" id="{3F909B4A-54CE-064E-8676-E78920D79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5985" name="Rectangle 16">
              <a:extLst>
                <a:ext uri="{FF2B5EF4-FFF2-40B4-BE49-F238E27FC236}">
                  <a16:creationId xmlns:a16="http://schemas.microsoft.com/office/drawing/2014/main" id="{EDD7A7E2-E6E7-D94A-BDC1-E860A17B6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5986" name="Rectangle 17">
              <a:extLst>
                <a:ext uri="{FF2B5EF4-FFF2-40B4-BE49-F238E27FC236}">
                  <a16:creationId xmlns:a16="http://schemas.microsoft.com/office/drawing/2014/main" id="{FCC89B49-83A9-BD43-BD3F-64553C681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5987" name="Rectangle 18">
              <a:extLst>
                <a:ext uri="{FF2B5EF4-FFF2-40B4-BE49-F238E27FC236}">
                  <a16:creationId xmlns:a16="http://schemas.microsoft.com/office/drawing/2014/main" id="{7D1F0D08-C4EC-CF46-A0DB-E35C56897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5988" name="Rectangle 19">
              <a:extLst>
                <a:ext uri="{FF2B5EF4-FFF2-40B4-BE49-F238E27FC236}">
                  <a16:creationId xmlns:a16="http://schemas.microsoft.com/office/drawing/2014/main" id="{3002DA80-A402-BE4C-B629-E9D53D044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5989" name="Rectangle 20">
              <a:extLst>
                <a:ext uri="{FF2B5EF4-FFF2-40B4-BE49-F238E27FC236}">
                  <a16:creationId xmlns:a16="http://schemas.microsoft.com/office/drawing/2014/main" id="{B366A9C8-931C-2D4D-BE82-ABA85C4A3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0" name="Rectangle 21">
              <a:extLst>
                <a:ext uri="{FF2B5EF4-FFF2-40B4-BE49-F238E27FC236}">
                  <a16:creationId xmlns:a16="http://schemas.microsoft.com/office/drawing/2014/main" id="{FAAFB8CC-7EEC-5544-9D1C-D0B015CCE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5991" name="Rectangle 22">
              <a:extLst>
                <a:ext uri="{FF2B5EF4-FFF2-40B4-BE49-F238E27FC236}">
                  <a16:creationId xmlns:a16="http://schemas.microsoft.com/office/drawing/2014/main" id="{B05699C1-1672-344F-BE73-2C0444737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2" name="Rectangle 23">
              <a:extLst>
                <a:ext uri="{FF2B5EF4-FFF2-40B4-BE49-F238E27FC236}">
                  <a16:creationId xmlns:a16="http://schemas.microsoft.com/office/drawing/2014/main" id="{4424D82E-4C07-A04E-B16A-BEBF589AB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3" name="Rectangle 24">
              <a:extLst>
                <a:ext uri="{FF2B5EF4-FFF2-40B4-BE49-F238E27FC236}">
                  <a16:creationId xmlns:a16="http://schemas.microsoft.com/office/drawing/2014/main" id="{718217D3-4B96-2445-8F1D-EAD9E5E9D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4" name="Rectangle 25">
              <a:extLst>
                <a:ext uri="{FF2B5EF4-FFF2-40B4-BE49-F238E27FC236}">
                  <a16:creationId xmlns:a16="http://schemas.microsoft.com/office/drawing/2014/main" id="{8BF9CD2D-CE58-9649-A384-753C83A9D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5995" name="Rectangle 26">
              <a:extLst>
                <a:ext uri="{FF2B5EF4-FFF2-40B4-BE49-F238E27FC236}">
                  <a16:creationId xmlns:a16="http://schemas.microsoft.com/office/drawing/2014/main" id="{BB38D14D-CF68-D649-BB52-BF08E77D5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5996" name="Rectangle 27">
              <a:extLst>
                <a:ext uri="{FF2B5EF4-FFF2-40B4-BE49-F238E27FC236}">
                  <a16:creationId xmlns:a16="http://schemas.microsoft.com/office/drawing/2014/main" id="{9A7CF88F-92F6-C74F-BCEF-3936830F3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5997" name="Rectangle 28">
              <a:extLst>
                <a:ext uri="{FF2B5EF4-FFF2-40B4-BE49-F238E27FC236}">
                  <a16:creationId xmlns:a16="http://schemas.microsoft.com/office/drawing/2014/main" id="{BC73BAF5-19A0-D24D-9B14-8BBFC2C63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5998" name="Rectangle 29">
              <a:extLst>
                <a:ext uri="{FF2B5EF4-FFF2-40B4-BE49-F238E27FC236}">
                  <a16:creationId xmlns:a16="http://schemas.microsoft.com/office/drawing/2014/main" id="{7D587B8A-B318-3B47-86CA-4E6BF065E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5999" name="Rectangle 30">
              <a:extLst>
                <a:ext uri="{FF2B5EF4-FFF2-40B4-BE49-F238E27FC236}">
                  <a16:creationId xmlns:a16="http://schemas.microsoft.com/office/drawing/2014/main" id="{B43A676D-1932-7742-A591-AB79B4CC8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00" name="Rectangle 31">
              <a:extLst>
                <a:ext uri="{FF2B5EF4-FFF2-40B4-BE49-F238E27FC236}">
                  <a16:creationId xmlns:a16="http://schemas.microsoft.com/office/drawing/2014/main" id="{6362654C-B324-DD44-95E8-6C03D4B9D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6001" name="Rectangle 32">
              <a:extLst>
                <a:ext uri="{FF2B5EF4-FFF2-40B4-BE49-F238E27FC236}">
                  <a16:creationId xmlns:a16="http://schemas.microsoft.com/office/drawing/2014/main" id="{0BD2C255-A2E8-7F46-9CC9-94D7C5CEC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6002" name="Rectangle 33">
              <a:extLst>
                <a:ext uri="{FF2B5EF4-FFF2-40B4-BE49-F238E27FC236}">
                  <a16:creationId xmlns:a16="http://schemas.microsoft.com/office/drawing/2014/main" id="{51939DFA-7039-444B-8F8A-390BCE831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6003" name="Rectangle 34">
              <a:extLst>
                <a:ext uri="{FF2B5EF4-FFF2-40B4-BE49-F238E27FC236}">
                  <a16:creationId xmlns:a16="http://schemas.microsoft.com/office/drawing/2014/main" id="{F2FF126C-B991-814F-B317-9AAD06CFE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04" name="Rectangle 35">
              <a:extLst>
                <a:ext uri="{FF2B5EF4-FFF2-40B4-BE49-F238E27FC236}">
                  <a16:creationId xmlns:a16="http://schemas.microsoft.com/office/drawing/2014/main" id="{C91EE209-128C-3E45-AF71-BE335361F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6005" name="Rectangle 36">
              <a:extLst>
                <a:ext uri="{FF2B5EF4-FFF2-40B4-BE49-F238E27FC236}">
                  <a16:creationId xmlns:a16="http://schemas.microsoft.com/office/drawing/2014/main" id="{6E6C0875-7B93-BE4F-BAAF-B1365DAE4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6006" name="Rectangle 37">
              <a:extLst>
                <a:ext uri="{FF2B5EF4-FFF2-40B4-BE49-F238E27FC236}">
                  <a16:creationId xmlns:a16="http://schemas.microsoft.com/office/drawing/2014/main" id="{E33BD6F7-F603-A34E-ACEE-45E92F574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6007" name="Rectangle 38">
              <a:extLst>
                <a:ext uri="{FF2B5EF4-FFF2-40B4-BE49-F238E27FC236}">
                  <a16:creationId xmlns:a16="http://schemas.microsoft.com/office/drawing/2014/main" id="{56615B8F-9F02-7D4A-ACF1-7CA1C571D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08" name="Rectangle 39">
              <a:extLst>
                <a:ext uri="{FF2B5EF4-FFF2-40B4-BE49-F238E27FC236}">
                  <a16:creationId xmlns:a16="http://schemas.microsoft.com/office/drawing/2014/main" id="{8203DAF5-67DC-124E-897B-695AB916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09" name="Rectangle 40">
              <a:extLst>
                <a:ext uri="{FF2B5EF4-FFF2-40B4-BE49-F238E27FC236}">
                  <a16:creationId xmlns:a16="http://schemas.microsoft.com/office/drawing/2014/main" id="{21B85EA9-A6BA-F243-95F5-F7C5DEC16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0" name="Rectangle 41">
              <a:extLst>
                <a:ext uri="{FF2B5EF4-FFF2-40B4-BE49-F238E27FC236}">
                  <a16:creationId xmlns:a16="http://schemas.microsoft.com/office/drawing/2014/main" id="{E9D78D5F-E598-CC46-8227-E0FEFE6F8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1" name="Rectangle 42">
              <a:extLst>
                <a:ext uri="{FF2B5EF4-FFF2-40B4-BE49-F238E27FC236}">
                  <a16:creationId xmlns:a16="http://schemas.microsoft.com/office/drawing/2014/main" id="{9FBBC79B-663D-E24D-8FE1-DFE0592CE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2" name="Rectangle 43">
              <a:extLst>
                <a:ext uri="{FF2B5EF4-FFF2-40B4-BE49-F238E27FC236}">
                  <a16:creationId xmlns:a16="http://schemas.microsoft.com/office/drawing/2014/main" id="{B6158049-8444-DE4D-9607-033A9F403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6013" name="Rectangle 44">
              <a:extLst>
                <a:ext uri="{FF2B5EF4-FFF2-40B4-BE49-F238E27FC236}">
                  <a16:creationId xmlns:a16="http://schemas.microsoft.com/office/drawing/2014/main" id="{FCFABA89-E853-C743-A5B1-8338B52F9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14" name="Rectangle 45">
              <a:extLst>
                <a:ext uri="{FF2B5EF4-FFF2-40B4-BE49-F238E27FC236}">
                  <a16:creationId xmlns:a16="http://schemas.microsoft.com/office/drawing/2014/main" id="{614ECF91-2DC9-DD49-9436-A1160A6D6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5" name="Rectangle 46">
              <a:extLst>
                <a:ext uri="{FF2B5EF4-FFF2-40B4-BE49-F238E27FC236}">
                  <a16:creationId xmlns:a16="http://schemas.microsoft.com/office/drawing/2014/main" id="{BE4B2F7C-0919-624D-9AFE-5D2B50EC3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16" name="Rectangle 47">
              <a:extLst>
                <a:ext uri="{FF2B5EF4-FFF2-40B4-BE49-F238E27FC236}">
                  <a16:creationId xmlns:a16="http://schemas.microsoft.com/office/drawing/2014/main" id="{ED076A3F-29D3-994C-92F8-40213150C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17" name="Rectangle 48">
              <a:extLst>
                <a:ext uri="{FF2B5EF4-FFF2-40B4-BE49-F238E27FC236}">
                  <a16:creationId xmlns:a16="http://schemas.microsoft.com/office/drawing/2014/main" id="{053A4F50-A935-2945-A1A5-4EBD9D47E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18" name="Rectangle 49">
              <a:extLst>
                <a:ext uri="{FF2B5EF4-FFF2-40B4-BE49-F238E27FC236}">
                  <a16:creationId xmlns:a16="http://schemas.microsoft.com/office/drawing/2014/main" id="{E7164A3A-B774-3C4E-A5B7-166AD4454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19" name="Rectangle 50">
              <a:extLst>
                <a:ext uri="{FF2B5EF4-FFF2-40B4-BE49-F238E27FC236}">
                  <a16:creationId xmlns:a16="http://schemas.microsoft.com/office/drawing/2014/main" id="{E6E9438A-5A5B-3042-B537-940DB5162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6020" name="Rectangle 51">
              <a:extLst>
                <a:ext uri="{FF2B5EF4-FFF2-40B4-BE49-F238E27FC236}">
                  <a16:creationId xmlns:a16="http://schemas.microsoft.com/office/drawing/2014/main" id="{BE96CD78-9292-F04F-BF73-93DD599BC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21" name="Rectangle 52">
              <a:extLst>
                <a:ext uri="{FF2B5EF4-FFF2-40B4-BE49-F238E27FC236}">
                  <a16:creationId xmlns:a16="http://schemas.microsoft.com/office/drawing/2014/main" id="{3A2E7677-2AB1-AE43-B7D7-20EBCD54C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22" name="Rectangle 53">
              <a:extLst>
                <a:ext uri="{FF2B5EF4-FFF2-40B4-BE49-F238E27FC236}">
                  <a16:creationId xmlns:a16="http://schemas.microsoft.com/office/drawing/2014/main" id="{2CCD6041-B7A4-5646-B310-24F5D6D84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23" name="Rectangle 54">
              <a:extLst>
                <a:ext uri="{FF2B5EF4-FFF2-40B4-BE49-F238E27FC236}">
                  <a16:creationId xmlns:a16="http://schemas.microsoft.com/office/drawing/2014/main" id="{3E12D3DD-32C7-0C44-8481-7A68DC30B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24" name="Rectangle 55">
              <a:extLst>
                <a:ext uri="{FF2B5EF4-FFF2-40B4-BE49-F238E27FC236}">
                  <a16:creationId xmlns:a16="http://schemas.microsoft.com/office/drawing/2014/main" id="{2D4EA864-B1DB-6A43-9F03-DFC3EF0D2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25" name="Rectangle 56">
              <a:extLst>
                <a:ext uri="{FF2B5EF4-FFF2-40B4-BE49-F238E27FC236}">
                  <a16:creationId xmlns:a16="http://schemas.microsoft.com/office/drawing/2014/main" id="{933CE771-D9B8-9441-9F13-21B61E092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26" name="Rectangle 57">
              <a:extLst>
                <a:ext uri="{FF2B5EF4-FFF2-40B4-BE49-F238E27FC236}">
                  <a16:creationId xmlns:a16="http://schemas.microsoft.com/office/drawing/2014/main" id="{0021CA89-43A2-C64E-8FB5-4297EBE73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27" name="Rectangle 58">
              <a:extLst>
                <a:ext uri="{FF2B5EF4-FFF2-40B4-BE49-F238E27FC236}">
                  <a16:creationId xmlns:a16="http://schemas.microsoft.com/office/drawing/2014/main" id="{221B7197-4269-174E-AC6F-06D857C90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28" name="Rectangle 59">
              <a:extLst>
                <a:ext uri="{FF2B5EF4-FFF2-40B4-BE49-F238E27FC236}">
                  <a16:creationId xmlns:a16="http://schemas.microsoft.com/office/drawing/2014/main" id="{A7D82BE9-0A5C-E542-9FDE-926823F21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29" name="Rectangle 60">
              <a:extLst>
                <a:ext uri="{FF2B5EF4-FFF2-40B4-BE49-F238E27FC236}">
                  <a16:creationId xmlns:a16="http://schemas.microsoft.com/office/drawing/2014/main" id="{CB78B922-88AB-A649-9647-E98F212ED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6030" name="Rectangle 61">
              <a:extLst>
                <a:ext uri="{FF2B5EF4-FFF2-40B4-BE49-F238E27FC236}">
                  <a16:creationId xmlns:a16="http://schemas.microsoft.com/office/drawing/2014/main" id="{FC1236F0-3358-0646-A436-087696317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31" name="Rectangle 62">
              <a:extLst>
                <a:ext uri="{FF2B5EF4-FFF2-40B4-BE49-F238E27FC236}">
                  <a16:creationId xmlns:a16="http://schemas.microsoft.com/office/drawing/2014/main" id="{3A7E68FD-4EDA-D448-90CE-BCFD9B853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32" name="Rectangle 63">
              <a:extLst>
                <a:ext uri="{FF2B5EF4-FFF2-40B4-BE49-F238E27FC236}">
                  <a16:creationId xmlns:a16="http://schemas.microsoft.com/office/drawing/2014/main" id="{B0289006-4A60-6043-B10A-A91B426E6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33" name="Rectangle 64">
              <a:extLst>
                <a:ext uri="{FF2B5EF4-FFF2-40B4-BE49-F238E27FC236}">
                  <a16:creationId xmlns:a16="http://schemas.microsoft.com/office/drawing/2014/main" id="{EB6A06D9-F0B9-2045-AB9F-7DD13B50A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34" name="Rectangle 65">
              <a:extLst>
                <a:ext uri="{FF2B5EF4-FFF2-40B4-BE49-F238E27FC236}">
                  <a16:creationId xmlns:a16="http://schemas.microsoft.com/office/drawing/2014/main" id="{2E749A76-8F2A-1242-8A8A-5AC46AA65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35" name="Rectangle 66">
              <a:extLst>
                <a:ext uri="{FF2B5EF4-FFF2-40B4-BE49-F238E27FC236}">
                  <a16:creationId xmlns:a16="http://schemas.microsoft.com/office/drawing/2014/main" id="{6C8AFD33-92D5-AC43-B527-2B915798B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36" name="Rectangle 67">
              <a:extLst>
                <a:ext uri="{FF2B5EF4-FFF2-40B4-BE49-F238E27FC236}">
                  <a16:creationId xmlns:a16="http://schemas.microsoft.com/office/drawing/2014/main" id="{579D2F06-4350-B34C-8D09-CE6942645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37" name="Rectangle 68">
              <a:extLst>
                <a:ext uri="{FF2B5EF4-FFF2-40B4-BE49-F238E27FC236}">
                  <a16:creationId xmlns:a16="http://schemas.microsoft.com/office/drawing/2014/main" id="{E2B68B7F-E926-FF4B-910D-27560ECC7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38" name="Rectangle 69">
              <a:extLst>
                <a:ext uri="{FF2B5EF4-FFF2-40B4-BE49-F238E27FC236}">
                  <a16:creationId xmlns:a16="http://schemas.microsoft.com/office/drawing/2014/main" id="{7BE0ABD1-5AA0-8543-B45B-9932C2C0E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39" name="Rectangle 70">
              <a:extLst>
                <a:ext uri="{FF2B5EF4-FFF2-40B4-BE49-F238E27FC236}">
                  <a16:creationId xmlns:a16="http://schemas.microsoft.com/office/drawing/2014/main" id="{AA29871D-3B08-DA4E-98B2-EA9EB6189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6040" name="Rectangle 71">
              <a:extLst>
                <a:ext uri="{FF2B5EF4-FFF2-40B4-BE49-F238E27FC236}">
                  <a16:creationId xmlns:a16="http://schemas.microsoft.com/office/drawing/2014/main" id="{71DFFADE-9AEA-934C-8AE7-3830F9D25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41" name="Rectangle 72">
              <a:extLst>
                <a:ext uri="{FF2B5EF4-FFF2-40B4-BE49-F238E27FC236}">
                  <a16:creationId xmlns:a16="http://schemas.microsoft.com/office/drawing/2014/main" id="{89C12579-4EAB-A843-A40D-DC4F89375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42" name="Rectangle 73">
              <a:extLst>
                <a:ext uri="{FF2B5EF4-FFF2-40B4-BE49-F238E27FC236}">
                  <a16:creationId xmlns:a16="http://schemas.microsoft.com/office/drawing/2014/main" id="{9B607AE1-B500-F945-B22A-68D171B1F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43" name="Rectangle 74">
              <a:extLst>
                <a:ext uri="{FF2B5EF4-FFF2-40B4-BE49-F238E27FC236}">
                  <a16:creationId xmlns:a16="http://schemas.microsoft.com/office/drawing/2014/main" id="{370575EE-0E7A-7E46-A50E-F90BC9E0B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44" name="Rectangle 75">
              <a:extLst>
                <a:ext uri="{FF2B5EF4-FFF2-40B4-BE49-F238E27FC236}">
                  <a16:creationId xmlns:a16="http://schemas.microsoft.com/office/drawing/2014/main" id="{A71155AD-0D02-2842-A341-9D56F129B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45" name="Rectangle 76">
              <a:extLst>
                <a:ext uri="{FF2B5EF4-FFF2-40B4-BE49-F238E27FC236}">
                  <a16:creationId xmlns:a16="http://schemas.microsoft.com/office/drawing/2014/main" id="{C2BFD6E8-1A1B-DD4A-9200-DDCF07536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46" name="Rectangle 77">
              <a:extLst>
                <a:ext uri="{FF2B5EF4-FFF2-40B4-BE49-F238E27FC236}">
                  <a16:creationId xmlns:a16="http://schemas.microsoft.com/office/drawing/2014/main" id="{6BA93B90-F5ED-7544-ADDA-CFAEB4B8A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6047" name="Rectangle 78">
              <a:extLst>
                <a:ext uri="{FF2B5EF4-FFF2-40B4-BE49-F238E27FC236}">
                  <a16:creationId xmlns:a16="http://schemas.microsoft.com/office/drawing/2014/main" id="{2EF9C2E8-99AA-264C-BE6D-14C97B917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6048" name="Rectangle 79">
              <a:extLst>
                <a:ext uri="{FF2B5EF4-FFF2-40B4-BE49-F238E27FC236}">
                  <a16:creationId xmlns:a16="http://schemas.microsoft.com/office/drawing/2014/main" id="{288D950A-DC07-5844-AA99-73549686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49" name="Rectangle 80">
              <a:extLst>
                <a:ext uri="{FF2B5EF4-FFF2-40B4-BE49-F238E27FC236}">
                  <a16:creationId xmlns:a16="http://schemas.microsoft.com/office/drawing/2014/main" id="{9627BB2C-930B-C147-9087-69DE1995A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6050" name="Rectangle 81">
              <a:extLst>
                <a:ext uri="{FF2B5EF4-FFF2-40B4-BE49-F238E27FC236}">
                  <a16:creationId xmlns:a16="http://schemas.microsoft.com/office/drawing/2014/main" id="{21D82D99-D296-D249-ACD4-F37A83B8C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1" name="Rectangle 82">
              <a:extLst>
                <a:ext uri="{FF2B5EF4-FFF2-40B4-BE49-F238E27FC236}">
                  <a16:creationId xmlns:a16="http://schemas.microsoft.com/office/drawing/2014/main" id="{C92E26A4-2DD6-A048-AE27-3A48F6116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6052" name="Rectangle 83">
              <a:extLst>
                <a:ext uri="{FF2B5EF4-FFF2-40B4-BE49-F238E27FC236}">
                  <a16:creationId xmlns:a16="http://schemas.microsoft.com/office/drawing/2014/main" id="{F394F31E-2CCD-EF46-A94F-A8BE5C928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5955" name="Rectangle 2">
            <a:extLst>
              <a:ext uri="{FF2B5EF4-FFF2-40B4-BE49-F238E27FC236}">
                <a16:creationId xmlns:a16="http://schemas.microsoft.com/office/drawing/2014/main" id="{6CC7EC58-4284-0B45-815F-0330945EE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5956" name="Rectangle 110">
            <a:extLst>
              <a:ext uri="{FF2B5EF4-FFF2-40B4-BE49-F238E27FC236}">
                <a16:creationId xmlns:a16="http://schemas.microsoft.com/office/drawing/2014/main" id="{5598CF3F-679D-874F-8763-5A0ABD641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5957" name="Rectangle 118">
            <a:extLst>
              <a:ext uri="{FF2B5EF4-FFF2-40B4-BE49-F238E27FC236}">
                <a16:creationId xmlns:a16="http://schemas.microsoft.com/office/drawing/2014/main" id="{C92504AE-1E0E-6748-89ED-1D24EFF14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5958" name="Rectangle 126">
            <a:extLst>
              <a:ext uri="{FF2B5EF4-FFF2-40B4-BE49-F238E27FC236}">
                <a16:creationId xmlns:a16="http://schemas.microsoft.com/office/drawing/2014/main" id="{6DA2D954-2017-8946-88E6-4B620545B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5959" name="Rectangle 134">
            <a:extLst>
              <a:ext uri="{FF2B5EF4-FFF2-40B4-BE49-F238E27FC236}">
                <a16:creationId xmlns:a16="http://schemas.microsoft.com/office/drawing/2014/main" id="{E76391FD-B655-FA41-8F8D-4036EB54AB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5960" name="Rectangle 116">
            <a:extLst>
              <a:ext uri="{FF2B5EF4-FFF2-40B4-BE49-F238E27FC236}">
                <a16:creationId xmlns:a16="http://schemas.microsoft.com/office/drawing/2014/main" id="{CF61C0EA-475C-754C-8CBB-7028AE940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5961" name="Rectangle 124">
            <a:extLst>
              <a:ext uri="{FF2B5EF4-FFF2-40B4-BE49-F238E27FC236}">
                <a16:creationId xmlns:a16="http://schemas.microsoft.com/office/drawing/2014/main" id="{D420126F-07C0-9046-8183-289683511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5962" name="Rectangle 132">
            <a:extLst>
              <a:ext uri="{FF2B5EF4-FFF2-40B4-BE49-F238E27FC236}">
                <a16:creationId xmlns:a16="http://schemas.microsoft.com/office/drawing/2014/main" id="{83B85E67-C58A-7944-AF6F-8FB7689A9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5963" name="Rectangle 140">
            <a:extLst>
              <a:ext uri="{FF2B5EF4-FFF2-40B4-BE49-F238E27FC236}">
                <a16:creationId xmlns:a16="http://schemas.microsoft.com/office/drawing/2014/main" id="{D671035A-5631-0E4C-9762-180CEB1F3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5964" name="Rectangle 158">
            <a:extLst>
              <a:ext uri="{FF2B5EF4-FFF2-40B4-BE49-F238E27FC236}">
                <a16:creationId xmlns:a16="http://schemas.microsoft.com/office/drawing/2014/main" id="{8D823A75-1177-9549-9D29-490648E80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5965" name="Picture 2" descr="Screen shot 2013-10-21 at 1.42.50 PM.png">
            <a:extLst>
              <a:ext uri="{FF2B5EF4-FFF2-40B4-BE49-F238E27FC236}">
                <a16:creationId xmlns:a16="http://schemas.microsoft.com/office/drawing/2014/main" id="{6AE8ED20-D3D0-C949-9047-F8480A5A1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66" name="Picture 164" descr="Screen shot 2013-12-06 at 11.55.56 AM.png">
            <a:extLst>
              <a:ext uri="{FF2B5EF4-FFF2-40B4-BE49-F238E27FC236}">
                <a16:creationId xmlns:a16="http://schemas.microsoft.com/office/drawing/2014/main" id="{E564FB5C-759B-124D-917C-AC65145C1E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67" name="Rectangle 165">
            <a:extLst>
              <a:ext uri="{FF2B5EF4-FFF2-40B4-BE49-F238E27FC236}">
                <a16:creationId xmlns:a16="http://schemas.microsoft.com/office/drawing/2014/main" id="{3DE683DA-7A8B-D340-9163-38DEA23D8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68" name="TextBox 1">
            <a:extLst>
              <a:ext uri="{FF2B5EF4-FFF2-40B4-BE49-F238E27FC236}">
                <a16:creationId xmlns:a16="http://schemas.microsoft.com/office/drawing/2014/main" id="{1EE47C98-62F7-CF4B-9D0C-5A8861C065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0</a:t>
            </a:r>
          </a:p>
        </p:txBody>
      </p:sp>
      <p:sp>
        <p:nvSpPr>
          <p:cNvPr id="125969" name="Rectangle 166">
            <a:extLst>
              <a:ext uri="{FF2B5EF4-FFF2-40B4-BE49-F238E27FC236}">
                <a16:creationId xmlns:a16="http://schemas.microsoft.com/office/drawing/2014/main" id="{AB823F88-1EBA-6A42-81A4-DCCF3C8AF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0" name="Rectangle 155">
            <a:extLst>
              <a:ext uri="{FF2B5EF4-FFF2-40B4-BE49-F238E27FC236}">
                <a16:creationId xmlns:a16="http://schemas.microsoft.com/office/drawing/2014/main" id="{65EB5820-AA34-6042-89BF-2F3841270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1" y="3021013"/>
            <a:ext cx="233363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1" name="Rectangle 157">
            <a:extLst>
              <a:ext uri="{FF2B5EF4-FFF2-40B4-BE49-F238E27FC236}">
                <a16:creationId xmlns:a16="http://schemas.microsoft.com/office/drawing/2014/main" id="{FAAD4D7C-0E37-3A45-A2C8-99901E686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55880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2" name="Rectangle 159">
            <a:extLst>
              <a:ext uri="{FF2B5EF4-FFF2-40B4-BE49-F238E27FC236}">
                <a16:creationId xmlns:a16="http://schemas.microsoft.com/office/drawing/2014/main" id="{0DB7A7EE-D574-8645-B1BD-FA15A029E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351" y="5586413"/>
            <a:ext cx="2317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7" name="Group 13">
            <a:extLst>
              <a:ext uri="{FF2B5EF4-FFF2-40B4-BE49-F238E27FC236}">
                <a16:creationId xmlns:a16="http://schemas.microsoft.com/office/drawing/2014/main" id="{BABDD847-563C-6846-9835-29D9C613F2CD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7081" name="Rectangle 85">
              <a:extLst>
                <a:ext uri="{FF2B5EF4-FFF2-40B4-BE49-F238E27FC236}">
                  <a16:creationId xmlns:a16="http://schemas.microsoft.com/office/drawing/2014/main" id="{DD8D215B-27E1-B646-9690-B19F8AD85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2" name="Rectangle 86">
              <a:extLst>
                <a:ext uri="{FF2B5EF4-FFF2-40B4-BE49-F238E27FC236}">
                  <a16:creationId xmlns:a16="http://schemas.microsoft.com/office/drawing/2014/main" id="{0FF343FD-41E0-CF4B-9D61-476EC284D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3" name="Rectangle 88">
              <a:extLst>
                <a:ext uri="{FF2B5EF4-FFF2-40B4-BE49-F238E27FC236}">
                  <a16:creationId xmlns:a16="http://schemas.microsoft.com/office/drawing/2014/main" id="{B738E890-E12C-4C4F-A433-095A6E0D1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4" name="Rectangle 89">
              <a:extLst>
                <a:ext uri="{FF2B5EF4-FFF2-40B4-BE49-F238E27FC236}">
                  <a16:creationId xmlns:a16="http://schemas.microsoft.com/office/drawing/2014/main" id="{A8F41C9B-E63E-6443-B6B9-7389D297B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7085" name="Rectangle 90">
              <a:extLst>
                <a:ext uri="{FF2B5EF4-FFF2-40B4-BE49-F238E27FC236}">
                  <a16:creationId xmlns:a16="http://schemas.microsoft.com/office/drawing/2014/main" id="{63AF85A4-5457-AD41-B6DC-E78A1C8FD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6" name="Rectangle 91">
              <a:extLst>
                <a:ext uri="{FF2B5EF4-FFF2-40B4-BE49-F238E27FC236}">
                  <a16:creationId xmlns:a16="http://schemas.microsoft.com/office/drawing/2014/main" id="{D59D78D1-E468-B547-833B-315B1D946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7087" name="Rectangle 92">
              <a:extLst>
                <a:ext uri="{FF2B5EF4-FFF2-40B4-BE49-F238E27FC236}">
                  <a16:creationId xmlns:a16="http://schemas.microsoft.com/office/drawing/2014/main" id="{1F564267-DD70-C548-9D53-702800F81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8" name="Rectangle 93">
              <a:extLst>
                <a:ext uri="{FF2B5EF4-FFF2-40B4-BE49-F238E27FC236}">
                  <a16:creationId xmlns:a16="http://schemas.microsoft.com/office/drawing/2014/main" id="{D262D93F-EE7A-9545-B56F-FA9DA8EF9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9" name="Rectangle 94">
              <a:extLst>
                <a:ext uri="{FF2B5EF4-FFF2-40B4-BE49-F238E27FC236}">
                  <a16:creationId xmlns:a16="http://schemas.microsoft.com/office/drawing/2014/main" id="{402821AC-E1D3-0E4C-B06D-C07992D24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90" name="Rectangle 95">
              <a:extLst>
                <a:ext uri="{FF2B5EF4-FFF2-40B4-BE49-F238E27FC236}">
                  <a16:creationId xmlns:a16="http://schemas.microsoft.com/office/drawing/2014/main" id="{1D384672-2FE1-1C4C-A19E-5BE967235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7091" name="Rectangle 96">
              <a:extLst>
                <a:ext uri="{FF2B5EF4-FFF2-40B4-BE49-F238E27FC236}">
                  <a16:creationId xmlns:a16="http://schemas.microsoft.com/office/drawing/2014/main" id="{B9DE1843-49AA-6A4E-97E7-32D6A645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92" name="Rectangle 97">
              <a:extLst>
                <a:ext uri="{FF2B5EF4-FFF2-40B4-BE49-F238E27FC236}">
                  <a16:creationId xmlns:a16="http://schemas.microsoft.com/office/drawing/2014/main" id="{D50BA0DD-51BE-184C-9D58-35422538F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7093" name="Rectangle 98">
              <a:extLst>
                <a:ext uri="{FF2B5EF4-FFF2-40B4-BE49-F238E27FC236}">
                  <a16:creationId xmlns:a16="http://schemas.microsoft.com/office/drawing/2014/main" id="{AFD097D4-25F8-A04B-B771-3292F4200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7094" name="Rectangle 99">
              <a:extLst>
                <a:ext uri="{FF2B5EF4-FFF2-40B4-BE49-F238E27FC236}">
                  <a16:creationId xmlns:a16="http://schemas.microsoft.com/office/drawing/2014/main" id="{B4429EDD-BD55-7145-BA6F-E2D7B1F0F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7095" name="Rectangle 100">
              <a:extLst>
                <a:ext uri="{FF2B5EF4-FFF2-40B4-BE49-F238E27FC236}">
                  <a16:creationId xmlns:a16="http://schemas.microsoft.com/office/drawing/2014/main" id="{BE0AF5B1-317C-0E45-8D7E-E7C9C2FBB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7096" name="Rectangle 101">
              <a:extLst>
                <a:ext uri="{FF2B5EF4-FFF2-40B4-BE49-F238E27FC236}">
                  <a16:creationId xmlns:a16="http://schemas.microsoft.com/office/drawing/2014/main" id="{3F0FEF1A-2F02-4F4D-8298-38E64D2F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7097" name="Rectangle 102">
              <a:extLst>
                <a:ext uri="{FF2B5EF4-FFF2-40B4-BE49-F238E27FC236}">
                  <a16:creationId xmlns:a16="http://schemas.microsoft.com/office/drawing/2014/main" id="{2F5913A2-38B3-5F47-8DB9-A383E6D5C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7098" name="Rectangle 103">
              <a:extLst>
                <a:ext uri="{FF2B5EF4-FFF2-40B4-BE49-F238E27FC236}">
                  <a16:creationId xmlns:a16="http://schemas.microsoft.com/office/drawing/2014/main" id="{C9F4D4E2-9D0D-8C41-8FC4-C36DF8A64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99" name="Rectangle 104">
              <a:extLst>
                <a:ext uri="{FF2B5EF4-FFF2-40B4-BE49-F238E27FC236}">
                  <a16:creationId xmlns:a16="http://schemas.microsoft.com/office/drawing/2014/main" id="{3D50F52A-39BD-204D-9256-F12DBCE6C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7100" name="Rectangle 105">
              <a:extLst>
                <a:ext uri="{FF2B5EF4-FFF2-40B4-BE49-F238E27FC236}">
                  <a16:creationId xmlns:a16="http://schemas.microsoft.com/office/drawing/2014/main" id="{D9D1AC46-1680-A84C-8C5A-61AB83959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1" name="Rectangle 106">
              <a:extLst>
                <a:ext uri="{FF2B5EF4-FFF2-40B4-BE49-F238E27FC236}">
                  <a16:creationId xmlns:a16="http://schemas.microsoft.com/office/drawing/2014/main" id="{16F2DACA-AA9A-D346-AD22-C3C20671D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2" name="Rectangle 107">
              <a:extLst>
                <a:ext uri="{FF2B5EF4-FFF2-40B4-BE49-F238E27FC236}">
                  <a16:creationId xmlns:a16="http://schemas.microsoft.com/office/drawing/2014/main" id="{1FD7E44B-1C6E-6B4E-B064-27485432B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3" name="Rectangle 108">
              <a:extLst>
                <a:ext uri="{FF2B5EF4-FFF2-40B4-BE49-F238E27FC236}">
                  <a16:creationId xmlns:a16="http://schemas.microsoft.com/office/drawing/2014/main" id="{10C71D8C-0FB8-C940-BCC0-B2580AC68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7104" name="Rectangle 109">
              <a:extLst>
                <a:ext uri="{FF2B5EF4-FFF2-40B4-BE49-F238E27FC236}">
                  <a16:creationId xmlns:a16="http://schemas.microsoft.com/office/drawing/2014/main" id="{AF83A50F-0A01-7B46-8AB3-5C32DF2A6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5" name="Rectangle 112">
              <a:extLst>
                <a:ext uri="{FF2B5EF4-FFF2-40B4-BE49-F238E27FC236}">
                  <a16:creationId xmlns:a16="http://schemas.microsoft.com/office/drawing/2014/main" id="{1F5DDE29-5786-3144-B276-705A3033E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6" name="Rectangle 114">
              <a:extLst>
                <a:ext uri="{FF2B5EF4-FFF2-40B4-BE49-F238E27FC236}">
                  <a16:creationId xmlns:a16="http://schemas.microsoft.com/office/drawing/2014/main" id="{F188D0F8-18B7-7B43-9136-63391D92D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7" name="Rectangle 115">
              <a:extLst>
                <a:ext uri="{FF2B5EF4-FFF2-40B4-BE49-F238E27FC236}">
                  <a16:creationId xmlns:a16="http://schemas.microsoft.com/office/drawing/2014/main" id="{5FB1BCF6-4117-454C-BBBA-315807F41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8" name="Rectangle 117">
              <a:extLst>
                <a:ext uri="{FF2B5EF4-FFF2-40B4-BE49-F238E27FC236}">
                  <a16:creationId xmlns:a16="http://schemas.microsoft.com/office/drawing/2014/main" id="{FC8099B2-DE21-9946-AEEE-3C4B93D11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09" name="Rectangle 120">
              <a:extLst>
                <a:ext uri="{FF2B5EF4-FFF2-40B4-BE49-F238E27FC236}">
                  <a16:creationId xmlns:a16="http://schemas.microsoft.com/office/drawing/2014/main" id="{90047521-FD11-7D48-A4D1-E9160BC3A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0" name="Rectangle 122">
              <a:extLst>
                <a:ext uri="{FF2B5EF4-FFF2-40B4-BE49-F238E27FC236}">
                  <a16:creationId xmlns:a16="http://schemas.microsoft.com/office/drawing/2014/main" id="{2DE64753-C887-894A-8C46-5535F62EE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1" name="Rectangle 123">
              <a:extLst>
                <a:ext uri="{FF2B5EF4-FFF2-40B4-BE49-F238E27FC236}">
                  <a16:creationId xmlns:a16="http://schemas.microsoft.com/office/drawing/2014/main" id="{6A19E7AD-2078-7248-ACE0-09664BB90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2" name="Rectangle 125">
              <a:extLst>
                <a:ext uri="{FF2B5EF4-FFF2-40B4-BE49-F238E27FC236}">
                  <a16:creationId xmlns:a16="http://schemas.microsoft.com/office/drawing/2014/main" id="{9A6EBDC8-5780-E248-89D4-E747B342C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3" name="Rectangle 128">
              <a:extLst>
                <a:ext uri="{FF2B5EF4-FFF2-40B4-BE49-F238E27FC236}">
                  <a16:creationId xmlns:a16="http://schemas.microsoft.com/office/drawing/2014/main" id="{77C853BE-F4BE-5D45-9590-7A66F923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4" name="Rectangle 130">
              <a:extLst>
                <a:ext uri="{FF2B5EF4-FFF2-40B4-BE49-F238E27FC236}">
                  <a16:creationId xmlns:a16="http://schemas.microsoft.com/office/drawing/2014/main" id="{8B1BA960-A210-0045-948C-47CE79C00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5" name="Rectangle 131">
              <a:extLst>
                <a:ext uri="{FF2B5EF4-FFF2-40B4-BE49-F238E27FC236}">
                  <a16:creationId xmlns:a16="http://schemas.microsoft.com/office/drawing/2014/main" id="{5EF9471C-1412-764D-A2C5-2AD66DC70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6" name="Rectangle 133">
              <a:extLst>
                <a:ext uri="{FF2B5EF4-FFF2-40B4-BE49-F238E27FC236}">
                  <a16:creationId xmlns:a16="http://schemas.microsoft.com/office/drawing/2014/main" id="{8641994C-910E-AE4E-8FC5-5D0FE9AF0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7" name="Rectangle 136">
              <a:extLst>
                <a:ext uri="{FF2B5EF4-FFF2-40B4-BE49-F238E27FC236}">
                  <a16:creationId xmlns:a16="http://schemas.microsoft.com/office/drawing/2014/main" id="{CEE19B11-6D17-1049-8311-BE2566924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8" name="Rectangle 138">
              <a:extLst>
                <a:ext uri="{FF2B5EF4-FFF2-40B4-BE49-F238E27FC236}">
                  <a16:creationId xmlns:a16="http://schemas.microsoft.com/office/drawing/2014/main" id="{B8D125AA-4FE4-4143-81A8-ABD6395BE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119" name="Rectangle 139">
              <a:extLst>
                <a:ext uri="{FF2B5EF4-FFF2-40B4-BE49-F238E27FC236}">
                  <a16:creationId xmlns:a16="http://schemas.microsoft.com/office/drawing/2014/main" id="{48AF64D9-A6BF-2941-A4D8-474D1B165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6978" name="Group 69">
            <a:extLst>
              <a:ext uri="{FF2B5EF4-FFF2-40B4-BE49-F238E27FC236}">
                <a16:creationId xmlns:a16="http://schemas.microsoft.com/office/drawing/2014/main" id="{27D71228-5DA6-4A40-861E-54683A5F4612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7001" name="Rectangle 4">
              <a:extLst>
                <a:ext uri="{FF2B5EF4-FFF2-40B4-BE49-F238E27FC236}">
                  <a16:creationId xmlns:a16="http://schemas.microsoft.com/office/drawing/2014/main" id="{814B3C68-0E25-A14E-B0DD-F7F2D16F3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2" name="Rectangle 5">
              <a:extLst>
                <a:ext uri="{FF2B5EF4-FFF2-40B4-BE49-F238E27FC236}">
                  <a16:creationId xmlns:a16="http://schemas.microsoft.com/office/drawing/2014/main" id="{F5E0A1EB-3D1E-C944-BE5B-CB1B59BD9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3" name="Rectangle 6">
              <a:extLst>
                <a:ext uri="{FF2B5EF4-FFF2-40B4-BE49-F238E27FC236}">
                  <a16:creationId xmlns:a16="http://schemas.microsoft.com/office/drawing/2014/main" id="{A296632A-905C-124B-94AD-AD88186D1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4" name="Rectangle 7">
              <a:extLst>
                <a:ext uri="{FF2B5EF4-FFF2-40B4-BE49-F238E27FC236}">
                  <a16:creationId xmlns:a16="http://schemas.microsoft.com/office/drawing/2014/main" id="{F9567E02-DAEF-0149-9254-26CD2F0EB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7005" name="Rectangle 8">
              <a:extLst>
                <a:ext uri="{FF2B5EF4-FFF2-40B4-BE49-F238E27FC236}">
                  <a16:creationId xmlns:a16="http://schemas.microsoft.com/office/drawing/2014/main" id="{EA9D33A0-B87A-1F44-AAF1-538FB0C59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6" name="Rectangle 9">
              <a:extLst>
                <a:ext uri="{FF2B5EF4-FFF2-40B4-BE49-F238E27FC236}">
                  <a16:creationId xmlns:a16="http://schemas.microsoft.com/office/drawing/2014/main" id="{C62C6976-99CA-E94B-82D0-0E5377757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7" name="Rectangle 10">
              <a:extLst>
                <a:ext uri="{FF2B5EF4-FFF2-40B4-BE49-F238E27FC236}">
                  <a16:creationId xmlns:a16="http://schemas.microsoft.com/office/drawing/2014/main" id="{1891E9F5-D9DE-C24A-9E6A-C50FE052C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8" name="Rectangle 11">
              <a:extLst>
                <a:ext uri="{FF2B5EF4-FFF2-40B4-BE49-F238E27FC236}">
                  <a16:creationId xmlns:a16="http://schemas.microsoft.com/office/drawing/2014/main" id="{07E614D1-80DB-6048-BA6B-89E3A8992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09" name="Rectangle 12">
              <a:extLst>
                <a:ext uri="{FF2B5EF4-FFF2-40B4-BE49-F238E27FC236}">
                  <a16:creationId xmlns:a16="http://schemas.microsoft.com/office/drawing/2014/main" id="{5049D5B1-B72F-3648-BE44-ABBDB132D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7010" name="Rectangle 13">
              <a:extLst>
                <a:ext uri="{FF2B5EF4-FFF2-40B4-BE49-F238E27FC236}">
                  <a16:creationId xmlns:a16="http://schemas.microsoft.com/office/drawing/2014/main" id="{FA6D8EEB-FF59-1641-A7CC-7D2DB9AAB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11" name="Rectangle 14">
              <a:extLst>
                <a:ext uri="{FF2B5EF4-FFF2-40B4-BE49-F238E27FC236}">
                  <a16:creationId xmlns:a16="http://schemas.microsoft.com/office/drawing/2014/main" id="{7CAF3302-6CC2-4349-A4AA-E9F17892B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7012" name="Rectangle 15">
              <a:extLst>
                <a:ext uri="{FF2B5EF4-FFF2-40B4-BE49-F238E27FC236}">
                  <a16:creationId xmlns:a16="http://schemas.microsoft.com/office/drawing/2014/main" id="{53FEF682-127F-DB4B-BFFD-D0A0D4385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7013" name="Rectangle 16">
              <a:extLst>
                <a:ext uri="{FF2B5EF4-FFF2-40B4-BE49-F238E27FC236}">
                  <a16:creationId xmlns:a16="http://schemas.microsoft.com/office/drawing/2014/main" id="{C2C948A8-DAA1-A746-8C3F-EFC0F3FA8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7014" name="Rectangle 17">
              <a:extLst>
                <a:ext uri="{FF2B5EF4-FFF2-40B4-BE49-F238E27FC236}">
                  <a16:creationId xmlns:a16="http://schemas.microsoft.com/office/drawing/2014/main" id="{FAB9413A-5209-CB4B-8C46-DA5813EA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15" name="Rectangle 18">
              <a:extLst>
                <a:ext uri="{FF2B5EF4-FFF2-40B4-BE49-F238E27FC236}">
                  <a16:creationId xmlns:a16="http://schemas.microsoft.com/office/drawing/2014/main" id="{BB9C1A7D-9DE5-974A-8C5A-36E6422E9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7016" name="Rectangle 19">
              <a:extLst>
                <a:ext uri="{FF2B5EF4-FFF2-40B4-BE49-F238E27FC236}">
                  <a16:creationId xmlns:a16="http://schemas.microsoft.com/office/drawing/2014/main" id="{012CF75E-52A3-0943-A4FF-C4EFEF202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7017" name="Rectangle 20">
              <a:extLst>
                <a:ext uri="{FF2B5EF4-FFF2-40B4-BE49-F238E27FC236}">
                  <a16:creationId xmlns:a16="http://schemas.microsoft.com/office/drawing/2014/main" id="{5BE2B02F-9023-F347-9764-656E31C86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18" name="Rectangle 21">
              <a:extLst>
                <a:ext uri="{FF2B5EF4-FFF2-40B4-BE49-F238E27FC236}">
                  <a16:creationId xmlns:a16="http://schemas.microsoft.com/office/drawing/2014/main" id="{017A5636-EA9C-4341-A2A6-13303995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19" name="Rectangle 22">
              <a:extLst>
                <a:ext uri="{FF2B5EF4-FFF2-40B4-BE49-F238E27FC236}">
                  <a16:creationId xmlns:a16="http://schemas.microsoft.com/office/drawing/2014/main" id="{8D8B4D87-1521-E440-9237-1A0821AB8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20" name="Rectangle 23">
              <a:extLst>
                <a:ext uri="{FF2B5EF4-FFF2-40B4-BE49-F238E27FC236}">
                  <a16:creationId xmlns:a16="http://schemas.microsoft.com/office/drawing/2014/main" id="{504854D4-E729-0E43-899E-A7C7869B7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21" name="Rectangle 24">
              <a:extLst>
                <a:ext uri="{FF2B5EF4-FFF2-40B4-BE49-F238E27FC236}">
                  <a16:creationId xmlns:a16="http://schemas.microsoft.com/office/drawing/2014/main" id="{EB9D6511-7569-CB43-B698-7BAAE5BB8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22" name="Rectangle 25">
              <a:extLst>
                <a:ext uri="{FF2B5EF4-FFF2-40B4-BE49-F238E27FC236}">
                  <a16:creationId xmlns:a16="http://schemas.microsoft.com/office/drawing/2014/main" id="{01D343C0-4D9E-644A-A13F-9C8C020B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7023" name="Rectangle 26">
              <a:extLst>
                <a:ext uri="{FF2B5EF4-FFF2-40B4-BE49-F238E27FC236}">
                  <a16:creationId xmlns:a16="http://schemas.microsoft.com/office/drawing/2014/main" id="{F10705B1-B3D4-034B-8784-487059472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7024" name="Rectangle 27">
              <a:extLst>
                <a:ext uri="{FF2B5EF4-FFF2-40B4-BE49-F238E27FC236}">
                  <a16:creationId xmlns:a16="http://schemas.microsoft.com/office/drawing/2014/main" id="{91423365-9334-0545-9584-23F5D9904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7025" name="Rectangle 28">
              <a:extLst>
                <a:ext uri="{FF2B5EF4-FFF2-40B4-BE49-F238E27FC236}">
                  <a16:creationId xmlns:a16="http://schemas.microsoft.com/office/drawing/2014/main" id="{D2F39961-BD2D-674C-9DE1-E9DA888B5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7026" name="Rectangle 29">
              <a:extLst>
                <a:ext uri="{FF2B5EF4-FFF2-40B4-BE49-F238E27FC236}">
                  <a16:creationId xmlns:a16="http://schemas.microsoft.com/office/drawing/2014/main" id="{0BA278D7-5B61-3046-9C6E-A2A62841F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27" name="Rectangle 30">
              <a:extLst>
                <a:ext uri="{FF2B5EF4-FFF2-40B4-BE49-F238E27FC236}">
                  <a16:creationId xmlns:a16="http://schemas.microsoft.com/office/drawing/2014/main" id="{8CCE8CA1-65DE-964B-A802-F18ABFE48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28" name="Rectangle 31">
              <a:extLst>
                <a:ext uri="{FF2B5EF4-FFF2-40B4-BE49-F238E27FC236}">
                  <a16:creationId xmlns:a16="http://schemas.microsoft.com/office/drawing/2014/main" id="{2FD2BB2C-9CEB-5144-8069-3C90106DB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7029" name="Rectangle 32">
              <a:extLst>
                <a:ext uri="{FF2B5EF4-FFF2-40B4-BE49-F238E27FC236}">
                  <a16:creationId xmlns:a16="http://schemas.microsoft.com/office/drawing/2014/main" id="{EB8B2C00-F3AE-F64D-8FF6-27CA56433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7030" name="Rectangle 33">
              <a:extLst>
                <a:ext uri="{FF2B5EF4-FFF2-40B4-BE49-F238E27FC236}">
                  <a16:creationId xmlns:a16="http://schemas.microsoft.com/office/drawing/2014/main" id="{748CCD29-FBE9-944F-8CCA-10DC0DEFC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7031" name="Rectangle 34">
              <a:extLst>
                <a:ext uri="{FF2B5EF4-FFF2-40B4-BE49-F238E27FC236}">
                  <a16:creationId xmlns:a16="http://schemas.microsoft.com/office/drawing/2014/main" id="{C83E4302-961E-D340-9491-C7E8A9356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32" name="Rectangle 35">
              <a:extLst>
                <a:ext uri="{FF2B5EF4-FFF2-40B4-BE49-F238E27FC236}">
                  <a16:creationId xmlns:a16="http://schemas.microsoft.com/office/drawing/2014/main" id="{A52C0C27-F3B6-964C-A8CB-6F7026FCA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7033" name="Rectangle 36">
              <a:extLst>
                <a:ext uri="{FF2B5EF4-FFF2-40B4-BE49-F238E27FC236}">
                  <a16:creationId xmlns:a16="http://schemas.microsoft.com/office/drawing/2014/main" id="{70DDBC12-EC24-C04A-9C3F-7D4CDE632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7034" name="Rectangle 37">
              <a:extLst>
                <a:ext uri="{FF2B5EF4-FFF2-40B4-BE49-F238E27FC236}">
                  <a16:creationId xmlns:a16="http://schemas.microsoft.com/office/drawing/2014/main" id="{32EAEBBE-5016-1044-B7DB-B9D9D2A28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7035" name="Rectangle 38">
              <a:extLst>
                <a:ext uri="{FF2B5EF4-FFF2-40B4-BE49-F238E27FC236}">
                  <a16:creationId xmlns:a16="http://schemas.microsoft.com/office/drawing/2014/main" id="{4195CA03-3279-A640-B634-293C0A30A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36" name="Rectangle 39">
              <a:extLst>
                <a:ext uri="{FF2B5EF4-FFF2-40B4-BE49-F238E27FC236}">
                  <a16:creationId xmlns:a16="http://schemas.microsoft.com/office/drawing/2014/main" id="{EA2ADFD9-491D-A240-B0D7-18E06DE6E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37" name="Rectangle 40">
              <a:extLst>
                <a:ext uri="{FF2B5EF4-FFF2-40B4-BE49-F238E27FC236}">
                  <a16:creationId xmlns:a16="http://schemas.microsoft.com/office/drawing/2014/main" id="{50335D84-8716-AB49-B645-45D1E8619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38" name="Rectangle 41">
              <a:extLst>
                <a:ext uri="{FF2B5EF4-FFF2-40B4-BE49-F238E27FC236}">
                  <a16:creationId xmlns:a16="http://schemas.microsoft.com/office/drawing/2014/main" id="{484A786D-3F5A-5C4E-BDE5-33C48D102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39" name="Rectangle 42">
              <a:extLst>
                <a:ext uri="{FF2B5EF4-FFF2-40B4-BE49-F238E27FC236}">
                  <a16:creationId xmlns:a16="http://schemas.microsoft.com/office/drawing/2014/main" id="{25C54D8C-D582-1140-A4A9-E6A07DE3B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40" name="Rectangle 43">
              <a:extLst>
                <a:ext uri="{FF2B5EF4-FFF2-40B4-BE49-F238E27FC236}">
                  <a16:creationId xmlns:a16="http://schemas.microsoft.com/office/drawing/2014/main" id="{EDA2527A-D469-404B-88C4-1E79E7415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7041" name="Rectangle 44">
              <a:extLst>
                <a:ext uri="{FF2B5EF4-FFF2-40B4-BE49-F238E27FC236}">
                  <a16:creationId xmlns:a16="http://schemas.microsoft.com/office/drawing/2014/main" id="{F11A42CA-844F-7742-AF4D-D6B7D5DDF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42" name="Rectangle 45">
              <a:extLst>
                <a:ext uri="{FF2B5EF4-FFF2-40B4-BE49-F238E27FC236}">
                  <a16:creationId xmlns:a16="http://schemas.microsoft.com/office/drawing/2014/main" id="{893C2FED-3153-1144-BE96-3B642B724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43" name="Rectangle 46">
              <a:extLst>
                <a:ext uri="{FF2B5EF4-FFF2-40B4-BE49-F238E27FC236}">
                  <a16:creationId xmlns:a16="http://schemas.microsoft.com/office/drawing/2014/main" id="{0FC171A8-7BF0-0F49-9AFD-9759AED2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44" name="Rectangle 47">
              <a:extLst>
                <a:ext uri="{FF2B5EF4-FFF2-40B4-BE49-F238E27FC236}">
                  <a16:creationId xmlns:a16="http://schemas.microsoft.com/office/drawing/2014/main" id="{9828F013-8632-8D48-9D40-9A3AFDDFF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45" name="Rectangle 48">
              <a:extLst>
                <a:ext uri="{FF2B5EF4-FFF2-40B4-BE49-F238E27FC236}">
                  <a16:creationId xmlns:a16="http://schemas.microsoft.com/office/drawing/2014/main" id="{C8860BF5-C021-AD48-97F5-764CB60D7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46" name="Rectangle 49">
              <a:extLst>
                <a:ext uri="{FF2B5EF4-FFF2-40B4-BE49-F238E27FC236}">
                  <a16:creationId xmlns:a16="http://schemas.microsoft.com/office/drawing/2014/main" id="{1C7273AF-98DE-9F48-AA3C-8E5ABFF14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47" name="Rectangle 50">
              <a:extLst>
                <a:ext uri="{FF2B5EF4-FFF2-40B4-BE49-F238E27FC236}">
                  <a16:creationId xmlns:a16="http://schemas.microsoft.com/office/drawing/2014/main" id="{29CDE6D9-1C7A-DD4B-B6FC-2DB47FBB3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7048" name="Rectangle 51">
              <a:extLst>
                <a:ext uri="{FF2B5EF4-FFF2-40B4-BE49-F238E27FC236}">
                  <a16:creationId xmlns:a16="http://schemas.microsoft.com/office/drawing/2014/main" id="{5F0453B0-4D90-4545-80FE-ADE80D16F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49" name="Rectangle 52">
              <a:extLst>
                <a:ext uri="{FF2B5EF4-FFF2-40B4-BE49-F238E27FC236}">
                  <a16:creationId xmlns:a16="http://schemas.microsoft.com/office/drawing/2014/main" id="{F29C40C9-033D-2045-A59E-266394030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50" name="Rectangle 53">
              <a:extLst>
                <a:ext uri="{FF2B5EF4-FFF2-40B4-BE49-F238E27FC236}">
                  <a16:creationId xmlns:a16="http://schemas.microsoft.com/office/drawing/2014/main" id="{A5BB6F20-E530-BF4A-BB22-0288E01E2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51" name="Rectangle 54">
              <a:extLst>
                <a:ext uri="{FF2B5EF4-FFF2-40B4-BE49-F238E27FC236}">
                  <a16:creationId xmlns:a16="http://schemas.microsoft.com/office/drawing/2014/main" id="{CA7F7E10-D2C0-304C-95B6-93F5571C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52" name="Rectangle 55">
              <a:extLst>
                <a:ext uri="{FF2B5EF4-FFF2-40B4-BE49-F238E27FC236}">
                  <a16:creationId xmlns:a16="http://schemas.microsoft.com/office/drawing/2014/main" id="{06C2376B-4ABA-BF4E-B825-9E7E13738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53" name="Rectangle 56">
              <a:extLst>
                <a:ext uri="{FF2B5EF4-FFF2-40B4-BE49-F238E27FC236}">
                  <a16:creationId xmlns:a16="http://schemas.microsoft.com/office/drawing/2014/main" id="{4AC382E6-37D3-0A44-A0C3-243B3E672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54" name="Rectangle 57">
              <a:extLst>
                <a:ext uri="{FF2B5EF4-FFF2-40B4-BE49-F238E27FC236}">
                  <a16:creationId xmlns:a16="http://schemas.microsoft.com/office/drawing/2014/main" id="{42872E0D-E6B1-8840-A254-04567E026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55" name="Rectangle 58">
              <a:extLst>
                <a:ext uri="{FF2B5EF4-FFF2-40B4-BE49-F238E27FC236}">
                  <a16:creationId xmlns:a16="http://schemas.microsoft.com/office/drawing/2014/main" id="{40A8126F-8431-914B-95BD-91A6046BA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56" name="Rectangle 59">
              <a:extLst>
                <a:ext uri="{FF2B5EF4-FFF2-40B4-BE49-F238E27FC236}">
                  <a16:creationId xmlns:a16="http://schemas.microsoft.com/office/drawing/2014/main" id="{6867CCD3-4FAD-644F-9A67-D8FDCDD97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57" name="Rectangle 60">
              <a:extLst>
                <a:ext uri="{FF2B5EF4-FFF2-40B4-BE49-F238E27FC236}">
                  <a16:creationId xmlns:a16="http://schemas.microsoft.com/office/drawing/2014/main" id="{40CC7A98-45DE-9B4B-A068-4727C92AF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7058" name="Rectangle 61">
              <a:extLst>
                <a:ext uri="{FF2B5EF4-FFF2-40B4-BE49-F238E27FC236}">
                  <a16:creationId xmlns:a16="http://schemas.microsoft.com/office/drawing/2014/main" id="{B8D5B59C-94CF-C043-B445-7BDB0864A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59" name="Rectangle 62">
              <a:extLst>
                <a:ext uri="{FF2B5EF4-FFF2-40B4-BE49-F238E27FC236}">
                  <a16:creationId xmlns:a16="http://schemas.microsoft.com/office/drawing/2014/main" id="{E9F71159-8B06-024F-AABF-FE77F51B7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60" name="Rectangle 63">
              <a:extLst>
                <a:ext uri="{FF2B5EF4-FFF2-40B4-BE49-F238E27FC236}">
                  <a16:creationId xmlns:a16="http://schemas.microsoft.com/office/drawing/2014/main" id="{8F5CBB18-D1D5-654D-957D-372CEF507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61" name="Rectangle 64">
              <a:extLst>
                <a:ext uri="{FF2B5EF4-FFF2-40B4-BE49-F238E27FC236}">
                  <a16:creationId xmlns:a16="http://schemas.microsoft.com/office/drawing/2014/main" id="{A3355A00-09F8-F048-8977-5230797F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62" name="Rectangle 65">
              <a:extLst>
                <a:ext uri="{FF2B5EF4-FFF2-40B4-BE49-F238E27FC236}">
                  <a16:creationId xmlns:a16="http://schemas.microsoft.com/office/drawing/2014/main" id="{A52A7813-01BB-EE40-8F21-E2C99B1D6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63" name="Rectangle 66">
              <a:extLst>
                <a:ext uri="{FF2B5EF4-FFF2-40B4-BE49-F238E27FC236}">
                  <a16:creationId xmlns:a16="http://schemas.microsoft.com/office/drawing/2014/main" id="{D11D2FA9-6153-2D42-A6E3-DB03E9CA7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64" name="Rectangle 67">
              <a:extLst>
                <a:ext uri="{FF2B5EF4-FFF2-40B4-BE49-F238E27FC236}">
                  <a16:creationId xmlns:a16="http://schemas.microsoft.com/office/drawing/2014/main" id="{1A3D492E-FB45-BC44-87F5-F4E382AD1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65" name="Rectangle 68">
              <a:extLst>
                <a:ext uri="{FF2B5EF4-FFF2-40B4-BE49-F238E27FC236}">
                  <a16:creationId xmlns:a16="http://schemas.microsoft.com/office/drawing/2014/main" id="{48D6BFAC-CFC6-A24F-8B52-6A51B9198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66" name="Rectangle 69">
              <a:extLst>
                <a:ext uri="{FF2B5EF4-FFF2-40B4-BE49-F238E27FC236}">
                  <a16:creationId xmlns:a16="http://schemas.microsoft.com/office/drawing/2014/main" id="{9946A33A-BC2D-CA42-AD1C-79135DE7C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67" name="Rectangle 70">
              <a:extLst>
                <a:ext uri="{FF2B5EF4-FFF2-40B4-BE49-F238E27FC236}">
                  <a16:creationId xmlns:a16="http://schemas.microsoft.com/office/drawing/2014/main" id="{5D299F2C-926D-2640-841E-36EE0BC85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7068" name="Rectangle 71">
              <a:extLst>
                <a:ext uri="{FF2B5EF4-FFF2-40B4-BE49-F238E27FC236}">
                  <a16:creationId xmlns:a16="http://schemas.microsoft.com/office/drawing/2014/main" id="{843F2F14-CA46-F74F-BF28-8DA2113BC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69" name="Rectangle 72">
              <a:extLst>
                <a:ext uri="{FF2B5EF4-FFF2-40B4-BE49-F238E27FC236}">
                  <a16:creationId xmlns:a16="http://schemas.microsoft.com/office/drawing/2014/main" id="{65E4ECE2-CAA4-D442-9A51-D34897181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70" name="Rectangle 73">
              <a:extLst>
                <a:ext uri="{FF2B5EF4-FFF2-40B4-BE49-F238E27FC236}">
                  <a16:creationId xmlns:a16="http://schemas.microsoft.com/office/drawing/2014/main" id="{3241D627-DDAA-9E4A-A422-ECAD645A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71" name="Rectangle 74">
              <a:extLst>
                <a:ext uri="{FF2B5EF4-FFF2-40B4-BE49-F238E27FC236}">
                  <a16:creationId xmlns:a16="http://schemas.microsoft.com/office/drawing/2014/main" id="{0FADB503-B404-1445-909C-4605C1E0A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72" name="Rectangle 75">
              <a:extLst>
                <a:ext uri="{FF2B5EF4-FFF2-40B4-BE49-F238E27FC236}">
                  <a16:creationId xmlns:a16="http://schemas.microsoft.com/office/drawing/2014/main" id="{12A734C6-8ADC-8B45-9660-67B1394E0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73" name="Rectangle 76">
              <a:extLst>
                <a:ext uri="{FF2B5EF4-FFF2-40B4-BE49-F238E27FC236}">
                  <a16:creationId xmlns:a16="http://schemas.microsoft.com/office/drawing/2014/main" id="{CBA23694-C954-6A4B-A3F1-4AE271A5B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74" name="Rectangle 77">
              <a:extLst>
                <a:ext uri="{FF2B5EF4-FFF2-40B4-BE49-F238E27FC236}">
                  <a16:creationId xmlns:a16="http://schemas.microsoft.com/office/drawing/2014/main" id="{3A32A6C8-EC73-D848-960C-49A27D729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7075" name="Rectangle 78">
              <a:extLst>
                <a:ext uri="{FF2B5EF4-FFF2-40B4-BE49-F238E27FC236}">
                  <a16:creationId xmlns:a16="http://schemas.microsoft.com/office/drawing/2014/main" id="{A66B1CF0-AA63-F14D-89C4-5B8F583D4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7076" name="Rectangle 79">
              <a:extLst>
                <a:ext uri="{FF2B5EF4-FFF2-40B4-BE49-F238E27FC236}">
                  <a16:creationId xmlns:a16="http://schemas.microsoft.com/office/drawing/2014/main" id="{948EF0F0-410D-664B-870B-45B74317F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77" name="Rectangle 80">
              <a:extLst>
                <a:ext uri="{FF2B5EF4-FFF2-40B4-BE49-F238E27FC236}">
                  <a16:creationId xmlns:a16="http://schemas.microsoft.com/office/drawing/2014/main" id="{9B2B2E99-ED81-264C-AA80-80A5EFC92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7078" name="Rectangle 81">
              <a:extLst>
                <a:ext uri="{FF2B5EF4-FFF2-40B4-BE49-F238E27FC236}">
                  <a16:creationId xmlns:a16="http://schemas.microsoft.com/office/drawing/2014/main" id="{C2CB413B-BF92-124A-85DF-CC742E4E0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79" name="Rectangle 82">
              <a:extLst>
                <a:ext uri="{FF2B5EF4-FFF2-40B4-BE49-F238E27FC236}">
                  <a16:creationId xmlns:a16="http://schemas.microsoft.com/office/drawing/2014/main" id="{347317B2-79D1-1542-AE5D-5FB92DCE4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7080" name="Rectangle 83">
              <a:extLst>
                <a:ext uri="{FF2B5EF4-FFF2-40B4-BE49-F238E27FC236}">
                  <a16:creationId xmlns:a16="http://schemas.microsoft.com/office/drawing/2014/main" id="{3F5EC50E-E275-6947-B515-B94D81020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6979" name="Rectangle 2">
            <a:extLst>
              <a:ext uri="{FF2B5EF4-FFF2-40B4-BE49-F238E27FC236}">
                <a16:creationId xmlns:a16="http://schemas.microsoft.com/office/drawing/2014/main" id="{0EE218A7-5D4F-0F44-8CFB-879D4C88B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6980" name="Rectangle 110">
            <a:extLst>
              <a:ext uri="{FF2B5EF4-FFF2-40B4-BE49-F238E27FC236}">
                <a16:creationId xmlns:a16="http://schemas.microsoft.com/office/drawing/2014/main" id="{27E99D1C-E4EE-DB4B-9908-506975D9D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6981" name="Rectangle 118">
            <a:extLst>
              <a:ext uri="{FF2B5EF4-FFF2-40B4-BE49-F238E27FC236}">
                <a16:creationId xmlns:a16="http://schemas.microsoft.com/office/drawing/2014/main" id="{9C5AF2D2-2D18-A641-B644-9DF7E9BF4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6982" name="Rectangle 126">
            <a:extLst>
              <a:ext uri="{FF2B5EF4-FFF2-40B4-BE49-F238E27FC236}">
                <a16:creationId xmlns:a16="http://schemas.microsoft.com/office/drawing/2014/main" id="{82165419-BB76-6D40-B2E7-0FC43DB5F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6983" name="Rectangle 134">
            <a:extLst>
              <a:ext uri="{FF2B5EF4-FFF2-40B4-BE49-F238E27FC236}">
                <a16:creationId xmlns:a16="http://schemas.microsoft.com/office/drawing/2014/main" id="{A9D5F613-E459-B744-BB8A-C87F2C768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6984" name="Rectangle 116">
            <a:extLst>
              <a:ext uri="{FF2B5EF4-FFF2-40B4-BE49-F238E27FC236}">
                <a16:creationId xmlns:a16="http://schemas.microsoft.com/office/drawing/2014/main" id="{3450C441-DA3C-E242-A8BD-9A39DEED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6985" name="Rectangle 124">
            <a:extLst>
              <a:ext uri="{FF2B5EF4-FFF2-40B4-BE49-F238E27FC236}">
                <a16:creationId xmlns:a16="http://schemas.microsoft.com/office/drawing/2014/main" id="{6C205ECF-070F-D646-A75A-5FC2C8B5C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6986" name="Rectangle 132">
            <a:extLst>
              <a:ext uri="{FF2B5EF4-FFF2-40B4-BE49-F238E27FC236}">
                <a16:creationId xmlns:a16="http://schemas.microsoft.com/office/drawing/2014/main" id="{35169D5D-52D4-C245-9243-9AE4B7637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6987" name="Rectangle 140">
            <a:extLst>
              <a:ext uri="{FF2B5EF4-FFF2-40B4-BE49-F238E27FC236}">
                <a16:creationId xmlns:a16="http://schemas.microsoft.com/office/drawing/2014/main" id="{A9A6E9D2-2EBA-9944-A181-800AF9CD0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sp>
        <p:nvSpPr>
          <p:cNvPr id="126988" name="Rectangle 158">
            <a:extLst>
              <a:ext uri="{FF2B5EF4-FFF2-40B4-BE49-F238E27FC236}">
                <a16:creationId xmlns:a16="http://schemas.microsoft.com/office/drawing/2014/main" id="{4776643D-3DA2-864D-8092-E1B60B564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1" y="30226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6989" name="Picture 2" descr="Screen shot 2013-10-21 at 1.42.50 PM.png">
            <a:extLst>
              <a:ext uri="{FF2B5EF4-FFF2-40B4-BE49-F238E27FC236}">
                <a16:creationId xmlns:a16="http://schemas.microsoft.com/office/drawing/2014/main" id="{5732E670-3443-D344-9AFD-2010C3F87C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990" name="Picture 164" descr="Screen shot 2013-12-06 at 11.55.56 AM.png">
            <a:extLst>
              <a:ext uri="{FF2B5EF4-FFF2-40B4-BE49-F238E27FC236}">
                <a16:creationId xmlns:a16="http://schemas.microsoft.com/office/drawing/2014/main" id="{BCAC7B3B-4F28-4F4A-AB77-757876374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91" name="Rectangle 165">
            <a:extLst>
              <a:ext uri="{FF2B5EF4-FFF2-40B4-BE49-F238E27FC236}">
                <a16:creationId xmlns:a16="http://schemas.microsoft.com/office/drawing/2014/main" id="{8A573F36-0DFF-F34F-8BF8-E21EE61D8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2" name="TextBox 1">
            <a:extLst>
              <a:ext uri="{FF2B5EF4-FFF2-40B4-BE49-F238E27FC236}">
                <a16:creationId xmlns:a16="http://schemas.microsoft.com/office/drawing/2014/main" id="{0DB93EF7-F291-1C4D-9B3B-8108B882F7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0</a:t>
            </a:r>
          </a:p>
        </p:txBody>
      </p:sp>
      <p:sp>
        <p:nvSpPr>
          <p:cNvPr id="126993" name="Rectangle 166">
            <a:extLst>
              <a:ext uri="{FF2B5EF4-FFF2-40B4-BE49-F238E27FC236}">
                <a16:creationId xmlns:a16="http://schemas.microsoft.com/office/drawing/2014/main" id="{D215E612-9FF8-4741-9101-0EDB3A921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4" name="Rectangle 155">
            <a:extLst>
              <a:ext uri="{FF2B5EF4-FFF2-40B4-BE49-F238E27FC236}">
                <a16:creationId xmlns:a16="http://schemas.microsoft.com/office/drawing/2014/main" id="{86DD39E1-B990-0C44-87BE-0A5341777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1" y="3021013"/>
            <a:ext cx="233363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5" name="Rectangle 157">
            <a:extLst>
              <a:ext uri="{FF2B5EF4-FFF2-40B4-BE49-F238E27FC236}">
                <a16:creationId xmlns:a16="http://schemas.microsoft.com/office/drawing/2014/main" id="{97132393-995E-3942-A1F6-17869940A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55880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6" name="Rectangle 159">
            <a:extLst>
              <a:ext uri="{FF2B5EF4-FFF2-40B4-BE49-F238E27FC236}">
                <a16:creationId xmlns:a16="http://schemas.microsoft.com/office/drawing/2014/main" id="{6823491B-3D0D-084F-B19A-809E09B18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351" y="5586413"/>
            <a:ext cx="2317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6997" name="Rectangle 111">
            <a:extLst>
              <a:ext uri="{FF2B5EF4-FFF2-40B4-BE49-F238E27FC236}">
                <a16:creationId xmlns:a16="http://schemas.microsoft.com/office/drawing/2014/main" id="{7FE200D3-8595-6A4E-B2E5-863D213C2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cxnSp>
        <p:nvCxnSpPr>
          <p:cNvPr id="126998" name="Straight Arrow Connector 168">
            <a:extLst>
              <a:ext uri="{FF2B5EF4-FFF2-40B4-BE49-F238E27FC236}">
                <a16:creationId xmlns:a16="http://schemas.microsoft.com/office/drawing/2014/main" id="{30F469E7-E4C5-B942-A715-3EC8BAF7235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667000" y="3124200"/>
            <a:ext cx="4140200" cy="2476500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99" name="Straight Arrow Connector 169">
            <a:extLst>
              <a:ext uri="{FF2B5EF4-FFF2-40B4-BE49-F238E27FC236}">
                <a16:creationId xmlns:a16="http://schemas.microsoft.com/office/drawing/2014/main" id="{5947E0F5-0963-2E44-8462-82C5FF7C99E8}"/>
              </a:ext>
            </a:extLst>
          </p:cNvPr>
          <p:cNvCxnSpPr>
            <a:cxnSpLocks noChangeShapeType="1"/>
            <a:endCxn id="126997" idx="3"/>
          </p:cNvCxnSpPr>
          <p:nvPr/>
        </p:nvCxnSpPr>
        <p:spPr bwMode="auto">
          <a:xfrm flipH="1" flipV="1">
            <a:off x="2653772" y="2961318"/>
            <a:ext cx="5975879" cy="2612396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7000" name="TextBox 170">
            <a:extLst>
              <a:ext uri="{FF2B5EF4-FFF2-40B4-BE49-F238E27FC236}">
                <a16:creationId xmlns:a16="http://schemas.microsoft.com/office/drawing/2014/main" id="{DEA4282C-B8B7-1743-BCAA-05D70ACAC2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4921250"/>
            <a:ext cx="1835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Note that A = 00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13">
            <a:extLst>
              <a:ext uri="{FF2B5EF4-FFF2-40B4-BE49-F238E27FC236}">
                <a16:creationId xmlns:a16="http://schemas.microsoft.com/office/drawing/2014/main" id="{5118C1D2-9521-D14A-B553-6BD25AA5337B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8100" name="Rectangle 85">
              <a:extLst>
                <a:ext uri="{FF2B5EF4-FFF2-40B4-BE49-F238E27FC236}">
                  <a16:creationId xmlns:a16="http://schemas.microsoft.com/office/drawing/2014/main" id="{1D9031D6-985D-2244-82E7-5493918C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1" name="Rectangle 86">
              <a:extLst>
                <a:ext uri="{FF2B5EF4-FFF2-40B4-BE49-F238E27FC236}">
                  <a16:creationId xmlns:a16="http://schemas.microsoft.com/office/drawing/2014/main" id="{BC6ADA2D-8A6F-094B-A6B7-AFA19D808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2" name="Rectangle 88">
              <a:extLst>
                <a:ext uri="{FF2B5EF4-FFF2-40B4-BE49-F238E27FC236}">
                  <a16:creationId xmlns:a16="http://schemas.microsoft.com/office/drawing/2014/main" id="{43DAF016-B1FB-7B4A-B0E0-A198985F7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3" name="Rectangle 89">
              <a:extLst>
                <a:ext uri="{FF2B5EF4-FFF2-40B4-BE49-F238E27FC236}">
                  <a16:creationId xmlns:a16="http://schemas.microsoft.com/office/drawing/2014/main" id="{7A2989FA-D450-1748-A3F1-D0CB3D54D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8104" name="Rectangle 90">
              <a:extLst>
                <a:ext uri="{FF2B5EF4-FFF2-40B4-BE49-F238E27FC236}">
                  <a16:creationId xmlns:a16="http://schemas.microsoft.com/office/drawing/2014/main" id="{3AA9EAA6-B631-2D40-92A1-7664E5427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5" name="Rectangle 91">
              <a:extLst>
                <a:ext uri="{FF2B5EF4-FFF2-40B4-BE49-F238E27FC236}">
                  <a16:creationId xmlns:a16="http://schemas.microsoft.com/office/drawing/2014/main" id="{2DFEE30F-AA2A-B440-9AAF-A895D562C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8106" name="Rectangle 92">
              <a:extLst>
                <a:ext uri="{FF2B5EF4-FFF2-40B4-BE49-F238E27FC236}">
                  <a16:creationId xmlns:a16="http://schemas.microsoft.com/office/drawing/2014/main" id="{C2006939-D7C0-BD45-BFDC-F44548027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7" name="Rectangle 93">
              <a:extLst>
                <a:ext uri="{FF2B5EF4-FFF2-40B4-BE49-F238E27FC236}">
                  <a16:creationId xmlns:a16="http://schemas.microsoft.com/office/drawing/2014/main" id="{9D856DFA-2766-AD4D-9423-CD797E580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8" name="Rectangle 94">
              <a:extLst>
                <a:ext uri="{FF2B5EF4-FFF2-40B4-BE49-F238E27FC236}">
                  <a16:creationId xmlns:a16="http://schemas.microsoft.com/office/drawing/2014/main" id="{781EB082-9A15-1C43-902C-0F7AEC03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09" name="Rectangle 95">
              <a:extLst>
                <a:ext uri="{FF2B5EF4-FFF2-40B4-BE49-F238E27FC236}">
                  <a16:creationId xmlns:a16="http://schemas.microsoft.com/office/drawing/2014/main" id="{530B1F95-6C60-304C-903F-72013607F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8110" name="Rectangle 96">
              <a:extLst>
                <a:ext uri="{FF2B5EF4-FFF2-40B4-BE49-F238E27FC236}">
                  <a16:creationId xmlns:a16="http://schemas.microsoft.com/office/drawing/2014/main" id="{3C83FBC9-AE22-DE4F-BA8A-256F89C37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11" name="Rectangle 97">
              <a:extLst>
                <a:ext uri="{FF2B5EF4-FFF2-40B4-BE49-F238E27FC236}">
                  <a16:creationId xmlns:a16="http://schemas.microsoft.com/office/drawing/2014/main" id="{59030497-5B66-ED45-8D7F-F7D518EB0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8112" name="Rectangle 98">
              <a:extLst>
                <a:ext uri="{FF2B5EF4-FFF2-40B4-BE49-F238E27FC236}">
                  <a16:creationId xmlns:a16="http://schemas.microsoft.com/office/drawing/2014/main" id="{579AC129-7D86-A14F-9BFF-E25276B59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8113" name="Rectangle 99">
              <a:extLst>
                <a:ext uri="{FF2B5EF4-FFF2-40B4-BE49-F238E27FC236}">
                  <a16:creationId xmlns:a16="http://schemas.microsoft.com/office/drawing/2014/main" id="{640AB981-0A82-DA40-8DD0-F88198EDC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8114" name="Rectangle 100">
              <a:extLst>
                <a:ext uri="{FF2B5EF4-FFF2-40B4-BE49-F238E27FC236}">
                  <a16:creationId xmlns:a16="http://schemas.microsoft.com/office/drawing/2014/main" id="{52DFFFE9-2844-B140-B822-862FDDDAF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8115" name="Rectangle 101">
              <a:extLst>
                <a:ext uri="{FF2B5EF4-FFF2-40B4-BE49-F238E27FC236}">
                  <a16:creationId xmlns:a16="http://schemas.microsoft.com/office/drawing/2014/main" id="{D122458C-44ED-C642-AD7D-79E32D1EB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8116" name="Rectangle 102">
              <a:extLst>
                <a:ext uri="{FF2B5EF4-FFF2-40B4-BE49-F238E27FC236}">
                  <a16:creationId xmlns:a16="http://schemas.microsoft.com/office/drawing/2014/main" id="{CE6005F1-C242-0B43-9868-33327ED73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8117" name="Rectangle 103">
              <a:extLst>
                <a:ext uri="{FF2B5EF4-FFF2-40B4-BE49-F238E27FC236}">
                  <a16:creationId xmlns:a16="http://schemas.microsoft.com/office/drawing/2014/main" id="{8D375C24-1A97-494F-8A28-C8038F72D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18" name="Rectangle 104">
              <a:extLst>
                <a:ext uri="{FF2B5EF4-FFF2-40B4-BE49-F238E27FC236}">
                  <a16:creationId xmlns:a16="http://schemas.microsoft.com/office/drawing/2014/main" id="{21155A27-520D-4E4B-A03F-B24FFA7D4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8119" name="Rectangle 105">
              <a:extLst>
                <a:ext uri="{FF2B5EF4-FFF2-40B4-BE49-F238E27FC236}">
                  <a16:creationId xmlns:a16="http://schemas.microsoft.com/office/drawing/2014/main" id="{9EA04F63-8E9C-2E48-888C-9B2902551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0" name="Rectangle 106">
              <a:extLst>
                <a:ext uri="{FF2B5EF4-FFF2-40B4-BE49-F238E27FC236}">
                  <a16:creationId xmlns:a16="http://schemas.microsoft.com/office/drawing/2014/main" id="{E8C43E39-51A0-6F4B-937A-2E81152CA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1" name="Rectangle 107">
              <a:extLst>
                <a:ext uri="{FF2B5EF4-FFF2-40B4-BE49-F238E27FC236}">
                  <a16:creationId xmlns:a16="http://schemas.microsoft.com/office/drawing/2014/main" id="{362F7F70-654A-9245-A3E3-7CD8B3E8D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2" name="Rectangle 108">
              <a:extLst>
                <a:ext uri="{FF2B5EF4-FFF2-40B4-BE49-F238E27FC236}">
                  <a16:creationId xmlns:a16="http://schemas.microsoft.com/office/drawing/2014/main" id="{E24325B5-057A-664B-9890-FDDDC53E7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8123" name="Rectangle 109">
              <a:extLst>
                <a:ext uri="{FF2B5EF4-FFF2-40B4-BE49-F238E27FC236}">
                  <a16:creationId xmlns:a16="http://schemas.microsoft.com/office/drawing/2014/main" id="{8C581461-5175-8548-B465-345E634C0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4" name="Rectangle 112">
              <a:extLst>
                <a:ext uri="{FF2B5EF4-FFF2-40B4-BE49-F238E27FC236}">
                  <a16:creationId xmlns:a16="http://schemas.microsoft.com/office/drawing/2014/main" id="{6A25EFF3-AD13-5E42-9611-8A2505895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5" name="Rectangle 114">
              <a:extLst>
                <a:ext uri="{FF2B5EF4-FFF2-40B4-BE49-F238E27FC236}">
                  <a16:creationId xmlns:a16="http://schemas.microsoft.com/office/drawing/2014/main" id="{D3E13BD2-1370-F64C-84BA-83F5975B9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6" name="Rectangle 115">
              <a:extLst>
                <a:ext uri="{FF2B5EF4-FFF2-40B4-BE49-F238E27FC236}">
                  <a16:creationId xmlns:a16="http://schemas.microsoft.com/office/drawing/2014/main" id="{8F2805E2-D60E-CD43-986B-8C7C42444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7" name="Rectangle 117">
              <a:extLst>
                <a:ext uri="{FF2B5EF4-FFF2-40B4-BE49-F238E27FC236}">
                  <a16:creationId xmlns:a16="http://schemas.microsoft.com/office/drawing/2014/main" id="{4BFE5E45-F382-1F47-BAD4-8AE162CCC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8" name="Rectangle 120">
              <a:extLst>
                <a:ext uri="{FF2B5EF4-FFF2-40B4-BE49-F238E27FC236}">
                  <a16:creationId xmlns:a16="http://schemas.microsoft.com/office/drawing/2014/main" id="{A5F01A7A-CAAD-9B4D-9309-7D42376C4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29" name="Rectangle 122">
              <a:extLst>
                <a:ext uri="{FF2B5EF4-FFF2-40B4-BE49-F238E27FC236}">
                  <a16:creationId xmlns:a16="http://schemas.microsoft.com/office/drawing/2014/main" id="{5A40675A-A719-144B-BC0E-8742DDFE8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0" name="Rectangle 123">
              <a:extLst>
                <a:ext uri="{FF2B5EF4-FFF2-40B4-BE49-F238E27FC236}">
                  <a16:creationId xmlns:a16="http://schemas.microsoft.com/office/drawing/2014/main" id="{7DB091B5-D567-5D4F-9DCA-4197734CF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1" name="Rectangle 125">
              <a:extLst>
                <a:ext uri="{FF2B5EF4-FFF2-40B4-BE49-F238E27FC236}">
                  <a16:creationId xmlns:a16="http://schemas.microsoft.com/office/drawing/2014/main" id="{48D92417-9DD0-AE4B-81AB-98888B42A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2" name="Rectangle 128">
              <a:extLst>
                <a:ext uri="{FF2B5EF4-FFF2-40B4-BE49-F238E27FC236}">
                  <a16:creationId xmlns:a16="http://schemas.microsoft.com/office/drawing/2014/main" id="{CC848170-8BBF-9F47-82FC-EDC323E6D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3" name="Rectangle 130">
              <a:extLst>
                <a:ext uri="{FF2B5EF4-FFF2-40B4-BE49-F238E27FC236}">
                  <a16:creationId xmlns:a16="http://schemas.microsoft.com/office/drawing/2014/main" id="{C9EED36D-88BC-A04E-B506-511F82C5C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4" name="Rectangle 131">
              <a:extLst>
                <a:ext uri="{FF2B5EF4-FFF2-40B4-BE49-F238E27FC236}">
                  <a16:creationId xmlns:a16="http://schemas.microsoft.com/office/drawing/2014/main" id="{ACDEE207-27F0-D841-BB51-E1767DEF3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5" name="Rectangle 133">
              <a:extLst>
                <a:ext uri="{FF2B5EF4-FFF2-40B4-BE49-F238E27FC236}">
                  <a16:creationId xmlns:a16="http://schemas.microsoft.com/office/drawing/2014/main" id="{3A5AA224-13E4-6243-B87B-385CB2568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6" name="Rectangle 136">
              <a:extLst>
                <a:ext uri="{FF2B5EF4-FFF2-40B4-BE49-F238E27FC236}">
                  <a16:creationId xmlns:a16="http://schemas.microsoft.com/office/drawing/2014/main" id="{DD549594-1194-4244-913E-86C790138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7" name="Rectangle 138">
              <a:extLst>
                <a:ext uri="{FF2B5EF4-FFF2-40B4-BE49-F238E27FC236}">
                  <a16:creationId xmlns:a16="http://schemas.microsoft.com/office/drawing/2014/main" id="{848AE02D-494F-8E4D-921D-A2E1B86A6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138" name="Rectangle 139">
              <a:extLst>
                <a:ext uri="{FF2B5EF4-FFF2-40B4-BE49-F238E27FC236}">
                  <a16:creationId xmlns:a16="http://schemas.microsoft.com/office/drawing/2014/main" id="{DD69565D-B188-744A-943C-093D2865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8002" name="Group 69">
            <a:extLst>
              <a:ext uri="{FF2B5EF4-FFF2-40B4-BE49-F238E27FC236}">
                <a16:creationId xmlns:a16="http://schemas.microsoft.com/office/drawing/2014/main" id="{DC9C19DA-3DAB-2747-AA47-2D880BB7CAB4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8020" name="Rectangle 4">
              <a:extLst>
                <a:ext uri="{FF2B5EF4-FFF2-40B4-BE49-F238E27FC236}">
                  <a16:creationId xmlns:a16="http://schemas.microsoft.com/office/drawing/2014/main" id="{50FAADFE-24CF-D941-8482-26581C3F4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1" name="Rectangle 5">
              <a:extLst>
                <a:ext uri="{FF2B5EF4-FFF2-40B4-BE49-F238E27FC236}">
                  <a16:creationId xmlns:a16="http://schemas.microsoft.com/office/drawing/2014/main" id="{A0819451-C964-A445-A3BB-532E68DD8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2" name="Rectangle 6">
              <a:extLst>
                <a:ext uri="{FF2B5EF4-FFF2-40B4-BE49-F238E27FC236}">
                  <a16:creationId xmlns:a16="http://schemas.microsoft.com/office/drawing/2014/main" id="{5D145BC8-8A85-B14B-BEF9-580856EB3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3" name="Rectangle 7">
              <a:extLst>
                <a:ext uri="{FF2B5EF4-FFF2-40B4-BE49-F238E27FC236}">
                  <a16:creationId xmlns:a16="http://schemas.microsoft.com/office/drawing/2014/main" id="{C185402D-06EC-5D4A-917A-30C76A5CF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8024" name="Rectangle 8">
              <a:extLst>
                <a:ext uri="{FF2B5EF4-FFF2-40B4-BE49-F238E27FC236}">
                  <a16:creationId xmlns:a16="http://schemas.microsoft.com/office/drawing/2014/main" id="{D78772B4-A4B6-3F49-9BCC-90E7F3C6F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5" name="Rectangle 9">
              <a:extLst>
                <a:ext uri="{FF2B5EF4-FFF2-40B4-BE49-F238E27FC236}">
                  <a16:creationId xmlns:a16="http://schemas.microsoft.com/office/drawing/2014/main" id="{DACA95CA-EE3C-7746-B9B2-55ACCD6ED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6" name="Rectangle 10">
              <a:extLst>
                <a:ext uri="{FF2B5EF4-FFF2-40B4-BE49-F238E27FC236}">
                  <a16:creationId xmlns:a16="http://schemas.microsoft.com/office/drawing/2014/main" id="{EF5C8542-978B-874D-81C2-69F7F8AD8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7" name="Rectangle 11">
              <a:extLst>
                <a:ext uri="{FF2B5EF4-FFF2-40B4-BE49-F238E27FC236}">
                  <a16:creationId xmlns:a16="http://schemas.microsoft.com/office/drawing/2014/main" id="{A75100E2-8355-CE42-93C5-8435D2A49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28" name="Rectangle 12">
              <a:extLst>
                <a:ext uri="{FF2B5EF4-FFF2-40B4-BE49-F238E27FC236}">
                  <a16:creationId xmlns:a16="http://schemas.microsoft.com/office/drawing/2014/main" id="{81D34A2F-81A1-7247-A4CA-850198381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8029" name="Rectangle 13">
              <a:extLst>
                <a:ext uri="{FF2B5EF4-FFF2-40B4-BE49-F238E27FC236}">
                  <a16:creationId xmlns:a16="http://schemas.microsoft.com/office/drawing/2014/main" id="{3B06FFC4-F031-194C-85CC-77D62745E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30" name="Rectangle 14">
              <a:extLst>
                <a:ext uri="{FF2B5EF4-FFF2-40B4-BE49-F238E27FC236}">
                  <a16:creationId xmlns:a16="http://schemas.microsoft.com/office/drawing/2014/main" id="{3A193118-E071-9644-8976-631940254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8031" name="Rectangle 15">
              <a:extLst>
                <a:ext uri="{FF2B5EF4-FFF2-40B4-BE49-F238E27FC236}">
                  <a16:creationId xmlns:a16="http://schemas.microsoft.com/office/drawing/2014/main" id="{CCCBA418-33AA-3D4A-98E8-CA8F695CF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8032" name="Rectangle 16">
              <a:extLst>
                <a:ext uri="{FF2B5EF4-FFF2-40B4-BE49-F238E27FC236}">
                  <a16:creationId xmlns:a16="http://schemas.microsoft.com/office/drawing/2014/main" id="{DD3B5B6B-7D8A-E54D-835F-6A47F3BDB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8033" name="Rectangle 17">
              <a:extLst>
                <a:ext uri="{FF2B5EF4-FFF2-40B4-BE49-F238E27FC236}">
                  <a16:creationId xmlns:a16="http://schemas.microsoft.com/office/drawing/2014/main" id="{BCAAFB77-D598-EC4C-8C0F-B737F8DA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34" name="Rectangle 18">
              <a:extLst>
                <a:ext uri="{FF2B5EF4-FFF2-40B4-BE49-F238E27FC236}">
                  <a16:creationId xmlns:a16="http://schemas.microsoft.com/office/drawing/2014/main" id="{EB91033F-99F3-FE43-995C-A35B09D1B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8035" name="Rectangle 19">
              <a:extLst>
                <a:ext uri="{FF2B5EF4-FFF2-40B4-BE49-F238E27FC236}">
                  <a16:creationId xmlns:a16="http://schemas.microsoft.com/office/drawing/2014/main" id="{68CEF280-ED30-DF4D-9410-C8849E343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8036" name="Rectangle 20">
              <a:extLst>
                <a:ext uri="{FF2B5EF4-FFF2-40B4-BE49-F238E27FC236}">
                  <a16:creationId xmlns:a16="http://schemas.microsoft.com/office/drawing/2014/main" id="{C4B593DF-1B58-5D42-8951-976C0C55A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37" name="Rectangle 21">
              <a:extLst>
                <a:ext uri="{FF2B5EF4-FFF2-40B4-BE49-F238E27FC236}">
                  <a16:creationId xmlns:a16="http://schemas.microsoft.com/office/drawing/2014/main" id="{626F1357-2787-E943-BA8A-7A7562735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38" name="Rectangle 22">
              <a:extLst>
                <a:ext uri="{FF2B5EF4-FFF2-40B4-BE49-F238E27FC236}">
                  <a16:creationId xmlns:a16="http://schemas.microsoft.com/office/drawing/2014/main" id="{17D5714C-2A6E-4445-9DEB-178A10153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39" name="Rectangle 23">
              <a:extLst>
                <a:ext uri="{FF2B5EF4-FFF2-40B4-BE49-F238E27FC236}">
                  <a16:creationId xmlns:a16="http://schemas.microsoft.com/office/drawing/2014/main" id="{2FFA59E9-9AFE-EE4C-BFEC-EDB725A06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40" name="Rectangle 24">
              <a:extLst>
                <a:ext uri="{FF2B5EF4-FFF2-40B4-BE49-F238E27FC236}">
                  <a16:creationId xmlns:a16="http://schemas.microsoft.com/office/drawing/2014/main" id="{7589A436-644E-0B47-B158-B513FDECF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41" name="Rectangle 25">
              <a:extLst>
                <a:ext uri="{FF2B5EF4-FFF2-40B4-BE49-F238E27FC236}">
                  <a16:creationId xmlns:a16="http://schemas.microsoft.com/office/drawing/2014/main" id="{8DD67875-16F7-8349-88F8-14FA11A09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8042" name="Rectangle 26">
              <a:extLst>
                <a:ext uri="{FF2B5EF4-FFF2-40B4-BE49-F238E27FC236}">
                  <a16:creationId xmlns:a16="http://schemas.microsoft.com/office/drawing/2014/main" id="{3AA06035-206E-4C4B-9BAA-93CE7439E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8043" name="Rectangle 27">
              <a:extLst>
                <a:ext uri="{FF2B5EF4-FFF2-40B4-BE49-F238E27FC236}">
                  <a16:creationId xmlns:a16="http://schemas.microsoft.com/office/drawing/2014/main" id="{232FFB61-7472-A34C-AF5F-34249AA52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8044" name="Rectangle 28">
              <a:extLst>
                <a:ext uri="{FF2B5EF4-FFF2-40B4-BE49-F238E27FC236}">
                  <a16:creationId xmlns:a16="http://schemas.microsoft.com/office/drawing/2014/main" id="{5BED5394-DEA6-3A42-8584-7C3E15A29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8045" name="Rectangle 29">
              <a:extLst>
                <a:ext uri="{FF2B5EF4-FFF2-40B4-BE49-F238E27FC236}">
                  <a16:creationId xmlns:a16="http://schemas.microsoft.com/office/drawing/2014/main" id="{2C32E4E6-1BC1-9D4E-86D3-BAB4DDDEE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46" name="Rectangle 30">
              <a:extLst>
                <a:ext uri="{FF2B5EF4-FFF2-40B4-BE49-F238E27FC236}">
                  <a16:creationId xmlns:a16="http://schemas.microsoft.com/office/drawing/2014/main" id="{3F026C3B-42EF-9544-8880-E59EDB670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47" name="Rectangle 31">
              <a:extLst>
                <a:ext uri="{FF2B5EF4-FFF2-40B4-BE49-F238E27FC236}">
                  <a16:creationId xmlns:a16="http://schemas.microsoft.com/office/drawing/2014/main" id="{C94C47F9-31D2-CB47-B897-D4D0FEEE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8048" name="Rectangle 32">
              <a:extLst>
                <a:ext uri="{FF2B5EF4-FFF2-40B4-BE49-F238E27FC236}">
                  <a16:creationId xmlns:a16="http://schemas.microsoft.com/office/drawing/2014/main" id="{3FC1B4C4-C9F9-4945-842F-8FA2D8C1A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8049" name="Rectangle 33">
              <a:extLst>
                <a:ext uri="{FF2B5EF4-FFF2-40B4-BE49-F238E27FC236}">
                  <a16:creationId xmlns:a16="http://schemas.microsoft.com/office/drawing/2014/main" id="{48399F8C-42D4-F749-9626-A96CF7DDD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8050" name="Rectangle 34">
              <a:extLst>
                <a:ext uri="{FF2B5EF4-FFF2-40B4-BE49-F238E27FC236}">
                  <a16:creationId xmlns:a16="http://schemas.microsoft.com/office/drawing/2014/main" id="{08729B57-AD8C-5645-8912-F0E8CDD02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51" name="Rectangle 35">
              <a:extLst>
                <a:ext uri="{FF2B5EF4-FFF2-40B4-BE49-F238E27FC236}">
                  <a16:creationId xmlns:a16="http://schemas.microsoft.com/office/drawing/2014/main" id="{A5DD2DE7-F331-E446-8C20-24E2B8D88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8052" name="Rectangle 36">
              <a:extLst>
                <a:ext uri="{FF2B5EF4-FFF2-40B4-BE49-F238E27FC236}">
                  <a16:creationId xmlns:a16="http://schemas.microsoft.com/office/drawing/2014/main" id="{6EE44A31-DDD6-3147-85D8-DD3CAC340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8053" name="Rectangle 37">
              <a:extLst>
                <a:ext uri="{FF2B5EF4-FFF2-40B4-BE49-F238E27FC236}">
                  <a16:creationId xmlns:a16="http://schemas.microsoft.com/office/drawing/2014/main" id="{E7A906A7-0617-4B42-87D5-EBDD3F5B4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8054" name="Rectangle 38">
              <a:extLst>
                <a:ext uri="{FF2B5EF4-FFF2-40B4-BE49-F238E27FC236}">
                  <a16:creationId xmlns:a16="http://schemas.microsoft.com/office/drawing/2014/main" id="{490017CC-7D37-7A42-B188-15EFB1A71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55" name="Rectangle 39">
              <a:extLst>
                <a:ext uri="{FF2B5EF4-FFF2-40B4-BE49-F238E27FC236}">
                  <a16:creationId xmlns:a16="http://schemas.microsoft.com/office/drawing/2014/main" id="{80E7B5EE-5CFF-1148-AFE5-C648FA778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56" name="Rectangle 40">
              <a:extLst>
                <a:ext uri="{FF2B5EF4-FFF2-40B4-BE49-F238E27FC236}">
                  <a16:creationId xmlns:a16="http://schemas.microsoft.com/office/drawing/2014/main" id="{8905C5F4-9167-EA49-A852-20FD15277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57" name="Rectangle 41">
              <a:extLst>
                <a:ext uri="{FF2B5EF4-FFF2-40B4-BE49-F238E27FC236}">
                  <a16:creationId xmlns:a16="http://schemas.microsoft.com/office/drawing/2014/main" id="{94FFE8AD-3F64-A742-A7DA-26C1D8C77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58" name="Rectangle 42">
              <a:extLst>
                <a:ext uri="{FF2B5EF4-FFF2-40B4-BE49-F238E27FC236}">
                  <a16:creationId xmlns:a16="http://schemas.microsoft.com/office/drawing/2014/main" id="{CEFFFEC2-6575-5146-8363-04C40004B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59" name="Rectangle 43">
              <a:extLst>
                <a:ext uri="{FF2B5EF4-FFF2-40B4-BE49-F238E27FC236}">
                  <a16:creationId xmlns:a16="http://schemas.microsoft.com/office/drawing/2014/main" id="{A451822F-7D96-754B-AF3A-7F9CDDF6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8060" name="Rectangle 44">
              <a:extLst>
                <a:ext uri="{FF2B5EF4-FFF2-40B4-BE49-F238E27FC236}">
                  <a16:creationId xmlns:a16="http://schemas.microsoft.com/office/drawing/2014/main" id="{6DD84492-5FC8-0D45-A773-D4966973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61" name="Rectangle 45">
              <a:extLst>
                <a:ext uri="{FF2B5EF4-FFF2-40B4-BE49-F238E27FC236}">
                  <a16:creationId xmlns:a16="http://schemas.microsoft.com/office/drawing/2014/main" id="{16754E3B-5AB8-0B48-893B-476CC1DDC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62" name="Rectangle 46">
              <a:extLst>
                <a:ext uri="{FF2B5EF4-FFF2-40B4-BE49-F238E27FC236}">
                  <a16:creationId xmlns:a16="http://schemas.microsoft.com/office/drawing/2014/main" id="{005047B8-7AAF-0746-A843-D7DEEE3FE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63" name="Rectangle 47">
              <a:extLst>
                <a:ext uri="{FF2B5EF4-FFF2-40B4-BE49-F238E27FC236}">
                  <a16:creationId xmlns:a16="http://schemas.microsoft.com/office/drawing/2014/main" id="{2BE605A0-5723-8342-BE6B-F8E4E59A9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64" name="Rectangle 48">
              <a:extLst>
                <a:ext uri="{FF2B5EF4-FFF2-40B4-BE49-F238E27FC236}">
                  <a16:creationId xmlns:a16="http://schemas.microsoft.com/office/drawing/2014/main" id="{ACEEB1FF-8CF1-D54F-8FDC-A6DDB3CDA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65" name="Rectangle 49">
              <a:extLst>
                <a:ext uri="{FF2B5EF4-FFF2-40B4-BE49-F238E27FC236}">
                  <a16:creationId xmlns:a16="http://schemas.microsoft.com/office/drawing/2014/main" id="{3B5369E8-C96D-EE45-90AC-367CA624F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66" name="Rectangle 50">
              <a:extLst>
                <a:ext uri="{FF2B5EF4-FFF2-40B4-BE49-F238E27FC236}">
                  <a16:creationId xmlns:a16="http://schemas.microsoft.com/office/drawing/2014/main" id="{E5AADB9A-8A31-134D-B155-1AF252DC2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8067" name="Rectangle 51">
              <a:extLst>
                <a:ext uri="{FF2B5EF4-FFF2-40B4-BE49-F238E27FC236}">
                  <a16:creationId xmlns:a16="http://schemas.microsoft.com/office/drawing/2014/main" id="{5608F45C-2CC4-174C-A8BF-AFE805359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68" name="Rectangle 52">
              <a:extLst>
                <a:ext uri="{FF2B5EF4-FFF2-40B4-BE49-F238E27FC236}">
                  <a16:creationId xmlns:a16="http://schemas.microsoft.com/office/drawing/2014/main" id="{55DCCB67-AD34-A94B-B297-7419F570E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69" name="Rectangle 53">
              <a:extLst>
                <a:ext uri="{FF2B5EF4-FFF2-40B4-BE49-F238E27FC236}">
                  <a16:creationId xmlns:a16="http://schemas.microsoft.com/office/drawing/2014/main" id="{DCFA0702-0814-294E-BAAE-B20C10B0C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70" name="Rectangle 54">
              <a:extLst>
                <a:ext uri="{FF2B5EF4-FFF2-40B4-BE49-F238E27FC236}">
                  <a16:creationId xmlns:a16="http://schemas.microsoft.com/office/drawing/2014/main" id="{D3A0CAAA-2030-554D-8EAA-77DE01E27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71" name="Rectangle 55">
              <a:extLst>
                <a:ext uri="{FF2B5EF4-FFF2-40B4-BE49-F238E27FC236}">
                  <a16:creationId xmlns:a16="http://schemas.microsoft.com/office/drawing/2014/main" id="{AA66C4BA-8ACB-364D-AA56-BCBCEFC20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72" name="Rectangle 56">
              <a:extLst>
                <a:ext uri="{FF2B5EF4-FFF2-40B4-BE49-F238E27FC236}">
                  <a16:creationId xmlns:a16="http://schemas.microsoft.com/office/drawing/2014/main" id="{CD9F00F1-CE57-B34C-8C6C-D14920553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73" name="Rectangle 57">
              <a:extLst>
                <a:ext uri="{FF2B5EF4-FFF2-40B4-BE49-F238E27FC236}">
                  <a16:creationId xmlns:a16="http://schemas.microsoft.com/office/drawing/2014/main" id="{7FB6A03B-558A-7F4E-B481-044E2DEE7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74" name="Rectangle 58">
              <a:extLst>
                <a:ext uri="{FF2B5EF4-FFF2-40B4-BE49-F238E27FC236}">
                  <a16:creationId xmlns:a16="http://schemas.microsoft.com/office/drawing/2014/main" id="{14D47D18-2EAA-314C-9D72-0ED5690DF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75" name="Rectangle 59">
              <a:extLst>
                <a:ext uri="{FF2B5EF4-FFF2-40B4-BE49-F238E27FC236}">
                  <a16:creationId xmlns:a16="http://schemas.microsoft.com/office/drawing/2014/main" id="{A63767C3-2F23-344A-BD3F-BD8F01638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76" name="Rectangle 60">
              <a:extLst>
                <a:ext uri="{FF2B5EF4-FFF2-40B4-BE49-F238E27FC236}">
                  <a16:creationId xmlns:a16="http://schemas.microsoft.com/office/drawing/2014/main" id="{96AD634B-CD68-5945-99E9-4637C842B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8077" name="Rectangle 61">
              <a:extLst>
                <a:ext uri="{FF2B5EF4-FFF2-40B4-BE49-F238E27FC236}">
                  <a16:creationId xmlns:a16="http://schemas.microsoft.com/office/drawing/2014/main" id="{D152CB3B-7B57-7C4E-902D-382085845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78" name="Rectangle 62">
              <a:extLst>
                <a:ext uri="{FF2B5EF4-FFF2-40B4-BE49-F238E27FC236}">
                  <a16:creationId xmlns:a16="http://schemas.microsoft.com/office/drawing/2014/main" id="{5D5CCB57-2702-054F-9FD0-0742A5609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79" name="Rectangle 63">
              <a:extLst>
                <a:ext uri="{FF2B5EF4-FFF2-40B4-BE49-F238E27FC236}">
                  <a16:creationId xmlns:a16="http://schemas.microsoft.com/office/drawing/2014/main" id="{2581CE14-E213-464A-BEA2-6700CB12D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80" name="Rectangle 64">
              <a:extLst>
                <a:ext uri="{FF2B5EF4-FFF2-40B4-BE49-F238E27FC236}">
                  <a16:creationId xmlns:a16="http://schemas.microsoft.com/office/drawing/2014/main" id="{1337E30F-3EF1-414A-B8F6-C688C95AE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81" name="Rectangle 65">
              <a:extLst>
                <a:ext uri="{FF2B5EF4-FFF2-40B4-BE49-F238E27FC236}">
                  <a16:creationId xmlns:a16="http://schemas.microsoft.com/office/drawing/2014/main" id="{8573DF21-E843-2A42-9328-151B951E2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82" name="Rectangle 66">
              <a:extLst>
                <a:ext uri="{FF2B5EF4-FFF2-40B4-BE49-F238E27FC236}">
                  <a16:creationId xmlns:a16="http://schemas.microsoft.com/office/drawing/2014/main" id="{70438BD6-269E-EC44-B45D-249377EF9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83" name="Rectangle 67">
              <a:extLst>
                <a:ext uri="{FF2B5EF4-FFF2-40B4-BE49-F238E27FC236}">
                  <a16:creationId xmlns:a16="http://schemas.microsoft.com/office/drawing/2014/main" id="{85DF24A6-6F05-814F-B252-4ACC8FC27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84" name="Rectangle 68">
              <a:extLst>
                <a:ext uri="{FF2B5EF4-FFF2-40B4-BE49-F238E27FC236}">
                  <a16:creationId xmlns:a16="http://schemas.microsoft.com/office/drawing/2014/main" id="{0B730FCC-F68E-5846-93D5-048623393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85" name="Rectangle 69">
              <a:extLst>
                <a:ext uri="{FF2B5EF4-FFF2-40B4-BE49-F238E27FC236}">
                  <a16:creationId xmlns:a16="http://schemas.microsoft.com/office/drawing/2014/main" id="{C6B8C838-9B25-374A-81BA-7986EED06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86" name="Rectangle 70">
              <a:extLst>
                <a:ext uri="{FF2B5EF4-FFF2-40B4-BE49-F238E27FC236}">
                  <a16:creationId xmlns:a16="http://schemas.microsoft.com/office/drawing/2014/main" id="{40CE508C-CB29-8E4F-A585-234E947F7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8087" name="Rectangle 71">
              <a:extLst>
                <a:ext uri="{FF2B5EF4-FFF2-40B4-BE49-F238E27FC236}">
                  <a16:creationId xmlns:a16="http://schemas.microsoft.com/office/drawing/2014/main" id="{3D80E715-76D9-2547-B817-D8811C81B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88" name="Rectangle 72">
              <a:extLst>
                <a:ext uri="{FF2B5EF4-FFF2-40B4-BE49-F238E27FC236}">
                  <a16:creationId xmlns:a16="http://schemas.microsoft.com/office/drawing/2014/main" id="{16F414C5-BE73-8642-954A-969F84CBD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89" name="Rectangle 73">
              <a:extLst>
                <a:ext uri="{FF2B5EF4-FFF2-40B4-BE49-F238E27FC236}">
                  <a16:creationId xmlns:a16="http://schemas.microsoft.com/office/drawing/2014/main" id="{BA257617-28D0-114E-944A-216C48948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90" name="Rectangle 74">
              <a:extLst>
                <a:ext uri="{FF2B5EF4-FFF2-40B4-BE49-F238E27FC236}">
                  <a16:creationId xmlns:a16="http://schemas.microsoft.com/office/drawing/2014/main" id="{6126A632-80DC-FA48-AA65-8E141CEC1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91" name="Rectangle 75">
              <a:extLst>
                <a:ext uri="{FF2B5EF4-FFF2-40B4-BE49-F238E27FC236}">
                  <a16:creationId xmlns:a16="http://schemas.microsoft.com/office/drawing/2014/main" id="{0D2DB9A1-7ECF-8044-8605-C01E11ADC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92" name="Rectangle 76">
              <a:extLst>
                <a:ext uri="{FF2B5EF4-FFF2-40B4-BE49-F238E27FC236}">
                  <a16:creationId xmlns:a16="http://schemas.microsoft.com/office/drawing/2014/main" id="{77FD50B8-9409-624E-81E4-3C02883F3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93" name="Rectangle 77">
              <a:extLst>
                <a:ext uri="{FF2B5EF4-FFF2-40B4-BE49-F238E27FC236}">
                  <a16:creationId xmlns:a16="http://schemas.microsoft.com/office/drawing/2014/main" id="{4EBA9888-68C4-E341-B276-168B19A00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8094" name="Rectangle 78">
              <a:extLst>
                <a:ext uri="{FF2B5EF4-FFF2-40B4-BE49-F238E27FC236}">
                  <a16:creationId xmlns:a16="http://schemas.microsoft.com/office/drawing/2014/main" id="{D314525F-BAC6-BA46-AED9-E55D51034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8095" name="Rectangle 79">
              <a:extLst>
                <a:ext uri="{FF2B5EF4-FFF2-40B4-BE49-F238E27FC236}">
                  <a16:creationId xmlns:a16="http://schemas.microsoft.com/office/drawing/2014/main" id="{E14EF889-DBC4-3D43-B1FD-B94FDF9B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96" name="Rectangle 80">
              <a:extLst>
                <a:ext uri="{FF2B5EF4-FFF2-40B4-BE49-F238E27FC236}">
                  <a16:creationId xmlns:a16="http://schemas.microsoft.com/office/drawing/2014/main" id="{E4A42129-822B-CD46-8B6C-6593D6A8D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8097" name="Rectangle 81">
              <a:extLst>
                <a:ext uri="{FF2B5EF4-FFF2-40B4-BE49-F238E27FC236}">
                  <a16:creationId xmlns:a16="http://schemas.microsoft.com/office/drawing/2014/main" id="{F5A6DA49-603C-F34B-B21F-9F2B6AF8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98" name="Rectangle 82">
              <a:extLst>
                <a:ext uri="{FF2B5EF4-FFF2-40B4-BE49-F238E27FC236}">
                  <a16:creationId xmlns:a16="http://schemas.microsoft.com/office/drawing/2014/main" id="{C026494F-1163-7A4C-AEB2-F7455DE66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8099" name="Rectangle 83">
              <a:extLst>
                <a:ext uri="{FF2B5EF4-FFF2-40B4-BE49-F238E27FC236}">
                  <a16:creationId xmlns:a16="http://schemas.microsoft.com/office/drawing/2014/main" id="{0791C2C4-A94F-824E-AE8F-A57256D27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8003" name="Rectangle 2">
            <a:extLst>
              <a:ext uri="{FF2B5EF4-FFF2-40B4-BE49-F238E27FC236}">
                <a16:creationId xmlns:a16="http://schemas.microsoft.com/office/drawing/2014/main" id="{FE07DF09-24E3-A94C-9867-178870527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8004" name="Rectangle 110">
            <a:extLst>
              <a:ext uri="{FF2B5EF4-FFF2-40B4-BE49-F238E27FC236}">
                <a16:creationId xmlns:a16="http://schemas.microsoft.com/office/drawing/2014/main" id="{66E8BFD8-FCB2-B94D-B747-1D8328014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8005" name="Rectangle 118">
            <a:extLst>
              <a:ext uri="{FF2B5EF4-FFF2-40B4-BE49-F238E27FC236}">
                <a16:creationId xmlns:a16="http://schemas.microsoft.com/office/drawing/2014/main" id="{381F6F04-665D-8140-BD27-96F98524C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8006" name="Rectangle 126">
            <a:extLst>
              <a:ext uri="{FF2B5EF4-FFF2-40B4-BE49-F238E27FC236}">
                <a16:creationId xmlns:a16="http://schemas.microsoft.com/office/drawing/2014/main" id="{44CD0E74-4B19-E747-AC0A-66F8081A2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8007" name="Rectangle 134">
            <a:extLst>
              <a:ext uri="{FF2B5EF4-FFF2-40B4-BE49-F238E27FC236}">
                <a16:creationId xmlns:a16="http://schemas.microsoft.com/office/drawing/2014/main" id="{D155F908-A70E-B14F-AE94-2B24CA88E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8008" name="TextBox 155">
            <a:extLst>
              <a:ext uri="{FF2B5EF4-FFF2-40B4-BE49-F238E27FC236}">
                <a16:creationId xmlns:a16="http://schemas.microsoft.com/office/drawing/2014/main" id="{CD380E80-D531-CB40-A119-5344BB325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2614" y="4964114"/>
            <a:ext cx="28019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What should we do here?</a:t>
            </a:r>
          </a:p>
        </p:txBody>
      </p:sp>
      <p:sp>
        <p:nvSpPr>
          <p:cNvPr id="128009" name="Rectangle 116">
            <a:extLst>
              <a:ext uri="{FF2B5EF4-FFF2-40B4-BE49-F238E27FC236}">
                <a16:creationId xmlns:a16="http://schemas.microsoft.com/office/drawing/2014/main" id="{0F33AC36-758C-314A-9A8C-B776F3DF5F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8010" name="Rectangle 124">
            <a:extLst>
              <a:ext uri="{FF2B5EF4-FFF2-40B4-BE49-F238E27FC236}">
                <a16:creationId xmlns:a16="http://schemas.microsoft.com/office/drawing/2014/main" id="{40EFDC9B-2C3F-044D-84DF-819AE7374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8011" name="Rectangle 132">
            <a:extLst>
              <a:ext uri="{FF2B5EF4-FFF2-40B4-BE49-F238E27FC236}">
                <a16:creationId xmlns:a16="http://schemas.microsoft.com/office/drawing/2014/main" id="{2DB06092-B470-3E49-8DBC-698348E7C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8012" name="Rectangle 140">
            <a:extLst>
              <a:ext uri="{FF2B5EF4-FFF2-40B4-BE49-F238E27FC236}">
                <a16:creationId xmlns:a16="http://schemas.microsoft.com/office/drawing/2014/main" id="{1F87B477-86D0-ED4F-8429-78D4C46F8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cxnSp>
        <p:nvCxnSpPr>
          <p:cNvPr id="128013" name="Straight Arrow Connector 157">
            <a:extLst>
              <a:ext uri="{FF2B5EF4-FFF2-40B4-BE49-F238E27FC236}">
                <a16:creationId xmlns:a16="http://schemas.microsoft.com/office/drawing/2014/main" id="{707AAE21-DCD3-6445-B757-9BC9523181C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676650" y="3570288"/>
            <a:ext cx="3860800" cy="2413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14" name="TextBox 2">
            <a:extLst>
              <a:ext uri="{FF2B5EF4-FFF2-40B4-BE49-F238E27FC236}">
                <a16:creationId xmlns:a16="http://schemas.microsoft.com/office/drawing/2014/main" id="{62D44301-843D-5548-AB47-6C6507CEE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5963" y="3325813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128015" name="Rectangle 158">
            <a:extLst>
              <a:ext uri="{FF2B5EF4-FFF2-40B4-BE49-F238E27FC236}">
                <a16:creationId xmlns:a16="http://schemas.microsoft.com/office/drawing/2014/main" id="{EB8E4A53-E109-3F4A-82F0-4EEE71ECD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1738" y="3665538"/>
            <a:ext cx="633412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8016" name="Rectangle 159">
            <a:extLst>
              <a:ext uri="{FF2B5EF4-FFF2-40B4-BE49-F238E27FC236}">
                <a16:creationId xmlns:a16="http://schemas.microsoft.com/office/drawing/2014/main" id="{FCBED586-7CB9-1444-BECB-48F537217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0" y="3416301"/>
            <a:ext cx="393700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28017" name="Picture 2" descr="Screen shot 2013-10-21 at 1.42.50 PM.png">
            <a:extLst>
              <a:ext uri="{FF2B5EF4-FFF2-40B4-BE49-F238E27FC236}">
                <a16:creationId xmlns:a16="http://schemas.microsoft.com/office/drawing/2014/main" id="{53C3BF09-1FF6-6A4C-BE22-880E82AADA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18" name="Picture 164" descr="Screen shot 2013-12-06 at 11.55.56 AM.png">
            <a:extLst>
              <a:ext uri="{FF2B5EF4-FFF2-40B4-BE49-F238E27FC236}">
                <a16:creationId xmlns:a16="http://schemas.microsoft.com/office/drawing/2014/main" id="{25F465E1-8D86-D042-9585-04C8CC5B64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19" name="Rectangle 111">
            <a:extLst>
              <a:ext uri="{FF2B5EF4-FFF2-40B4-BE49-F238E27FC236}">
                <a16:creationId xmlns:a16="http://schemas.microsoft.com/office/drawing/2014/main" id="{4188B440-1957-5745-AC57-BDEB30F5A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13">
            <a:extLst>
              <a:ext uri="{FF2B5EF4-FFF2-40B4-BE49-F238E27FC236}">
                <a16:creationId xmlns:a16="http://schemas.microsoft.com/office/drawing/2014/main" id="{AB4DD153-4513-A849-85D6-9B377911DCFF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29121" name="Rectangle 85">
              <a:extLst>
                <a:ext uri="{FF2B5EF4-FFF2-40B4-BE49-F238E27FC236}">
                  <a16:creationId xmlns:a16="http://schemas.microsoft.com/office/drawing/2014/main" id="{F52F273D-0D97-C248-819F-FC26F77F7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2" name="Rectangle 86">
              <a:extLst>
                <a:ext uri="{FF2B5EF4-FFF2-40B4-BE49-F238E27FC236}">
                  <a16:creationId xmlns:a16="http://schemas.microsoft.com/office/drawing/2014/main" id="{CB97A5A8-AFC7-0D48-A8EF-D80D65F83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3" name="Rectangle 88">
              <a:extLst>
                <a:ext uri="{FF2B5EF4-FFF2-40B4-BE49-F238E27FC236}">
                  <a16:creationId xmlns:a16="http://schemas.microsoft.com/office/drawing/2014/main" id="{B73DAE6D-6762-2041-A6A6-6C9001F45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4" name="Rectangle 89">
              <a:extLst>
                <a:ext uri="{FF2B5EF4-FFF2-40B4-BE49-F238E27FC236}">
                  <a16:creationId xmlns:a16="http://schemas.microsoft.com/office/drawing/2014/main" id="{6B6AA1EF-F2F0-5643-B814-482702F47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29125" name="Rectangle 90">
              <a:extLst>
                <a:ext uri="{FF2B5EF4-FFF2-40B4-BE49-F238E27FC236}">
                  <a16:creationId xmlns:a16="http://schemas.microsoft.com/office/drawing/2014/main" id="{18F2A449-1A67-7749-B93A-51962D3FA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6" name="Rectangle 91">
              <a:extLst>
                <a:ext uri="{FF2B5EF4-FFF2-40B4-BE49-F238E27FC236}">
                  <a16:creationId xmlns:a16="http://schemas.microsoft.com/office/drawing/2014/main" id="{B023F3B7-A84F-D84A-B25D-576964596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29127" name="Rectangle 92">
              <a:extLst>
                <a:ext uri="{FF2B5EF4-FFF2-40B4-BE49-F238E27FC236}">
                  <a16:creationId xmlns:a16="http://schemas.microsoft.com/office/drawing/2014/main" id="{6EBFA7B8-BACD-3D4F-A6A2-0B619C550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8" name="Rectangle 93">
              <a:extLst>
                <a:ext uri="{FF2B5EF4-FFF2-40B4-BE49-F238E27FC236}">
                  <a16:creationId xmlns:a16="http://schemas.microsoft.com/office/drawing/2014/main" id="{991EFECF-163D-124D-BCD7-AFC4F4197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9" name="Rectangle 94">
              <a:extLst>
                <a:ext uri="{FF2B5EF4-FFF2-40B4-BE49-F238E27FC236}">
                  <a16:creationId xmlns:a16="http://schemas.microsoft.com/office/drawing/2014/main" id="{45E510CA-3455-8D47-AA9E-A8382871D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30" name="Rectangle 95">
              <a:extLst>
                <a:ext uri="{FF2B5EF4-FFF2-40B4-BE49-F238E27FC236}">
                  <a16:creationId xmlns:a16="http://schemas.microsoft.com/office/drawing/2014/main" id="{8E5DB089-650B-3A40-A6F8-D7018FD1C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29131" name="Rectangle 96">
              <a:extLst>
                <a:ext uri="{FF2B5EF4-FFF2-40B4-BE49-F238E27FC236}">
                  <a16:creationId xmlns:a16="http://schemas.microsoft.com/office/drawing/2014/main" id="{CCECEE96-6AD7-9D48-8F39-225660041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32" name="Rectangle 97">
              <a:extLst>
                <a:ext uri="{FF2B5EF4-FFF2-40B4-BE49-F238E27FC236}">
                  <a16:creationId xmlns:a16="http://schemas.microsoft.com/office/drawing/2014/main" id="{CAA230AB-F464-7740-9B9F-F01ADCEFD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29133" name="Rectangle 98">
              <a:extLst>
                <a:ext uri="{FF2B5EF4-FFF2-40B4-BE49-F238E27FC236}">
                  <a16:creationId xmlns:a16="http://schemas.microsoft.com/office/drawing/2014/main" id="{4E49091C-9A2A-DE41-8F3E-65E945944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9134" name="Rectangle 99">
              <a:extLst>
                <a:ext uri="{FF2B5EF4-FFF2-40B4-BE49-F238E27FC236}">
                  <a16:creationId xmlns:a16="http://schemas.microsoft.com/office/drawing/2014/main" id="{AED114B7-4D14-4248-AEB8-86EBB3A2A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9135" name="Rectangle 100">
              <a:extLst>
                <a:ext uri="{FF2B5EF4-FFF2-40B4-BE49-F238E27FC236}">
                  <a16:creationId xmlns:a16="http://schemas.microsoft.com/office/drawing/2014/main" id="{ABED8DD4-830C-4642-B59E-9A8784853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29136" name="Rectangle 101">
              <a:extLst>
                <a:ext uri="{FF2B5EF4-FFF2-40B4-BE49-F238E27FC236}">
                  <a16:creationId xmlns:a16="http://schemas.microsoft.com/office/drawing/2014/main" id="{DD2FEBB7-5A0E-D745-BBAE-FD6E8FA49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29137" name="Rectangle 102">
              <a:extLst>
                <a:ext uri="{FF2B5EF4-FFF2-40B4-BE49-F238E27FC236}">
                  <a16:creationId xmlns:a16="http://schemas.microsoft.com/office/drawing/2014/main" id="{6C3B19A3-BF6F-4C4A-8AB9-5D6A88555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29138" name="Rectangle 103">
              <a:extLst>
                <a:ext uri="{FF2B5EF4-FFF2-40B4-BE49-F238E27FC236}">
                  <a16:creationId xmlns:a16="http://schemas.microsoft.com/office/drawing/2014/main" id="{126B1F4D-E8EF-624F-B03F-EBE1BB2C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39" name="Rectangle 104">
              <a:extLst>
                <a:ext uri="{FF2B5EF4-FFF2-40B4-BE49-F238E27FC236}">
                  <a16:creationId xmlns:a16="http://schemas.microsoft.com/office/drawing/2014/main" id="{21DFF91F-0D2D-7F49-AF9C-9C84D4FC7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29140" name="Rectangle 105">
              <a:extLst>
                <a:ext uri="{FF2B5EF4-FFF2-40B4-BE49-F238E27FC236}">
                  <a16:creationId xmlns:a16="http://schemas.microsoft.com/office/drawing/2014/main" id="{66A5EC5E-FB72-8948-9810-68E93E36F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1" name="Rectangle 106">
              <a:extLst>
                <a:ext uri="{FF2B5EF4-FFF2-40B4-BE49-F238E27FC236}">
                  <a16:creationId xmlns:a16="http://schemas.microsoft.com/office/drawing/2014/main" id="{E6F25060-83FA-224D-AA24-B0B484ED7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2" name="Rectangle 107">
              <a:extLst>
                <a:ext uri="{FF2B5EF4-FFF2-40B4-BE49-F238E27FC236}">
                  <a16:creationId xmlns:a16="http://schemas.microsoft.com/office/drawing/2014/main" id="{9C603C50-4E44-C94A-9442-7F78943EB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3" name="Rectangle 108">
              <a:extLst>
                <a:ext uri="{FF2B5EF4-FFF2-40B4-BE49-F238E27FC236}">
                  <a16:creationId xmlns:a16="http://schemas.microsoft.com/office/drawing/2014/main" id="{DD0FF929-317D-CF4D-BBCD-5FAA38C6D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29144" name="Rectangle 109">
              <a:extLst>
                <a:ext uri="{FF2B5EF4-FFF2-40B4-BE49-F238E27FC236}">
                  <a16:creationId xmlns:a16="http://schemas.microsoft.com/office/drawing/2014/main" id="{6488C75B-C955-6C42-B169-D0E4F26D8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5" name="Rectangle 112">
              <a:extLst>
                <a:ext uri="{FF2B5EF4-FFF2-40B4-BE49-F238E27FC236}">
                  <a16:creationId xmlns:a16="http://schemas.microsoft.com/office/drawing/2014/main" id="{272B2020-B0CD-9246-9A88-46BD084C9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6" name="Rectangle 114">
              <a:extLst>
                <a:ext uri="{FF2B5EF4-FFF2-40B4-BE49-F238E27FC236}">
                  <a16:creationId xmlns:a16="http://schemas.microsoft.com/office/drawing/2014/main" id="{4E55BC2B-698C-E941-BB17-B5E83F23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7" name="Rectangle 115">
              <a:extLst>
                <a:ext uri="{FF2B5EF4-FFF2-40B4-BE49-F238E27FC236}">
                  <a16:creationId xmlns:a16="http://schemas.microsoft.com/office/drawing/2014/main" id="{E5CD0AA4-DFCF-7F4B-9E08-8D4C4F2AF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8" name="Rectangle 117">
              <a:extLst>
                <a:ext uri="{FF2B5EF4-FFF2-40B4-BE49-F238E27FC236}">
                  <a16:creationId xmlns:a16="http://schemas.microsoft.com/office/drawing/2014/main" id="{044A3916-0F8A-A04B-973C-19F688B44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49" name="Rectangle 120">
              <a:extLst>
                <a:ext uri="{FF2B5EF4-FFF2-40B4-BE49-F238E27FC236}">
                  <a16:creationId xmlns:a16="http://schemas.microsoft.com/office/drawing/2014/main" id="{51F1392A-FF89-E842-82A2-DB4245A69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0" name="Rectangle 122">
              <a:extLst>
                <a:ext uri="{FF2B5EF4-FFF2-40B4-BE49-F238E27FC236}">
                  <a16:creationId xmlns:a16="http://schemas.microsoft.com/office/drawing/2014/main" id="{CB7E25A0-946E-B74A-B2FE-1DC368286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1" name="Rectangle 123">
              <a:extLst>
                <a:ext uri="{FF2B5EF4-FFF2-40B4-BE49-F238E27FC236}">
                  <a16:creationId xmlns:a16="http://schemas.microsoft.com/office/drawing/2014/main" id="{C358EEDC-EE9E-7149-B6EC-C39F4958E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2" name="Rectangle 125">
              <a:extLst>
                <a:ext uri="{FF2B5EF4-FFF2-40B4-BE49-F238E27FC236}">
                  <a16:creationId xmlns:a16="http://schemas.microsoft.com/office/drawing/2014/main" id="{5BEA13D8-2D74-AD4C-A0FB-4B10E90CE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3" name="Rectangle 128">
              <a:extLst>
                <a:ext uri="{FF2B5EF4-FFF2-40B4-BE49-F238E27FC236}">
                  <a16:creationId xmlns:a16="http://schemas.microsoft.com/office/drawing/2014/main" id="{C56D1630-1276-7148-8163-E8D737D54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4" name="Rectangle 130">
              <a:extLst>
                <a:ext uri="{FF2B5EF4-FFF2-40B4-BE49-F238E27FC236}">
                  <a16:creationId xmlns:a16="http://schemas.microsoft.com/office/drawing/2014/main" id="{A6563E72-4459-CA40-8383-EA42A8B30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5" name="Rectangle 131">
              <a:extLst>
                <a:ext uri="{FF2B5EF4-FFF2-40B4-BE49-F238E27FC236}">
                  <a16:creationId xmlns:a16="http://schemas.microsoft.com/office/drawing/2014/main" id="{B3F3891A-D79C-314D-A84B-6CB9BCE7C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6" name="Rectangle 133">
              <a:extLst>
                <a:ext uri="{FF2B5EF4-FFF2-40B4-BE49-F238E27FC236}">
                  <a16:creationId xmlns:a16="http://schemas.microsoft.com/office/drawing/2014/main" id="{0D0A5E41-275A-4D46-BE2A-09B7FBA0F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7" name="Rectangle 136">
              <a:extLst>
                <a:ext uri="{FF2B5EF4-FFF2-40B4-BE49-F238E27FC236}">
                  <a16:creationId xmlns:a16="http://schemas.microsoft.com/office/drawing/2014/main" id="{B63F030D-30A0-FB49-A864-BA3E8F4A4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8" name="Rectangle 138">
              <a:extLst>
                <a:ext uri="{FF2B5EF4-FFF2-40B4-BE49-F238E27FC236}">
                  <a16:creationId xmlns:a16="http://schemas.microsoft.com/office/drawing/2014/main" id="{59C43EAB-8298-9240-8BA7-8C1F5A0E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59" name="Rectangle 139">
              <a:extLst>
                <a:ext uri="{FF2B5EF4-FFF2-40B4-BE49-F238E27FC236}">
                  <a16:creationId xmlns:a16="http://schemas.microsoft.com/office/drawing/2014/main" id="{C5E75283-6F33-B34F-AA03-CD2377842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29026" name="Group 69">
            <a:extLst>
              <a:ext uri="{FF2B5EF4-FFF2-40B4-BE49-F238E27FC236}">
                <a16:creationId xmlns:a16="http://schemas.microsoft.com/office/drawing/2014/main" id="{88F008F7-37B4-8D4A-99BB-24B1F83736B4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29041" name="Rectangle 4">
              <a:extLst>
                <a:ext uri="{FF2B5EF4-FFF2-40B4-BE49-F238E27FC236}">
                  <a16:creationId xmlns:a16="http://schemas.microsoft.com/office/drawing/2014/main" id="{42220AB4-6EBF-6747-A7E8-ED18B80F5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2" name="Rectangle 5">
              <a:extLst>
                <a:ext uri="{FF2B5EF4-FFF2-40B4-BE49-F238E27FC236}">
                  <a16:creationId xmlns:a16="http://schemas.microsoft.com/office/drawing/2014/main" id="{7EF52325-E8EF-6C46-AD1C-A946EDFB8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3" name="Rectangle 6">
              <a:extLst>
                <a:ext uri="{FF2B5EF4-FFF2-40B4-BE49-F238E27FC236}">
                  <a16:creationId xmlns:a16="http://schemas.microsoft.com/office/drawing/2014/main" id="{B2B5301E-4010-A848-BD7B-9795E8194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4" name="Rectangle 7">
              <a:extLst>
                <a:ext uri="{FF2B5EF4-FFF2-40B4-BE49-F238E27FC236}">
                  <a16:creationId xmlns:a16="http://schemas.microsoft.com/office/drawing/2014/main" id="{88BA6765-FA74-CC4F-9AE6-A7FDF4C77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29045" name="Rectangle 8">
              <a:extLst>
                <a:ext uri="{FF2B5EF4-FFF2-40B4-BE49-F238E27FC236}">
                  <a16:creationId xmlns:a16="http://schemas.microsoft.com/office/drawing/2014/main" id="{2B29DF3B-3F1B-0042-8914-2B61FF557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6" name="Rectangle 9">
              <a:extLst>
                <a:ext uri="{FF2B5EF4-FFF2-40B4-BE49-F238E27FC236}">
                  <a16:creationId xmlns:a16="http://schemas.microsoft.com/office/drawing/2014/main" id="{5F567B37-88C8-E544-AE7A-B03D3FFFC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7" name="Rectangle 10">
              <a:extLst>
                <a:ext uri="{FF2B5EF4-FFF2-40B4-BE49-F238E27FC236}">
                  <a16:creationId xmlns:a16="http://schemas.microsoft.com/office/drawing/2014/main" id="{1EC087FB-7498-4A4D-8B15-19E32E85A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8" name="Rectangle 11">
              <a:extLst>
                <a:ext uri="{FF2B5EF4-FFF2-40B4-BE49-F238E27FC236}">
                  <a16:creationId xmlns:a16="http://schemas.microsoft.com/office/drawing/2014/main" id="{EE3A48B6-93A8-FE49-83C4-40B899F72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49" name="Rectangle 12">
              <a:extLst>
                <a:ext uri="{FF2B5EF4-FFF2-40B4-BE49-F238E27FC236}">
                  <a16:creationId xmlns:a16="http://schemas.microsoft.com/office/drawing/2014/main" id="{AFAC7E4D-499D-E940-A030-53DC84828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29050" name="Rectangle 13">
              <a:extLst>
                <a:ext uri="{FF2B5EF4-FFF2-40B4-BE49-F238E27FC236}">
                  <a16:creationId xmlns:a16="http://schemas.microsoft.com/office/drawing/2014/main" id="{5270E3FF-2F16-DB41-BEC3-D1F8A9C69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51" name="Rectangle 14">
              <a:extLst>
                <a:ext uri="{FF2B5EF4-FFF2-40B4-BE49-F238E27FC236}">
                  <a16:creationId xmlns:a16="http://schemas.microsoft.com/office/drawing/2014/main" id="{0A04D4F0-4378-8C45-8F94-1F7983119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29052" name="Rectangle 15">
              <a:extLst>
                <a:ext uri="{FF2B5EF4-FFF2-40B4-BE49-F238E27FC236}">
                  <a16:creationId xmlns:a16="http://schemas.microsoft.com/office/drawing/2014/main" id="{AD102860-E9F8-274E-A921-15EF7015A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9053" name="Rectangle 16">
              <a:extLst>
                <a:ext uri="{FF2B5EF4-FFF2-40B4-BE49-F238E27FC236}">
                  <a16:creationId xmlns:a16="http://schemas.microsoft.com/office/drawing/2014/main" id="{0AED6086-0637-FD4E-882C-B6351D7A2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9054" name="Rectangle 17">
              <a:extLst>
                <a:ext uri="{FF2B5EF4-FFF2-40B4-BE49-F238E27FC236}">
                  <a16:creationId xmlns:a16="http://schemas.microsoft.com/office/drawing/2014/main" id="{6E63836D-4F19-8E47-8061-DACF02704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55" name="Rectangle 18">
              <a:extLst>
                <a:ext uri="{FF2B5EF4-FFF2-40B4-BE49-F238E27FC236}">
                  <a16:creationId xmlns:a16="http://schemas.microsoft.com/office/drawing/2014/main" id="{2819FA7C-87FE-E049-B60B-A55F01A8C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29056" name="Rectangle 19">
              <a:extLst>
                <a:ext uri="{FF2B5EF4-FFF2-40B4-BE49-F238E27FC236}">
                  <a16:creationId xmlns:a16="http://schemas.microsoft.com/office/drawing/2014/main" id="{3C4933ED-C66B-E349-9AB5-1C84DA06F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29057" name="Rectangle 20">
              <a:extLst>
                <a:ext uri="{FF2B5EF4-FFF2-40B4-BE49-F238E27FC236}">
                  <a16:creationId xmlns:a16="http://schemas.microsoft.com/office/drawing/2014/main" id="{04341D4E-16B1-3B4A-852F-802CDEEAE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58" name="Rectangle 21">
              <a:extLst>
                <a:ext uri="{FF2B5EF4-FFF2-40B4-BE49-F238E27FC236}">
                  <a16:creationId xmlns:a16="http://schemas.microsoft.com/office/drawing/2014/main" id="{602DA899-B379-BB41-93B6-0291A5F73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59" name="Rectangle 22">
              <a:extLst>
                <a:ext uri="{FF2B5EF4-FFF2-40B4-BE49-F238E27FC236}">
                  <a16:creationId xmlns:a16="http://schemas.microsoft.com/office/drawing/2014/main" id="{750B5901-B8C7-184C-A562-ECCEC15F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60" name="Rectangle 23">
              <a:extLst>
                <a:ext uri="{FF2B5EF4-FFF2-40B4-BE49-F238E27FC236}">
                  <a16:creationId xmlns:a16="http://schemas.microsoft.com/office/drawing/2014/main" id="{7F63C583-892C-0F4C-9228-FCE550BDD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61" name="Rectangle 24">
              <a:extLst>
                <a:ext uri="{FF2B5EF4-FFF2-40B4-BE49-F238E27FC236}">
                  <a16:creationId xmlns:a16="http://schemas.microsoft.com/office/drawing/2014/main" id="{29A380B0-DD46-9E46-B73E-B98BAF68F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62" name="Rectangle 25">
              <a:extLst>
                <a:ext uri="{FF2B5EF4-FFF2-40B4-BE49-F238E27FC236}">
                  <a16:creationId xmlns:a16="http://schemas.microsoft.com/office/drawing/2014/main" id="{E821EDBC-9ECB-A64D-8BF6-54D3514A8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29063" name="Rectangle 26">
              <a:extLst>
                <a:ext uri="{FF2B5EF4-FFF2-40B4-BE49-F238E27FC236}">
                  <a16:creationId xmlns:a16="http://schemas.microsoft.com/office/drawing/2014/main" id="{2E347A85-8B84-3B43-8E68-E8BEE9684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9064" name="Rectangle 27">
              <a:extLst>
                <a:ext uri="{FF2B5EF4-FFF2-40B4-BE49-F238E27FC236}">
                  <a16:creationId xmlns:a16="http://schemas.microsoft.com/office/drawing/2014/main" id="{331586E9-FD3A-5B45-9C9B-F82059AEB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9065" name="Rectangle 28">
              <a:extLst>
                <a:ext uri="{FF2B5EF4-FFF2-40B4-BE49-F238E27FC236}">
                  <a16:creationId xmlns:a16="http://schemas.microsoft.com/office/drawing/2014/main" id="{BA5D7D6B-B874-5B41-9036-25C15F9A8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29066" name="Rectangle 29">
              <a:extLst>
                <a:ext uri="{FF2B5EF4-FFF2-40B4-BE49-F238E27FC236}">
                  <a16:creationId xmlns:a16="http://schemas.microsoft.com/office/drawing/2014/main" id="{0E6E7B14-7135-CF4D-8993-E98D5666D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67" name="Rectangle 30">
              <a:extLst>
                <a:ext uri="{FF2B5EF4-FFF2-40B4-BE49-F238E27FC236}">
                  <a16:creationId xmlns:a16="http://schemas.microsoft.com/office/drawing/2014/main" id="{BB78A99F-162F-AB4D-BA52-04D8EE1D0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68" name="Rectangle 31">
              <a:extLst>
                <a:ext uri="{FF2B5EF4-FFF2-40B4-BE49-F238E27FC236}">
                  <a16:creationId xmlns:a16="http://schemas.microsoft.com/office/drawing/2014/main" id="{BB4B11A6-A354-5A46-9657-E602CE388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9069" name="Rectangle 32">
              <a:extLst>
                <a:ext uri="{FF2B5EF4-FFF2-40B4-BE49-F238E27FC236}">
                  <a16:creationId xmlns:a16="http://schemas.microsoft.com/office/drawing/2014/main" id="{451649FE-6FA3-2F4E-A3EB-8FA98974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9070" name="Rectangle 33">
              <a:extLst>
                <a:ext uri="{FF2B5EF4-FFF2-40B4-BE49-F238E27FC236}">
                  <a16:creationId xmlns:a16="http://schemas.microsoft.com/office/drawing/2014/main" id="{FF615584-B647-EF4F-8AEA-EE8536DAD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9071" name="Rectangle 34">
              <a:extLst>
                <a:ext uri="{FF2B5EF4-FFF2-40B4-BE49-F238E27FC236}">
                  <a16:creationId xmlns:a16="http://schemas.microsoft.com/office/drawing/2014/main" id="{31BA6A18-0DF7-AD42-B981-2B774BA78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72" name="Rectangle 35">
              <a:extLst>
                <a:ext uri="{FF2B5EF4-FFF2-40B4-BE49-F238E27FC236}">
                  <a16:creationId xmlns:a16="http://schemas.microsoft.com/office/drawing/2014/main" id="{404B5E72-B76E-3249-AB0A-164587A76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29073" name="Rectangle 36">
              <a:extLst>
                <a:ext uri="{FF2B5EF4-FFF2-40B4-BE49-F238E27FC236}">
                  <a16:creationId xmlns:a16="http://schemas.microsoft.com/office/drawing/2014/main" id="{D8599948-504A-1F47-A943-03482177F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29074" name="Rectangle 37">
              <a:extLst>
                <a:ext uri="{FF2B5EF4-FFF2-40B4-BE49-F238E27FC236}">
                  <a16:creationId xmlns:a16="http://schemas.microsoft.com/office/drawing/2014/main" id="{0E4A2002-C265-8146-B0B6-EF4FE8CE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29075" name="Rectangle 38">
              <a:extLst>
                <a:ext uri="{FF2B5EF4-FFF2-40B4-BE49-F238E27FC236}">
                  <a16:creationId xmlns:a16="http://schemas.microsoft.com/office/drawing/2014/main" id="{0358D801-5683-D443-812D-4F74BA491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76" name="Rectangle 39">
              <a:extLst>
                <a:ext uri="{FF2B5EF4-FFF2-40B4-BE49-F238E27FC236}">
                  <a16:creationId xmlns:a16="http://schemas.microsoft.com/office/drawing/2014/main" id="{1BD2BE2D-3804-994E-9B28-4AC400F8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77" name="Rectangle 40">
              <a:extLst>
                <a:ext uri="{FF2B5EF4-FFF2-40B4-BE49-F238E27FC236}">
                  <a16:creationId xmlns:a16="http://schemas.microsoft.com/office/drawing/2014/main" id="{5372988E-1541-E344-84CF-2C9D71EFD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78" name="Rectangle 41">
              <a:extLst>
                <a:ext uri="{FF2B5EF4-FFF2-40B4-BE49-F238E27FC236}">
                  <a16:creationId xmlns:a16="http://schemas.microsoft.com/office/drawing/2014/main" id="{AC0921F8-8581-344B-8BE4-A884F7776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79" name="Rectangle 42">
              <a:extLst>
                <a:ext uri="{FF2B5EF4-FFF2-40B4-BE49-F238E27FC236}">
                  <a16:creationId xmlns:a16="http://schemas.microsoft.com/office/drawing/2014/main" id="{E41A9E3C-F87B-1C44-8C51-FF2C5AE1C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80" name="Rectangle 43">
              <a:extLst>
                <a:ext uri="{FF2B5EF4-FFF2-40B4-BE49-F238E27FC236}">
                  <a16:creationId xmlns:a16="http://schemas.microsoft.com/office/drawing/2014/main" id="{33E9A6C5-8FAD-E24B-B7CA-439DAF768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29081" name="Rectangle 44">
              <a:extLst>
                <a:ext uri="{FF2B5EF4-FFF2-40B4-BE49-F238E27FC236}">
                  <a16:creationId xmlns:a16="http://schemas.microsoft.com/office/drawing/2014/main" id="{4287842E-4138-314D-8998-7F47EEAB2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82" name="Rectangle 45">
              <a:extLst>
                <a:ext uri="{FF2B5EF4-FFF2-40B4-BE49-F238E27FC236}">
                  <a16:creationId xmlns:a16="http://schemas.microsoft.com/office/drawing/2014/main" id="{9A1340C3-034A-A741-8B6E-828928999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83" name="Rectangle 46">
              <a:extLst>
                <a:ext uri="{FF2B5EF4-FFF2-40B4-BE49-F238E27FC236}">
                  <a16:creationId xmlns:a16="http://schemas.microsoft.com/office/drawing/2014/main" id="{2F52C6C1-B4E5-C34D-9D10-9DEEB9166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84" name="Rectangle 47">
              <a:extLst>
                <a:ext uri="{FF2B5EF4-FFF2-40B4-BE49-F238E27FC236}">
                  <a16:creationId xmlns:a16="http://schemas.microsoft.com/office/drawing/2014/main" id="{01016F15-A559-194D-8077-FB58BA570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85" name="Rectangle 48">
              <a:extLst>
                <a:ext uri="{FF2B5EF4-FFF2-40B4-BE49-F238E27FC236}">
                  <a16:creationId xmlns:a16="http://schemas.microsoft.com/office/drawing/2014/main" id="{DC31DAA0-640D-0142-A746-4F78822E0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86" name="Rectangle 49">
              <a:extLst>
                <a:ext uri="{FF2B5EF4-FFF2-40B4-BE49-F238E27FC236}">
                  <a16:creationId xmlns:a16="http://schemas.microsoft.com/office/drawing/2014/main" id="{AAB92654-E66E-FF4F-9188-528953DE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87" name="Rectangle 50">
              <a:extLst>
                <a:ext uri="{FF2B5EF4-FFF2-40B4-BE49-F238E27FC236}">
                  <a16:creationId xmlns:a16="http://schemas.microsoft.com/office/drawing/2014/main" id="{34D24E89-05B0-9F44-A58A-E31BAE043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9088" name="Rectangle 51">
              <a:extLst>
                <a:ext uri="{FF2B5EF4-FFF2-40B4-BE49-F238E27FC236}">
                  <a16:creationId xmlns:a16="http://schemas.microsoft.com/office/drawing/2014/main" id="{C9E1F2CA-2B0B-F64F-82E3-50F77BC0D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89" name="Rectangle 52">
              <a:extLst>
                <a:ext uri="{FF2B5EF4-FFF2-40B4-BE49-F238E27FC236}">
                  <a16:creationId xmlns:a16="http://schemas.microsoft.com/office/drawing/2014/main" id="{40A16114-5E8C-5A42-8FD7-6C49B6EDE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90" name="Rectangle 53">
              <a:extLst>
                <a:ext uri="{FF2B5EF4-FFF2-40B4-BE49-F238E27FC236}">
                  <a16:creationId xmlns:a16="http://schemas.microsoft.com/office/drawing/2014/main" id="{38D5BA8F-B1B2-EE41-8FF4-24307B500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91" name="Rectangle 54">
              <a:extLst>
                <a:ext uri="{FF2B5EF4-FFF2-40B4-BE49-F238E27FC236}">
                  <a16:creationId xmlns:a16="http://schemas.microsoft.com/office/drawing/2014/main" id="{A1F74D9F-3A5D-824A-9699-6ABBAC81E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92" name="Rectangle 55">
              <a:extLst>
                <a:ext uri="{FF2B5EF4-FFF2-40B4-BE49-F238E27FC236}">
                  <a16:creationId xmlns:a16="http://schemas.microsoft.com/office/drawing/2014/main" id="{CF409A3D-2E89-2443-9E2E-971DD5E7F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93" name="Rectangle 56">
              <a:extLst>
                <a:ext uri="{FF2B5EF4-FFF2-40B4-BE49-F238E27FC236}">
                  <a16:creationId xmlns:a16="http://schemas.microsoft.com/office/drawing/2014/main" id="{BCB1C3A9-8C30-5540-B320-0721075AB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094" name="Rectangle 57">
              <a:extLst>
                <a:ext uri="{FF2B5EF4-FFF2-40B4-BE49-F238E27FC236}">
                  <a16:creationId xmlns:a16="http://schemas.microsoft.com/office/drawing/2014/main" id="{B92DF729-1961-D240-BB22-94E08EF1C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95" name="Rectangle 58">
              <a:extLst>
                <a:ext uri="{FF2B5EF4-FFF2-40B4-BE49-F238E27FC236}">
                  <a16:creationId xmlns:a16="http://schemas.microsoft.com/office/drawing/2014/main" id="{9FC40B4C-C423-3740-AD7F-0ADC6B5F2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096" name="Rectangle 59">
              <a:extLst>
                <a:ext uri="{FF2B5EF4-FFF2-40B4-BE49-F238E27FC236}">
                  <a16:creationId xmlns:a16="http://schemas.microsoft.com/office/drawing/2014/main" id="{BE53D8C4-1885-2E42-82A4-EC50EED55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97" name="Rectangle 60">
              <a:extLst>
                <a:ext uri="{FF2B5EF4-FFF2-40B4-BE49-F238E27FC236}">
                  <a16:creationId xmlns:a16="http://schemas.microsoft.com/office/drawing/2014/main" id="{06D40616-C459-D74A-B8DB-1B02F08B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29098" name="Rectangle 61">
              <a:extLst>
                <a:ext uri="{FF2B5EF4-FFF2-40B4-BE49-F238E27FC236}">
                  <a16:creationId xmlns:a16="http://schemas.microsoft.com/office/drawing/2014/main" id="{01605DD7-F874-4E40-B89E-0637E2E35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099" name="Rectangle 62">
              <a:extLst>
                <a:ext uri="{FF2B5EF4-FFF2-40B4-BE49-F238E27FC236}">
                  <a16:creationId xmlns:a16="http://schemas.microsoft.com/office/drawing/2014/main" id="{B52E7A79-EF40-B848-B15F-232C4CC8D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00" name="Rectangle 63">
              <a:extLst>
                <a:ext uri="{FF2B5EF4-FFF2-40B4-BE49-F238E27FC236}">
                  <a16:creationId xmlns:a16="http://schemas.microsoft.com/office/drawing/2014/main" id="{359E5F12-D341-CF4D-838B-96BDA34F0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01" name="Rectangle 64">
              <a:extLst>
                <a:ext uri="{FF2B5EF4-FFF2-40B4-BE49-F238E27FC236}">
                  <a16:creationId xmlns:a16="http://schemas.microsoft.com/office/drawing/2014/main" id="{3A9AA666-855D-1342-8E3D-73967EF49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02" name="Rectangle 65">
              <a:extLst>
                <a:ext uri="{FF2B5EF4-FFF2-40B4-BE49-F238E27FC236}">
                  <a16:creationId xmlns:a16="http://schemas.microsoft.com/office/drawing/2014/main" id="{CCB21134-0EA0-154E-85DB-845D20752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03" name="Rectangle 66">
              <a:extLst>
                <a:ext uri="{FF2B5EF4-FFF2-40B4-BE49-F238E27FC236}">
                  <a16:creationId xmlns:a16="http://schemas.microsoft.com/office/drawing/2014/main" id="{768E0509-0DFB-3143-B603-7A97CDE55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04" name="Rectangle 67">
              <a:extLst>
                <a:ext uri="{FF2B5EF4-FFF2-40B4-BE49-F238E27FC236}">
                  <a16:creationId xmlns:a16="http://schemas.microsoft.com/office/drawing/2014/main" id="{E2581591-CEC3-0949-94DA-73238159F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05" name="Rectangle 68">
              <a:extLst>
                <a:ext uri="{FF2B5EF4-FFF2-40B4-BE49-F238E27FC236}">
                  <a16:creationId xmlns:a16="http://schemas.microsoft.com/office/drawing/2014/main" id="{45DB4228-5101-6440-BD3B-C564C7AE4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06" name="Rectangle 69">
              <a:extLst>
                <a:ext uri="{FF2B5EF4-FFF2-40B4-BE49-F238E27FC236}">
                  <a16:creationId xmlns:a16="http://schemas.microsoft.com/office/drawing/2014/main" id="{BD39E1B7-CC9C-D147-84B4-AA07B561B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07" name="Rectangle 70">
              <a:extLst>
                <a:ext uri="{FF2B5EF4-FFF2-40B4-BE49-F238E27FC236}">
                  <a16:creationId xmlns:a16="http://schemas.microsoft.com/office/drawing/2014/main" id="{00B1C0F9-6C30-0D4A-99BE-CE680C310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9108" name="Rectangle 71">
              <a:extLst>
                <a:ext uri="{FF2B5EF4-FFF2-40B4-BE49-F238E27FC236}">
                  <a16:creationId xmlns:a16="http://schemas.microsoft.com/office/drawing/2014/main" id="{D3E468B6-CE57-DB41-AB93-61864BBB1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09" name="Rectangle 72">
              <a:extLst>
                <a:ext uri="{FF2B5EF4-FFF2-40B4-BE49-F238E27FC236}">
                  <a16:creationId xmlns:a16="http://schemas.microsoft.com/office/drawing/2014/main" id="{A1AA8007-6233-9945-ADD5-DCA9FCC3B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10" name="Rectangle 73">
              <a:extLst>
                <a:ext uri="{FF2B5EF4-FFF2-40B4-BE49-F238E27FC236}">
                  <a16:creationId xmlns:a16="http://schemas.microsoft.com/office/drawing/2014/main" id="{0F300344-6DF4-9C43-9035-8187A8152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11" name="Rectangle 74">
              <a:extLst>
                <a:ext uri="{FF2B5EF4-FFF2-40B4-BE49-F238E27FC236}">
                  <a16:creationId xmlns:a16="http://schemas.microsoft.com/office/drawing/2014/main" id="{301DD063-59C1-8A4C-98CC-09C2C5BC8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12" name="Rectangle 75">
              <a:extLst>
                <a:ext uri="{FF2B5EF4-FFF2-40B4-BE49-F238E27FC236}">
                  <a16:creationId xmlns:a16="http://schemas.microsoft.com/office/drawing/2014/main" id="{CD5BF139-1CDF-2D48-BEF8-03FEDFBE1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13" name="Rectangle 76">
              <a:extLst>
                <a:ext uri="{FF2B5EF4-FFF2-40B4-BE49-F238E27FC236}">
                  <a16:creationId xmlns:a16="http://schemas.microsoft.com/office/drawing/2014/main" id="{70A74D5E-D6EB-0B40-809A-A4EF270B6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14" name="Rectangle 77">
              <a:extLst>
                <a:ext uri="{FF2B5EF4-FFF2-40B4-BE49-F238E27FC236}">
                  <a16:creationId xmlns:a16="http://schemas.microsoft.com/office/drawing/2014/main" id="{116877CA-BF82-DB42-8C21-6250900B6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29115" name="Rectangle 78">
              <a:extLst>
                <a:ext uri="{FF2B5EF4-FFF2-40B4-BE49-F238E27FC236}">
                  <a16:creationId xmlns:a16="http://schemas.microsoft.com/office/drawing/2014/main" id="{9D467AAA-04DC-934C-AD8E-978936C0C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29116" name="Rectangle 79">
              <a:extLst>
                <a:ext uri="{FF2B5EF4-FFF2-40B4-BE49-F238E27FC236}">
                  <a16:creationId xmlns:a16="http://schemas.microsoft.com/office/drawing/2014/main" id="{1ABD3D40-7847-014B-A80F-9DE0822B0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17" name="Rectangle 80">
              <a:extLst>
                <a:ext uri="{FF2B5EF4-FFF2-40B4-BE49-F238E27FC236}">
                  <a16:creationId xmlns:a16="http://schemas.microsoft.com/office/drawing/2014/main" id="{5B889E55-EC9B-6A4F-8DB4-935C8A124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29118" name="Rectangle 81">
              <a:extLst>
                <a:ext uri="{FF2B5EF4-FFF2-40B4-BE49-F238E27FC236}">
                  <a16:creationId xmlns:a16="http://schemas.microsoft.com/office/drawing/2014/main" id="{0BDA14E6-A43C-984D-853E-BDD2A0A11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19" name="Rectangle 82">
              <a:extLst>
                <a:ext uri="{FF2B5EF4-FFF2-40B4-BE49-F238E27FC236}">
                  <a16:creationId xmlns:a16="http://schemas.microsoft.com/office/drawing/2014/main" id="{0653D939-14DF-4240-8875-53534DB13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29120" name="Rectangle 83">
              <a:extLst>
                <a:ext uri="{FF2B5EF4-FFF2-40B4-BE49-F238E27FC236}">
                  <a16:creationId xmlns:a16="http://schemas.microsoft.com/office/drawing/2014/main" id="{2D6FD9EF-DCD2-904A-8BF7-FA37F90BA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29027" name="Rectangle 2">
            <a:extLst>
              <a:ext uri="{FF2B5EF4-FFF2-40B4-BE49-F238E27FC236}">
                <a16:creationId xmlns:a16="http://schemas.microsoft.com/office/drawing/2014/main" id="{4E0A4D3E-261B-2249-A270-4EEBEBC254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29028" name="Rectangle 110">
            <a:extLst>
              <a:ext uri="{FF2B5EF4-FFF2-40B4-BE49-F238E27FC236}">
                <a16:creationId xmlns:a16="http://schemas.microsoft.com/office/drawing/2014/main" id="{F25CD0DD-2EFA-F148-9399-98E5CE08A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29029" name="Rectangle 118">
            <a:extLst>
              <a:ext uri="{FF2B5EF4-FFF2-40B4-BE49-F238E27FC236}">
                <a16:creationId xmlns:a16="http://schemas.microsoft.com/office/drawing/2014/main" id="{531151CD-E5CF-B242-AF40-B2EBF56348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29030" name="Rectangle 126">
            <a:extLst>
              <a:ext uri="{FF2B5EF4-FFF2-40B4-BE49-F238E27FC236}">
                <a16:creationId xmlns:a16="http://schemas.microsoft.com/office/drawing/2014/main" id="{0D809486-926B-F34F-840D-C18520D98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29031" name="Rectangle 134">
            <a:extLst>
              <a:ext uri="{FF2B5EF4-FFF2-40B4-BE49-F238E27FC236}">
                <a16:creationId xmlns:a16="http://schemas.microsoft.com/office/drawing/2014/main" id="{C1B18A88-EA53-2341-91C3-4E3B1C1CC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29032" name="Rectangle 116">
            <a:extLst>
              <a:ext uri="{FF2B5EF4-FFF2-40B4-BE49-F238E27FC236}">
                <a16:creationId xmlns:a16="http://schemas.microsoft.com/office/drawing/2014/main" id="{A8C5ACD0-64F3-6E4E-830F-115858F26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9033" name="Rectangle 124">
            <a:extLst>
              <a:ext uri="{FF2B5EF4-FFF2-40B4-BE49-F238E27FC236}">
                <a16:creationId xmlns:a16="http://schemas.microsoft.com/office/drawing/2014/main" id="{6EB9A715-B80E-C443-8030-1370AB210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9034" name="Rectangle 132">
            <a:extLst>
              <a:ext uri="{FF2B5EF4-FFF2-40B4-BE49-F238E27FC236}">
                <a16:creationId xmlns:a16="http://schemas.microsoft.com/office/drawing/2014/main" id="{FDE2109D-EA31-5045-8CFB-F3A4698A9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29035" name="Rectangle 140">
            <a:extLst>
              <a:ext uri="{FF2B5EF4-FFF2-40B4-BE49-F238E27FC236}">
                <a16:creationId xmlns:a16="http://schemas.microsoft.com/office/drawing/2014/main" id="{61894638-7EB9-024D-A86D-1C1E6D10A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29036" name="Picture 2" descr="Screen shot 2013-10-21 at 1.42.50 PM.png">
            <a:extLst>
              <a:ext uri="{FF2B5EF4-FFF2-40B4-BE49-F238E27FC236}">
                <a16:creationId xmlns:a16="http://schemas.microsoft.com/office/drawing/2014/main" id="{02A184D1-5BE4-0046-9017-6A167BB83D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37" name="Picture 164" descr="Screen shot 2013-12-06 at 11.55.56 AM.png">
            <a:extLst>
              <a:ext uri="{FF2B5EF4-FFF2-40B4-BE49-F238E27FC236}">
                <a16:creationId xmlns:a16="http://schemas.microsoft.com/office/drawing/2014/main" id="{944A1694-3F23-C140-848E-1F348B5729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8" name="Rectangle 165">
            <a:extLst>
              <a:ext uri="{FF2B5EF4-FFF2-40B4-BE49-F238E27FC236}">
                <a16:creationId xmlns:a16="http://schemas.microsoft.com/office/drawing/2014/main" id="{4CF7BA81-6448-FC49-8434-9B7274C71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9039" name="Rectangle 166">
            <a:extLst>
              <a:ext uri="{FF2B5EF4-FFF2-40B4-BE49-F238E27FC236}">
                <a16:creationId xmlns:a16="http://schemas.microsoft.com/office/drawing/2014/main" id="{ED7562E4-F98B-6841-8A44-D15219427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9040" name="Rectangle 111">
            <a:extLst>
              <a:ext uri="{FF2B5EF4-FFF2-40B4-BE49-F238E27FC236}">
                <a16:creationId xmlns:a16="http://schemas.microsoft.com/office/drawing/2014/main" id="{6CE6A9DD-F03F-D540-9D14-AAB3D1B9E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49" name="Group 13">
            <a:extLst>
              <a:ext uri="{FF2B5EF4-FFF2-40B4-BE49-F238E27FC236}">
                <a16:creationId xmlns:a16="http://schemas.microsoft.com/office/drawing/2014/main" id="{174C0BF4-7E83-744D-A434-694C3BD64DBC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0146" name="Rectangle 85">
              <a:extLst>
                <a:ext uri="{FF2B5EF4-FFF2-40B4-BE49-F238E27FC236}">
                  <a16:creationId xmlns:a16="http://schemas.microsoft.com/office/drawing/2014/main" id="{2699C3DA-4007-414F-A486-90CF60561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7" name="Rectangle 86">
              <a:extLst>
                <a:ext uri="{FF2B5EF4-FFF2-40B4-BE49-F238E27FC236}">
                  <a16:creationId xmlns:a16="http://schemas.microsoft.com/office/drawing/2014/main" id="{31190CD3-3023-F04F-B40D-EB833F28A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8" name="Rectangle 88">
              <a:extLst>
                <a:ext uri="{FF2B5EF4-FFF2-40B4-BE49-F238E27FC236}">
                  <a16:creationId xmlns:a16="http://schemas.microsoft.com/office/drawing/2014/main" id="{DA0C499D-1F58-9A4C-88CF-1A7F88C45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9" name="Rectangle 89">
              <a:extLst>
                <a:ext uri="{FF2B5EF4-FFF2-40B4-BE49-F238E27FC236}">
                  <a16:creationId xmlns:a16="http://schemas.microsoft.com/office/drawing/2014/main" id="{EFFCBB0E-3142-FA42-90ED-76C2D635D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0150" name="Rectangle 90">
              <a:extLst>
                <a:ext uri="{FF2B5EF4-FFF2-40B4-BE49-F238E27FC236}">
                  <a16:creationId xmlns:a16="http://schemas.microsoft.com/office/drawing/2014/main" id="{5320DE4F-7833-8F45-9C1B-0D7177B00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1" name="Rectangle 91">
              <a:extLst>
                <a:ext uri="{FF2B5EF4-FFF2-40B4-BE49-F238E27FC236}">
                  <a16:creationId xmlns:a16="http://schemas.microsoft.com/office/drawing/2014/main" id="{EBCA0220-3C26-D649-8226-F99680C7E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0152" name="Rectangle 92">
              <a:extLst>
                <a:ext uri="{FF2B5EF4-FFF2-40B4-BE49-F238E27FC236}">
                  <a16:creationId xmlns:a16="http://schemas.microsoft.com/office/drawing/2014/main" id="{302FE5CD-4C8D-774A-BF6E-276D5D63B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3" name="Rectangle 93">
              <a:extLst>
                <a:ext uri="{FF2B5EF4-FFF2-40B4-BE49-F238E27FC236}">
                  <a16:creationId xmlns:a16="http://schemas.microsoft.com/office/drawing/2014/main" id="{3A8101F2-7681-D044-A09F-D4FA4D75E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4" name="Rectangle 94">
              <a:extLst>
                <a:ext uri="{FF2B5EF4-FFF2-40B4-BE49-F238E27FC236}">
                  <a16:creationId xmlns:a16="http://schemas.microsoft.com/office/drawing/2014/main" id="{C665CA96-6294-B742-878B-6FE2D9EAE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5" name="Rectangle 95">
              <a:extLst>
                <a:ext uri="{FF2B5EF4-FFF2-40B4-BE49-F238E27FC236}">
                  <a16:creationId xmlns:a16="http://schemas.microsoft.com/office/drawing/2014/main" id="{A139BCDB-7F6B-6049-BEA3-555D81AC5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0156" name="Rectangle 96">
              <a:extLst>
                <a:ext uri="{FF2B5EF4-FFF2-40B4-BE49-F238E27FC236}">
                  <a16:creationId xmlns:a16="http://schemas.microsoft.com/office/drawing/2014/main" id="{81479352-9ADC-3640-9BD6-4237B47D8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57" name="Rectangle 97">
              <a:extLst>
                <a:ext uri="{FF2B5EF4-FFF2-40B4-BE49-F238E27FC236}">
                  <a16:creationId xmlns:a16="http://schemas.microsoft.com/office/drawing/2014/main" id="{5B6C4251-F065-DC42-B22C-6E9517900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0158" name="Rectangle 98">
              <a:extLst>
                <a:ext uri="{FF2B5EF4-FFF2-40B4-BE49-F238E27FC236}">
                  <a16:creationId xmlns:a16="http://schemas.microsoft.com/office/drawing/2014/main" id="{B5F3315A-20AE-FF48-93F9-D90AAADDE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0159" name="Rectangle 99">
              <a:extLst>
                <a:ext uri="{FF2B5EF4-FFF2-40B4-BE49-F238E27FC236}">
                  <a16:creationId xmlns:a16="http://schemas.microsoft.com/office/drawing/2014/main" id="{EF95F27C-7920-A847-9FFE-93ECE2165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0160" name="Rectangle 100">
              <a:extLst>
                <a:ext uri="{FF2B5EF4-FFF2-40B4-BE49-F238E27FC236}">
                  <a16:creationId xmlns:a16="http://schemas.microsoft.com/office/drawing/2014/main" id="{12611826-7CAC-904A-9ED4-0AF2007AB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0161" name="Rectangle 101">
              <a:extLst>
                <a:ext uri="{FF2B5EF4-FFF2-40B4-BE49-F238E27FC236}">
                  <a16:creationId xmlns:a16="http://schemas.microsoft.com/office/drawing/2014/main" id="{A4B0E26A-BE97-2E41-8875-73B281C2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0162" name="Rectangle 102">
              <a:extLst>
                <a:ext uri="{FF2B5EF4-FFF2-40B4-BE49-F238E27FC236}">
                  <a16:creationId xmlns:a16="http://schemas.microsoft.com/office/drawing/2014/main" id="{C2DF0B8E-297D-6B47-806A-54E3DEA5F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0163" name="Rectangle 103">
              <a:extLst>
                <a:ext uri="{FF2B5EF4-FFF2-40B4-BE49-F238E27FC236}">
                  <a16:creationId xmlns:a16="http://schemas.microsoft.com/office/drawing/2014/main" id="{C14BA7C2-17F0-8343-A40C-470D3C2C1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64" name="Rectangle 104">
              <a:extLst>
                <a:ext uri="{FF2B5EF4-FFF2-40B4-BE49-F238E27FC236}">
                  <a16:creationId xmlns:a16="http://schemas.microsoft.com/office/drawing/2014/main" id="{412100E4-7E71-E041-93FE-981E7532D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0165" name="Rectangle 105">
              <a:extLst>
                <a:ext uri="{FF2B5EF4-FFF2-40B4-BE49-F238E27FC236}">
                  <a16:creationId xmlns:a16="http://schemas.microsoft.com/office/drawing/2014/main" id="{22DA6492-D617-0740-9B47-58ECE5E36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66" name="Rectangle 106">
              <a:extLst>
                <a:ext uri="{FF2B5EF4-FFF2-40B4-BE49-F238E27FC236}">
                  <a16:creationId xmlns:a16="http://schemas.microsoft.com/office/drawing/2014/main" id="{7B620E9D-B2DF-7F40-98C9-325E4999D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67" name="Rectangle 107">
              <a:extLst>
                <a:ext uri="{FF2B5EF4-FFF2-40B4-BE49-F238E27FC236}">
                  <a16:creationId xmlns:a16="http://schemas.microsoft.com/office/drawing/2014/main" id="{75BBE78A-33CF-BE4D-9134-14874F259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68" name="Rectangle 108">
              <a:extLst>
                <a:ext uri="{FF2B5EF4-FFF2-40B4-BE49-F238E27FC236}">
                  <a16:creationId xmlns:a16="http://schemas.microsoft.com/office/drawing/2014/main" id="{9B64FA02-7B5C-EE46-83E5-D4B345ED1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0169" name="Rectangle 109">
              <a:extLst>
                <a:ext uri="{FF2B5EF4-FFF2-40B4-BE49-F238E27FC236}">
                  <a16:creationId xmlns:a16="http://schemas.microsoft.com/office/drawing/2014/main" id="{4B8C92EA-30F9-0242-B3A3-BF223A8BE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0" name="Rectangle 112">
              <a:extLst>
                <a:ext uri="{FF2B5EF4-FFF2-40B4-BE49-F238E27FC236}">
                  <a16:creationId xmlns:a16="http://schemas.microsoft.com/office/drawing/2014/main" id="{B2FAE073-526D-1243-BF22-B610C386F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1" name="Rectangle 114">
              <a:extLst>
                <a:ext uri="{FF2B5EF4-FFF2-40B4-BE49-F238E27FC236}">
                  <a16:creationId xmlns:a16="http://schemas.microsoft.com/office/drawing/2014/main" id="{C4DDD55F-73C6-1044-8BA2-AA83FCF1E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2" name="Rectangle 115">
              <a:extLst>
                <a:ext uri="{FF2B5EF4-FFF2-40B4-BE49-F238E27FC236}">
                  <a16:creationId xmlns:a16="http://schemas.microsoft.com/office/drawing/2014/main" id="{349F2CD1-9767-1E4B-B295-4B7B2EF2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3" name="Rectangle 117">
              <a:extLst>
                <a:ext uri="{FF2B5EF4-FFF2-40B4-BE49-F238E27FC236}">
                  <a16:creationId xmlns:a16="http://schemas.microsoft.com/office/drawing/2014/main" id="{F72F67E3-2195-634A-9DAA-967F5C138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4" name="Rectangle 120">
              <a:extLst>
                <a:ext uri="{FF2B5EF4-FFF2-40B4-BE49-F238E27FC236}">
                  <a16:creationId xmlns:a16="http://schemas.microsoft.com/office/drawing/2014/main" id="{B9F44502-1855-FE45-AE64-224F5C708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5" name="Rectangle 122">
              <a:extLst>
                <a:ext uri="{FF2B5EF4-FFF2-40B4-BE49-F238E27FC236}">
                  <a16:creationId xmlns:a16="http://schemas.microsoft.com/office/drawing/2014/main" id="{1A4D39B3-EB35-8142-9B47-B588E745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6" name="Rectangle 123">
              <a:extLst>
                <a:ext uri="{FF2B5EF4-FFF2-40B4-BE49-F238E27FC236}">
                  <a16:creationId xmlns:a16="http://schemas.microsoft.com/office/drawing/2014/main" id="{E6702D3E-62DB-8E4A-904D-60B1FCA38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7" name="Rectangle 125">
              <a:extLst>
                <a:ext uri="{FF2B5EF4-FFF2-40B4-BE49-F238E27FC236}">
                  <a16:creationId xmlns:a16="http://schemas.microsoft.com/office/drawing/2014/main" id="{62163916-A350-DB4A-B19A-6771A8238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8" name="Rectangle 128">
              <a:extLst>
                <a:ext uri="{FF2B5EF4-FFF2-40B4-BE49-F238E27FC236}">
                  <a16:creationId xmlns:a16="http://schemas.microsoft.com/office/drawing/2014/main" id="{0DD4D59C-0AFC-814D-A3EA-D70FFC799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79" name="Rectangle 130">
              <a:extLst>
                <a:ext uri="{FF2B5EF4-FFF2-40B4-BE49-F238E27FC236}">
                  <a16:creationId xmlns:a16="http://schemas.microsoft.com/office/drawing/2014/main" id="{2A4FBA74-86C0-C14B-A464-F870D5025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0" name="Rectangle 131">
              <a:extLst>
                <a:ext uri="{FF2B5EF4-FFF2-40B4-BE49-F238E27FC236}">
                  <a16:creationId xmlns:a16="http://schemas.microsoft.com/office/drawing/2014/main" id="{4B52E4F3-5BFD-AC41-B07F-3C4704CC7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1" name="Rectangle 133">
              <a:extLst>
                <a:ext uri="{FF2B5EF4-FFF2-40B4-BE49-F238E27FC236}">
                  <a16:creationId xmlns:a16="http://schemas.microsoft.com/office/drawing/2014/main" id="{7B6ADA97-3713-4A41-BA1C-D8599BFA6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2" name="Rectangle 136">
              <a:extLst>
                <a:ext uri="{FF2B5EF4-FFF2-40B4-BE49-F238E27FC236}">
                  <a16:creationId xmlns:a16="http://schemas.microsoft.com/office/drawing/2014/main" id="{B9BFAE6F-27F1-E34A-93AC-C5715B149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3" name="Rectangle 138">
              <a:extLst>
                <a:ext uri="{FF2B5EF4-FFF2-40B4-BE49-F238E27FC236}">
                  <a16:creationId xmlns:a16="http://schemas.microsoft.com/office/drawing/2014/main" id="{2BC66B91-6212-C64A-8953-38170F11B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84" name="Rectangle 139">
              <a:extLst>
                <a:ext uri="{FF2B5EF4-FFF2-40B4-BE49-F238E27FC236}">
                  <a16:creationId xmlns:a16="http://schemas.microsoft.com/office/drawing/2014/main" id="{C5BB8C19-208F-7B44-A345-7DD90A1B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0050" name="Group 69">
            <a:extLst>
              <a:ext uri="{FF2B5EF4-FFF2-40B4-BE49-F238E27FC236}">
                <a16:creationId xmlns:a16="http://schemas.microsoft.com/office/drawing/2014/main" id="{37DB517A-DE71-4740-8F3C-751AF730C494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0066" name="Rectangle 4">
              <a:extLst>
                <a:ext uri="{FF2B5EF4-FFF2-40B4-BE49-F238E27FC236}">
                  <a16:creationId xmlns:a16="http://schemas.microsoft.com/office/drawing/2014/main" id="{06131C85-23AD-5F49-851F-F6D8025E8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67" name="Rectangle 5">
              <a:extLst>
                <a:ext uri="{FF2B5EF4-FFF2-40B4-BE49-F238E27FC236}">
                  <a16:creationId xmlns:a16="http://schemas.microsoft.com/office/drawing/2014/main" id="{BDE38879-136B-D743-95B5-6520DEE6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68" name="Rectangle 6">
              <a:extLst>
                <a:ext uri="{FF2B5EF4-FFF2-40B4-BE49-F238E27FC236}">
                  <a16:creationId xmlns:a16="http://schemas.microsoft.com/office/drawing/2014/main" id="{3E13EE45-2535-A24A-9E14-A1F2404F7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69" name="Rectangle 7">
              <a:extLst>
                <a:ext uri="{FF2B5EF4-FFF2-40B4-BE49-F238E27FC236}">
                  <a16:creationId xmlns:a16="http://schemas.microsoft.com/office/drawing/2014/main" id="{C25BB937-EBB8-9D4B-B7EC-74AE4FFBC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0070" name="Rectangle 8">
              <a:extLst>
                <a:ext uri="{FF2B5EF4-FFF2-40B4-BE49-F238E27FC236}">
                  <a16:creationId xmlns:a16="http://schemas.microsoft.com/office/drawing/2014/main" id="{B821A915-69CD-F748-9AFB-92F025357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1" name="Rectangle 9">
              <a:extLst>
                <a:ext uri="{FF2B5EF4-FFF2-40B4-BE49-F238E27FC236}">
                  <a16:creationId xmlns:a16="http://schemas.microsoft.com/office/drawing/2014/main" id="{CBF94ADC-79BC-5143-AEEC-91F128DBC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2" name="Rectangle 10">
              <a:extLst>
                <a:ext uri="{FF2B5EF4-FFF2-40B4-BE49-F238E27FC236}">
                  <a16:creationId xmlns:a16="http://schemas.microsoft.com/office/drawing/2014/main" id="{9ABC6F32-2B94-2D4F-BBA8-B6405D265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3" name="Rectangle 11">
              <a:extLst>
                <a:ext uri="{FF2B5EF4-FFF2-40B4-BE49-F238E27FC236}">
                  <a16:creationId xmlns:a16="http://schemas.microsoft.com/office/drawing/2014/main" id="{D9E0561C-A4EE-BC43-B316-ADF1BA9C4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4" name="Rectangle 12">
              <a:extLst>
                <a:ext uri="{FF2B5EF4-FFF2-40B4-BE49-F238E27FC236}">
                  <a16:creationId xmlns:a16="http://schemas.microsoft.com/office/drawing/2014/main" id="{120A3391-C09C-B94C-93BA-8C0C07FA7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0075" name="Rectangle 13">
              <a:extLst>
                <a:ext uri="{FF2B5EF4-FFF2-40B4-BE49-F238E27FC236}">
                  <a16:creationId xmlns:a16="http://schemas.microsoft.com/office/drawing/2014/main" id="{70C8161D-2BF5-9A48-AA80-4228EC9F7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76" name="Rectangle 14">
              <a:extLst>
                <a:ext uri="{FF2B5EF4-FFF2-40B4-BE49-F238E27FC236}">
                  <a16:creationId xmlns:a16="http://schemas.microsoft.com/office/drawing/2014/main" id="{393CCD9A-F809-9B44-812E-D464D77B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0077" name="Rectangle 15">
              <a:extLst>
                <a:ext uri="{FF2B5EF4-FFF2-40B4-BE49-F238E27FC236}">
                  <a16:creationId xmlns:a16="http://schemas.microsoft.com/office/drawing/2014/main" id="{2507B736-2045-6442-AA00-56E9242DB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0078" name="Rectangle 16">
              <a:extLst>
                <a:ext uri="{FF2B5EF4-FFF2-40B4-BE49-F238E27FC236}">
                  <a16:creationId xmlns:a16="http://schemas.microsoft.com/office/drawing/2014/main" id="{F94FFB36-B582-6347-8F0B-C80E7BA96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0079" name="Rectangle 17">
              <a:extLst>
                <a:ext uri="{FF2B5EF4-FFF2-40B4-BE49-F238E27FC236}">
                  <a16:creationId xmlns:a16="http://schemas.microsoft.com/office/drawing/2014/main" id="{6159E9E9-0666-D543-81B5-DA647150B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080" name="Rectangle 18">
              <a:extLst>
                <a:ext uri="{FF2B5EF4-FFF2-40B4-BE49-F238E27FC236}">
                  <a16:creationId xmlns:a16="http://schemas.microsoft.com/office/drawing/2014/main" id="{4F59E41D-EC35-DA40-9930-9BEC3D73C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0081" name="Rectangle 19">
              <a:extLst>
                <a:ext uri="{FF2B5EF4-FFF2-40B4-BE49-F238E27FC236}">
                  <a16:creationId xmlns:a16="http://schemas.microsoft.com/office/drawing/2014/main" id="{172E7583-B6DF-CF4A-B7E3-7CFD05EA2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0082" name="Rectangle 20">
              <a:extLst>
                <a:ext uri="{FF2B5EF4-FFF2-40B4-BE49-F238E27FC236}">
                  <a16:creationId xmlns:a16="http://schemas.microsoft.com/office/drawing/2014/main" id="{8832F4A3-3B00-0B4B-875A-769E6BD95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83" name="Rectangle 21">
              <a:extLst>
                <a:ext uri="{FF2B5EF4-FFF2-40B4-BE49-F238E27FC236}">
                  <a16:creationId xmlns:a16="http://schemas.microsoft.com/office/drawing/2014/main" id="{B79B4EE0-D6C8-D24A-B868-C10100CC9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084" name="Rectangle 22">
              <a:extLst>
                <a:ext uri="{FF2B5EF4-FFF2-40B4-BE49-F238E27FC236}">
                  <a16:creationId xmlns:a16="http://schemas.microsoft.com/office/drawing/2014/main" id="{AB76B092-C268-6C40-8DCE-447A533A9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85" name="Rectangle 23">
              <a:extLst>
                <a:ext uri="{FF2B5EF4-FFF2-40B4-BE49-F238E27FC236}">
                  <a16:creationId xmlns:a16="http://schemas.microsoft.com/office/drawing/2014/main" id="{F8514AEA-D0B8-7744-9695-B1408A5F5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86" name="Rectangle 24">
              <a:extLst>
                <a:ext uri="{FF2B5EF4-FFF2-40B4-BE49-F238E27FC236}">
                  <a16:creationId xmlns:a16="http://schemas.microsoft.com/office/drawing/2014/main" id="{5C945625-07B6-8149-BEA1-43B4829E4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87" name="Rectangle 25">
              <a:extLst>
                <a:ext uri="{FF2B5EF4-FFF2-40B4-BE49-F238E27FC236}">
                  <a16:creationId xmlns:a16="http://schemas.microsoft.com/office/drawing/2014/main" id="{856112D6-FF8E-DE45-A44B-C2A29620E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0088" name="Rectangle 26">
              <a:extLst>
                <a:ext uri="{FF2B5EF4-FFF2-40B4-BE49-F238E27FC236}">
                  <a16:creationId xmlns:a16="http://schemas.microsoft.com/office/drawing/2014/main" id="{26B77CCB-9DC6-5444-89EC-42635F388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0089" name="Rectangle 27">
              <a:extLst>
                <a:ext uri="{FF2B5EF4-FFF2-40B4-BE49-F238E27FC236}">
                  <a16:creationId xmlns:a16="http://schemas.microsoft.com/office/drawing/2014/main" id="{01FC56F4-3EF5-1E47-B59C-5014FC9B9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0090" name="Rectangle 28">
              <a:extLst>
                <a:ext uri="{FF2B5EF4-FFF2-40B4-BE49-F238E27FC236}">
                  <a16:creationId xmlns:a16="http://schemas.microsoft.com/office/drawing/2014/main" id="{0806130E-133D-DA42-8D3D-BCE576F6D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0091" name="Rectangle 29">
              <a:extLst>
                <a:ext uri="{FF2B5EF4-FFF2-40B4-BE49-F238E27FC236}">
                  <a16:creationId xmlns:a16="http://schemas.microsoft.com/office/drawing/2014/main" id="{75DC30C4-8827-B843-99AA-BE1474BE1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092" name="Rectangle 30">
              <a:extLst>
                <a:ext uri="{FF2B5EF4-FFF2-40B4-BE49-F238E27FC236}">
                  <a16:creationId xmlns:a16="http://schemas.microsoft.com/office/drawing/2014/main" id="{4EB57AC1-423D-9041-962D-C398BD54E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093" name="Rectangle 31">
              <a:extLst>
                <a:ext uri="{FF2B5EF4-FFF2-40B4-BE49-F238E27FC236}">
                  <a16:creationId xmlns:a16="http://schemas.microsoft.com/office/drawing/2014/main" id="{2ECFEFF0-1F88-EF42-9FF9-4B4C77F8B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0094" name="Rectangle 32">
              <a:extLst>
                <a:ext uri="{FF2B5EF4-FFF2-40B4-BE49-F238E27FC236}">
                  <a16:creationId xmlns:a16="http://schemas.microsoft.com/office/drawing/2014/main" id="{478E5F78-61BF-DD43-A37C-8D342C0CA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0095" name="Rectangle 33">
              <a:extLst>
                <a:ext uri="{FF2B5EF4-FFF2-40B4-BE49-F238E27FC236}">
                  <a16:creationId xmlns:a16="http://schemas.microsoft.com/office/drawing/2014/main" id="{DED3DCB8-61B2-7545-AA48-36A8F6E73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0096" name="Rectangle 34">
              <a:extLst>
                <a:ext uri="{FF2B5EF4-FFF2-40B4-BE49-F238E27FC236}">
                  <a16:creationId xmlns:a16="http://schemas.microsoft.com/office/drawing/2014/main" id="{2F0A5467-1D79-CF4F-BE39-94E1181E6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097" name="Rectangle 35">
              <a:extLst>
                <a:ext uri="{FF2B5EF4-FFF2-40B4-BE49-F238E27FC236}">
                  <a16:creationId xmlns:a16="http://schemas.microsoft.com/office/drawing/2014/main" id="{86A71E1A-1920-714D-918D-C76A1F17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0098" name="Rectangle 36">
              <a:extLst>
                <a:ext uri="{FF2B5EF4-FFF2-40B4-BE49-F238E27FC236}">
                  <a16:creationId xmlns:a16="http://schemas.microsoft.com/office/drawing/2014/main" id="{67BF0EA5-1435-E440-AC22-22BCE63B3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0099" name="Rectangle 37">
              <a:extLst>
                <a:ext uri="{FF2B5EF4-FFF2-40B4-BE49-F238E27FC236}">
                  <a16:creationId xmlns:a16="http://schemas.microsoft.com/office/drawing/2014/main" id="{651AB388-D9A3-F74C-B5A8-56BD8659B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0100" name="Rectangle 38">
              <a:extLst>
                <a:ext uri="{FF2B5EF4-FFF2-40B4-BE49-F238E27FC236}">
                  <a16:creationId xmlns:a16="http://schemas.microsoft.com/office/drawing/2014/main" id="{39721A4F-1F65-FB4E-9CCB-7419CED1F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1" name="Rectangle 39">
              <a:extLst>
                <a:ext uri="{FF2B5EF4-FFF2-40B4-BE49-F238E27FC236}">
                  <a16:creationId xmlns:a16="http://schemas.microsoft.com/office/drawing/2014/main" id="{B997DABA-63C2-5A40-8F39-1E0E6D443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02" name="Rectangle 40">
              <a:extLst>
                <a:ext uri="{FF2B5EF4-FFF2-40B4-BE49-F238E27FC236}">
                  <a16:creationId xmlns:a16="http://schemas.microsoft.com/office/drawing/2014/main" id="{4F6C0004-A506-A44D-9DDD-B88890AD4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3" name="Rectangle 41">
              <a:extLst>
                <a:ext uri="{FF2B5EF4-FFF2-40B4-BE49-F238E27FC236}">
                  <a16:creationId xmlns:a16="http://schemas.microsoft.com/office/drawing/2014/main" id="{F8B6DB92-3F1D-8248-B66B-18929EC5B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4" name="Rectangle 42">
              <a:extLst>
                <a:ext uri="{FF2B5EF4-FFF2-40B4-BE49-F238E27FC236}">
                  <a16:creationId xmlns:a16="http://schemas.microsoft.com/office/drawing/2014/main" id="{B5F71E49-6D10-E542-8795-196037A7D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5" name="Rectangle 43">
              <a:extLst>
                <a:ext uri="{FF2B5EF4-FFF2-40B4-BE49-F238E27FC236}">
                  <a16:creationId xmlns:a16="http://schemas.microsoft.com/office/drawing/2014/main" id="{7CE86E7F-CD00-FE43-81C0-6AFB9B834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0106" name="Rectangle 44">
              <a:extLst>
                <a:ext uri="{FF2B5EF4-FFF2-40B4-BE49-F238E27FC236}">
                  <a16:creationId xmlns:a16="http://schemas.microsoft.com/office/drawing/2014/main" id="{A6D147EC-2714-F14E-B1E8-688C7FE90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07" name="Rectangle 45">
              <a:extLst>
                <a:ext uri="{FF2B5EF4-FFF2-40B4-BE49-F238E27FC236}">
                  <a16:creationId xmlns:a16="http://schemas.microsoft.com/office/drawing/2014/main" id="{8FA21F12-DC15-C04A-909D-D7F9EBDBC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08" name="Rectangle 46">
              <a:extLst>
                <a:ext uri="{FF2B5EF4-FFF2-40B4-BE49-F238E27FC236}">
                  <a16:creationId xmlns:a16="http://schemas.microsoft.com/office/drawing/2014/main" id="{59CFF3F3-BE27-0E4A-8D15-202CF6618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09" name="Rectangle 47">
              <a:extLst>
                <a:ext uri="{FF2B5EF4-FFF2-40B4-BE49-F238E27FC236}">
                  <a16:creationId xmlns:a16="http://schemas.microsoft.com/office/drawing/2014/main" id="{CF74F49A-E2BB-E548-8368-EAE9921E8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10" name="Rectangle 48">
              <a:extLst>
                <a:ext uri="{FF2B5EF4-FFF2-40B4-BE49-F238E27FC236}">
                  <a16:creationId xmlns:a16="http://schemas.microsoft.com/office/drawing/2014/main" id="{44616B60-E9AB-AF49-9087-FA120190B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11" name="Rectangle 49">
              <a:extLst>
                <a:ext uri="{FF2B5EF4-FFF2-40B4-BE49-F238E27FC236}">
                  <a16:creationId xmlns:a16="http://schemas.microsoft.com/office/drawing/2014/main" id="{32D68394-7E1A-8349-99A0-09CD33D17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12" name="Rectangle 50">
              <a:extLst>
                <a:ext uri="{FF2B5EF4-FFF2-40B4-BE49-F238E27FC236}">
                  <a16:creationId xmlns:a16="http://schemas.microsoft.com/office/drawing/2014/main" id="{DE1BD506-53FB-6141-BE9B-3535DCDC3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0113" name="Rectangle 51">
              <a:extLst>
                <a:ext uri="{FF2B5EF4-FFF2-40B4-BE49-F238E27FC236}">
                  <a16:creationId xmlns:a16="http://schemas.microsoft.com/office/drawing/2014/main" id="{82F072F3-2209-6543-8FDA-6123331EE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14" name="Rectangle 52">
              <a:extLst>
                <a:ext uri="{FF2B5EF4-FFF2-40B4-BE49-F238E27FC236}">
                  <a16:creationId xmlns:a16="http://schemas.microsoft.com/office/drawing/2014/main" id="{A4E875CA-7D69-A847-B9F2-19E4B68E8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15" name="Rectangle 53">
              <a:extLst>
                <a:ext uri="{FF2B5EF4-FFF2-40B4-BE49-F238E27FC236}">
                  <a16:creationId xmlns:a16="http://schemas.microsoft.com/office/drawing/2014/main" id="{F7D09A38-7A10-4C40-8F6A-723AAB6F8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16" name="Rectangle 54">
              <a:extLst>
                <a:ext uri="{FF2B5EF4-FFF2-40B4-BE49-F238E27FC236}">
                  <a16:creationId xmlns:a16="http://schemas.microsoft.com/office/drawing/2014/main" id="{D95BB2AD-8E2E-1D4D-BAF5-AC4257F5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17" name="Rectangle 55">
              <a:extLst>
                <a:ext uri="{FF2B5EF4-FFF2-40B4-BE49-F238E27FC236}">
                  <a16:creationId xmlns:a16="http://schemas.microsoft.com/office/drawing/2014/main" id="{30DDAF61-8860-4B40-9CAF-1060697D8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18" name="Rectangle 56">
              <a:extLst>
                <a:ext uri="{FF2B5EF4-FFF2-40B4-BE49-F238E27FC236}">
                  <a16:creationId xmlns:a16="http://schemas.microsoft.com/office/drawing/2014/main" id="{443F8DFB-4698-F047-ABF8-16EFFDA34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19" name="Rectangle 57">
              <a:extLst>
                <a:ext uri="{FF2B5EF4-FFF2-40B4-BE49-F238E27FC236}">
                  <a16:creationId xmlns:a16="http://schemas.microsoft.com/office/drawing/2014/main" id="{CD1E6006-06DB-B34E-9C05-0693DDDF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20" name="Rectangle 58">
              <a:extLst>
                <a:ext uri="{FF2B5EF4-FFF2-40B4-BE49-F238E27FC236}">
                  <a16:creationId xmlns:a16="http://schemas.microsoft.com/office/drawing/2014/main" id="{F57074A4-5300-1040-B7EF-E7A5DF259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21" name="Rectangle 59">
              <a:extLst>
                <a:ext uri="{FF2B5EF4-FFF2-40B4-BE49-F238E27FC236}">
                  <a16:creationId xmlns:a16="http://schemas.microsoft.com/office/drawing/2014/main" id="{D09AF07E-F2C8-5A46-B722-CC5288BBB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22" name="Rectangle 60">
              <a:extLst>
                <a:ext uri="{FF2B5EF4-FFF2-40B4-BE49-F238E27FC236}">
                  <a16:creationId xmlns:a16="http://schemas.microsoft.com/office/drawing/2014/main" id="{2C81AA2E-1871-0646-B9F1-D3650B8F4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0123" name="Rectangle 61">
              <a:extLst>
                <a:ext uri="{FF2B5EF4-FFF2-40B4-BE49-F238E27FC236}">
                  <a16:creationId xmlns:a16="http://schemas.microsoft.com/office/drawing/2014/main" id="{A6CA3F32-1C51-EF4C-857A-2D0C3F5DB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24" name="Rectangle 62">
              <a:extLst>
                <a:ext uri="{FF2B5EF4-FFF2-40B4-BE49-F238E27FC236}">
                  <a16:creationId xmlns:a16="http://schemas.microsoft.com/office/drawing/2014/main" id="{8AFEC944-A309-804B-A54E-D1A5AD324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25" name="Rectangle 63">
              <a:extLst>
                <a:ext uri="{FF2B5EF4-FFF2-40B4-BE49-F238E27FC236}">
                  <a16:creationId xmlns:a16="http://schemas.microsoft.com/office/drawing/2014/main" id="{5ECAAF4C-345C-E444-B91F-5414C1E0C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26" name="Rectangle 64">
              <a:extLst>
                <a:ext uri="{FF2B5EF4-FFF2-40B4-BE49-F238E27FC236}">
                  <a16:creationId xmlns:a16="http://schemas.microsoft.com/office/drawing/2014/main" id="{EE1F5D7D-0086-9840-98DE-B1CE38222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27" name="Rectangle 65">
              <a:extLst>
                <a:ext uri="{FF2B5EF4-FFF2-40B4-BE49-F238E27FC236}">
                  <a16:creationId xmlns:a16="http://schemas.microsoft.com/office/drawing/2014/main" id="{A451D288-5069-6D4F-AB97-B402AB05D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28" name="Rectangle 66">
              <a:extLst>
                <a:ext uri="{FF2B5EF4-FFF2-40B4-BE49-F238E27FC236}">
                  <a16:creationId xmlns:a16="http://schemas.microsoft.com/office/drawing/2014/main" id="{CD161CFB-7B8A-D645-A1CE-39356F453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29" name="Rectangle 67">
              <a:extLst>
                <a:ext uri="{FF2B5EF4-FFF2-40B4-BE49-F238E27FC236}">
                  <a16:creationId xmlns:a16="http://schemas.microsoft.com/office/drawing/2014/main" id="{5BC7F404-DA4A-B94E-8512-FBDEFF75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30" name="Rectangle 68">
              <a:extLst>
                <a:ext uri="{FF2B5EF4-FFF2-40B4-BE49-F238E27FC236}">
                  <a16:creationId xmlns:a16="http://schemas.microsoft.com/office/drawing/2014/main" id="{38D68FA4-CE0D-9049-85AC-79517E263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31" name="Rectangle 69">
              <a:extLst>
                <a:ext uri="{FF2B5EF4-FFF2-40B4-BE49-F238E27FC236}">
                  <a16:creationId xmlns:a16="http://schemas.microsoft.com/office/drawing/2014/main" id="{DCA6A7BF-E30B-7445-93F1-B35CECB47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32" name="Rectangle 70">
              <a:extLst>
                <a:ext uri="{FF2B5EF4-FFF2-40B4-BE49-F238E27FC236}">
                  <a16:creationId xmlns:a16="http://schemas.microsoft.com/office/drawing/2014/main" id="{37E036EB-8392-2143-AC36-6CF3FD31E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0133" name="Rectangle 71">
              <a:extLst>
                <a:ext uri="{FF2B5EF4-FFF2-40B4-BE49-F238E27FC236}">
                  <a16:creationId xmlns:a16="http://schemas.microsoft.com/office/drawing/2014/main" id="{0A239863-D53A-7147-BEC7-113BDCF34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34" name="Rectangle 72">
              <a:extLst>
                <a:ext uri="{FF2B5EF4-FFF2-40B4-BE49-F238E27FC236}">
                  <a16:creationId xmlns:a16="http://schemas.microsoft.com/office/drawing/2014/main" id="{59E1D600-F5AF-0E49-91DB-BE08329C4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35" name="Rectangle 73">
              <a:extLst>
                <a:ext uri="{FF2B5EF4-FFF2-40B4-BE49-F238E27FC236}">
                  <a16:creationId xmlns:a16="http://schemas.microsoft.com/office/drawing/2014/main" id="{44FF9AEA-4ACD-0C48-B632-E49697245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36" name="Rectangle 74">
              <a:extLst>
                <a:ext uri="{FF2B5EF4-FFF2-40B4-BE49-F238E27FC236}">
                  <a16:creationId xmlns:a16="http://schemas.microsoft.com/office/drawing/2014/main" id="{7C6DF8FB-BF45-2247-9C11-D783E3A35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37" name="Rectangle 75">
              <a:extLst>
                <a:ext uri="{FF2B5EF4-FFF2-40B4-BE49-F238E27FC236}">
                  <a16:creationId xmlns:a16="http://schemas.microsoft.com/office/drawing/2014/main" id="{D6136CDA-3535-1A48-BF66-282BC3EEE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38" name="Rectangle 76">
              <a:extLst>
                <a:ext uri="{FF2B5EF4-FFF2-40B4-BE49-F238E27FC236}">
                  <a16:creationId xmlns:a16="http://schemas.microsoft.com/office/drawing/2014/main" id="{33C231A1-ECF6-FC40-94A2-B1D8AB37E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39" name="Rectangle 77">
              <a:extLst>
                <a:ext uri="{FF2B5EF4-FFF2-40B4-BE49-F238E27FC236}">
                  <a16:creationId xmlns:a16="http://schemas.microsoft.com/office/drawing/2014/main" id="{33828A91-9E30-374D-BDC6-4B1AAC44F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0140" name="Rectangle 78">
              <a:extLst>
                <a:ext uri="{FF2B5EF4-FFF2-40B4-BE49-F238E27FC236}">
                  <a16:creationId xmlns:a16="http://schemas.microsoft.com/office/drawing/2014/main" id="{2A70F00D-2E37-3A40-A28C-6137FE5F0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0141" name="Rectangle 79">
              <a:extLst>
                <a:ext uri="{FF2B5EF4-FFF2-40B4-BE49-F238E27FC236}">
                  <a16:creationId xmlns:a16="http://schemas.microsoft.com/office/drawing/2014/main" id="{FF56F038-9E99-374F-B5DD-34A6411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2" name="Rectangle 80">
              <a:extLst>
                <a:ext uri="{FF2B5EF4-FFF2-40B4-BE49-F238E27FC236}">
                  <a16:creationId xmlns:a16="http://schemas.microsoft.com/office/drawing/2014/main" id="{98231610-933E-3744-B34B-0C939365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0143" name="Rectangle 81">
              <a:extLst>
                <a:ext uri="{FF2B5EF4-FFF2-40B4-BE49-F238E27FC236}">
                  <a16:creationId xmlns:a16="http://schemas.microsoft.com/office/drawing/2014/main" id="{7D792F3D-705B-BA45-9612-D6751F209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4" name="Rectangle 82">
              <a:extLst>
                <a:ext uri="{FF2B5EF4-FFF2-40B4-BE49-F238E27FC236}">
                  <a16:creationId xmlns:a16="http://schemas.microsoft.com/office/drawing/2014/main" id="{BC3A499E-043F-904F-9299-7219A5E95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0145" name="Rectangle 83">
              <a:extLst>
                <a:ext uri="{FF2B5EF4-FFF2-40B4-BE49-F238E27FC236}">
                  <a16:creationId xmlns:a16="http://schemas.microsoft.com/office/drawing/2014/main" id="{D02B1A39-45FC-CC4D-A581-6C0A4B152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0051" name="Rectangle 2">
            <a:extLst>
              <a:ext uri="{FF2B5EF4-FFF2-40B4-BE49-F238E27FC236}">
                <a16:creationId xmlns:a16="http://schemas.microsoft.com/office/drawing/2014/main" id="{56B275D8-A27F-4E42-80EC-A970B79663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0052" name="Rectangle 110">
            <a:extLst>
              <a:ext uri="{FF2B5EF4-FFF2-40B4-BE49-F238E27FC236}">
                <a16:creationId xmlns:a16="http://schemas.microsoft.com/office/drawing/2014/main" id="{0516F38B-FFAC-274D-976D-7C47FCF1F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0053" name="Rectangle 118">
            <a:extLst>
              <a:ext uri="{FF2B5EF4-FFF2-40B4-BE49-F238E27FC236}">
                <a16:creationId xmlns:a16="http://schemas.microsoft.com/office/drawing/2014/main" id="{FE68ACCC-2BED-B047-9308-9EFEA42D8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0054" name="Rectangle 126">
            <a:extLst>
              <a:ext uri="{FF2B5EF4-FFF2-40B4-BE49-F238E27FC236}">
                <a16:creationId xmlns:a16="http://schemas.microsoft.com/office/drawing/2014/main" id="{C25C876B-EA0B-AD43-B767-8B738CA1C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0055" name="Rectangle 134">
            <a:extLst>
              <a:ext uri="{FF2B5EF4-FFF2-40B4-BE49-F238E27FC236}">
                <a16:creationId xmlns:a16="http://schemas.microsoft.com/office/drawing/2014/main" id="{F680650A-AB33-8B46-8A6F-16885B62A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0056" name="Rectangle 116">
            <a:extLst>
              <a:ext uri="{FF2B5EF4-FFF2-40B4-BE49-F238E27FC236}">
                <a16:creationId xmlns:a16="http://schemas.microsoft.com/office/drawing/2014/main" id="{8F08756E-A893-C34B-9C28-46D0D7ED2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0057" name="Rectangle 124">
            <a:extLst>
              <a:ext uri="{FF2B5EF4-FFF2-40B4-BE49-F238E27FC236}">
                <a16:creationId xmlns:a16="http://schemas.microsoft.com/office/drawing/2014/main" id="{BA75F5F8-9563-734A-A269-3907BDD8B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0058" name="Rectangle 132">
            <a:extLst>
              <a:ext uri="{FF2B5EF4-FFF2-40B4-BE49-F238E27FC236}">
                <a16:creationId xmlns:a16="http://schemas.microsoft.com/office/drawing/2014/main" id="{D09EC2B8-A506-F64E-9F48-D6B5A6DA1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0059" name="Rectangle 140">
            <a:extLst>
              <a:ext uri="{FF2B5EF4-FFF2-40B4-BE49-F238E27FC236}">
                <a16:creationId xmlns:a16="http://schemas.microsoft.com/office/drawing/2014/main" id="{6815634A-D87F-C947-9493-60B9F2571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0060" name="Picture 2" descr="Screen shot 2013-10-21 at 1.42.50 PM.png">
            <a:extLst>
              <a:ext uri="{FF2B5EF4-FFF2-40B4-BE49-F238E27FC236}">
                <a16:creationId xmlns:a16="http://schemas.microsoft.com/office/drawing/2014/main" id="{6F7EDA65-E770-9744-9C12-9456C4C6E2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61" name="Picture 164" descr="Screen shot 2013-12-06 at 11.55.56 AM.png">
            <a:extLst>
              <a:ext uri="{FF2B5EF4-FFF2-40B4-BE49-F238E27FC236}">
                <a16:creationId xmlns:a16="http://schemas.microsoft.com/office/drawing/2014/main" id="{216B4860-D2FD-AC43-8EE2-FB4A89A6B4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62" name="Rectangle 165">
            <a:extLst>
              <a:ext uri="{FF2B5EF4-FFF2-40B4-BE49-F238E27FC236}">
                <a16:creationId xmlns:a16="http://schemas.microsoft.com/office/drawing/2014/main" id="{7C9133AC-F74D-A94D-9F7E-6A38BD7F2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0063" name="Rectangle 166">
            <a:extLst>
              <a:ext uri="{FF2B5EF4-FFF2-40B4-BE49-F238E27FC236}">
                <a16:creationId xmlns:a16="http://schemas.microsoft.com/office/drawing/2014/main" id="{E5E5AD55-FCF4-7E4E-BB4A-B898F6F5D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0064" name="Rectangle 155">
            <a:extLst>
              <a:ext uri="{FF2B5EF4-FFF2-40B4-BE49-F238E27FC236}">
                <a16:creationId xmlns:a16="http://schemas.microsoft.com/office/drawing/2014/main" id="{F4347F6D-9F4C-7249-B970-00D359BE6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0065" name="Rectangle 111">
            <a:extLst>
              <a:ext uri="{FF2B5EF4-FFF2-40B4-BE49-F238E27FC236}">
                <a16:creationId xmlns:a16="http://schemas.microsoft.com/office/drawing/2014/main" id="{516C585A-C51F-E84A-A672-12D7A19FC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73" name="Group 13">
            <a:extLst>
              <a:ext uri="{FF2B5EF4-FFF2-40B4-BE49-F238E27FC236}">
                <a16:creationId xmlns:a16="http://schemas.microsoft.com/office/drawing/2014/main" id="{849D2DF1-0396-5040-A375-3537029F025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1172" name="Rectangle 85">
              <a:extLst>
                <a:ext uri="{FF2B5EF4-FFF2-40B4-BE49-F238E27FC236}">
                  <a16:creationId xmlns:a16="http://schemas.microsoft.com/office/drawing/2014/main" id="{73B4A461-57FF-534F-87E4-CA9EA4065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3" name="Rectangle 86">
              <a:extLst>
                <a:ext uri="{FF2B5EF4-FFF2-40B4-BE49-F238E27FC236}">
                  <a16:creationId xmlns:a16="http://schemas.microsoft.com/office/drawing/2014/main" id="{AF826F87-61C2-284C-BDFD-981F2B1EA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4" name="Rectangle 88">
              <a:extLst>
                <a:ext uri="{FF2B5EF4-FFF2-40B4-BE49-F238E27FC236}">
                  <a16:creationId xmlns:a16="http://schemas.microsoft.com/office/drawing/2014/main" id="{00F848E4-47C1-EC41-900D-D1B1F3C4B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5" name="Rectangle 89">
              <a:extLst>
                <a:ext uri="{FF2B5EF4-FFF2-40B4-BE49-F238E27FC236}">
                  <a16:creationId xmlns:a16="http://schemas.microsoft.com/office/drawing/2014/main" id="{F604E343-A8AA-3D4E-B57A-84B4DEA4E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1176" name="Rectangle 90">
              <a:extLst>
                <a:ext uri="{FF2B5EF4-FFF2-40B4-BE49-F238E27FC236}">
                  <a16:creationId xmlns:a16="http://schemas.microsoft.com/office/drawing/2014/main" id="{57EB267D-4ABB-5741-9D0A-4BBC43E29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7" name="Rectangle 91">
              <a:extLst>
                <a:ext uri="{FF2B5EF4-FFF2-40B4-BE49-F238E27FC236}">
                  <a16:creationId xmlns:a16="http://schemas.microsoft.com/office/drawing/2014/main" id="{0640962C-FA75-3940-A56D-5155CEDCC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1178" name="Rectangle 92">
              <a:extLst>
                <a:ext uri="{FF2B5EF4-FFF2-40B4-BE49-F238E27FC236}">
                  <a16:creationId xmlns:a16="http://schemas.microsoft.com/office/drawing/2014/main" id="{6BEC870C-6D5C-D947-87B2-CB75AAE29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9" name="Rectangle 93">
              <a:extLst>
                <a:ext uri="{FF2B5EF4-FFF2-40B4-BE49-F238E27FC236}">
                  <a16:creationId xmlns:a16="http://schemas.microsoft.com/office/drawing/2014/main" id="{70A12AA6-B1A2-9348-A598-948E32B51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80" name="Rectangle 94">
              <a:extLst>
                <a:ext uri="{FF2B5EF4-FFF2-40B4-BE49-F238E27FC236}">
                  <a16:creationId xmlns:a16="http://schemas.microsoft.com/office/drawing/2014/main" id="{1EAD22D7-61F0-4E4F-B501-28A254979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81" name="Rectangle 95">
              <a:extLst>
                <a:ext uri="{FF2B5EF4-FFF2-40B4-BE49-F238E27FC236}">
                  <a16:creationId xmlns:a16="http://schemas.microsoft.com/office/drawing/2014/main" id="{91976667-5F7C-F645-846A-9E6559B3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1182" name="Rectangle 96">
              <a:extLst>
                <a:ext uri="{FF2B5EF4-FFF2-40B4-BE49-F238E27FC236}">
                  <a16:creationId xmlns:a16="http://schemas.microsoft.com/office/drawing/2014/main" id="{778B0145-1140-C449-8A93-55D692B84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83" name="Rectangle 97">
              <a:extLst>
                <a:ext uri="{FF2B5EF4-FFF2-40B4-BE49-F238E27FC236}">
                  <a16:creationId xmlns:a16="http://schemas.microsoft.com/office/drawing/2014/main" id="{592AFD1F-C559-054F-884D-15F91B3BC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1184" name="Rectangle 98">
              <a:extLst>
                <a:ext uri="{FF2B5EF4-FFF2-40B4-BE49-F238E27FC236}">
                  <a16:creationId xmlns:a16="http://schemas.microsoft.com/office/drawing/2014/main" id="{7F51206E-A683-6743-B690-99B2AEB0D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1185" name="Rectangle 99">
              <a:extLst>
                <a:ext uri="{FF2B5EF4-FFF2-40B4-BE49-F238E27FC236}">
                  <a16:creationId xmlns:a16="http://schemas.microsoft.com/office/drawing/2014/main" id="{9EB4BF99-4A42-EC46-9BCC-80E1D1DC9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1186" name="Rectangle 100">
              <a:extLst>
                <a:ext uri="{FF2B5EF4-FFF2-40B4-BE49-F238E27FC236}">
                  <a16:creationId xmlns:a16="http://schemas.microsoft.com/office/drawing/2014/main" id="{A0030DB5-14AB-2743-A7C8-55D6B07F3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1187" name="Rectangle 101">
              <a:extLst>
                <a:ext uri="{FF2B5EF4-FFF2-40B4-BE49-F238E27FC236}">
                  <a16:creationId xmlns:a16="http://schemas.microsoft.com/office/drawing/2014/main" id="{A1C076C4-BDE6-8C46-B415-56DC4E0DD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1188" name="Rectangle 102">
              <a:extLst>
                <a:ext uri="{FF2B5EF4-FFF2-40B4-BE49-F238E27FC236}">
                  <a16:creationId xmlns:a16="http://schemas.microsoft.com/office/drawing/2014/main" id="{B28C4935-A333-3A48-9162-3B4E37EFA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1189" name="Rectangle 103">
              <a:extLst>
                <a:ext uri="{FF2B5EF4-FFF2-40B4-BE49-F238E27FC236}">
                  <a16:creationId xmlns:a16="http://schemas.microsoft.com/office/drawing/2014/main" id="{F4356A69-B458-C447-BA49-9527CBB26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0" name="Rectangle 104">
              <a:extLst>
                <a:ext uri="{FF2B5EF4-FFF2-40B4-BE49-F238E27FC236}">
                  <a16:creationId xmlns:a16="http://schemas.microsoft.com/office/drawing/2014/main" id="{A6C796F4-5DF8-7C4D-803A-6AD1207BF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1191" name="Rectangle 105">
              <a:extLst>
                <a:ext uri="{FF2B5EF4-FFF2-40B4-BE49-F238E27FC236}">
                  <a16:creationId xmlns:a16="http://schemas.microsoft.com/office/drawing/2014/main" id="{FBA52576-3AD5-3A44-BDA2-BB824FC5B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2" name="Rectangle 106">
              <a:extLst>
                <a:ext uri="{FF2B5EF4-FFF2-40B4-BE49-F238E27FC236}">
                  <a16:creationId xmlns:a16="http://schemas.microsoft.com/office/drawing/2014/main" id="{411B19BA-BC17-0841-9BD6-78BB74DD4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3" name="Rectangle 107">
              <a:extLst>
                <a:ext uri="{FF2B5EF4-FFF2-40B4-BE49-F238E27FC236}">
                  <a16:creationId xmlns:a16="http://schemas.microsoft.com/office/drawing/2014/main" id="{74BECE3A-8ED0-8448-A9B4-5222EF085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4" name="Rectangle 108">
              <a:extLst>
                <a:ext uri="{FF2B5EF4-FFF2-40B4-BE49-F238E27FC236}">
                  <a16:creationId xmlns:a16="http://schemas.microsoft.com/office/drawing/2014/main" id="{38935C4C-7E71-7C4F-AFFD-17E4747FF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1195" name="Rectangle 109">
              <a:extLst>
                <a:ext uri="{FF2B5EF4-FFF2-40B4-BE49-F238E27FC236}">
                  <a16:creationId xmlns:a16="http://schemas.microsoft.com/office/drawing/2014/main" id="{ED4FFA71-7026-044E-968C-1DD21DB93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6" name="Rectangle 112">
              <a:extLst>
                <a:ext uri="{FF2B5EF4-FFF2-40B4-BE49-F238E27FC236}">
                  <a16:creationId xmlns:a16="http://schemas.microsoft.com/office/drawing/2014/main" id="{DC8BEEA9-30DF-9E45-83D3-569D25C57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7" name="Rectangle 114">
              <a:extLst>
                <a:ext uri="{FF2B5EF4-FFF2-40B4-BE49-F238E27FC236}">
                  <a16:creationId xmlns:a16="http://schemas.microsoft.com/office/drawing/2014/main" id="{5E731561-3454-4941-B996-C94B01FEF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8" name="Rectangle 115">
              <a:extLst>
                <a:ext uri="{FF2B5EF4-FFF2-40B4-BE49-F238E27FC236}">
                  <a16:creationId xmlns:a16="http://schemas.microsoft.com/office/drawing/2014/main" id="{6F2C98B7-7F96-C14E-97C0-F31D46876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99" name="Rectangle 117">
              <a:extLst>
                <a:ext uri="{FF2B5EF4-FFF2-40B4-BE49-F238E27FC236}">
                  <a16:creationId xmlns:a16="http://schemas.microsoft.com/office/drawing/2014/main" id="{91F4CC01-BD18-9349-B112-3EB127DEF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0" name="Rectangle 120">
              <a:extLst>
                <a:ext uri="{FF2B5EF4-FFF2-40B4-BE49-F238E27FC236}">
                  <a16:creationId xmlns:a16="http://schemas.microsoft.com/office/drawing/2014/main" id="{E630B1E1-E553-E641-95B6-BFB64ED96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1" name="Rectangle 122">
              <a:extLst>
                <a:ext uri="{FF2B5EF4-FFF2-40B4-BE49-F238E27FC236}">
                  <a16:creationId xmlns:a16="http://schemas.microsoft.com/office/drawing/2014/main" id="{CCF9377A-246F-AE4F-9286-C9D64926B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2" name="Rectangle 123">
              <a:extLst>
                <a:ext uri="{FF2B5EF4-FFF2-40B4-BE49-F238E27FC236}">
                  <a16:creationId xmlns:a16="http://schemas.microsoft.com/office/drawing/2014/main" id="{6B25E4F4-70CE-CA42-8334-24F2BCF43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3" name="Rectangle 125">
              <a:extLst>
                <a:ext uri="{FF2B5EF4-FFF2-40B4-BE49-F238E27FC236}">
                  <a16:creationId xmlns:a16="http://schemas.microsoft.com/office/drawing/2014/main" id="{A6C9A0E9-F7C5-A14E-A6F3-FFC85445E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4" name="Rectangle 128">
              <a:extLst>
                <a:ext uri="{FF2B5EF4-FFF2-40B4-BE49-F238E27FC236}">
                  <a16:creationId xmlns:a16="http://schemas.microsoft.com/office/drawing/2014/main" id="{8B0FD2A0-2F7B-4946-A2BE-F8A2AF9F2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5" name="Rectangle 130">
              <a:extLst>
                <a:ext uri="{FF2B5EF4-FFF2-40B4-BE49-F238E27FC236}">
                  <a16:creationId xmlns:a16="http://schemas.microsoft.com/office/drawing/2014/main" id="{D2DE1A1B-EA4E-094D-A220-CAA4275C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6" name="Rectangle 131">
              <a:extLst>
                <a:ext uri="{FF2B5EF4-FFF2-40B4-BE49-F238E27FC236}">
                  <a16:creationId xmlns:a16="http://schemas.microsoft.com/office/drawing/2014/main" id="{040F5C32-0AA0-474A-94D6-00F40796F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7" name="Rectangle 133">
              <a:extLst>
                <a:ext uri="{FF2B5EF4-FFF2-40B4-BE49-F238E27FC236}">
                  <a16:creationId xmlns:a16="http://schemas.microsoft.com/office/drawing/2014/main" id="{F54DFF63-EB67-BF47-A034-A7D737533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8" name="Rectangle 136">
              <a:extLst>
                <a:ext uri="{FF2B5EF4-FFF2-40B4-BE49-F238E27FC236}">
                  <a16:creationId xmlns:a16="http://schemas.microsoft.com/office/drawing/2014/main" id="{2847F4BC-FC5E-6D41-8CA0-FCFCDC584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09" name="Rectangle 138">
              <a:extLst>
                <a:ext uri="{FF2B5EF4-FFF2-40B4-BE49-F238E27FC236}">
                  <a16:creationId xmlns:a16="http://schemas.microsoft.com/office/drawing/2014/main" id="{F32A796E-5F77-EF46-9B2A-ECE53CF8A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210" name="Rectangle 139">
              <a:extLst>
                <a:ext uri="{FF2B5EF4-FFF2-40B4-BE49-F238E27FC236}">
                  <a16:creationId xmlns:a16="http://schemas.microsoft.com/office/drawing/2014/main" id="{6C41FBD3-721D-5545-9A45-4AA417EF9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1074" name="Group 69">
            <a:extLst>
              <a:ext uri="{FF2B5EF4-FFF2-40B4-BE49-F238E27FC236}">
                <a16:creationId xmlns:a16="http://schemas.microsoft.com/office/drawing/2014/main" id="{5F5B1EBF-14A5-3E4C-AB7D-24157F5A5D1D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1092" name="Rectangle 4">
              <a:extLst>
                <a:ext uri="{FF2B5EF4-FFF2-40B4-BE49-F238E27FC236}">
                  <a16:creationId xmlns:a16="http://schemas.microsoft.com/office/drawing/2014/main" id="{E78CD282-54C8-1C49-99B4-50E65D1B4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3" name="Rectangle 5">
              <a:extLst>
                <a:ext uri="{FF2B5EF4-FFF2-40B4-BE49-F238E27FC236}">
                  <a16:creationId xmlns:a16="http://schemas.microsoft.com/office/drawing/2014/main" id="{7DD98DFE-74B1-C249-B395-5A3A96B11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4" name="Rectangle 6">
              <a:extLst>
                <a:ext uri="{FF2B5EF4-FFF2-40B4-BE49-F238E27FC236}">
                  <a16:creationId xmlns:a16="http://schemas.microsoft.com/office/drawing/2014/main" id="{1EF99567-9CEB-4E43-91D5-1E4AD65A4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5" name="Rectangle 7">
              <a:extLst>
                <a:ext uri="{FF2B5EF4-FFF2-40B4-BE49-F238E27FC236}">
                  <a16:creationId xmlns:a16="http://schemas.microsoft.com/office/drawing/2014/main" id="{5660513B-33FE-AB45-8F66-C61C1F322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1096" name="Rectangle 8">
              <a:extLst>
                <a:ext uri="{FF2B5EF4-FFF2-40B4-BE49-F238E27FC236}">
                  <a16:creationId xmlns:a16="http://schemas.microsoft.com/office/drawing/2014/main" id="{0DB356EF-B8CD-0242-92EB-774152F5A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7" name="Rectangle 9">
              <a:extLst>
                <a:ext uri="{FF2B5EF4-FFF2-40B4-BE49-F238E27FC236}">
                  <a16:creationId xmlns:a16="http://schemas.microsoft.com/office/drawing/2014/main" id="{8CFF7E95-F3DF-AD4A-B7A6-A82A705F7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8" name="Rectangle 10">
              <a:extLst>
                <a:ext uri="{FF2B5EF4-FFF2-40B4-BE49-F238E27FC236}">
                  <a16:creationId xmlns:a16="http://schemas.microsoft.com/office/drawing/2014/main" id="{4804969D-F041-EE41-B87A-D738CAF36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099" name="Rectangle 11">
              <a:extLst>
                <a:ext uri="{FF2B5EF4-FFF2-40B4-BE49-F238E27FC236}">
                  <a16:creationId xmlns:a16="http://schemas.microsoft.com/office/drawing/2014/main" id="{784C1246-F73C-1E43-8DA0-195623786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00" name="Rectangle 12">
              <a:extLst>
                <a:ext uri="{FF2B5EF4-FFF2-40B4-BE49-F238E27FC236}">
                  <a16:creationId xmlns:a16="http://schemas.microsoft.com/office/drawing/2014/main" id="{CDE5E53A-69E1-9647-BCE9-0E49769C8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1101" name="Rectangle 13">
              <a:extLst>
                <a:ext uri="{FF2B5EF4-FFF2-40B4-BE49-F238E27FC236}">
                  <a16:creationId xmlns:a16="http://schemas.microsoft.com/office/drawing/2014/main" id="{9A9CFC9B-7D79-BF42-A60F-FE5515865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02" name="Rectangle 14">
              <a:extLst>
                <a:ext uri="{FF2B5EF4-FFF2-40B4-BE49-F238E27FC236}">
                  <a16:creationId xmlns:a16="http://schemas.microsoft.com/office/drawing/2014/main" id="{77E76DEE-9EEE-664F-B8B1-B72D650A8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1103" name="Rectangle 15">
              <a:extLst>
                <a:ext uri="{FF2B5EF4-FFF2-40B4-BE49-F238E27FC236}">
                  <a16:creationId xmlns:a16="http://schemas.microsoft.com/office/drawing/2014/main" id="{280EFDB5-953D-2E4C-959E-08DB61387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1104" name="Rectangle 16">
              <a:extLst>
                <a:ext uri="{FF2B5EF4-FFF2-40B4-BE49-F238E27FC236}">
                  <a16:creationId xmlns:a16="http://schemas.microsoft.com/office/drawing/2014/main" id="{15564FA6-D067-2442-9D22-1E7B044E2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1105" name="Rectangle 17">
              <a:extLst>
                <a:ext uri="{FF2B5EF4-FFF2-40B4-BE49-F238E27FC236}">
                  <a16:creationId xmlns:a16="http://schemas.microsoft.com/office/drawing/2014/main" id="{055F96E5-F66B-6C40-8414-1682F7293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06" name="Rectangle 18">
              <a:extLst>
                <a:ext uri="{FF2B5EF4-FFF2-40B4-BE49-F238E27FC236}">
                  <a16:creationId xmlns:a16="http://schemas.microsoft.com/office/drawing/2014/main" id="{54B5D403-E425-4640-9487-23D5EE14F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1107" name="Rectangle 19">
              <a:extLst>
                <a:ext uri="{FF2B5EF4-FFF2-40B4-BE49-F238E27FC236}">
                  <a16:creationId xmlns:a16="http://schemas.microsoft.com/office/drawing/2014/main" id="{F6E3FCAC-524A-8645-BA61-30F37E1DA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1108" name="Rectangle 20">
              <a:extLst>
                <a:ext uri="{FF2B5EF4-FFF2-40B4-BE49-F238E27FC236}">
                  <a16:creationId xmlns:a16="http://schemas.microsoft.com/office/drawing/2014/main" id="{0A6CCA7D-D6C2-AD43-914D-2BD9BF6E2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09" name="Rectangle 21">
              <a:extLst>
                <a:ext uri="{FF2B5EF4-FFF2-40B4-BE49-F238E27FC236}">
                  <a16:creationId xmlns:a16="http://schemas.microsoft.com/office/drawing/2014/main" id="{492CE087-FA7D-5047-9F0A-F76017B3D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10" name="Rectangle 22">
              <a:extLst>
                <a:ext uri="{FF2B5EF4-FFF2-40B4-BE49-F238E27FC236}">
                  <a16:creationId xmlns:a16="http://schemas.microsoft.com/office/drawing/2014/main" id="{6AD0371C-2D70-2547-BB8D-BAAAC20F0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11" name="Rectangle 23">
              <a:extLst>
                <a:ext uri="{FF2B5EF4-FFF2-40B4-BE49-F238E27FC236}">
                  <a16:creationId xmlns:a16="http://schemas.microsoft.com/office/drawing/2014/main" id="{82FFF568-9F64-244E-A79D-8C4B88CD5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12" name="Rectangle 24">
              <a:extLst>
                <a:ext uri="{FF2B5EF4-FFF2-40B4-BE49-F238E27FC236}">
                  <a16:creationId xmlns:a16="http://schemas.microsoft.com/office/drawing/2014/main" id="{DBB4AB5B-01FE-A84A-867A-5581F8D13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13" name="Rectangle 25">
              <a:extLst>
                <a:ext uri="{FF2B5EF4-FFF2-40B4-BE49-F238E27FC236}">
                  <a16:creationId xmlns:a16="http://schemas.microsoft.com/office/drawing/2014/main" id="{1B5F0602-14CB-D64F-9B99-D16767826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1114" name="Rectangle 26">
              <a:extLst>
                <a:ext uri="{FF2B5EF4-FFF2-40B4-BE49-F238E27FC236}">
                  <a16:creationId xmlns:a16="http://schemas.microsoft.com/office/drawing/2014/main" id="{12636537-C86B-C04B-B7AB-7E73E5034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1115" name="Rectangle 27">
              <a:extLst>
                <a:ext uri="{FF2B5EF4-FFF2-40B4-BE49-F238E27FC236}">
                  <a16:creationId xmlns:a16="http://schemas.microsoft.com/office/drawing/2014/main" id="{CCC0D8FD-CA2F-8A4F-9F80-062D34B78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1116" name="Rectangle 28">
              <a:extLst>
                <a:ext uri="{FF2B5EF4-FFF2-40B4-BE49-F238E27FC236}">
                  <a16:creationId xmlns:a16="http://schemas.microsoft.com/office/drawing/2014/main" id="{53BC58EA-8EE0-CF43-9211-0996C91FC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1117" name="Rectangle 29">
              <a:extLst>
                <a:ext uri="{FF2B5EF4-FFF2-40B4-BE49-F238E27FC236}">
                  <a16:creationId xmlns:a16="http://schemas.microsoft.com/office/drawing/2014/main" id="{DAC02A3C-06A8-0D4F-947C-93084A23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18" name="Rectangle 30">
              <a:extLst>
                <a:ext uri="{FF2B5EF4-FFF2-40B4-BE49-F238E27FC236}">
                  <a16:creationId xmlns:a16="http://schemas.microsoft.com/office/drawing/2014/main" id="{21946713-BF2E-1A46-87F3-181DD25D8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19" name="Rectangle 31">
              <a:extLst>
                <a:ext uri="{FF2B5EF4-FFF2-40B4-BE49-F238E27FC236}">
                  <a16:creationId xmlns:a16="http://schemas.microsoft.com/office/drawing/2014/main" id="{2350F24F-D841-AA43-A15B-F9D67A135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1120" name="Rectangle 32">
              <a:extLst>
                <a:ext uri="{FF2B5EF4-FFF2-40B4-BE49-F238E27FC236}">
                  <a16:creationId xmlns:a16="http://schemas.microsoft.com/office/drawing/2014/main" id="{86760B45-CAFD-1945-BA83-07F1D55E9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1121" name="Rectangle 33">
              <a:extLst>
                <a:ext uri="{FF2B5EF4-FFF2-40B4-BE49-F238E27FC236}">
                  <a16:creationId xmlns:a16="http://schemas.microsoft.com/office/drawing/2014/main" id="{D3D3029F-4670-634B-8AEF-664AC6700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1122" name="Rectangle 34">
              <a:extLst>
                <a:ext uri="{FF2B5EF4-FFF2-40B4-BE49-F238E27FC236}">
                  <a16:creationId xmlns:a16="http://schemas.microsoft.com/office/drawing/2014/main" id="{0EA1DD30-FB53-8F40-84CE-9A40C0587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23" name="Rectangle 35">
              <a:extLst>
                <a:ext uri="{FF2B5EF4-FFF2-40B4-BE49-F238E27FC236}">
                  <a16:creationId xmlns:a16="http://schemas.microsoft.com/office/drawing/2014/main" id="{630885F0-369D-7547-BD30-F036F6289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1124" name="Rectangle 36">
              <a:extLst>
                <a:ext uri="{FF2B5EF4-FFF2-40B4-BE49-F238E27FC236}">
                  <a16:creationId xmlns:a16="http://schemas.microsoft.com/office/drawing/2014/main" id="{41694E40-2061-D849-8310-FB9002912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1125" name="Rectangle 37">
              <a:extLst>
                <a:ext uri="{FF2B5EF4-FFF2-40B4-BE49-F238E27FC236}">
                  <a16:creationId xmlns:a16="http://schemas.microsoft.com/office/drawing/2014/main" id="{00A9E635-9646-CF46-AD5D-B156DCAEF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1126" name="Rectangle 38">
              <a:extLst>
                <a:ext uri="{FF2B5EF4-FFF2-40B4-BE49-F238E27FC236}">
                  <a16:creationId xmlns:a16="http://schemas.microsoft.com/office/drawing/2014/main" id="{3DF0F37E-5A9F-E943-9255-BA8D1DE10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27" name="Rectangle 39">
              <a:extLst>
                <a:ext uri="{FF2B5EF4-FFF2-40B4-BE49-F238E27FC236}">
                  <a16:creationId xmlns:a16="http://schemas.microsoft.com/office/drawing/2014/main" id="{BBEC4072-938A-1E4A-94E5-D05C4FCC7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28" name="Rectangle 40">
              <a:extLst>
                <a:ext uri="{FF2B5EF4-FFF2-40B4-BE49-F238E27FC236}">
                  <a16:creationId xmlns:a16="http://schemas.microsoft.com/office/drawing/2014/main" id="{69AE45C1-1CE8-844E-A709-F0ACCD024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29" name="Rectangle 41">
              <a:extLst>
                <a:ext uri="{FF2B5EF4-FFF2-40B4-BE49-F238E27FC236}">
                  <a16:creationId xmlns:a16="http://schemas.microsoft.com/office/drawing/2014/main" id="{3D2320A8-41BB-A944-A9DD-C6B742E6E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30" name="Rectangle 42">
              <a:extLst>
                <a:ext uri="{FF2B5EF4-FFF2-40B4-BE49-F238E27FC236}">
                  <a16:creationId xmlns:a16="http://schemas.microsoft.com/office/drawing/2014/main" id="{0C086DBF-7832-774C-AFC1-6032E1AC6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31" name="Rectangle 43">
              <a:extLst>
                <a:ext uri="{FF2B5EF4-FFF2-40B4-BE49-F238E27FC236}">
                  <a16:creationId xmlns:a16="http://schemas.microsoft.com/office/drawing/2014/main" id="{7B0DCF3B-9460-D843-A3CD-206D5D51D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1132" name="Rectangle 44">
              <a:extLst>
                <a:ext uri="{FF2B5EF4-FFF2-40B4-BE49-F238E27FC236}">
                  <a16:creationId xmlns:a16="http://schemas.microsoft.com/office/drawing/2014/main" id="{5288BB33-0ED0-0B40-B308-1943DEACD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33" name="Rectangle 45">
              <a:extLst>
                <a:ext uri="{FF2B5EF4-FFF2-40B4-BE49-F238E27FC236}">
                  <a16:creationId xmlns:a16="http://schemas.microsoft.com/office/drawing/2014/main" id="{4CFD45CB-DA26-D941-B1A8-7F72D822E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34" name="Rectangle 46">
              <a:extLst>
                <a:ext uri="{FF2B5EF4-FFF2-40B4-BE49-F238E27FC236}">
                  <a16:creationId xmlns:a16="http://schemas.microsoft.com/office/drawing/2014/main" id="{39F45087-B28C-E243-A607-7D824DC5B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35" name="Rectangle 47">
              <a:extLst>
                <a:ext uri="{FF2B5EF4-FFF2-40B4-BE49-F238E27FC236}">
                  <a16:creationId xmlns:a16="http://schemas.microsoft.com/office/drawing/2014/main" id="{F95EAD1D-8784-7941-9F2E-D916924F2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36" name="Rectangle 48">
              <a:extLst>
                <a:ext uri="{FF2B5EF4-FFF2-40B4-BE49-F238E27FC236}">
                  <a16:creationId xmlns:a16="http://schemas.microsoft.com/office/drawing/2014/main" id="{0C06DF3C-4835-1B44-B402-42B701EB0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37" name="Rectangle 49">
              <a:extLst>
                <a:ext uri="{FF2B5EF4-FFF2-40B4-BE49-F238E27FC236}">
                  <a16:creationId xmlns:a16="http://schemas.microsoft.com/office/drawing/2014/main" id="{970B39E5-D5FB-D94F-B673-883DF82DC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38" name="Rectangle 50">
              <a:extLst>
                <a:ext uri="{FF2B5EF4-FFF2-40B4-BE49-F238E27FC236}">
                  <a16:creationId xmlns:a16="http://schemas.microsoft.com/office/drawing/2014/main" id="{0F9578A3-C568-BE43-8AEE-BB55123D7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1139" name="Rectangle 51">
              <a:extLst>
                <a:ext uri="{FF2B5EF4-FFF2-40B4-BE49-F238E27FC236}">
                  <a16:creationId xmlns:a16="http://schemas.microsoft.com/office/drawing/2014/main" id="{328C6855-8189-3F4D-8F3B-F67DF1FE8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40" name="Rectangle 52">
              <a:extLst>
                <a:ext uri="{FF2B5EF4-FFF2-40B4-BE49-F238E27FC236}">
                  <a16:creationId xmlns:a16="http://schemas.microsoft.com/office/drawing/2014/main" id="{FD1FED9E-915E-434C-88AD-AA9308876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41" name="Rectangle 53">
              <a:extLst>
                <a:ext uri="{FF2B5EF4-FFF2-40B4-BE49-F238E27FC236}">
                  <a16:creationId xmlns:a16="http://schemas.microsoft.com/office/drawing/2014/main" id="{C7C8452B-E14F-314F-9752-3DD9DE3C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42" name="Rectangle 54">
              <a:extLst>
                <a:ext uri="{FF2B5EF4-FFF2-40B4-BE49-F238E27FC236}">
                  <a16:creationId xmlns:a16="http://schemas.microsoft.com/office/drawing/2014/main" id="{DB44CD40-C907-2D42-AE71-48C87A445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43" name="Rectangle 55">
              <a:extLst>
                <a:ext uri="{FF2B5EF4-FFF2-40B4-BE49-F238E27FC236}">
                  <a16:creationId xmlns:a16="http://schemas.microsoft.com/office/drawing/2014/main" id="{373B5AE4-409E-C64A-8F1C-DB2C5F638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44" name="Rectangle 56">
              <a:extLst>
                <a:ext uri="{FF2B5EF4-FFF2-40B4-BE49-F238E27FC236}">
                  <a16:creationId xmlns:a16="http://schemas.microsoft.com/office/drawing/2014/main" id="{13063BBA-9012-6D4B-9582-D6FC20B7B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45" name="Rectangle 57">
              <a:extLst>
                <a:ext uri="{FF2B5EF4-FFF2-40B4-BE49-F238E27FC236}">
                  <a16:creationId xmlns:a16="http://schemas.microsoft.com/office/drawing/2014/main" id="{17C4097D-0D3E-F141-969C-BF7E454D9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46" name="Rectangle 58">
              <a:extLst>
                <a:ext uri="{FF2B5EF4-FFF2-40B4-BE49-F238E27FC236}">
                  <a16:creationId xmlns:a16="http://schemas.microsoft.com/office/drawing/2014/main" id="{D3D29D48-6968-6A46-855E-9C68E34EE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47" name="Rectangle 59">
              <a:extLst>
                <a:ext uri="{FF2B5EF4-FFF2-40B4-BE49-F238E27FC236}">
                  <a16:creationId xmlns:a16="http://schemas.microsoft.com/office/drawing/2014/main" id="{4F4E0773-E121-AF4B-837C-9FC414C7D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48" name="Rectangle 60">
              <a:extLst>
                <a:ext uri="{FF2B5EF4-FFF2-40B4-BE49-F238E27FC236}">
                  <a16:creationId xmlns:a16="http://schemas.microsoft.com/office/drawing/2014/main" id="{C4DDB10D-EAE8-6546-87F6-A1DB70924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1149" name="Rectangle 61">
              <a:extLst>
                <a:ext uri="{FF2B5EF4-FFF2-40B4-BE49-F238E27FC236}">
                  <a16:creationId xmlns:a16="http://schemas.microsoft.com/office/drawing/2014/main" id="{EFBDFA4E-F4D8-D548-86B9-426BBB3FF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50" name="Rectangle 62">
              <a:extLst>
                <a:ext uri="{FF2B5EF4-FFF2-40B4-BE49-F238E27FC236}">
                  <a16:creationId xmlns:a16="http://schemas.microsoft.com/office/drawing/2014/main" id="{DE53D3BB-C484-4C4E-AAC1-339A20AA2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51" name="Rectangle 63">
              <a:extLst>
                <a:ext uri="{FF2B5EF4-FFF2-40B4-BE49-F238E27FC236}">
                  <a16:creationId xmlns:a16="http://schemas.microsoft.com/office/drawing/2014/main" id="{C540ABE8-F483-4149-8FCE-25E96D22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52" name="Rectangle 64">
              <a:extLst>
                <a:ext uri="{FF2B5EF4-FFF2-40B4-BE49-F238E27FC236}">
                  <a16:creationId xmlns:a16="http://schemas.microsoft.com/office/drawing/2014/main" id="{54ABAD97-3726-2146-8ECB-29B644752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53" name="Rectangle 65">
              <a:extLst>
                <a:ext uri="{FF2B5EF4-FFF2-40B4-BE49-F238E27FC236}">
                  <a16:creationId xmlns:a16="http://schemas.microsoft.com/office/drawing/2014/main" id="{513EB75C-4C01-564A-87F2-9CEA09B42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54" name="Rectangle 66">
              <a:extLst>
                <a:ext uri="{FF2B5EF4-FFF2-40B4-BE49-F238E27FC236}">
                  <a16:creationId xmlns:a16="http://schemas.microsoft.com/office/drawing/2014/main" id="{C6A4FF2F-44D2-DC49-8092-B64FAC03E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55" name="Rectangle 67">
              <a:extLst>
                <a:ext uri="{FF2B5EF4-FFF2-40B4-BE49-F238E27FC236}">
                  <a16:creationId xmlns:a16="http://schemas.microsoft.com/office/drawing/2014/main" id="{0D3299C8-21BA-F549-8DDD-55DF1DDFB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56" name="Rectangle 68">
              <a:extLst>
                <a:ext uri="{FF2B5EF4-FFF2-40B4-BE49-F238E27FC236}">
                  <a16:creationId xmlns:a16="http://schemas.microsoft.com/office/drawing/2014/main" id="{D928F718-8B19-F14C-8F7C-3E8C42A3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57" name="Rectangle 69">
              <a:extLst>
                <a:ext uri="{FF2B5EF4-FFF2-40B4-BE49-F238E27FC236}">
                  <a16:creationId xmlns:a16="http://schemas.microsoft.com/office/drawing/2014/main" id="{CF58C4E1-BADF-8147-A757-3B4489EB3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58" name="Rectangle 70">
              <a:extLst>
                <a:ext uri="{FF2B5EF4-FFF2-40B4-BE49-F238E27FC236}">
                  <a16:creationId xmlns:a16="http://schemas.microsoft.com/office/drawing/2014/main" id="{79FB0D8E-A49D-6A43-9766-F1271077A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1159" name="Rectangle 71">
              <a:extLst>
                <a:ext uri="{FF2B5EF4-FFF2-40B4-BE49-F238E27FC236}">
                  <a16:creationId xmlns:a16="http://schemas.microsoft.com/office/drawing/2014/main" id="{36FB8623-21F7-4D4C-AE82-99F290891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60" name="Rectangle 72">
              <a:extLst>
                <a:ext uri="{FF2B5EF4-FFF2-40B4-BE49-F238E27FC236}">
                  <a16:creationId xmlns:a16="http://schemas.microsoft.com/office/drawing/2014/main" id="{822C1CBA-9AFC-3341-BE8A-1565D526C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61" name="Rectangle 73">
              <a:extLst>
                <a:ext uri="{FF2B5EF4-FFF2-40B4-BE49-F238E27FC236}">
                  <a16:creationId xmlns:a16="http://schemas.microsoft.com/office/drawing/2014/main" id="{180AC4D7-DCF1-C74E-B0A1-50A021BB1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62" name="Rectangle 74">
              <a:extLst>
                <a:ext uri="{FF2B5EF4-FFF2-40B4-BE49-F238E27FC236}">
                  <a16:creationId xmlns:a16="http://schemas.microsoft.com/office/drawing/2014/main" id="{AB54D7CE-0DC5-5E4A-931F-91D9FAF4A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63" name="Rectangle 75">
              <a:extLst>
                <a:ext uri="{FF2B5EF4-FFF2-40B4-BE49-F238E27FC236}">
                  <a16:creationId xmlns:a16="http://schemas.microsoft.com/office/drawing/2014/main" id="{A8C4F369-938F-9D43-81C7-1070177B8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64" name="Rectangle 76">
              <a:extLst>
                <a:ext uri="{FF2B5EF4-FFF2-40B4-BE49-F238E27FC236}">
                  <a16:creationId xmlns:a16="http://schemas.microsoft.com/office/drawing/2014/main" id="{5D2FE2C4-5588-2F40-B790-B3AB85B5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65" name="Rectangle 77">
              <a:extLst>
                <a:ext uri="{FF2B5EF4-FFF2-40B4-BE49-F238E27FC236}">
                  <a16:creationId xmlns:a16="http://schemas.microsoft.com/office/drawing/2014/main" id="{3856431C-2CCB-9B49-9BE0-87F53178D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1166" name="Rectangle 78">
              <a:extLst>
                <a:ext uri="{FF2B5EF4-FFF2-40B4-BE49-F238E27FC236}">
                  <a16:creationId xmlns:a16="http://schemas.microsoft.com/office/drawing/2014/main" id="{B1D7C716-E9B9-5847-9D86-BA4C80DC9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1167" name="Rectangle 79">
              <a:extLst>
                <a:ext uri="{FF2B5EF4-FFF2-40B4-BE49-F238E27FC236}">
                  <a16:creationId xmlns:a16="http://schemas.microsoft.com/office/drawing/2014/main" id="{93FE1C25-8185-6143-A2ED-85D545CF8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68" name="Rectangle 80">
              <a:extLst>
                <a:ext uri="{FF2B5EF4-FFF2-40B4-BE49-F238E27FC236}">
                  <a16:creationId xmlns:a16="http://schemas.microsoft.com/office/drawing/2014/main" id="{A4EE0E96-10A4-3647-A919-51A064EA4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1169" name="Rectangle 81">
              <a:extLst>
                <a:ext uri="{FF2B5EF4-FFF2-40B4-BE49-F238E27FC236}">
                  <a16:creationId xmlns:a16="http://schemas.microsoft.com/office/drawing/2014/main" id="{13B28039-C3CC-0940-86E9-0480C6B11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0" name="Rectangle 82">
              <a:extLst>
                <a:ext uri="{FF2B5EF4-FFF2-40B4-BE49-F238E27FC236}">
                  <a16:creationId xmlns:a16="http://schemas.microsoft.com/office/drawing/2014/main" id="{D15D3B06-B038-BF4C-A149-669AC5AC5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1171" name="Rectangle 83">
              <a:extLst>
                <a:ext uri="{FF2B5EF4-FFF2-40B4-BE49-F238E27FC236}">
                  <a16:creationId xmlns:a16="http://schemas.microsoft.com/office/drawing/2014/main" id="{69412CE3-323E-454D-96A6-1FD927EE2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1075" name="Rectangle 2">
            <a:extLst>
              <a:ext uri="{FF2B5EF4-FFF2-40B4-BE49-F238E27FC236}">
                <a16:creationId xmlns:a16="http://schemas.microsoft.com/office/drawing/2014/main" id="{B515DD84-7F9D-374A-967D-0D4BEFF1F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1076" name="Rectangle 110">
            <a:extLst>
              <a:ext uri="{FF2B5EF4-FFF2-40B4-BE49-F238E27FC236}">
                <a16:creationId xmlns:a16="http://schemas.microsoft.com/office/drawing/2014/main" id="{BF925C1E-853A-794B-A54B-905BDCE13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1077" name="Rectangle 118">
            <a:extLst>
              <a:ext uri="{FF2B5EF4-FFF2-40B4-BE49-F238E27FC236}">
                <a16:creationId xmlns:a16="http://schemas.microsoft.com/office/drawing/2014/main" id="{BED41BED-F753-0748-A959-0B099861A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1078" name="Rectangle 126">
            <a:extLst>
              <a:ext uri="{FF2B5EF4-FFF2-40B4-BE49-F238E27FC236}">
                <a16:creationId xmlns:a16="http://schemas.microsoft.com/office/drawing/2014/main" id="{A94A3647-315F-DD4E-9E29-9342EDF20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1079" name="Rectangle 134">
            <a:extLst>
              <a:ext uri="{FF2B5EF4-FFF2-40B4-BE49-F238E27FC236}">
                <a16:creationId xmlns:a16="http://schemas.microsoft.com/office/drawing/2014/main" id="{44170153-28F6-C64E-9237-54F3F5005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1080" name="Rectangle 116">
            <a:extLst>
              <a:ext uri="{FF2B5EF4-FFF2-40B4-BE49-F238E27FC236}">
                <a16:creationId xmlns:a16="http://schemas.microsoft.com/office/drawing/2014/main" id="{C27E68F2-6DD6-8F47-AA00-C5B7A54AC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1081" name="Rectangle 124">
            <a:extLst>
              <a:ext uri="{FF2B5EF4-FFF2-40B4-BE49-F238E27FC236}">
                <a16:creationId xmlns:a16="http://schemas.microsoft.com/office/drawing/2014/main" id="{BFEE4AA2-4D11-584F-9DAF-7C429FA08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1082" name="Rectangle 132">
            <a:extLst>
              <a:ext uri="{FF2B5EF4-FFF2-40B4-BE49-F238E27FC236}">
                <a16:creationId xmlns:a16="http://schemas.microsoft.com/office/drawing/2014/main" id="{68789DAB-3ABD-8C4B-AF68-2282AFFD1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1083" name="Rectangle 140">
            <a:extLst>
              <a:ext uri="{FF2B5EF4-FFF2-40B4-BE49-F238E27FC236}">
                <a16:creationId xmlns:a16="http://schemas.microsoft.com/office/drawing/2014/main" id="{46F42FA7-795F-9D4B-B824-7BE0C2326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1084" name="Picture 2" descr="Screen shot 2013-10-21 at 1.42.50 PM.png">
            <a:extLst>
              <a:ext uri="{FF2B5EF4-FFF2-40B4-BE49-F238E27FC236}">
                <a16:creationId xmlns:a16="http://schemas.microsoft.com/office/drawing/2014/main" id="{609A501E-6E40-DF4F-B8EA-F34BCD09AF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85" name="Picture 164" descr="Screen shot 2013-12-06 at 11.55.56 AM.png">
            <a:extLst>
              <a:ext uri="{FF2B5EF4-FFF2-40B4-BE49-F238E27FC236}">
                <a16:creationId xmlns:a16="http://schemas.microsoft.com/office/drawing/2014/main" id="{DE7144A5-EF85-9D46-AB3E-0C5F8BCB068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86" name="Rectangle 165">
            <a:extLst>
              <a:ext uri="{FF2B5EF4-FFF2-40B4-BE49-F238E27FC236}">
                <a16:creationId xmlns:a16="http://schemas.microsoft.com/office/drawing/2014/main" id="{38C99102-3402-274A-880D-B531C70B7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1087" name="Rectangle 166">
            <a:extLst>
              <a:ext uri="{FF2B5EF4-FFF2-40B4-BE49-F238E27FC236}">
                <a16:creationId xmlns:a16="http://schemas.microsoft.com/office/drawing/2014/main" id="{487DE174-CCE2-0349-B4FE-EFC0E1626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1088" name="Rectangle 155">
            <a:extLst>
              <a:ext uri="{FF2B5EF4-FFF2-40B4-BE49-F238E27FC236}">
                <a16:creationId xmlns:a16="http://schemas.microsoft.com/office/drawing/2014/main" id="{AB253B52-8A89-BD4E-A7A7-AB9FAAF4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1089" name="Rectangle 157">
            <a:extLst>
              <a:ext uri="{FF2B5EF4-FFF2-40B4-BE49-F238E27FC236}">
                <a16:creationId xmlns:a16="http://schemas.microsoft.com/office/drawing/2014/main" id="{DF806E65-ACB9-454B-8648-C5E94B7C9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1" y="36639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0" name="Straight Arrow Connector 158">
            <a:extLst>
              <a:ext uri="{FF2B5EF4-FFF2-40B4-BE49-F238E27FC236}">
                <a16:creationId xmlns:a16="http://schemas.microsoft.com/office/drawing/2014/main" id="{30D635BA-C1F2-2745-B1D3-D266F33A75DE}"/>
              </a:ext>
            </a:extLst>
          </p:cNvPr>
          <p:cNvCxnSpPr>
            <a:cxnSpLocks noChangeShapeType="1"/>
            <a:stCxn id="131089" idx="2"/>
          </p:cNvCxnSpPr>
          <p:nvPr/>
        </p:nvCxnSpPr>
        <p:spPr bwMode="auto">
          <a:xfrm>
            <a:off x="5830889" y="3994150"/>
            <a:ext cx="1042987" cy="16065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1" name="Rectangle 111">
            <a:extLst>
              <a:ext uri="{FF2B5EF4-FFF2-40B4-BE49-F238E27FC236}">
                <a16:creationId xmlns:a16="http://schemas.microsoft.com/office/drawing/2014/main" id="{5B642B0B-9F45-F14A-ACFA-FEA5A9101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7" name="Group 13">
            <a:extLst>
              <a:ext uri="{FF2B5EF4-FFF2-40B4-BE49-F238E27FC236}">
                <a16:creationId xmlns:a16="http://schemas.microsoft.com/office/drawing/2014/main" id="{33F99CE9-51AC-E749-BFA1-BAEAEC2C245E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2197" name="Rectangle 85">
              <a:extLst>
                <a:ext uri="{FF2B5EF4-FFF2-40B4-BE49-F238E27FC236}">
                  <a16:creationId xmlns:a16="http://schemas.microsoft.com/office/drawing/2014/main" id="{CD7D37D5-F4EE-8C4E-818B-F92B50640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8" name="Rectangle 86">
              <a:extLst>
                <a:ext uri="{FF2B5EF4-FFF2-40B4-BE49-F238E27FC236}">
                  <a16:creationId xmlns:a16="http://schemas.microsoft.com/office/drawing/2014/main" id="{C6235475-7254-8C4E-934A-A9685785F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9" name="Rectangle 88">
              <a:extLst>
                <a:ext uri="{FF2B5EF4-FFF2-40B4-BE49-F238E27FC236}">
                  <a16:creationId xmlns:a16="http://schemas.microsoft.com/office/drawing/2014/main" id="{BA135888-B3F4-B642-99DC-D889F5387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0" name="Rectangle 89">
              <a:extLst>
                <a:ext uri="{FF2B5EF4-FFF2-40B4-BE49-F238E27FC236}">
                  <a16:creationId xmlns:a16="http://schemas.microsoft.com/office/drawing/2014/main" id="{E8C35338-519B-544F-81E0-B8C8E77FE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2201" name="Rectangle 90">
              <a:extLst>
                <a:ext uri="{FF2B5EF4-FFF2-40B4-BE49-F238E27FC236}">
                  <a16:creationId xmlns:a16="http://schemas.microsoft.com/office/drawing/2014/main" id="{C0F85C96-600B-9146-97B9-35103721A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2" name="Rectangle 91">
              <a:extLst>
                <a:ext uri="{FF2B5EF4-FFF2-40B4-BE49-F238E27FC236}">
                  <a16:creationId xmlns:a16="http://schemas.microsoft.com/office/drawing/2014/main" id="{893993F0-CB38-5343-9EDB-CD3A1F07E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2203" name="Rectangle 92">
              <a:extLst>
                <a:ext uri="{FF2B5EF4-FFF2-40B4-BE49-F238E27FC236}">
                  <a16:creationId xmlns:a16="http://schemas.microsoft.com/office/drawing/2014/main" id="{D1CEDBF2-679C-634E-AC9F-9FBCCFEAA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4" name="Rectangle 93">
              <a:extLst>
                <a:ext uri="{FF2B5EF4-FFF2-40B4-BE49-F238E27FC236}">
                  <a16:creationId xmlns:a16="http://schemas.microsoft.com/office/drawing/2014/main" id="{FE9A2EE3-F7EA-114F-89CC-75F319BEA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5" name="Rectangle 94">
              <a:extLst>
                <a:ext uri="{FF2B5EF4-FFF2-40B4-BE49-F238E27FC236}">
                  <a16:creationId xmlns:a16="http://schemas.microsoft.com/office/drawing/2014/main" id="{D6B28579-E571-5A40-AAA2-233126E32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6" name="Rectangle 95">
              <a:extLst>
                <a:ext uri="{FF2B5EF4-FFF2-40B4-BE49-F238E27FC236}">
                  <a16:creationId xmlns:a16="http://schemas.microsoft.com/office/drawing/2014/main" id="{EB6CB416-FFBC-B043-8BE5-56AE29EDD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2207" name="Rectangle 96">
              <a:extLst>
                <a:ext uri="{FF2B5EF4-FFF2-40B4-BE49-F238E27FC236}">
                  <a16:creationId xmlns:a16="http://schemas.microsoft.com/office/drawing/2014/main" id="{350A2315-E4F3-1544-863E-FE0095956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08" name="Rectangle 97">
              <a:extLst>
                <a:ext uri="{FF2B5EF4-FFF2-40B4-BE49-F238E27FC236}">
                  <a16:creationId xmlns:a16="http://schemas.microsoft.com/office/drawing/2014/main" id="{FE105058-2CBF-A64C-9A04-0E9667269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2209" name="Rectangle 98">
              <a:extLst>
                <a:ext uri="{FF2B5EF4-FFF2-40B4-BE49-F238E27FC236}">
                  <a16:creationId xmlns:a16="http://schemas.microsoft.com/office/drawing/2014/main" id="{68B5296D-BCFB-DD4F-8422-4D67E7890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2210" name="Rectangle 99">
              <a:extLst>
                <a:ext uri="{FF2B5EF4-FFF2-40B4-BE49-F238E27FC236}">
                  <a16:creationId xmlns:a16="http://schemas.microsoft.com/office/drawing/2014/main" id="{0DBFA376-D114-CF41-B9C3-3494D6DF9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2211" name="Rectangle 100">
              <a:extLst>
                <a:ext uri="{FF2B5EF4-FFF2-40B4-BE49-F238E27FC236}">
                  <a16:creationId xmlns:a16="http://schemas.microsoft.com/office/drawing/2014/main" id="{F9D0C8B7-08D9-5D40-8B51-30166B5A8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2212" name="Rectangle 101">
              <a:extLst>
                <a:ext uri="{FF2B5EF4-FFF2-40B4-BE49-F238E27FC236}">
                  <a16:creationId xmlns:a16="http://schemas.microsoft.com/office/drawing/2014/main" id="{56AFAD08-0119-B741-8787-41D55A971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2213" name="Rectangle 102">
              <a:extLst>
                <a:ext uri="{FF2B5EF4-FFF2-40B4-BE49-F238E27FC236}">
                  <a16:creationId xmlns:a16="http://schemas.microsoft.com/office/drawing/2014/main" id="{1D5A360F-F240-AE4B-BAEF-8F7EB6313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2214" name="Rectangle 103">
              <a:extLst>
                <a:ext uri="{FF2B5EF4-FFF2-40B4-BE49-F238E27FC236}">
                  <a16:creationId xmlns:a16="http://schemas.microsoft.com/office/drawing/2014/main" id="{9F2DD50C-D006-6B41-99C9-F97BD7612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15" name="Rectangle 104">
              <a:extLst>
                <a:ext uri="{FF2B5EF4-FFF2-40B4-BE49-F238E27FC236}">
                  <a16:creationId xmlns:a16="http://schemas.microsoft.com/office/drawing/2014/main" id="{F9ACB445-43BA-6F43-B510-2D032253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2216" name="Rectangle 105">
              <a:extLst>
                <a:ext uri="{FF2B5EF4-FFF2-40B4-BE49-F238E27FC236}">
                  <a16:creationId xmlns:a16="http://schemas.microsoft.com/office/drawing/2014/main" id="{5D24C598-981A-0C4C-B402-F5A50FE98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17" name="Rectangle 106">
              <a:extLst>
                <a:ext uri="{FF2B5EF4-FFF2-40B4-BE49-F238E27FC236}">
                  <a16:creationId xmlns:a16="http://schemas.microsoft.com/office/drawing/2014/main" id="{07EF3F76-E997-014D-ACB3-3348170D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18" name="Rectangle 107">
              <a:extLst>
                <a:ext uri="{FF2B5EF4-FFF2-40B4-BE49-F238E27FC236}">
                  <a16:creationId xmlns:a16="http://schemas.microsoft.com/office/drawing/2014/main" id="{E464CBD4-42F2-B443-9EE0-FECE162F3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19" name="Rectangle 108">
              <a:extLst>
                <a:ext uri="{FF2B5EF4-FFF2-40B4-BE49-F238E27FC236}">
                  <a16:creationId xmlns:a16="http://schemas.microsoft.com/office/drawing/2014/main" id="{F6BBF75E-786A-FF44-BD0E-FC12919BB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2220" name="Rectangle 109">
              <a:extLst>
                <a:ext uri="{FF2B5EF4-FFF2-40B4-BE49-F238E27FC236}">
                  <a16:creationId xmlns:a16="http://schemas.microsoft.com/office/drawing/2014/main" id="{77633B61-69AE-8942-8CEB-8C832C42C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1" name="Rectangle 112">
              <a:extLst>
                <a:ext uri="{FF2B5EF4-FFF2-40B4-BE49-F238E27FC236}">
                  <a16:creationId xmlns:a16="http://schemas.microsoft.com/office/drawing/2014/main" id="{EC4B6371-CAD5-7A4D-BB07-C0168D86C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2" name="Rectangle 114">
              <a:extLst>
                <a:ext uri="{FF2B5EF4-FFF2-40B4-BE49-F238E27FC236}">
                  <a16:creationId xmlns:a16="http://schemas.microsoft.com/office/drawing/2014/main" id="{06147872-D6DE-C44D-8146-C23674491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3" name="Rectangle 115">
              <a:extLst>
                <a:ext uri="{FF2B5EF4-FFF2-40B4-BE49-F238E27FC236}">
                  <a16:creationId xmlns:a16="http://schemas.microsoft.com/office/drawing/2014/main" id="{DF7318C3-70A0-544D-8804-360A3E18D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4" name="Rectangle 117">
              <a:extLst>
                <a:ext uri="{FF2B5EF4-FFF2-40B4-BE49-F238E27FC236}">
                  <a16:creationId xmlns:a16="http://schemas.microsoft.com/office/drawing/2014/main" id="{5B57A877-1741-044D-8182-56375ABD9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5" name="Rectangle 120">
              <a:extLst>
                <a:ext uri="{FF2B5EF4-FFF2-40B4-BE49-F238E27FC236}">
                  <a16:creationId xmlns:a16="http://schemas.microsoft.com/office/drawing/2014/main" id="{70452EF0-A11B-E84F-A434-C4B2317C7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6" name="Rectangle 122">
              <a:extLst>
                <a:ext uri="{FF2B5EF4-FFF2-40B4-BE49-F238E27FC236}">
                  <a16:creationId xmlns:a16="http://schemas.microsoft.com/office/drawing/2014/main" id="{7E44BA1D-D785-D148-A42E-6AA750FE1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7" name="Rectangle 123">
              <a:extLst>
                <a:ext uri="{FF2B5EF4-FFF2-40B4-BE49-F238E27FC236}">
                  <a16:creationId xmlns:a16="http://schemas.microsoft.com/office/drawing/2014/main" id="{51E387B6-A813-7345-B30E-8F925D35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8" name="Rectangle 125">
              <a:extLst>
                <a:ext uri="{FF2B5EF4-FFF2-40B4-BE49-F238E27FC236}">
                  <a16:creationId xmlns:a16="http://schemas.microsoft.com/office/drawing/2014/main" id="{DC677E2E-61DB-6045-B30F-D0E238775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29" name="Rectangle 128">
              <a:extLst>
                <a:ext uri="{FF2B5EF4-FFF2-40B4-BE49-F238E27FC236}">
                  <a16:creationId xmlns:a16="http://schemas.microsoft.com/office/drawing/2014/main" id="{3B698929-8A7F-B944-964E-E09CCE7DD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0" name="Rectangle 130">
              <a:extLst>
                <a:ext uri="{FF2B5EF4-FFF2-40B4-BE49-F238E27FC236}">
                  <a16:creationId xmlns:a16="http://schemas.microsoft.com/office/drawing/2014/main" id="{0F7AA465-1561-BC41-8E05-EE0E6792A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1" name="Rectangle 131">
              <a:extLst>
                <a:ext uri="{FF2B5EF4-FFF2-40B4-BE49-F238E27FC236}">
                  <a16:creationId xmlns:a16="http://schemas.microsoft.com/office/drawing/2014/main" id="{9BE7B7AD-B571-ED43-AEE9-27ED16AFC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2" name="Rectangle 133">
              <a:extLst>
                <a:ext uri="{FF2B5EF4-FFF2-40B4-BE49-F238E27FC236}">
                  <a16:creationId xmlns:a16="http://schemas.microsoft.com/office/drawing/2014/main" id="{A907589E-223C-E444-A63B-8C3F4055B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3" name="Rectangle 136">
              <a:extLst>
                <a:ext uri="{FF2B5EF4-FFF2-40B4-BE49-F238E27FC236}">
                  <a16:creationId xmlns:a16="http://schemas.microsoft.com/office/drawing/2014/main" id="{A0B3B94D-43BA-6648-863D-81DD8046F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4" name="Rectangle 138">
              <a:extLst>
                <a:ext uri="{FF2B5EF4-FFF2-40B4-BE49-F238E27FC236}">
                  <a16:creationId xmlns:a16="http://schemas.microsoft.com/office/drawing/2014/main" id="{7FE0728E-362D-6844-B40F-4251CFA8F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235" name="Rectangle 139">
              <a:extLst>
                <a:ext uri="{FF2B5EF4-FFF2-40B4-BE49-F238E27FC236}">
                  <a16:creationId xmlns:a16="http://schemas.microsoft.com/office/drawing/2014/main" id="{06365C8C-E3FE-9840-96DE-AA3C739A6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2098" name="Group 69">
            <a:extLst>
              <a:ext uri="{FF2B5EF4-FFF2-40B4-BE49-F238E27FC236}">
                <a16:creationId xmlns:a16="http://schemas.microsoft.com/office/drawing/2014/main" id="{4210E277-082C-EC44-8628-C8F175224D35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2117" name="Rectangle 4">
              <a:extLst>
                <a:ext uri="{FF2B5EF4-FFF2-40B4-BE49-F238E27FC236}">
                  <a16:creationId xmlns:a16="http://schemas.microsoft.com/office/drawing/2014/main" id="{FDD68519-9934-7843-A8A0-6CDACC1E3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18" name="Rectangle 5">
              <a:extLst>
                <a:ext uri="{FF2B5EF4-FFF2-40B4-BE49-F238E27FC236}">
                  <a16:creationId xmlns:a16="http://schemas.microsoft.com/office/drawing/2014/main" id="{EBFD0839-17AD-0341-ADD3-3B8519294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19" name="Rectangle 6">
              <a:extLst>
                <a:ext uri="{FF2B5EF4-FFF2-40B4-BE49-F238E27FC236}">
                  <a16:creationId xmlns:a16="http://schemas.microsoft.com/office/drawing/2014/main" id="{BCFC2027-8C3D-9B44-84DD-232DE4712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0" name="Rectangle 7">
              <a:extLst>
                <a:ext uri="{FF2B5EF4-FFF2-40B4-BE49-F238E27FC236}">
                  <a16:creationId xmlns:a16="http://schemas.microsoft.com/office/drawing/2014/main" id="{601D42CA-E260-EE4E-A12A-0192D6D31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2121" name="Rectangle 8">
              <a:extLst>
                <a:ext uri="{FF2B5EF4-FFF2-40B4-BE49-F238E27FC236}">
                  <a16:creationId xmlns:a16="http://schemas.microsoft.com/office/drawing/2014/main" id="{EFB983F4-F54F-964D-9E58-E8C2EF93B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2" name="Rectangle 9">
              <a:extLst>
                <a:ext uri="{FF2B5EF4-FFF2-40B4-BE49-F238E27FC236}">
                  <a16:creationId xmlns:a16="http://schemas.microsoft.com/office/drawing/2014/main" id="{9BAE9E90-2ED8-AB47-B9E3-26898EFEA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3" name="Rectangle 10">
              <a:extLst>
                <a:ext uri="{FF2B5EF4-FFF2-40B4-BE49-F238E27FC236}">
                  <a16:creationId xmlns:a16="http://schemas.microsoft.com/office/drawing/2014/main" id="{AE1C0874-C24C-2843-B5B9-EFE384747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4" name="Rectangle 11">
              <a:extLst>
                <a:ext uri="{FF2B5EF4-FFF2-40B4-BE49-F238E27FC236}">
                  <a16:creationId xmlns:a16="http://schemas.microsoft.com/office/drawing/2014/main" id="{59A67151-BB79-584E-AEEC-5BB3B9D95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5" name="Rectangle 12">
              <a:extLst>
                <a:ext uri="{FF2B5EF4-FFF2-40B4-BE49-F238E27FC236}">
                  <a16:creationId xmlns:a16="http://schemas.microsoft.com/office/drawing/2014/main" id="{B9F970FA-46B9-144F-97BC-2FB67E9B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2126" name="Rectangle 13">
              <a:extLst>
                <a:ext uri="{FF2B5EF4-FFF2-40B4-BE49-F238E27FC236}">
                  <a16:creationId xmlns:a16="http://schemas.microsoft.com/office/drawing/2014/main" id="{D3F96135-2C04-344A-9E91-50DFF34A2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27" name="Rectangle 14">
              <a:extLst>
                <a:ext uri="{FF2B5EF4-FFF2-40B4-BE49-F238E27FC236}">
                  <a16:creationId xmlns:a16="http://schemas.microsoft.com/office/drawing/2014/main" id="{D63B52FC-BB97-8742-B5C7-EB9E0F124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2128" name="Rectangle 15">
              <a:extLst>
                <a:ext uri="{FF2B5EF4-FFF2-40B4-BE49-F238E27FC236}">
                  <a16:creationId xmlns:a16="http://schemas.microsoft.com/office/drawing/2014/main" id="{F928ADE6-3454-2D45-82CE-CD839EFE0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2129" name="Rectangle 16">
              <a:extLst>
                <a:ext uri="{FF2B5EF4-FFF2-40B4-BE49-F238E27FC236}">
                  <a16:creationId xmlns:a16="http://schemas.microsoft.com/office/drawing/2014/main" id="{6BF0F1E0-FA88-904A-B19F-43AD08E77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2130" name="Rectangle 17">
              <a:extLst>
                <a:ext uri="{FF2B5EF4-FFF2-40B4-BE49-F238E27FC236}">
                  <a16:creationId xmlns:a16="http://schemas.microsoft.com/office/drawing/2014/main" id="{C39B8D12-5701-A14C-ACAF-E1FE8760C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31" name="Rectangle 18">
              <a:extLst>
                <a:ext uri="{FF2B5EF4-FFF2-40B4-BE49-F238E27FC236}">
                  <a16:creationId xmlns:a16="http://schemas.microsoft.com/office/drawing/2014/main" id="{0EEFB6A3-2D4E-BC4F-B6D1-610ECA2CB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2132" name="Rectangle 19">
              <a:extLst>
                <a:ext uri="{FF2B5EF4-FFF2-40B4-BE49-F238E27FC236}">
                  <a16:creationId xmlns:a16="http://schemas.microsoft.com/office/drawing/2014/main" id="{D6B77C52-E07C-F74D-8749-A4F1B6A50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2133" name="Rectangle 20">
              <a:extLst>
                <a:ext uri="{FF2B5EF4-FFF2-40B4-BE49-F238E27FC236}">
                  <a16:creationId xmlns:a16="http://schemas.microsoft.com/office/drawing/2014/main" id="{FF113179-43DB-7441-A993-7C45B308C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34" name="Rectangle 21">
              <a:extLst>
                <a:ext uri="{FF2B5EF4-FFF2-40B4-BE49-F238E27FC236}">
                  <a16:creationId xmlns:a16="http://schemas.microsoft.com/office/drawing/2014/main" id="{1FC9BE07-9BF7-034A-9AD9-BC4EA9CA3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35" name="Rectangle 22">
              <a:extLst>
                <a:ext uri="{FF2B5EF4-FFF2-40B4-BE49-F238E27FC236}">
                  <a16:creationId xmlns:a16="http://schemas.microsoft.com/office/drawing/2014/main" id="{C40A886B-E2C0-D14A-AC96-18A3FC4C8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36" name="Rectangle 23">
              <a:extLst>
                <a:ext uri="{FF2B5EF4-FFF2-40B4-BE49-F238E27FC236}">
                  <a16:creationId xmlns:a16="http://schemas.microsoft.com/office/drawing/2014/main" id="{B543E922-9DCE-EC4C-B00B-D32820C8E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37" name="Rectangle 24">
              <a:extLst>
                <a:ext uri="{FF2B5EF4-FFF2-40B4-BE49-F238E27FC236}">
                  <a16:creationId xmlns:a16="http://schemas.microsoft.com/office/drawing/2014/main" id="{A9ECC35F-F726-844A-878D-6E7D46590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38" name="Rectangle 25">
              <a:extLst>
                <a:ext uri="{FF2B5EF4-FFF2-40B4-BE49-F238E27FC236}">
                  <a16:creationId xmlns:a16="http://schemas.microsoft.com/office/drawing/2014/main" id="{EC7CA83E-5763-4149-BB97-3DC3D82E3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2139" name="Rectangle 26">
              <a:extLst>
                <a:ext uri="{FF2B5EF4-FFF2-40B4-BE49-F238E27FC236}">
                  <a16:creationId xmlns:a16="http://schemas.microsoft.com/office/drawing/2014/main" id="{FD1F4E33-FEBF-CD49-A898-9F013CBBD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2140" name="Rectangle 27">
              <a:extLst>
                <a:ext uri="{FF2B5EF4-FFF2-40B4-BE49-F238E27FC236}">
                  <a16:creationId xmlns:a16="http://schemas.microsoft.com/office/drawing/2014/main" id="{8E1ECE98-4739-6B4C-820D-3AD2332CD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2141" name="Rectangle 28">
              <a:extLst>
                <a:ext uri="{FF2B5EF4-FFF2-40B4-BE49-F238E27FC236}">
                  <a16:creationId xmlns:a16="http://schemas.microsoft.com/office/drawing/2014/main" id="{710EB282-F095-D045-B52D-C24B16E9A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2142" name="Rectangle 29">
              <a:extLst>
                <a:ext uri="{FF2B5EF4-FFF2-40B4-BE49-F238E27FC236}">
                  <a16:creationId xmlns:a16="http://schemas.microsoft.com/office/drawing/2014/main" id="{7E9D2F45-2441-704E-9AB2-88D9F5157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43" name="Rectangle 30">
              <a:extLst>
                <a:ext uri="{FF2B5EF4-FFF2-40B4-BE49-F238E27FC236}">
                  <a16:creationId xmlns:a16="http://schemas.microsoft.com/office/drawing/2014/main" id="{37A3C6AB-95BA-4448-989E-210069AFF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44" name="Rectangle 31">
              <a:extLst>
                <a:ext uri="{FF2B5EF4-FFF2-40B4-BE49-F238E27FC236}">
                  <a16:creationId xmlns:a16="http://schemas.microsoft.com/office/drawing/2014/main" id="{8DE387BB-C9E7-224A-8198-8EF85E935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2145" name="Rectangle 32">
              <a:extLst>
                <a:ext uri="{FF2B5EF4-FFF2-40B4-BE49-F238E27FC236}">
                  <a16:creationId xmlns:a16="http://schemas.microsoft.com/office/drawing/2014/main" id="{D377437D-BB4D-E548-9239-93B77E142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2146" name="Rectangle 33">
              <a:extLst>
                <a:ext uri="{FF2B5EF4-FFF2-40B4-BE49-F238E27FC236}">
                  <a16:creationId xmlns:a16="http://schemas.microsoft.com/office/drawing/2014/main" id="{A7D9EF11-5C43-4C49-86BF-82A08418B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2147" name="Rectangle 34">
              <a:extLst>
                <a:ext uri="{FF2B5EF4-FFF2-40B4-BE49-F238E27FC236}">
                  <a16:creationId xmlns:a16="http://schemas.microsoft.com/office/drawing/2014/main" id="{5E07B096-A9ED-4C44-B270-7DC725D38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48" name="Rectangle 35">
              <a:extLst>
                <a:ext uri="{FF2B5EF4-FFF2-40B4-BE49-F238E27FC236}">
                  <a16:creationId xmlns:a16="http://schemas.microsoft.com/office/drawing/2014/main" id="{F3495039-DC6A-7E40-82E6-53AED45AA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2149" name="Rectangle 36">
              <a:extLst>
                <a:ext uri="{FF2B5EF4-FFF2-40B4-BE49-F238E27FC236}">
                  <a16:creationId xmlns:a16="http://schemas.microsoft.com/office/drawing/2014/main" id="{BDE13F64-4C2A-F14D-9647-C8775800B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2150" name="Rectangle 37">
              <a:extLst>
                <a:ext uri="{FF2B5EF4-FFF2-40B4-BE49-F238E27FC236}">
                  <a16:creationId xmlns:a16="http://schemas.microsoft.com/office/drawing/2014/main" id="{9498EBBD-F167-BF4D-8D12-F0DDC82AE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2151" name="Rectangle 38">
              <a:extLst>
                <a:ext uri="{FF2B5EF4-FFF2-40B4-BE49-F238E27FC236}">
                  <a16:creationId xmlns:a16="http://schemas.microsoft.com/office/drawing/2014/main" id="{8082C899-F198-1042-B661-751E1B80B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2" name="Rectangle 39">
              <a:extLst>
                <a:ext uri="{FF2B5EF4-FFF2-40B4-BE49-F238E27FC236}">
                  <a16:creationId xmlns:a16="http://schemas.microsoft.com/office/drawing/2014/main" id="{5DC23A01-7E7C-614D-94D2-9FAFABA76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53" name="Rectangle 40">
              <a:extLst>
                <a:ext uri="{FF2B5EF4-FFF2-40B4-BE49-F238E27FC236}">
                  <a16:creationId xmlns:a16="http://schemas.microsoft.com/office/drawing/2014/main" id="{5A942391-EC50-174C-BAAE-626CA59E9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4" name="Rectangle 41">
              <a:extLst>
                <a:ext uri="{FF2B5EF4-FFF2-40B4-BE49-F238E27FC236}">
                  <a16:creationId xmlns:a16="http://schemas.microsoft.com/office/drawing/2014/main" id="{275AB83C-3EC1-524F-B0F2-4B1E32EE8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5" name="Rectangle 42">
              <a:extLst>
                <a:ext uri="{FF2B5EF4-FFF2-40B4-BE49-F238E27FC236}">
                  <a16:creationId xmlns:a16="http://schemas.microsoft.com/office/drawing/2014/main" id="{32B9A0AD-1A69-8B4B-820B-F1856E692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6" name="Rectangle 43">
              <a:extLst>
                <a:ext uri="{FF2B5EF4-FFF2-40B4-BE49-F238E27FC236}">
                  <a16:creationId xmlns:a16="http://schemas.microsoft.com/office/drawing/2014/main" id="{A8067C98-4680-C84C-8C51-3003AA82B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2157" name="Rectangle 44">
              <a:extLst>
                <a:ext uri="{FF2B5EF4-FFF2-40B4-BE49-F238E27FC236}">
                  <a16:creationId xmlns:a16="http://schemas.microsoft.com/office/drawing/2014/main" id="{3FD2ED71-8722-E840-A29A-FC7850C77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58" name="Rectangle 45">
              <a:extLst>
                <a:ext uri="{FF2B5EF4-FFF2-40B4-BE49-F238E27FC236}">
                  <a16:creationId xmlns:a16="http://schemas.microsoft.com/office/drawing/2014/main" id="{118CD248-54B4-1A48-8465-567BF8B36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59" name="Rectangle 46">
              <a:extLst>
                <a:ext uri="{FF2B5EF4-FFF2-40B4-BE49-F238E27FC236}">
                  <a16:creationId xmlns:a16="http://schemas.microsoft.com/office/drawing/2014/main" id="{0EB825EB-4CB4-1146-A237-38DAC299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0" name="Rectangle 47">
              <a:extLst>
                <a:ext uri="{FF2B5EF4-FFF2-40B4-BE49-F238E27FC236}">
                  <a16:creationId xmlns:a16="http://schemas.microsoft.com/office/drawing/2014/main" id="{37866B42-A8BD-E448-B7A1-6D8CEDECF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1" name="Rectangle 48">
              <a:extLst>
                <a:ext uri="{FF2B5EF4-FFF2-40B4-BE49-F238E27FC236}">
                  <a16:creationId xmlns:a16="http://schemas.microsoft.com/office/drawing/2014/main" id="{5ACA980F-734E-3046-8DB7-BBF74DA5D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2" name="Rectangle 49">
              <a:extLst>
                <a:ext uri="{FF2B5EF4-FFF2-40B4-BE49-F238E27FC236}">
                  <a16:creationId xmlns:a16="http://schemas.microsoft.com/office/drawing/2014/main" id="{35DD151D-F1C7-B84C-A33C-D6E9E9283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63" name="Rectangle 50">
              <a:extLst>
                <a:ext uri="{FF2B5EF4-FFF2-40B4-BE49-F238E27FC236}">
                  <a16:creationId xmlns:a16="http://schemas.microsoft.com/office/drawing/2014/main" id="{FDAB9BF0-D8B6-714D-8A40-0798D9167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2164" name="Rectangle 51">
              <a:extLst>
                <a:ext uri="{FF2B5EF4-FFF2-40B4-BE49-F238E27FC236}">
                  <a16:creationId xmlns:a16="http://schemas.microsoft.com/office/drawing/2014/main" id="{E4C066C1-9B80-E047-A513-92D5730FE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65" name="Rectangle 52">
              <a:extLst>
                <a:ext uri="{FF2B5EF4-FFF2-40B4-BE49-F238E27FC236}">
                  <a16:creationId xmlns:a16="http://schemas.microsoft.com/office/drawing/2014/main" id="{5CF2E22C-2267-854B-B7D1-45EFD9FBD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66" name="Rectangle 53">
              <a:extLst>
                <a:ext uri="{FF2B5EF4-FFF2-40B4-BE49-F238E27FC236}">
                  <a16:creationId xmlns:a16="http://schemas.microsoft.com/office/drawing/2014/main" id="{7CE4C7E3-46E9-DA44-B271-53B43E0C0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7" name="Rectangle 54">
              <a:extLst>
                <a:ext uri="{FF2B5EF4-FFF2-40B4-BE49-F238E27FC236}">
                  <a16:creationId xmlns:a16="http://schemas.microsoft.com/office/drawing/2014/main" id="{098A5404-2F43-9543-B4EB-71D1BC97F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68" name="Rectangle 55">
              <a:extLst>
                <a:ext uri="{FF2B5EF4-FFF2-40B4-BE49-F238E27FC236}">
                  <a16:creationId xmlns:a16="http://schemas.microsoft.com/office/drawing/2014/main" id="{BB58FA15-9B76-1A41-97B6-B0F776118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69" name="Rectangle 56">
              <a:extLst>
                <a:ext uri="{FF2B5EF4-FFF2-40B4-BE49-F238E27FC236}">
                  <a16:creationId xmlns:a16="http://schemas.microsoft.com/office/drawing/2014/main" id="{C0DDA195-1CA6-604A-87B0-EC0EDB6BB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70" name="Rectangle 57">
              <a:extLst>
                <a:ext uri="{FF2B5EF4-FFF2-40B4-BE49-F238E27FC236}">
                  <a16:creationId xmlns:a16="http://schemas.microsoft.com/office/drawing/2014/main" id="{2ADDF915-8158-E04D-919B-1065CF598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71" name="Rectangle 58">
              <a:extLst>
                <a:ext uri="{FF2B5EF4-FFF2-40B4-BE49-F238E27FC236}">
                  <a16:creationId xmlns:a16="http://schemas.microsoft.com/office/drawing/2014/main" id="{268E9A0C-2308-4347-9300-030931C64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72" name="Rectangle 59">
              <a:extLst>
                <a:ext uri="{FF2B5EF4-FFF2-40B4-BE49-F238E27FC236}">
                  <a16:creationId xmlns:a16="http://schemas.microsoft.com/office/drawing/2014/main" id="{DCDFE011-BBE5-8548-998B-92BEA1B8F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73" name="Rectangle 60">
              <a:extLst>
                <a:ext uri="{FF2B5EF4-FFF2-40B4-BE49-F238E27FC236}">
                  <a16:creationId xmlns:a16="http://schemas.microsoft.com/office/drawing/2014/main" id="{B9196FF6-22B3-A04C-B747-C4679E0F9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2174" name="Rectangle 61">
              <a:extLst>
                <a:ext uri="{FF2B5EF4-FFF2-40B4-BE49-F238E27FC236}">
                  <a16:creationId xmlns:a16="http://schemas.microsoft.com/office/drawing/2014/main" id="{4593BD2F-26D9-1741-8900-A92687AB3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75" name="Rectangle 62">
              <a:extLst>
                <a:ext uri="{FF2B5EF4-FFF2-40B4-BE49-F238E27FC236}">
                  <a16:creationId xmlns:a16="http://schemas.microsoft.com/office/drawing/2014/main" id="{59F96C3D-9EDB-584F-920C-54D010FFF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76" name="Rectangle 63">
              <a:extLst>
                <a:ext uri="{FF2B5EF4-FFF2-40B4-BE49-F238E27FC236}">
                  <a16:creationId xmlns:a16="http://schemas.microsoft.com/office/drawing/2014/main" id="{F45D3CBD-5F11-5549-8A49-1FF58EA2B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77" name="Rectangle 64">
              <a:extLst>
                <a:ext uri="{FF2B5EF4-FFF2-40B4-BE49-F238E27FC236}">
                  <a16:creationId xmlns:a16="http://schemas.microsoft.com/office/drawing/2014/main" id="{6550DF8A-88DD-9643-913C-A98DC11DA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78" name="Rectangle 65">
              <a:extLst>
                <a:ext uri="{FF2B5EF4-FFF2-40B4-BE49-F238E27FC236}">
                  <a16:creationId xmlns:a16="http://schemas.microsoft.com/office/drawing/2014/main" id="{50F26449-DFD2-D644-8790-1BC9FA2A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79" name="Rectangle 66">
              <a:extLst>
                <a:ext uri="{FF2B5EF4-FFF2-40B4-BE49-F238E27FC236}">
                  <a16:creationId xmlns:a16="http://schemas.microsoft.com/office/drawing/2014/main" id="{87AA9DA3-F164-B341-A467-6F3B79BD6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80" name="Rectangle 67">
              <a:extLst>
                <a:ext uri="{FF2B5EF4-FFF2-40B4-BE49-F238E27FC236}">
                  <a16:creationId xmlns:a16="http://schemas.microsoft.com/office/drawing/2014/main" id="{1C029E82-AF6B-ED4C-BE1F-6E02F138A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81" name="Rectangle 68">
              <a:extLst>
                <a:ext uri="{FF2B5EF4-FFF2-40B4-BE49-F238E27FC236}">
                  <a16:creationId xmlns:a16="http://schemas.microsoft.com/office/drawing/2014/main" id="{4C39D241-E571-A74B-8F3C-7DA1B0C2C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82" name="Rectangle 69">
              <a:extLst>
                <a:ext uri="{FF2B5EF4-FFF2-40B4-BE49-F238E27FC236}">
                  <a16:creationId xmlns:a16="http://schemas.microsoft.com/office/drawing/2014/main" id="{39F3B81B-7635-C747-A095-923D7C5F0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83" name="Rectangle 70">
              <a:extLst>
                <a:ext uri="{FF2B5EF4-FFF2-40B4-BE49-F238E27FC236}">
                  <a16:creationId xmlns:a16="http://schemas.microsoft.com/office/drawing/2014/main" id="{35324E56-3713-8947-A756-7AF1EA494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2184" name="Rectangle 71">
              <a:extLst>
                <a:ext uri="{FF2B5EF4-FFF2-40B4-BE49-F238E27FC236}">
                  <a16:creationId xmlns:a16="http://schemas.microsoft.com/office/drawing/2014/main" id="{CA092B9B-7CC4-BA4F-BEE0-CB34B049C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85" name="Rectangle 72">
              <a:extLst>
                <a:ext uri="{FF2B5EF4-FFF2-40B4-BE49-F238E27FC236}">
                  <a16:creationId xmlns:a16="http://schemas.microsoft.com/office/drawing/2014/main" id="{17C1ABC1-491C-2F4E-951E-E585E0C94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86" name="Rectangle 73">
              <a:extLst>
                <a:ext uri="{FF2B5EF4-FFF2-40B4-BE49-F238E27FC236}">
                  <a16:creationId xmlns:a16="http://schemas.microsoft.com/office/drawing/2014/main" id="{9CEAC31C-F032-B541-8C4C-D8B8FFE0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87" name="Rectangle 74">
              <a:extLst>
                <a:ext uri="{FF2B5EF4-FFF2-40B4-BE49-F238E27FC236}">
                  <a16:creationId xmlns:a16="http://schemas.microsoft.com/office/drawing/2014/main" id="{67D599B8-E08D-FE48-9EA2-F59153331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88" name="Rectangle 75">
              <a:extLst>
                <a:ext uri="{FF2B5EF4-FFF2-40B4-BE49-F238E27FC236}">
                  <a16:creationId xmlns:a16="http://schemas.microsoft.com/office/drawing/2014/main" id="{AD8358A7-F82E-804C-9701-2FEACF25D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89" name="Rectangle 76">
              <a:extLst>
                <a:ext uri="{FF2B5EF4-FFF2-40B4-BE49-F238E27FC236}">
                  <a16:creationId xmlns:a16="http://schemas.microsoft.com/office/drawing/2014/main" id="{6A4380DB-EB37-1C4C-BCCE-C7F0B7536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90" name="Rectangle 77">
              <a:extLst>
                <a:ext uri="{FF2B5EF4-FFF2-40B4-BE49-F238E27FC236}">
                  <a16:creationId xmlns:a16="http://schemas.microsoft.com/office/drawing/2014/main" id="{0A71101B-4622-7042-8405-9F4EFF09D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2191" name="Rectangle 78">
              <a:extLst>
                <a:ext uri="{FF2B5EF4-FFF2-40B4-BE49-F238E27FC236}">
                  <a16:creationId xmlns:a16="http://schemas.microsoft.com/office/drawing/2014/main" id="{F9DEEE3C-4433-3644-B6BC-AE890ED17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2192" name="Rectangle 79">
              <a:extLst>
                <a:ext uri="{FF2B5EF4-FFF2-40B4-BE49-F238E27FC236}">
                  <a16:creationId xmlns:a16="http://schemas.microsoft.com/office/drawing/2014/main" id="{0B168A23-DEB8-5149-86B1-2ABA44585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3" name="Rectangle 80">
              <a:extLst>
                <a:ext uri="{FF2B5EF4-FFF2-40B4-BE49-F238E27FC236}">
                  <a16:creationId xmlns:a16="http://schemas.microsoft.com/office/drawing/2014/main" id="{226CDB20-37BC-1C48-8A47-C469B08DE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2194" name="Rectangle 81">
              <a:extLst>
                <a:ext uri="{FF2B5EF4-FFF2-40B4-BE49-F238E27FC236}">
                  <a16:creationId xmlns:a16="http://schemas.microsoft.com/office/drawing/2014/main" id="{450B7DEC-8746-5645-BBC1-C3E55A530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5" name="Rectangle 82">
              <a:extLst>
                <a:ext uri="{FF2B5EF4-FFF2-40B4-BE49-F238E27FC236}">
                  <a16:creationId xmlns:a16="http://schemas.microsoft.com/office/drawing/2014/main" id="{47778F6D-75F2-E047-AA6C-7A6B84A1C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2196" name="Rectangle 83">
              <a:extLst>
                <a:ext uri="{FF2B5EF4-FFF2-40B4-BE49-F238E27FC236}">
                  <a16:creationId xmlns:a16="http://schemas.microsoft.com/office/drawing/2014/main" id="{16EF484B-732A-6C4B-8E7E-CC77F68A1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2099" name="Rectangle 2">
            <a:extLst>
              <a:ext uri="{FF2B5EF4-FFF2-40B4-BE49-F238E27FC236}">
                <a16:creationId xmlns:a16="http://schemas.microsoft.com/office/drawing/2014/main" id="{CF0D675E-3C12-3A4E-B0E2-B37F1298BD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2100" name="Rectangle 110">
            <a:extLst>
              <a:ext uri="{FF2B5EF4-FFF2-40B4-BE49-F238E27FC236}">
                <a16:creationId xmlns:a16="http://schemas.microsoft.com/office/drawing/2014/main" id="{1EECB983-5C51-784C-8A8D-336553610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2101" name="Rectangle 118">
            <a:extLst>
              <a:ext uri="{FF2B5EF4-FFF2-40B4-BE49-F238E27FC236}">
                <a16:creationId xmlns:a16="http://schemas.microsoft.com/office/drawing/2014/main" id="{CB85852C-364B-AF40-B4EE-2DC639394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2102" name="Rectangle 126">
            <a:extLst>
              <a:ext uri="{FF2B5EF4-FFF2-40B4-BE49-F238E27FC236}">
                <a16:creationId xmlns:a16="http://schemas.microsoft.com/office/drawing/2014/main" id="{628E1236-47EF-5342-8FA5-ADCCD61CC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2103" name="Rectangle 134">
            <a:extLst>
              <a:ext uri="{FF2B5EF4-FFF2-40B4-BE49-F238E27FC236}">
                <a16:creationId xmlns:a16="http://schemas.microsoft.com/office/drawing/2014/main" id="{D6FA192C-C1EF-314E-9ADD-AEA4FAE96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2104" name="Rectangle 116">
            <a:extLst>
              <a:ext uri="{FF2B5EF4-FFF2-40B4-BE49-F238E27FC236}">
                <a16:creationId xmlns:a16="http://schemas.microsoft.com/office/drawing/2014/main" id="{1676EC51-78E4-A145-8F97-59F41DE56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2105" name="Rectangle 124">
            <a:extLst>
              <a:ext uri="{FF2B5EF4-FFF2-40B4-BE49-F238E27FC236}">
                <a16:creationId xmlns:a16="http://schemas.microsoft.com/office/drawing/2014/main" id="{6E9A94E1-E701-1545-BA05-371CFA1CE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2106" name="Rectangle 132">
            <a:extLst>
              <a:ext uri="{FF2B5EF4-FFF2-40B4-BE49-F238E27FC236}">
                <a16:creationId xmlns:a16="http://schemas.microsoft.com/office/drawing/2014/main" id="{D1A57916-9700-4A42-81B8-5276ACE35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2107" name="Rectangle 140">
            <a:extLst>
              <a:ext uri="{FF2B5EF4-FFF2-40B4-BE49-F238E27FC236}">
                <a16:creationId xmlns:a16="http://schemas.microsoft.com/office/drawing/2014/main" id="{C4C65EC7-5132-7148-BE72-FCB5C258B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2108" name="Picture 2" descr="Screen shot 2013-10-21 at 1.42.50 PM.png">
            <a:extLst>
              <a:ext uri="{FF2B5EF4-FFF2-40B4-BE49-F238E27FC236}">
                <a16:creationId xmlns:a16="http://schemas.microsoft.com/office/drawing/2014/main" id="{05619416-B7F2-774E-8A09-388347CD24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09" name="Picture 164" descr="Screen shot 2013-12-06 at 11.55.56 AM.png">
            <a:extLst>
              <a:ext uri="{FF2B5EF4-FFF2-40B4-BE49-F238E27FC236}">
                <a16:creationId xmlns:a16="http://schemas.microsoft.com/office/drawing/2014/main" id="{570FC6A6-4B16-ED4B-937D-80705BB736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110" name="Rectangle 165">
            <a:extLst>
              <a:ext uri="{FF2B5EF4-FFF2-40B4-BE49-F238E27FC236}">
                <a16:creationId xmlns:a16="http://schemas.microsoft.com/office/drawing/2014/main" id="{34F643F2-B71E-A140-AC6A-3A541FE9D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2111" name="Rectangle 166">
            <a:extLst>
              <a:ext uri="{FF2B5EF4-FFF2-40B4-BE49-F238E27FC236}">
                <a16:creationId xmlns:a16="http://schemas.microsoft.com/office/drawing/2014/main" id="{57A549C4-1AD0-FA43-AF5E-D02040035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2112" name="Rectangle 157">
            <a:extLst>
              <a:ext uri="{FF2B5EF4-FFF2-40B4-BE49-F238E27FC236}">
                <a16:creationId xmlns:a16="http://schemas.microsoft.com/office/drawing/2014/main" id="{04504EF1-8BFB-844B-B379-F5B90330F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1" y="36639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2113" name="Straight Arrow Connector 158">
            <a:extLst>
              <a:ext uri="{FF2B5EF4-FFF2-40B4-BE49-F238E27FC236}">
                <a16:creationId xmlns:a16="http://schemas.microsoft.com/office/drawing/2014/main" id="{0581D5A8-D702-BE46-A6AB-CAC54691A431}"/>
              </a:ext>
            </a:extLst>
          </p:cNvPr>
          <p:cNvCxnSpPr>
            <a:cxnSpLocks noChangeShapeType="1"/>
            <a:stCxn id="132112" idx="2"/>
          </p:cNvCxnSpPr>
          <p:nvPr/>
        </p:nvCxnSpPr>
        <p:spPr bwMode="auto">
          <a:xfrm>
            <a:off x="5830889" y="3994150"/>
            <a:ext cx="1042987" cy="160655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14" name="TextBox 159">
            <a:extLst>
              <a:ext uri="{FF2B5EF4-FFF2-40B4-BE49-F238E27FC236}">
                <a16:creationId xmlns:a16="http://schemas.microsoft.com/office/drawing/2014/main" id="{13FF6A36-2D87-2941-9B38-CEBA2569C2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1</a:t>
            </a:r>
          </a:p>
        </p:txBody>
      </p:sp>
      <p:sp>
        <p:nvSpPr>
          <p:cNvPr id="132115" name="Rectangle 155">
            <a:extLst>
              <a:ext uri="{FF2B5EF4-FFF2-40B4-BE49-F238E27FC236}">
                <a16:creationId xmlns:a16="http://schemas.microsoft.com/office/drawing/2014/main" id="{7A7F5C65-F56C-2640-8623-C0234FE44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2116" name="Rectangle 111">
            <a:extLst>
              <a:ext uri="{FF2B5EF4-FFF2-40B4-BE49-F238E27FC236}">
                <a16:creationId xmlns:a16="http://schemas.microsoft.com/office/drawing/2014/main" id="{47DE9ED2-6FD8-1E43-AC46-0B81779B3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21" name="Group 13">
            <a:extLst>
              <a:ext uri="{FF2B5EF4-FFF2-40B4-BE49-F238E27FC236}">
                <a16:creationId xmlns:a16="http://schemas.microsoft.com/office/drawing/2014/main" id="{3C9459BB-4AEE-5844-83AF-55201F052CA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3221" name="Rectangle 85">
              <a:extLst>
                <a:ext uri="{FF2B5EF4-FFF2-40B4-BE49-F238E27FC236}">
                  <a16:creationId xmlns:a16="http://schemas.microsoft.com/office/drawing/2014/main" id="{894E8840-B888-134D-8B63-D6B4F4AB1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2" name="Rectangle 86">
              <a:extLst>
                <a:ext uri="{FF2B5EF4-FFF2-40B4-BE49-F238E27FC236}">
                  <a16:creationId xmlns:a16="http://schemas.microsoft.com/office/drawing/2014/main" id="{F850CCFA-F533-CA41-89E2-FED10A55A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3" name="Rectangle 88">
              <a:extLst>
                <a:ext uri="{FF2B5EF4-FFF2-40B4-BE49-F238E27FC236}">
                  <a16:creationId xmlns:a16="http://schemas.microsoft.com/office/drawing/2014/main" id="{6C53885D-610C-8B42-853E-51ADC7F41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4" name="Rectangle 89">
              <a:extLst>
                <a:ext uri="{FF2B5EF4-FFF2-40B4-BE49-F238E27FC236}">
                  <a16:creationId xmlns:a16="http://schemas.microsoft.com/office/drawing/2014/main" id="{A9C20A9B-8BD1-694F-83E4-1422610AF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3225" name="Rectangle 90">
              <a:extLst>
                <a:ext uri="{FF2B5EF4-FFF2-40B4-BE49-F238E27FC236}">
                  <a16:creationId xmlns:a16="http://schemas.microsoft.com/office/drawing/2014/main" id="{8EBE895D-FA51-8A45-8258-BEFCDCCF4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6" name="Rectangle 91">
              <a:extLst>
                <a:ext uri="{FF2B5EF4-FFF2-40B4-BE49-F238E27FC236}">
                  <a16:creationId xmlns:a16="http://schemas.microsoft.com/office/drawing/2014/main" id="{BC9B236A-DF59-D143-97D6-A1BAA7E8A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3227" name="Rectangle 92">
              <a:extLst>
                <a:ext uri="{FF2B5EF4-FFF2-40B4-BE49-F238E27FC236}">
                  <a16:creationId xmlns:a16="http://schemas.microsoft.com/office/drawing/2014/main" id="{2416071A-878F-0146-A3B8-5E76A7B21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8" name="Rectangle 93">
              <a:extLst>
                <a:ext uri="{FF2B5EF4-FFF2-40B4-BE49-F238E27FC236}">
                  <a16:creationId xmlns:a16="http://schemas.microsoft.com/office/drawing/2014/main" id="{EE870C23-72DB-DE4B-9E02-1DA3A039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9" name="Rectangle 94">
              <a:extLst>
                <a:ext uri="{FF2B5EF4-FFF2-40B4-BE49-F238E27FC236}">
                  <a16:creationId xmlns:a16="http://schemas.microsoft.com/office/drawing/2014/main" id="{B6386F66-1C3A-FD4B-8482-B5C716A01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30" name="Rectangle 95">
              <a:extLst>
                <a:ext uri="{FF2B5EF4-FFF2-40B4-BE49-F238E27FC236}">
                  <a16:creationId xmlns:a16="http://schemas.microsoft.com/office/drawing/2014/main" id="{9AD0FB2A-18FD-AE45-8FA8-120A4FC56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3231" name="Rectangle 96">
              <a:extLst>
                <a:ext uri="{FF2B5EF4-FFF2-40B4-BE49-F238E27FC236}">
                  <a16:creationId xmlns:a16="http://schemas.microsoft.com/office/drawing/2014/main" id="{52C53853-ACB1-D24C-835A-1F2EB3B17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32" name="Rectangle 97">
              <a:extLst>
                <a:ext uri="{FF2B5EF4-FFF2-40B4-BE49-F238E27FC236}">
                  <a16:creationId xmlns:a16="http://schemas.microsoft.com/office/drawing/2014/main" id="{7BCBB9B0-19F3-4D42-9F44-FC2CDC909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3233" name="Rectangle 98">
              <a:extLst>
                <a:ext uri="{FF2B5EF4-FFF2-40B4-BE49-F238E27FC236}">
                  <a16:creationId xmlns:a16="http://schemas.microsoft.com/office/drawing/2014/main" id="{329959F5-FA74-2141-A6AD-CEE599C1A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3234" name="Rectangle 99">
              <a:extLst>
                <a:ext uri="{FF2B5EF4-FFF2-40B4-BE49-F238E27FC236}">
                  <a16:creationId xmlns:a16="http://schemas.microsoft.com/office/drawing/2014/main" id="{BD659AD2-7BB5-D948-80E8-D4070CDE9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3235" name="Rectangle 100">
              <a:extLst>
                <a:ext uri="{FF2B5EF4-FFF2-40B4-BE49-F238E27FC236}">
                  <a16:creationId xmlns:a16="http://schemas.microsoft.com/office/drawing/2014/main" id="{FB2FFD35-1656-F042-A9CD-90499A1C5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3236" name="Rectangle 101">
              <a:extLst>
                <a:ext uri="{FF2B5EF4-FFF2-40B4-BE49-F238E27FC236}">
                  <a16:creationId xmlns:a16="http://schemas.microsoft.com/office/drawing/2014/main" id="{5E6946A7-AF64-444F-93D8-838BB0BA8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3237" name="Rectangle 102">
              <a:extLst>
                <a:ext uri="{FF2B5EF4-FFF2-40B4-BE49-F238E27FC236}">
                  <a16:creationId xmlns:a16="http://schemas.microsoft.com/office/drawing/2014/main" id="{73B302BF-239F-2845-8CCD-39BF40483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3238" name="Rectangle 103">
              <a:extLst>
                <a:ext uri="{FF2B5EF4-FFF2-40B4-BE49-F238E27FC236}">
                  <a16:creationId xmlns:a16="http://schemas.microsoft.com/office/drawing/2014/main" id="{FE46BD13-B946-8145-831E-97F256860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39" name="Rectangle 104">
              <a:extLst>
                <a:ext uri="{FF2B5EF4-FFF2-40B4-BE49-F238E27FC236}">
                  <a16:creationId xmlns:a16="http://schemas.microsoft.com/office/drawing/2014/main" id="{F34840CA-24EA-3043-9CA7-E996A6BAD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3240" name="Rectangle 105">
              <a:extLst>
                <a:ext uri="{FF2B5EF4-FFF2-40B4-BE49-F238E27FC236}">
                  <a16:creationId xmlns:a16="http://schemas.microsoft.com/office/drawing/2014/main" id="{C690ADED-075E-344F-8270-5A6F3F971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1" name="Rectangle 106">
              <a:extLst>
                <a:ext uri="{FF2B5EF4-FFF2-40B4-BE49-F238E27FC236}">
                  <a16:creationId xmlns:a16="http://schemas.microsoft.com/office/drawing/2014/main" id="{68068D02-0087-AF46-8BFD-09E67A8D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2" name="Rectangle 107">
              <a:extLst>
                <a:ext uri="{FF2B5EF4-FFF2-40B4-BE49-F238E27FC236}">
                  <a16:creationId xmlns:a16="http://schemas.microsoft.com/office/drawing/2014/main" id="{A8E153AB-DF41-3B45-96AD-D35BE0AAD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3" name="Rectangle 108">
              <a:extLst>
                <a:ext uri="{FF2B5EF4-FFF2-40B4-BE49-F238E27FC236}">
                  <a16:creationId xmlns:a16="http://schemas.microsoft.com/office/drawing/2014/main" id="{4F188F97-B19C-EE43-8BBB-5BF69F6CB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3244" name="Rectangle 109">
              <a:extLst>
                <a:ext uri="{FF2B5EF4-FFF2-40B4-BE49-F238E27FC236}">
                  <a16:creationId xmlns:a16="http://schemas.microsoft.com/office/drawing/2014/main" id="{15E41A0C-EE44-464D-A120-AA7EDC861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5" name="Rectangle 112">
              <a:extLst>
                <a:ext uri="{FF2B5EF4-FFF2-40B4-BE49-F238E27FC236}">
                  <a16:creationId xmlns:a16="http://schemas.microsoft.com/office/drawing/2014/main" id="{810D5A94-61DA-E74B-8F5F-B2DBF9D52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6" name="Rectangle 114">
              <a:extLst>
                <a:ext uri="{FF2B5EF4-FFF2-40B4-BE49-F238E27FC236}">
                  <a16:creationId xmlns:a16="http://schemas.microsoft.com/office/drawing/2014/main" id="{A6CFAAE2-B8B3-674F-8AB9-E724520BE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7" name="Rectangle 115">
              <a:extLst>
                <a:ext uri="{FF2B5EF4-FFF2-40B4-BE49-F238E27FC236}">
                  <a16:creationId xmlns:a16="http://schemas.microsoft.com/office/drawing/2014/main" id="{E6544E05-C2C3-234C-8299-DB26FABC4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8" name="Rectangle 117">
              <a:extLst>
                <a:ext uri="{FF2B5EF4-FFF2-40B4-BE49-F238E27FC236}">
                  <a16:creationId xmlns:a16="http://schemas.microsoft.com/office/drawing/2014/main" id="{105E136B-7E9B-BA4F-BE6E-7C64B788A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49" name="Rectangle 120">
              <a:extLst>
                <a:ext uri="{FF2B5EF4-FFF2-40B4-BE49-F238E27FC236}">
                  <a16:creationId xmlns:a16="http://schemas.microsoft.com/office/drawing/2014/main" id="{0261A44E-52C9-B546-A68C-E87DA723B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0" name="Rectangle 122">
              <a:extLst>
                <a:ext uri="{FF2B5EF4-FFF2-40B4-BE49-F238E27FC236}">
                  <a16:creationId xmlns:a16="http://schemas.microsoft.com/office/drawing/2014/main" id="{0E1F4FC7-CFEC-A945-8918-D9D471892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1" name="Rectangle 123">
              <a:extLst>
                <a:ext uri="{FF2B5EF4-FFF2-40B4-BE49-F238E27FC236}">
                  <a16:creationId xmlns:a16="http://schemas.microsoft.com/office/drawing/2014/main" id="{A2F48280-3957-E049-8F8F-55423A9BD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2" name="Rectangle 125">
              <a:extLst>
                <a:ext uri="{FF2B5EF4-FFF2-40B4-BE49-F238E27FC236}">
                  <a16:creationId xmlns:a16="http://schemas.microsoft.com/office/drawing/2014/main" id="{7693EDEB-701E-C441-B387-7C7899F2D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3" name="Rectangle 128">
              <a:extLst>
                <a:ext uri="{FF2B5EF4-FFF2-40B4-BE49-F238E27FC236}">
                  <a16:creationId xmlns:a16="http://schemas.microsoft.com/office/drawing/2014/main" id="{3CA728E8-3AA0-2B44-8CAB-6B0FC5604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4" name="Rectangle 130">
              <a:extLst>
                <a:ext uri="{FF2B5EF4-FFF2-40B4-BE49-F238E27FC236}">
                  <a16:creationId xmlns:a16="http://schemas.microsoft.com/office/drawing/2014/main" id="{1134DC35-9F78-EE48-AB7B-C4C11CCC2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5" name="Rectangle 131">
              <a:extLst>
                <a:ext uri="{FF2B5EF4-FFF2-40B4-BE49-F238E27FC236}">
                  <a16:creationId xmlns:a16="http://schemas.microsoft.com/office/drawing/2014/main" id="{A3870EA6-AD80-3141-822B-2F06BFA3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6" name="Rectangle 133">
              <a:extLst>
                <a:ext uri="{FF2B5EF4-FFF2-40B4-BE49-F238E27FC236}">
                  <a16:creationId xmlns:a16="http://schemas.microsoft.com/office/drawing/2014/main" id="{7C52EC68-2631-3D47-B591-9D7A48653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7" name="Rectangle 136">
              <a:extLst>
                <a:ext uri="{FF2B5EF4-FFF2-40B4-BE49-F238E27FC236}">
                  <a16:creationId xmlns:a16="http://schemas.microsoft.com/office/drawing/2014/main" id="{79E0C341-A5FC-8941-AAE7-9720521E8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8" name="Rectangle 138">
              <a:extLst>
                <a:ext uri="{FF2B5EF4-FFF2-40B4-BE49-F238E27FC236}">
                  <a16:creationId xmlns:a16="http://schemas.microsoft.com/office/drawing/2014/main" id="{15A1D7F5-F08C-5A43-BBBE-07D128577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59" name="Rectangle 139">
              <a:extLst>
                <a:ext uri="{FF2B5EF4-FFF2-40B4-BE49-F238E27FC236}">
                  <a16:creationId xmlns:a16="http://schemas.microsoft.com/office/drawing/2014/main" id="{E3045E86-BB3C-3243-9ADC-5269DABF8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3122" name="Group 69">
            <a:extLst>
              <a:ext uri="{FF2B5EF4-FFF2-40B4-BE49-F238E27FC236}">
                <a16:creationId xmlns:a16="http://schemas.microsoft.com/office/drawing/2014/main" id="{734C9FF1-9E52-904B-A0CD-5051020ACE2F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3141" name="Rectangle 4">
              <a:extLst>
                <a:ext uri="{FF2B5EF4-FFF2-40B4-BE49-F238E27FC236}">
                  <a16:creationId xmlns:a16="http://schemas.microsoft.com/office/drawing/2014/main" id="{815817CE-3529-794B-A23D-1E3C00E76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2" name="Rectangle 5">
              <a:extLst>
                <a:ext uri="{FF2B5EF4-FFF2-40B4-BE49-F238E27FC236}">
                  <a16:creationId xmlns:a16="http://schemas.microsoft.com/office/drawing/2014/main" id="{FF63E27C-17EC-014B-B13E-1578F18CE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3" name="Rectangle 6">
              <a:extLst>
                <a:ext uri="{FF2B5EF4-FFF2-40B4-BE49-F238E27FC236}">
                  <a16:creationId xmlns:a16="http://schemas.microsoft.com/office/drawing/2014/main" id="{C321B807-2A82-ED4C-ACB2-FE068AC2B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4" name="Rectangle 7">
              <a:extLst>
                <a:ext uri="{FF2B5EF4-FFF2-40B4-BE49-F238E27FC236}">
                  <a16:creationId xmlns:a16="http://schemas.microsoft.com/office/drawing/2014/main" id="{EB6540D6-7495-0341-B7E4-C1A344FC8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3145" name="Rectangle 8">
              <a:extLst>
                <a:ext uri="{FF2B5EF4-FFF2-40B4-BE49-F238E27FC236}">
                  <a16:creationId xmlns:a16="http://schemas.microsoft.com/office/drawing/2014/main" id="{DA279850-AFE5-6949-9764-76BD08759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6" name="Rectangle 9">
              <a:extLst>
                <a:ext uri="{FF2B5EF4-FFF2-40B4-BE49-F238E27FC236}">
                  <a16:creationId xmlns:a16="http://schemas.microsoft.com/office/drawing/2014/main" id="{769B5895-CABD-1B4D-908A-FE09BF46A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7" name="Rectangle 10">
              <a:extLst>
                <a:ext uri="{FF2B5EF4-FFF2-40B4-BE49-F238E27FC236}">
                  <a16:creationId xmlns:a16="http://schemas.microsoft.com/office/drawing/2014/main" id="{4C9C02D4-AFEC-8045-8BDA-BA4201DC0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8" name="Rectangle 11">
              <a:extLst>
                <a:ext uri="{FF2B5EF4-FFF2-40B4-BE49-F238E27FC236}">
                  <a16:creationId xmlns:a16="http://schemas.microsoft.com/office/drawing/2014/main" id="{581143E7-1B72-C54A-9B0D-403FE90DC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49" name="Rectangle 12">
              <a:extLst>
                <a:ext uri="{FF2B5EF4-FFF2-40B4-BE49-F238E27FC236}">
                  <a16:creationId xmlns:a16="http://schemas.microsoft.com/office/drawing/2014/main" id="{D45A4043-3F99-BD44-9158-667ED245F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3150" name="Rectangle 13">
              <a:extLst>
                <a:ext uri="{FF2B5EF4-FFF2-40B4-BE49-F238E27FC236}">
                  <a16:creationId xmlns:a16="http://schemas.microsoft.com/office/drawing/2014/main" id="{C85C4646-A206-0B46-BAFB-58E413EC2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51" name="Rectangle 14">
              <a:extLst>
                <a:ext uri="{FF2B5EF4-FFF2-40B4-BE49-F238E27FC236}">
                  <a16:creationId xmlns:a16="http://schemas.microsoft.com/office/drawing/2014/main" id="{23079E44-C662-A146-8D50-F5E172D82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3152" name="Rectangle 15">
              <a:extLst>
                <a:ext uri="{FF2B5EF4-FFF2-40B4-BE49-F238E27FC236}">
                  <a16:creationId xmlns:a16="http://schemas.microsoft.com/office/drawing/2014/main" id="{7A7CC3F4-4AE0-F74D-B7A8-943CEC04A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3153" name="Rectangle 16">
              <a:extLst>
                <a:ext uri="{FF2B5EF4-FFF2-40B4-BE49-F238E27FC236}">
                  <a16:creationId xmlns:a16="http://schemas.microsoft.com/office/drawing/2014/main" id="{ABF94A6E-CA13-2444-83D6-144E830D6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3154" name="Rectangle 17">
              <a:extLst>
                <a:ext uri="{FF2B5EF4-FFF2-40B4-BE49-F238E27FC236}">
                  <a16:creationId xmlns:a16="http://schemas.microsoft.com/office/drawing/2014/main" id="{46626AD2-5C4D-7F48-BB3E-29F4F00E3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55" name="Rectangle 18">
              <a:extLst>
                <a:ext uri="{FF2B5EF4-FFF2-40B4-BE49-F238E27FC236}">
                  <a16:creationId xmlns:a16="http://schemas.microsoft.com/office/drawing/2014/main" id="{5B4F0870-5525-7748-9A1B-175168226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3156" name="Rectangle 19">
              <a:extLst>
                <a:ext uri="{FF2B5EF4-FFF2-40B4-BE49-F238E27FC236}">
                  <a16:creationId xmlns:a16="http://schemas.microsoft.com/office/drawing/2014/main" id="{F616A109-1F7F-8441-B64F-223107482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3157" name="Rectangle 20">
              <a:extLst>
                <a:ext uri="{FF2B5EF4-FFF2-40B4-BE49-F238E27FC236}">
                  <a16:creationId xmlns:a16="http://schemas.microsoft.com/office/drawing/2014/main" id="{A07F6E62-5D4E-7A44-A432-826846C4D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58" name="Rectangle 21">
              <a:extLst>
                <a:ext uri="{FF2B5EF4-FFF2-40B4-BE49-F238E27FC236}">
                  <a16:creationId xmlns:a16="http://schemas.microsoft.com/office/drawing/2014/main" id="{FE08D3DE-2261-1A45-A339-F5CCFB1F9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59" name="Rectangle 22">
              <a:extLst>
                <a:ext uri="{FF2B5EF4-FFF2-40B4-BE49-F238E27FC236}">
                  <a16:creationId xmlns:a16="http://schemas.microsoft.com/office/drawing/2014/main" id="{22416795-F5CE-7047-8B9C-3A092BBAE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60" name="Rectangle 23">
              <a:extLst>
                <a:ext uri="{FF2B5EF4-FFF2-40B4-BE49-F238E27FC236}">
                  <a16:creationId xmlns:a16="http://schemas.microsoft.com/office/drawing/2014/main" id="{06053646-5F23-F440-8D3A-4A8AC709B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61" name="Rectangle 24">
              <a:extLst>
                <a:ext uri="{FF2B5EF4-FFF2-40B4-BE49-F238E27FC236}">
                  <a16:creationId xmlns:a16="http://schemas.microsoft.com/office/drawing/2014/main" id="{331F7D16-8461-954D-A310-66E2CB651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62" name="Rectangle 25">
              <a:extLst>
                <a:ext uri="{FF2B5EF4-FFF2-40B4-BE49-F238E27FC236}">
                  <a16:creationId xmlns:a16="http://schemas.microsoft.com/office/drawing/2014/main" id="{A334ED48-47C4-2B4D-863D-B23F8DE96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3163" name="Rectangle 26">
              <a:extLst>
                <a:ext uri="{FF2B5EF4-FFF2-40B4-BE49-F238E27FC236}">
                  <a16:creationId xmlns:a16="http://schemas.microsoft.com/office/drawing/2014/main" id="{4B469104-CAEA-9943-A619-938FFC960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3164" name="Rectangle 27">
              <a:extLst>
                <a:ext uri="{FF2B5EF4-FFF2-40B4-BE49-F238E27FC236}">
                  <a16:creationId xmlns:a16="http://schemas.microsoft.com/office/drawing/2014/main" id="{A73AF924-2CB9-394F-B69B-1CFD48721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3165" name="Rectangle 28">
              <a:extLst>
                <a:ext uri="{FF2B5EF4-FFF2-40B4-BE49-F238E27FC236}">
                  <a16:creationId xmlns:a16="http://schemas.microsoft.com/office/drawing/2014/main" id="{D021701A-4DBB-814A-B544-FD61EF095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3166" name="Rectangle 29">
              <a:extLst>
                <a:ext uri="{FF2B5EF4-FFF2-40B4-BE49-F238E27FC236}">
                  <a16:creationId xmlns:a16="http://schemas.microsoft.com/office/drawing/2014/main" id="{9CC72F04-8355-774C-B77B-93F657BC1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67" name="Rectangle 30">
              <a:extLst>
                <a:ext uri="{FF2B5EF4-FFF2-40B4-BE49-F238E27FC236}">
                  <a16:creationId xmlns:a16="http://schemas.microsoft.com/office/drawing/2014/main" id="{2B3D300D-9801-704E-BAC0-29FDA753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68" name="Rectangle 31">
              <a:extLst>
                <a:ext uri="{FF2B5EF4-FFF2-40B4-BE49-F238E27FC236}">
                  <a16:creationId xmlns:a16="http://schemas.microsoft.com/office/drawing/2014/main" id="{AB08DEC5-3C78-B740-999F-C92C2FA71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3169" name="Rectangle 32">
              <a:extLst>
                <a:ext uri="{FF2B5EF4-FFF2-40B4-BE49-F238E27FC236}">
                  <a16:creationId xmlns:a16="http://schemas.microsoft.com/office/drawing/2014/main" id="{FC3B884E-D173-9141-973B-6E8507896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3170" name="Rectangle 33">
              <a:extLst>
                <a:ext uri="{FF2B5EF4-FFF2-40B4-BE49-F238E27FC236}">
                  <a16:creationId xmlns:a16="http://schemas.microsoft.com/office/drawing/2014/main" id="{CDCC9481-B7DB-F644-BFAB-7661DA04E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3171" name="Rectangle 34">
              <a:extLst>
                <a:ext uri="{FF2B5EF4-FFF2-40B4-BE49-F238E27FC236}">
                  <a16:creationId xmlns:a16="http://schemas.microsoft.com/office/drawing/2014/main" id="{49AD03F0-47BB-6F4D-82E3-617BB5961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72" name="Rectangle 35">
              <a:extLst>
                <a:ext uri="{FF2B5EF4-FFF2-40B4-BE49-F238E27FC236}">
                  <a16:creationId xmlns:a16="http://schemas.microsoft.com/office/drawing/2014/main" id="{3DA7D36F-3BE2-8943-A439-46903B6F2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3173" name="Rectangle 36">
              <a:extLst>
                <a:ext uri="{FF2B5EF4-FFF2-40B4-BE49-F238E27FC236}">
                  <a16:creationId xmlns:a16="http://schemas.microsoft.com/office/drawing/2014/main" id="{56AAF2DF-FA13-7B4A-9FAA-69FA4B4C5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3174" name="Rectangle 37">
              <a:extLst>
                <a:ext uri="{FF2B5EF4-FFF2-40B4-BE49-F238E27FC236}">
                  <a16:creationId xmlns:a16="http://schemas.microsoft.com/office/drawing/2014/main" id="{4F6B5D62-2BCA-A14A-BA00-7260D75E7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3175" name="Rectangle 38">
              <a:extLst>
                <a:ext uri="{FF2B5EF4-FFF2-40B4-BE49-F238E27FC236}">
                  <a16:creationId xmlns:a16="http://schemas.microsoft.com/office/drawing/2014/main" id="{8AF51A48-E8DA-0146-A380-629CC3ED9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76" name="Rectangle 39">
              <a:extLst>
                <a:ext uri="{FF2B5EF4-FFF2-40B4-BE49-F238E27FC236}">
                  <a16:creationId xmlns:a16="http://schemas.microsoft.com/office/drawing/2014/main" id="{48F39799-4D4E-3F46-9F2C-065B1CFE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77" name="Rectangle 40">
              <a:extLst>
                <a:ext uri="{FF2B5EF4-FFF2-40B4-BE49-F238E27FC236}">
                  <a16:creationId xmlns:a16="http://schemas.microsoft.com/office/drawing/2014/main" id="{10A64F39-F6C1-8B42-ABAF-23D4BA95A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78" name="Rectangle 41">
              <a:extLst>
                <a:ext uri="{FF2B5EF4-FFF2-40B4-BE49-F238E27FC236}">
                  <a16:creationId xmlns:a16="http://schemas.microsoft.com/office/drawing/2014/main" id="{3CB82BB5-6391-BE4C-947B-E784E73A5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79" name="Rectangle 42">
              <a:extLst>
                <a:ext uri="{FF2B5EF4-FFF2-40B4-BE49-F238E27FC236}">
                  <a16:creationId xmlns:a16="http://schemas.microsoft.com/office/drawing/2014/main" id="{617FF272-0F25-D641-B7E9-8BD670C2B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80" name="Rectangle 43">
              <a:extLst>
                <a:ext uri="{FF2B5EF4-FFF2-40B4-BE49-F238E27FC236}">
                  <a16:creationId xmlns:a16="http://schemas.microsoft.com/office/drawing/2014/main" id="{84CBCB91-C62E-E14F-86ED-B1D7E9DCC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3181" name="Rectangle 44">
              <a:extLst>
                <a:ext uri="{FF2B5EF4-FFF2-40B4-BE49-F238E27FC236}">
                  <a16:creationId xmlns:a16="http://schemas.microsoft.com/office/drawing/2014/main" id="{52FA61A3-B38C-FD48-B1E3-3555B318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82" name="Rectangle 45">
              <a:extLst>
                <a:ext uri="{FF2B5EF4-FFF2-40B4-BE49-F238E27FC236}">
                  <a16:creationId xmlns:a16="http://schemas.microsoft.com/office/drawing/2014/main" id="{C32E5719-AE07-DB4E-83BB-EED0CA9C9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83" name="Rectangle 46">
              <a:extLst>
                <a:ext uri="{FF2B5EF4-FFF2-40B4-BE49-F238E27FC236}">
                  <a16:creationId xmlns:a16="http://schemas.microsoft.com/office/drawing/2014/main" id="{CF4DB3AA-9789-924A-8AD2-2A99DAC4C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84" name="Rectangle 47">
              <a:extLst>
                <a:ext uri="{FF2B5EF4-FFF2-40B4-BE49-F238E27FC236}">
                  <a16:creationId xmlns:a16="http://schemas.microsoft.com/office/drawing/2014/main" id="{2CBA0160-A1B4-2749-A9CC-876BD511F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85" name="Rectangle 48">
              <a:extLst>
                <a:ext uri="{FF2B5EF4-FFF2-40B4-BE49-F238E27FC236}">
                  <a16:creationId xmlns:a16="http://schemas.microsoft.com/office/drawing/2014/main" id="{48A92257-51E6-854C-B79F-AE8FB3935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86" name="Rectangle 49">
              <a:extLst>
                <a:ext uri="{FF2B5EF4-FFF2-40B4-BE49-F238E27FC236}">
                  <a16:creationId xmlns:a16="http://schemas.microsoft.com/office/drawing/2014/main" id="{D4F6901D-702F-1743-A872-12BFBB3B8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87" name="Rectangle 50">
              <a:extLst>
                <a:ext uri="{FF2B5EF4-FFF2-40B4-BE49-F238E27FC236}">
                  <a16:creationId xmlns:a16="http://schemas.microsoft.com/office/drawing/2014/main" id="{9A56EE71-9FF5-C748-9444-632C417C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3188" name="Rectangle 51">
              <a:extLst>
                <a:ext uri="{FF2B5EF4-FFF2-40B4-BE49-F238E27FC236}">
                  <a16:creationId xmlns:a16="http://schemas.microsoft.com/office/drawing/2014/main" id="{5C376F51-658E-6342-A856-EAC838D1D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89" name="Rectangle 52">
              <a:extLst>
                <a:ext uri="{FF2B5EF4-FFF2-40B4-BE49-F238E27FC236}">
                  <a16:creationId xmlns:a16="http://schemas.microsoft.com/office/drawing/2014/main" id="{8FAC4B84-0166-7747-87A2-E6A7DF6D1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90" name="Rectangle 53">
              <a:extLst>
                <a:ext uri="{FF2B5EF4-FFF2-40B4-BE49-F238E27FC236}">
                  <a16:creationId xmlns:a16="http://schemas.microsoft.com/office/drawing/2014/main" id="{60B4BF07-18D2-934B-9C1B-FCA95A6A0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91" name="Rectangle 54">
              <a:extLst>
                <a:ext uri="{FF2B5EF4-FFF2-40B4-BE49-F238E27FC236}">
                  <a16:creationId xmlns:a16="http://schemas.microsoft.com/office/drawing/2014/main" id="{E4A1029C-FC99-0B47-99CD-7381E0F17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92" name="Rectangle 55">
              <a:extLst>
                <a:ext uri="{FF2B5EF4-FFF2-40B4-BE49-F238E27FC236}">
                  <a16:creationId xmlns:a16="http://schemas.microsoft.com/office/drawing/2014/main" id="{B961B3F1-F8D5-C748-B810-89EA0F398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93" name="Rectangle 56">
              <a:extLst>
                <a:ext uri="{FF2B5EF4-FFF2-40B4-BE49-F238E27FC236}">
                  <a16:creationId xmlns:a16="http://schemas.microsoft.com/office/drawing/2014/main" id="{7D618EFF-1775-4243-BF62-D04BD5F47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194" name="Rectangle 57">
              <a:extLst>
                <a:ext uri="{FF2B5EF4-FFF2-40B4-BE49-F238E27FC236}">
                  <a16:creationId xmlns:a16="http://schemas.microsoft.com/office/drawing/2014/main" id="{53AAB2B6-6C46-1D4A-9080-9DE9B8788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95" name="Rectangle 58">
              <a:extLst>
                <a:ext uri="{FF2B5EF4-FFF2-40B4-BE49-F238E27FC236}">
                  <a16:creationId xmlns:a16="http://schemas.microsoft.com/office/drawing/2014/main" id="{77C1448C-FBD5-EC48-AF56-F3EFFAD6D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196" name="Rectangle 59">
              <a:extLst>
                <a:ext uri="{FF2B5EF4-FFF2-40B4-BE49-F238E27FC236}">
                  <a16:creationId xmlns:a16="http://schemas.microsoft.com/office/drawing/2014/main" id="{11B22985-6907-2848-A4A6-F5FD83FA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97" name="Rectangle 60">
              <a:extLst>
                <a:ext uri="{FF2B5EF4-FFF2-40B4-BE49-F238E27FC236}">
                  <a16:creationId xmlns:a16="http://schemas.microsoft.com/office/drawing/2014/main" id="{92FCD643-5F4A-A742-B974-8F4CB05A3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3198" name="Rectangle 61">
              <a:extLst>
                <a:ext uri="{FF2B5EF4-FFF2-40B4-BE49-F238E27FC236}">
                  <a16:creationId xmlns:a16="http://schemas.microsoft.com/office/drawing/2014/main" id="{7AF52CFA-D2D1-594D-B9A6-876C15266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199" name="Rectangle 62">
              <a:extLst>
                <a:ext uri="{FF2B5EF4-FFF2-40B4-BE49-F238E27FC236}">
                  <a16:creationId xmlns:a16="http://schemas.microsoft.com/office/drawing/2014/main" id="{9171E026-25AE-2E46-91E8-BA375A93C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00" name="Rectangle 63">
              <a:extLst>
                <a:ext uri="{FF2B5EF4-FFF2-40B4-BE49-F238E27FC236}">
                  <a16:creationId xmlns:a16="http://schemas.microsoft.com/office/drawing/2014/main" id="{F63EA3F9-1DBE-A843-AE07-344D1DE76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01" name="Rectangle 64">
              <a:extLst>
                <a:ext uri="{FF2B5EF4-FFF2-40B4-BE49-F238E27FC236}">
                  <a16:creationId xmlns:a16="http://schemas.microsoft.com/office/drawing/2014/main" id="{9590212B-D737-DA4E-93B7-CFDEF1C82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02" name="Rectangle 65">
              <a:extLst>
                <a:ext uri="{FF2B5EF4-FFF2-40B4-BE49-F238E27FC236}">
                  <a16:creationId xmlns:a16="http://schemas.microsoft.com/office/drawing/2014/main" id="{C623BAC8-9C5F-694D-B862-96054BA0D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03" name="Rectangle 66">
              <a:extLst>
                <a:ext uri="{FF2B5EF4-FFF2-40B4-BE49-F238E27FC236}">
                  <a16:creationId xmlns:a16="http://schemas.microsoft.com/office/drawing/2014/main" id="{7BEF2D74-4BE3-034F-A9EB-BF6EA78F0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04" name="Rectangle 67">
              <a:extLst>
                <a:ext uri="{FF2B5EF4-FFF2-40B4-BE49-F238E27FC236}">
                  <a16:creationId xmlns:a16="http://schemas.microsoft.com/office/drawing/2014/main" id="{CDFB905D-DF76-1045-9659-9D7A9A5AB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05" name="Rectangle 68">
              <a:extLst>
                <a:ext uri="{FF2B5EF4-FFF2-40B4-BE49-F238E27FC236}">
                  <a16:creationId xmlns:a16="http://schemas.microsoft.com/office/drawing/2014/main" id="{34A1AD3B-60B3-F34B-BC54-20741580B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06" name="Rectangle 69">
              <a:extLst>
                <a:ext uri="{FF2B5EF4-FFF2-40B4-BE49-F238E27FC236}">
                  <a16:creationId xmlns:a16="http://schemas.microsoft.com/office/drawing/2014/main" id="{EFDC588B-E12B-9B40-AE47-A6D831787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07" name="Rectangle 70">
              <a:extLst>
                <a:ext uri="{FF2B5EF4-FFF2-40B4-BE49-F238E27FC236}">
                  <a16:creationId xmlns:a16="http://schemas.microsoft.com/office/drawing/2014/main" id="{5BB5634D-2046-E74E-B234-E9C136220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3208" name="Rectangle 71">
              <a:extLst>
                <a:ext uri="{FF2B5EF4-FFF2-40B4-BE49-F238E27FC236}">
                  <a16:creationId xmlns:a16="http://schemas.microsoft.com/office/drawing/2014/main" id="{B7CF1689-8B50-7A4B-A9FE-784660B46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09" name="Rectangle 72">
              <a:extLst>
                <a:ext uri="{FF2B5EF4-FFF2-40B4-BE49-F238E27FC236}">
                  <a16:creationId xmlns:a16="http://schemas.microsoft.com/office/drawing/2014/main" id="{46F9DA21-C271-4541-9C92-8BC72ED17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10" name="Rectangle 73">
              <a:extLst>
                <a:ext uri="{FF2B5EF4-FFF2-40B4-BE49-F238E27FC236}">
                  <a16:creationId xmlns:a16="http://schemas.microsoft.com/office/drawing/2014/main" id="{1A4ABE38-35F4-154A-8B8B-3F962BEBC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11" name="Rectangle 74">
              <a:extLst>
                <a:ext uri="{FF2B5EF4-FFF2-40B4-BE49-F238E27FC236}">
                  <a16:creationId xmlns:a16="http://schemas.microsoft.com/office/drawing/2014/main" id="{574800C8-84FD-854C-9286-86F20FB8A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12" name="Rectangle 75">
              <a:extLst>
                <a:ext uri="{FF2B5EF4-FFF2-40B4-BE49-F238E27FC236}">
                  <a16:creationId xmlns:a16="http://schemas.microsoft.com/office/drawing/2014/main" id="{E70E283F-96BA-B244-902C-473522EAF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13" name="Rectangle 76">
              <a:extLst>
                <a:ext uri="{FF2B5EF4-FFF2-40B4-BE49-F238E27FC236}">
                  <a16:creationId xmlns:a16="http://schemas.microsoft.com/office/drawing/2014/main" id="{563652C1-A72C-6749-A1A0-09AEF8390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14" name="Rectangle 77">
              <a:extLst>
                <a:ext uri="{FF2B5EF4-FFF2-40B4-BE49-F238E27FC236}">
                  <a16:creationId xmlns:a16="http://schemas.microsoft.com/office/drawing/2014/main" id="{E04812C1-5950-764B-A917-6A3F3FE3E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3215" name="Rectangle 78">
              <a:extLst>
                <a:ext uri="{FF2B5EF4-FFF2-40B4-BE49-F238E27FC236}">
                  <a16:creationId xmlns:a16="http://schemas.microsoft.com/office/drawing/2014/main" id="{2CB14B07-ECF1-C04D-AD4E-395DCF372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3216" name="Rectangle 79">
              <a:extLst>
                <a:ext uri="{FF2B5EF4-FFF2-40B4-BE49-F238E27FC236}">
                  <a16:creationId xmlns:a16="http://schemas.microsoft.com/office/drawing/2014/main" id="{D5875478-1022-7A44-BDE3-DD4753EE5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17" name="Rectangle 80">
              <a:extLst>
                <a:ext uri="{FF2B5EF4-FFF2-40B4-BE49-F238E27FC236}">
                  <a16:creationId xmlns:a16="http://schemas.microsoft.com/office/drawing/2014/main" id="{366A2B93-AF0E-5747-904A-A53B495BD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3218" name="Rectangle 81">
              <a:extLst>
                <a:ext uri="{FF2B5EF4-FFF2-40B4-BE49-F238E27FC236}">
                  <a16:creationId xmlns:a16="http://schemas.microsoft.com/office/drawing/2014/main" id="{A8B1660E-D853-424C-AC8C-A1A4F188F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19" name="Rectangle 82">
              <a:extLst>
                <a:ext uri="{FF2B5EF4-FFF2-40B4-BE49-F238E27FC236}">
                  <a16:creationId xmlns:a16="http://schemas.microsoft.com/office/drawing/2014/main" id="{45DCB047-8DE4-5D49-A3E9-E997BAB5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3220" name="Rectangle 83">
              <a:extLst>
                <a:ext uri="{FF2B5EF4-FFF2-40B4-BE49-F238E27FC236}">
                  <a16:creationId xmlns:a16="http://schemas.microsoft.com/office/drawing/2014/main" id="{BC8A87AD-E6DD-1645-95F9-B8A8B001A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3123" name="Rectangle 2">
            <a:extLst>
              <a:ext uri="{FF2B5EF4-FFF2-40B4-BE49-F238E27FC236}">
                <a16:creationId xmlns:a16="http://schemas.microsoft.com/office/drawing/2014/main" id="{8B04A6A0-96A7-724F-B648-D95AF91E0C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3124" name="Rectangle 110">
            <a:extLst>
              <a:ext uri="{FF2B5EF4-FFF2-40B4-BE49-F238E27FC236}">
                <a16:creationId xmlns:a16="http://schemas.microsoft.com/office/drawing/2014/main" id="{6BFBA461-AF99-384A-BFBA-BEE490B2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3125" name="Rectangle 118">
            <a:extLst>
              <a:ext uri="{FF2B5EF4-FFF2-40B4-BE49-F238E27FC236}">
                <a16:creationId xmlns:a16="http://schemas.microsoft.com/office/drawing/2014/main" id="{3B503B50-7B22-674D-A5D1-4D9FE75F3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3126" name="Rectangle 126">
            <a:extLst>
              <a:ext uri="{FF2B5EF4-FFF2-40B4-BE49-F238E27FC236}">
                <a16:creationId xmlns:a16="http://schemas.microsoft.com/office/drawing/2014/main" id="{B94ECFC1-909E-7544-A4FC-D43C92CD7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3127" name="Rectangle 134">
            <a:extLst>
              <a:ext uri="{FF2B5EF4-FFF2-40B4-BE49-F238E27FC236}">
                <a16:creationId xmlns:a16="http://schemas.microsoft.com/office/drawing/2014/main" id="{A83F9445-562D-AD4D-97A9-B4B78B726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3128" name="Rectangle 116">
            <a:extLst>
              <a:ext uri="{FF2B5EF4-FFF2-40B4-BE49-F238E27FC236}">
                <a16:creationId xmlns:a16="http://schemas.microsoft.com/office/drawing/2014/main" id="{5D910D83-E409-A448-8AD9-71B6F3348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3129" name="Rectangle 124">
            <a:extLst>
              <a:ext uri="{FF2B5EF4-FFF2-40B4-BE49-F238E27FC236}">
                <a16:creationId xmlns:a16="http://schemas.microsoft.com/office/drawing/2014/main" id="{918A5999-FF9C-174F-9818-C1A559A22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3130" name="Rectangle 132">
            <a:extLst>
              <a:ext uri="{FF2B5EF4-FFF2-40B4-BE49-F238E27FC236}">
                <a16:creationId xmlns:a16="http://schemas.microsoft.com/office/drawing/2014/main" id="{C13AAEAF-2A31-5D46-8466-476992CA1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3131" name="Rectangle 140">
            <a:extLst>
              <a:ext uri="{FF2B5EF4-FFF2-40B4-BE49-F238E27FC236}">
                <a16:creationId xmlns:a16="http://schemas.microsoft.com/office/drawing/2014/main" id="{9627B63C-8AB1-C94D-9747-702A34212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3132" name="Picture 2" descr="Screen shot 2013-10-21 at 1.42.50 PM.png">
            <a:extLst>
              <a:ext uri="{FF2B5EF4-FFF2-40B4-BE49-F238E27FC236}">
                <a16:creationId xmlns:a16="http://schemas.microsoft.com/office/drawing/2014/main" id="{5F297D43-1D69-E646-8520-1C26CF9586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3" name="Picture 164" descr="Screen shot 2013-12-06 at 11.55.56 AM.png">
            <a:extLst>
              <a:ext uri="{FF2B5EF4-FFF2-40B4-BE49-F238E27FC236}">
                <a16:creationId xmlns:a16="http://schemas.microsoft.com/office/drawing/2014/main" id="{B0F3425F-2B4F-3649-9090-27A0BA3A705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34" name="Rectangle 165">
            <a:extLst>
              <a:ext uri="{FF2B5EF4-FFF2-40B4-BE49-F238E27FC236}">
                <a16:creationId xmlns:a16="http://schemas.microsoft.com/office/drawing/2014/main" id="{9019C8B9-2C4B-AA47-9E14-A6379C8CD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35" name="Rectangle 166">
            <a:extLst>
              <a:ext uri="{FF2B5EF4-FFF2-40B4-BE49-F238E27FC236}">
                <a16:creationId xmlns:a16="http://schemas.microsoft.com/office/drawing/2014/main" id="{DB12D03A-741F-A543-B149-07CEF0451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36" name="TextBox 159">
            <a:extLst>
              <a:ext uri="{FF2B5EF4-FFF2-40B4-BE49-F238E27FC236}">
                <a16:creationId xmlns:a16="http://schemas.microsoft.com/office/drawing/2014/main" id="{218DC723-7C53-884D-8D6E-C2BD3B1D5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1</a:t>
            </a:r>
          </a:p>
        </p:txBody>
      </p:sp>
      <p:sp>
        <p:nvSpPr>
          <p:cNvPr id="133137" name="Rectangle 155">
            <a:extLst>
              <a:ext uri="{FF2B5EF4-FFF2-40B4-BE49-F238E27FC236}">
                <a16:creationId xmlns:a16="http://schemas.microsoft.com/office/drawing/2014/main" id="{3115E232-BFF5-2646-A49B-4B4975653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38" name="Rectangle 167">
            <a:extLst>
              <a:ext uri="{FF2B5EF4-FFF2-40B4-BE49-F238E27FC236}">
                <a16:creationId xmlns:a16="http://schemas.microsoft.com/office/drawing/2014/main" id="{ED3937A3-DC40-624E-9C6C-FBD1671F7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1" y="36703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39" name="Rectangle 168">
            <a:extLst>
              <a:ext uri="{FF2B5EF4-FFF2-40B4-BE49-F238E27FC236}">
                <a16:creationId xmlns:a16="http://schemas.microsoft.com/office/drawing/2014/main" id="{B5E3B9BD-36F3-2E45-A221-960CECF56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6011863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140" name="Rectangle 111">
            <a:extLst>
              <a:ext uri="{FF2B5EF4-FFF2-40B4-BE49-F238E27FC236}">
                <a16:creationId xmlns:a16="http://schemas.microsoft.com/office/drawing/2014/main" id="{617A92F8-4FD2-9546-943D-ED94AD461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45" name="Group 13">
            <a:extLst>
              <a:ext uri="{FF2B5EF4-FFF2-40B4-BE49-F238E27FC236}">
                <a16:creationId xmlns:a16="http://schemas.microsoft.com/office/drawing/2014/main" id="{4A0027ED-D268-804B-B5CC-55CF3B62F41F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4246" name="Rectangle 85">
              <a:extLst>
                <a:ext uri="{FF2B5EF4-FFF2-40B4-BE49-F238E27FC236}">
                  <a16:creationId xmlns:a16="http://schemas.microsoft.com/office/drawing/2014/main" id="{C9D676B3-A22D-3A45-9E36-C30BC3CDC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7" name="Rectangle 86">
              <a:extLst>
                <a:ext uri="{FF2B5EF4-FFF2-40B4-BE49-F238E27FC236}">
                  <a16:creationId xmlns:a16="http://schemas.microsoft.com/office/drawing/2014/main" id="{27240E61-5DD4-4945-BFE3-A6D51BB02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8" name="Rectangle 88">
              <a:extLst>
                <a:ext uri="{FF2B5EF4-FFF2-40B4-BE49-F238E27FC236}">
                  <a16:creationId xmlns:a16="http://schemas.microsoft.com/office/drawing/2014/main" id="{EC1B852C-0148-044A-AEE2-0D9894545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9" name="Rectangle 89">
              <a:extLst>
                <a:ext uri="{FF2B5EF4-FFF2-40B4-BE49-F238E27FC236}">
                  <a16:creationId xmlns:a16="http://schemas.microsoft.com/office/drawing/2014/main" id="{C4A8ECD0-BC6C-3C40-951C-32CDB869F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4250" name="Rectangle 90">
              <a:extLst>
                <a:ext uri="{FF2B5EF4-FFF2-40B4-BE49-F238E27FC236}">
                  <a16:creationId xmlns:a16="http://schemas.microsoft.com/office/drawing/2014/main" id="{900DB493-D553-724E-BE52-D59DB9EDF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1" name="Rectangle 91">
              <a:extLst>
                <a:ext uri="{FF2B5EF4-FFF2-40B4-BE49-F238E27FC236}">
                  <a16:creationId xmlns:a16="http://schemas.microsoft.com/office/drawing/2014/main" id="{3D90213A-F865-0C4A-92D0-9716AFDD1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4252" name="Rectangle 92">
              <a:extLst>
                <a:ext uri="{FF2B5EF4-FFF2-40B4-BE49-F238E27FC236}">
                  <a16:creationId xmlns:a16="http://schemas.microsoft.com/office/drawing/2014/main" id="{AEBE377C-3C92-D541-868F-35A0E6FD3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3" name="Rectangle 93">
              <a:extLst>
                <a:ext uri="{FF2B5EF4-FFF2-40B4-BE49-F238E27FC236}">
                  <a16:creationId xmlns:a16="http://schemas.microsoft.com/office/drawing/2014/main" id="{EA2DB815-AA1D-C945-9D0F-F42956683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4" name="Rectangle 94">
              <a:extLst>
                <a:ext uri="{FF2B5EF4-FFF2-40B4-BE49-F238E27FC236}">
                  <a16:creationId xmlns:a16="http://schemas.microsoft.com/office/drawing/2014/main" id="{6F17E401-D0CD-4C40-90E3-F3D655FD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5" name="Rectangle 95">
              <a:extLst>
                <a:ext uri="{FF2B5EF4-FFF2-40B4-BE49-F238E27FC236}">
                  <a16:creationId xmlns:a16="http://schemas.microsoft.com/office/drawing/2014/main" id="{3CCFC0A6-4B21-7B49-BB22-8777C33CA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4256" name="Rectangle 96">
              <a:extLst>
                <a:ext uri="{FF2B5EF4-FFF2-40B4-BE49-F238E27FC236}">
                  <a16:creationId xmlns:a16="http://schemas.microsoft.com/office/drawing/2014/main" id="{5BEED8DD-F498-3246-A1CE-E79593D6B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57" name="Rectangle 97">
              <a:extLst>
                <a:ext uri="{FF2B5EF4-FFF2-40B4-BE49-F238E27FC236}">
                  <a16:creationId xmlns:a16="http://schemas.microsoft.com/office/drawing/2014/main" id="{F775132A-99CB-9A43-A14E-329143C52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4258" name="Rectangle 98">
              <a:extLst>
                <a:ext uri="{FF2B5EF4-FFF2-40B4-BE49-F238E27FC236}">
                  <a16:creationId xmlns:a16="http://schemas.microsoft.com/office/drawing/2014/main" id="{281C32FC-3281-ED49-B19C-34A5D966F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4259" name="Rectangle 99">
              <a:extLst>
                <a:ext uri="{FF2B5EF4-FFF2-40B4-BE49-F238E27FC236}">
                  <a16:creationId xmlns:a16="http://schemas.microsoft.com/office/drawing/2014/main" id="{5F618BE1-9AD3-9A40-ACFC-95EDF7D4A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4260" name="Rectangle 100">
              <a:extLst>
                <a:ext uri="{FF2B5EF4-FFF2-40B4-BE49-F238E27FC236}">
                  <a16:creationId xmlns:a16="http://schemas.microsoft.com/office/drawing/2014/main" id="{1F523C10-A114-654F-A7B9-5A68E1E16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4261" name="Rectangle 101">
              <a:extLst>
                <a:ext uri="{FF2B5EF4-FFF2-40B4-BE49-F238E27FC236}">
                  <a16:creationId xmlns:a16="http://schemas.microsoft.com/office/drawing/2014/main" id="{F306F75A-CF49-1945-A0A5-6EB2AB74E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4262" name="Rectangle 102">
              <a:extLst>
                <a:ext uri="{FF2B5EF4-FFF2-40B4-BE49-F238E27FC236}">
                  <a16:creationId xmlns:a16="http://schemas.microsoft.com/office/drawing/2014/main" id="{8AD84AD0-BDC1-414B-8B1A-EEBFC7C84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4263" name="Rectangle 103">
              <a:extLst>
                <a:ext uri="{FF2B5EF4-FFF2-40B4-BE49-F238E27FC236}">
                  <a16:creationId xmlns:a16="http://schemas.microsoft.com/office/drawing/2014/main" id="{374E1ECB-2BD5-924A-B626-EB7CFE536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64" name="Rectangle 104">
              <a:extLst>
                <a:ext uri="{FF2B5EF4-FFF2-40B4-BE49-F238E27FC236}">
                  <a16:creationId xmlns:a16="http://schemas.microsoft.com/office/drawing/2014/main" id="{BF993013-F14B-7343-8CDA-2DFA3470F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4265" name="Rectangle 105">
              <a:extLst>
                <a:ext uri="{FF2B5EF4-FFF2-40B4-BE49-F238E27FC236}">
                  <a16:creationId xmlns:a16="http://schemas.microsoft.com/office/drawing/2014/main" id="{D89AB9A1-1AC9-054C-B4F1-2DAE5E28D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66" name="Rectangle 106">
              <a:extLst>
                <a:ext uri="{FF2B5EF4-FFF2-40B4-BE49-F238E27FC236}">
                  <a16:creationId xmlns:a16="http://schemas.microsoft.com/office/drawing/2014/main" id="{AE703460-3D5B-C34D-9DF2-5A39147A5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67" name="Rectangle 107">
              <a:extLst>
                <a:ext uri="{FF2B5EF4-FFF2-40B4-BE49-F238E27FC236}">
                  <a16:creationId xmlns:a16="http://schemas.microsoft.com/office/drawing/2014/main" id="{10359658-8127-0045-89F7-DB951410E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68" name="Rectangle 108">
              <a:extLst>
                <a:ext uri="{FF2B5EF4-FFF2-40B4-BE49-F238E27FC236}">
                  <a16:creationId xmlns:a16="http://schemas.microsoft.com/office/drawing/2014/main" id="{E7D66FB6-3052-E542-BD15-C35841247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4269" name="Rectangle 109">
              <a:extLst>
                <a:ext uri="{FF2B5EF4-FFF2-40B4-BE49-F238E27FC236}">
                  <a16:creationId xmlns:a16="http://schemas.microsoft.com/office/drawing/2014/main" id="{DA3F8ED1-54FA-7341-B319-C94C05B43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0" name="Rectangle 112">
              <a:extLst>
                <a:ext uri="{FF2B5EF4-FFF2-40B4-BE49-F238E27FC236}">
                  <a16:creationId xmlns:a16="http://schemas.microsoft.com/office/drawing/2014/main" id="{43C6FC6C-2D31-1144-A0BB-67C7577B7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1" name="Rectangle 114">
              <a:extLst>
                <a:ext uri="{FF2B5EF4-FFF2-40B4-BE49-F238E27FC236}">
                  <a16:creationId xmlns:a16="http://schemas.microsoft.com/office/drawing/2014/main" id="{E6BF907E-F352-F24D-8E89-18136B7E1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2" name="Rectangle 115">
              <a:extLst>
                <a:ext uri="{FF2B5EF4-FFF2-40B4-BE49-F238E27FC236}">
                  <a16:creationId xmlns:a16="http://schemas.microsoft.com/office/drawing/2014/main" id="{AE37CFCB-E25F-2F40-B863-100E9AD93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3" name="Rectangle 117">
              <a:extLst>
                <a:ext uri="{FF2B5EF4-FFF2-40B4-BE49-F238E27FC236}">
                  <a16:creationId xmlns:a16="http://schemas.microsoft.com/office/drawing/2014/main" id="{144A3AC6-E77B-DA49-8EEB-4DF18F56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4" name="Rectangle 120">
              <a:extLst>
                <a:ext uri="{FF2B5EF4-FFF2-40B4-BE49-F238E27FC236}">
                  <a16:creationId xmlns:a16="http://schemas.microsoft.com/office/drawing/2014/main" id="{2553D87D-FF0E-EF46-AE7A-FCB0CD577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5" name="Rectangle 122">
              <a:extLst>
                <a:ext uri="{FF2B5EF4-FFF2-40B4-BE49-F238E27FC236}">
                  <a16:creationId xmlns:a16="http://schemas.microsoft.com/office/drawing/2014/main" id="{492C7FCA-E42A-374B-B56C-5055A0E65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6" name="Rectangle 123">
              <a:extLst>
                <a:ext uri="{FF2B5EF4-FFF2-40B4-BE49-F238E27FC236}">
                  <a16:creationId xmlns:a16="http://schemas.microsoft.com/office/drawing/2014/main" id="{A4DAA70D-AC52-E54E-B257-AC0A297D6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7" name="Rectangle 125">
              <a:extLst>
                <a:ext uri="{FF2B5EF4-FFF2-40B4-BE49-F238E27FC236}">
                  <a16:creationId xmlns:a16="http://schemas.microsoft.com/office/drawing/2014/main" id="{50E2F131-56BF-724B-8197-1A4BB46DB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8" name="Rectangle 128">
              <a:extLst>
                <a:ext uri="{FF2B5EF4-FFF2-40B4-BE49-F238E27FC236}">
                  <a16:creationId xmlns:a16="http://schemas.microsoft.com/office/drawing/2014/main" id="{E6B6DF2C-9EB0-FA4D-95ED-06352680D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79" name="Rectangle 130">
              <a:extLst>
                <a:ext uri="{FF2B5EF4-FFF2-40B4-BE49-F238E27FC236}">
                  <a16:creationId xmlns:a16="http://schemas.microsoft.com/office/drawing/2014/main" id="{554A2806-06DC-8B4E-A681-90D6E821E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0" name="Rectangle 131">
              <a:extLst>
                <a:ext uri="{FF2B5EF4-FFF2-40B4-BE49-F238E27FC236}">
                  <a16:creationId xmlns:a16="http://schemas.microsoft.com/office/drawing/2014/main" id="{3C7588F1-0A27-D343-91AB-BF7366BA9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1" name="Rectangle 133">
              <a:extLst>
                <a:ext uri="{FF2B5EF4-FFF2-40B4-BE49-F238E27FC236}">
                  <a16:creationId xmlns:a16="http://schemas.microsoft.com/office/drawing/2014/main" id="{C04D6D7B-E2C1-4C47-8C32-6EFA00C80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2" name="Rectangle 136">
              <a:extLst>
                <a:ext uri="{FF2B5EF4-FFF2-40B4-BE49-F238E27FC236}">
                  <a16:creationId xmlns:a16="http://schemas.microsoft.com/office/drawing/2014/main" id="{999E966C-7C72-4648-9201-16D4B3071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3" name="Rectangle 138">
              <a:extLst>
                <a:ext uri="{FF2B5EF4-FFF2-40B4-BE49-F238E27FC236}">
                  <a16:creationId xmlns:a16="http://schemas.microsoft.com/office/drawing/2014/main" id="{514B6C89-EF91-C347-AC5F-0A7D993D6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84" name="Rectangle 139">
              <a:extLst>
                <a:ext uri="{FF2B5EF4-FFF2-40B4-BE49-F238E27FC236}">
                  <a16:creationId xmlns:a16="http://schemas.microsoft.com/office/drawing/2014/main" id="{B1F4F4E2-DACB-A04D-8445-24F66CCBE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4146" name="Group 69">
            <a:extLst>
              <a:ext uri="{FF2B5EF4-FFF2-40B4-BE49-F238E27FC236}">
                <a16:creationId xmlns:a16="http://schemas.microsoft.com/office/drawing/2014/main" id="{65124EFB-50D8-BF4C-82C2-82FD3981B422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4166" name="Rectangle 4">
              <a:extLst>
                <a:ext uri="{FF2B5EF4-FFF2-40B4-BE49-F238E27FC236}">
                  <a16:creationId xmlns:a16="http://schemas.microsoft.com/office/drawing/2014/main" id="{150D86E6-B529-954A-9D7B-D2254B0D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67" name="Rectangle 5">
              <a:extLst>
                <a:ext uri="{FF2B5EF4-FFF2-40B4-BE49-F238E27FC236}">
                  <a16:creationId xmlns:a16="http://schemas.microsoft.com/office/drawing/2014/main" id="{CF53461F-30DE-3E42-A6E7-D71DBAFC5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68" name="Rectangle 6">
              <a:extLst>
                <a:ext uri="{FF2B5EF4-FFF2-40B4-BE49-F238E27FC236}">
                  <a16:creationId xmlns:a16="http://schemas.microsoft.com/office/drawing/2014/main" id="{783058CA-442D-C745-B9A0-BBB0EB384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69" name="Rectangle 7">
              <a:extLst>
                <a:ext uri="{FF2B5EF4-FFF2-40B4-BE49-F238E27FC236}">
                  <a16:creationId xmlns:a16="http://schemas.microsoft.com/office/drawing/2014/main" id="{EA0EE53B-DAC2-7A41-968E-898DF9BD3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4170" name="Rectangle 8">
              <a:extLst>
                <a:ext uri="{FF2B5EF4-FFF2-40B4-BE49-F238E27FC236}">
                  <a16:creationId xmlns:a16="http://schemas.microsoft.com/office/drawing/2014/main" id="{81C15649-24B8-2A42-BA21-683BCABFB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1" name="Rectangle 9">
              <a:extLst>
                <a:ext uri="{FF2B5EF4-FFF2-40B4-BE49-F238E27FC236}">
                  <a16:creationId xmlns:a16="http://schemas.microsoft.com/office/drawing/2014/main" id="{C41FFAD8-1F58-2847-98D0-FD74B2995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2" name="Rectangle 10">
              <a:extLst>
                <a:ext uri="{FF2B5EF4-FFF2-40B4-BE49-F238E27FC236}">
                  <a16:creationId xmlns:a16="http://schemas.microsoft.com/office/drawing/2014/main" id="{CDAB8C1D-E0B0-1B42-9C10-01F95FCBD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3" name="Rectangle 11">
              <a:extLst>
                <a:ext uri="{FF2B5EF4-FFF2-40B4-BE49-F238E27FC236}">
                  <a16:creationId xmlns:a16="http://schemas.microsoft.com/office/drawing/2014/main" id="{02166EDD-D249-D249-9A1B-829574393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4" name="Rectangle 12">
              <a:extLst>
                <a:ext uri="{FF2B5EF4-FFF2-40B4-BE49-F238E27FC236}">
                  <a16:creationId xmlns:a16="http://schemas.microsoft.com/office/drawing/2014/main" id="{AEEEA4DE-002D-DC41-9AEE-B0FB14695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4175" name="Rectangle 13">
              <a:extLst>
                <a:ext uri="{FF2B5EF4-FFF2-40B4-BE49-F238E27FC236}">
                  <a16:creationId xmlns:a16="http://schemas.microsoft.com/office/drawing/2014/main" id="{8AEA9E60-4238-1347-9658-E67BE3385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76" name="Rectangle 14">
              <a:extLst>
                <a:ext uri="{FF2B5EF4-FFF2-40B4-BE49-F238E27FC236}">
                  <a16:creationId xmlns:a16="http://schemas.microsoft.com/office/drawing/2014/main" id="{D943D21E-460F-6044-BCF5-AEA97A7DD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4177" name="Rectangle 15">
              <a:extLst>
                <a:ext uri="{FF2B5EF4-FFF2-40B4-BE49-F238E27FC236}">
                  <a16:creationId xmlns:a16="http://schemas.microsoft.com/office/drawing/2014/main" id="{43FF7DFB-73BB-9247-BFD0-F44013F24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4178" name="Rectangle 16">
              <a:extLst>
                <a:ext uri="{FF2B5EF4-FFF2-40B4-BE49-F238E27FC236}">
                  <a16:creationId xmlns:a16="http://schemas.microsoft.com/office/drawing/2014/main" id="{E4BCA899-3184-D54F-8651-90E105C2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4179" name="Rectangle 17">
              <a:extLst>
                <a:ext uri="{FF2B5EF4-FFF2-40B4-BE49-F238E27FC236}">
                  <a16:creationId xmlns:a16="http://schemas.microsoft.com/office/drawing/2014/main" id="{8D975FB4-277E-A046-BBD4-477F0DBA7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180" name="Rectangle 18">
              <a:extLst>
                <a:ext uri="{FF2B5EF4-FFF2-40B4-BE49-F238E27FC236}">
                  <a16:creationId xmlns:a16="http://schemas.microsoft.com/office/drawing/2014/main" id="{0342150D-EB9F-674A-BCD5-6D12A53D8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4181" name="Rectangle 19">
              <a:extLst>
                <a:ext uri="{FF2B5EF4-FFF2-40B4-BE49-F238E27FC236}">
                  <a16:creationId xmlns:a16="http://schemas.microsoft.com/office/drawing/2014/main" id="{652D1052-A26E-C94C-95FB-44E4242AC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4182" name="Rectangle 20">
              <a:extLst>
                <a:ext uri="{FF2B5EF4-FFF2-40B4-BE49-F238E27FC236}">
                  <a16:creationId xmlns:a16="http://schemas.microsoft.com/office/drawing/2014/main" id="{22620875-100B-944E-BD6B-CA8DD3C3C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83" name="Rectangle 21">
              <a:extLst>
                <a:ext uri="{FF2B5EF4-FFF2-40B4-BE49-F238E27FC236}">
                  <a16:creationId xmlns:a16="http://schemas.microsoft.com/office/drawing/2014/main" id="{835A23CD-306F-0040-AD4E-933BDD18A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184" name="Rectangle 22">
              <a:extLst>
                <a:ext uri="{FF2B5EF4-FFF2-40B4-BE49-F238E27FC236}">
                  <a16:creationId xmlns:a16="http://schemas.microsoft.com/office/drawing/2014/main" id="{8BBC30F6-9338-AE46-9952-14C5D298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85" name="Rectangle 23">
              <a:extLst>
                <a:ext uri="{FF2B5EF4-FFF2-40B4-BE49-F238E27FC236}">
                  <a16:creationId xmlns:a16="http://schemas.microsoft.com/office/drawing/2014/main" id="{07B2D1C4-A89C-1F4C-9DA3-816348928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86" name="Rectangle 24">
              <a:extLst>
                <a:ext uri="{FF2B5EF4-FFF2-40B4-BE49-F238E27FC236}">
                  <a16:creationId xmlns:a16="http://schemas.microsoft.com/office/drawing/2014/main" id="{0F7A1E77-34B6-8240-8736-68C0D0C79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87" name="Rectangle 25">
              <a:extLst>
                <a:ext uri="{FF2B5EF4-FFF2-40B4-BE49-F238E27FC236}">
                  <a16:creationId xmlns:a16="http://schemas.microsoft.com/office/drawing/2014/main" id="{9E3ECB03-57AE-BC4C-A078-E01CCBD00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4188" name="Rectangle 26">
              <a:extLst>
                <a:ext uri="{FF2B5EF4-FFF2-40B4-BE49-F238E27FC236}">
                  <a16:creationId xmlns:a16="http://schemas.microsoft.com/office/drawing/2014/main" id="{663AFE87-5227-8C4A-BE1C-3D36B3AF2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4189" name="Rectangle 27">
              <a:extLst>
                <a:ext uri="{FF2B5EF4-FFF2-40B4-BE49-F238E27FC236}">
                  <a16:creationId xmlns:a16="http://schemas.microsoft.com/office/drawing/2014/main" id="{C47A5CD7-4973-B345-BAAE-9BD0F619F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4190" name="Rectangle 28">
              <a:extLst>
                <a:ext uri="{FF2B5EF4-FFF2-40B4-BE49-F238E27FC236}">
                  <a16:creationId xmlns:a16="http://schemas.microsoft.com/office/drawing/2014/main" id="{8BA7C9B9-E705-4943-8700-9E46E8D3E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4191" name="Rectangle 29">
              <a:extLst>
                <a:ext uri="{FF2B5EF4-FFF2-40B4-BE49-F238E27FC236}">
                  <a16:creationId xmlns:a16="http://schemas.microsoft.com/office/drawing/2014/main" id="{4EC0A21F-6141-344E-A29F-E6AEB3F05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192" name="Rectangle 30">
              <a:extLst>
                <a:ext uri="{FF2B5EF4-FFF2-40B4-BE49-F238E27FC236}">
                  <a16:creationId xmlns:a16="http://schemas.microsoft.com/office/drawing/2014/main" id="{EA0D57E6-4D83-2B4C-B309-FD0CA2F9E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193" name="Rectangle 31">
              <a:extLst>
                <a:ext uri="{FF2B5EF4-FFF2-40B4-BE49-F238E27FC236}">
                  <a16:creationId xmlns:a16="http://schemas.microsoft.com/office/drawing/2014/main" id="{9C730476-C551-7A48-BC9D-7E54A60AE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4194" name="Rectangle 32">
              <a:extLst>
                <a:ext uri="{FF2B5EF4-FFF2-40B4-BE49-F238E27FC236}">
                  <a16:creationId xmlns:a16="http://schemas.microsoft.com/office/drawing/2014/main" id="{C3576297-DC37-5549-95E3-D6DF8E510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4195" name="Rectangle 33">
              <a:extLst>
                <a:ext uri="{FF2B5EF4-FFF2-40B4-BE49-F238E27FC236}">
                  <a16:creationId xmlns:a16="http://schemas.microsoft.com/office/drawing/2014/main" id="{99DFB1E0-7C60-254B-BA07-F213E82FC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4196" name="Rectangle 34">
              <a:extLst>
                <a:ext uri="{FF2B5EF4-FFF2-40B4-BE49-F238E27FC236}">
                  <a16:creationId xmlns:a16="http://schemas.microsoft.com/office/drawing/2014/main" id="{D3FEA421-6F3A-6C47-8508-63BD00B0A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197" name="Rectangle 35">
              <a:extLst>
                <a:ext uri="{FF2B5EF4-FFF2-40B4-BE49-F238E27FC236}">
                  <a16:creationId xmlns:a16="http://schemas.microsoft.com/office/drawing/2014/main" id="{53EAA343-1DBD-984E-A4CA-5295B5D98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4198" name="Rectangle 36">
              <a:extLst>
                <a:ext uri="{FF2B5EF4-FFF2-40B4-BE49-F238E27FC236}">
                  <a16:creationId xmlns:a16="http://schemas.microsoft.com/office/drawing/2014/main" id="{D9217456-6592-5042-87B2-612878010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4199" name="Rectangle 37">
              <a:extLst>
                <a:ext uri="{FF2B5EF4-FFF2-40B4-BE49-F238E27FC236}">
                  <a16:creationId xmlns:a16="http://schemas.microsoft.com/office/drawing/2014/main" id="{F5386A71-0893-D046-BC2C-8B8585CB0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4200" name="Rectangle 38">
              <a:extLst>
                <a:ext uri="{FF2B5EF4-FFF2-40B4-BE49-F238E27FC236}">
                  <a16:creationId xmlns:a16="http://schemas.microsoft.com/office/drawing/2014/main" id="{BEF92E34-B5E2-914A-9E34-A412DC09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1" name="Rectangle 39">
              <a:extLst>
                <a:ext uri="{FF2B5EF4-FFF2-40B4-BE49-F238E27FC236}">
                  <a16:creationId xmlns:a16="http://schemas.microsoft.com/office/drawing/2014/main" id="{B216E1C6-3B56-214A-AA70-BA3068B15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02" name="Rectangle 40">
              <a:extLst>
                <a:ext uri="{FF2B5EF4-FFF2-40B4-BE49-F238E27FC236}">
                  <a16:creationId xmlns:a16="http://schemas.microsoft.com/office/drawing/2014/main" id="{9954302A-F827-454B-B6CB-D7D9E2EDE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3" name="Rectangle 41">
              <a:extLst>
                <a:ext uri="{FF2B5EF4-FFF2-40B4-BE49-F238E27FC236}">
                  <a16:creationId xmlns:a16="http://schemas.microsoft.com/office/drawing/2014/main" id="{A43ED18C-6D3A-DA4B-895D-B17C1EDD5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4" name="Rectangle 42">
              <a:extLst>
                <a:ext uri="{FF2B5EF4-FFF2-40B4-BE49-F238E27FC236}">
                  <a16:creationId xmlns:a16="http://schemas.microsoft.com/office/drawing/2014/main" id="{92132CA3-CDCC-174A-9E48-004B4B3B9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5" name="Rectangle 43">
              <a:extLst>
                <a:ext uri="{FF2B5EF4-FFF2-40B4-BE49-F238E27FC236}">
                  <a16:creationId xmlns:a16="http://schemas.microsoft.com/office/drawing/2014/main" id="{291E6BFB-22B2-2942-A5F5-233B3111A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4206" name="Rectangle 44">
              <a:extLst>
                <a:ext uri="{FF2B5EF4-FFF2-40B4-BE49-F238E27FC236}">
                  <a16:creationId xmlns:a16="http://schemas.microsoft.com/office/drawing/2014/main" id="{FEA8530B-8647-8946-AB90-36106A67F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07" name="Rectangle 45">
              <a:extLst>
                <a:ext uri="{FF2B5EF4-FFF2-40B4-BE49-F238E27FC236}">
                  <a16:creationId xmlns:a16="http://schemas.microsoft.com/office/drawing/2014/main" id="{3EC28EB4-CAD5-474E-87A1-F7C8444BE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08" name="Rectangle 46">
              <a:extLst>
                <a:ext uri="{FF2B5EF4-FFF2-40B4-BE49-F238E27FC236}">
                  <a16:creationId xmlns:a16="http://schemas.microsoft.com/office/drawing/2014/main" id="{0520A2EE-B0EB-5848-A7DD-C73EC6A97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09" name="Rectangle 47">
              <a:extLst>
                <a:ext uri="{FF2B5EF4-FFF2-40B4-BE49-F238E27FC236}">
                  <a16:creationId xmlns:a16="http://schemas.microsoft.com/office/drawing/2014/main" id="{3C685562-C249-A040-94FB-5FB476DA1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10" name="Rectangle 48">
              <a:extLst>
                <a:ext uri="{FF2B5EF4-FFF2-40B4-BE49-F238E27FC236}">
                  <a16:creationId xmlns:a16="http://schemas.microsoft.com/office/drawing/2014/main" id="{9639AEBC-A604-414C-A66F-6F1B01EA6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11" name="Rectangle 49">
              <a:extLst>
                <a:ext uri="{FF2B5EF4-FFF2-40B4-BE49-F238E27FC236}">
                  <a16:creationId xmlns:a16="http://schemas.microsoft.com/office/drawing/2014/main" id="{15376343-0766-DD40-8A32-BFC8B8AFE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12" name="Rectangle 50">
              <a:extLst>
                <a:ext uri="{FF2B5EF4-FFF2-40B4-BE49-F238E27FC236}">
                  <a16:creationId xmlns:a16="http://schemas.microsoft.com/office/drawing/2014/main" id="{93D2FD23-5556-1949-BBE4-995C44970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4213" name="Rectangle 51">
              <a:extLst>
                <a:ext uri="{FF2B5EF4-FFF2-40B4-BE49-F238E27FC236}">
                  <a16:creationId xmlns:a16="http://schemas.microsoft.com/office/drawing/2014/main" id="{EC4CF1D8-1BEC-C246-BC56-69950F7E9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14" name="Rectangle 52">
              <a:extLst>
                <a:ext uri="{FF2B5EF4-FFF2-40B4-BE49-F238E27FC236}">
                  <a16:creationId xmlns:a16="http://schemas.microsoft.com/office/drawing/2014/main" id="{44D27388-FC74-C243-B97C-8CFD7AA56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15" name="Rectangle 53">
              <a:extLst>
                <a:ext uri="{FF2B5EF4-FFF2-40B4-BE49-F238E27FC236}">
                  <a16:creationId xmlns:a16="http://schemas.microsoft.com/office/drawing/2014/main" id="{C15DF7FB-3997-3347-A66D-F1549BCBB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16" name="Rectangle 54">
              <a:extLst>
                <a:ext uri="{FF2B5EF4-FFF2-40B4-BE49-F238E27FC236}">
                  <a16:creationId xmlns:a16="http://schemas.microsoft.com/office/drawing/2014/main" id="{C0C615ED-F3DA-D14D-BC9A-F71EF8EB8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17" name="Rectangle 55">
              <a:extLst>
                <a:ext uri="{FF2B5EF4-FFF2-40B4-BE49-F238E27FC236}">
                  <a16:creationId xmlns:a16="http://schemas.microsoft.com/office/drawing/2014/main" id="{E08B6C4A-947D-6F42-AA9C-72416A506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18" name="Rectangle 56">
              <a:extLst>
                <a:ext uri="{FF2B5EF4-FFF2-40B4-BE49-F238E27FC236}">
                  <a16:creationId xmlns:a16="http://schemas.microsoft.com/office/drawing/2014/main" id="{0B5B278E-DD3E-084F-87C2-4D79E39A4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19" name="Rectangle 57">
              <a:extLst>
                <a:ext uri="{FF2B5EF4-FFF2-40B4-BE49-F238E27FC236}">
                  <a16:creationId xmlns:a16="http://schemas.microsoft.com/office/drawing/2014/main" id="{71864B23-A6A8-9049-B23A-4327FD81A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20" name="Rectangle 58">
              <a:extLst>
                <a:ext uri="{FF2B5EF4-FFF2-40B4-BE49-F238E27FC236}">
                  <a16:creationId xmlns:a16="http://schemas.microsoft.com/office/drawing/2014/main" id="{3E341B38-3DEB-DD4B-A6F5-590382F12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21" name="Rectangle 59">
              <a:extLst>
                <a:ext uri="{FF2B5EF4-FFF2-40B4-BE49-F238E27FC236}">
                  <a16:creationId xmlns:a16="http://schemas.microsoft.com/office/drawing/2014/main" id="{221315B2-F8CF-F145-8220-18B7F52D0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22" name="Rectangle 60">
              <a:extLst>
                <a:ext uri="{FF2B5EF4-FFF2-40B4-BE49-F238E27FC236}">
                  <a16:creationId xmlns:a16="http://schemas.microsoft.com/office/drawing/2014/main" id="{9A62BE04-DAD0-5C4F-9E91-1FE0F5392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4223" name="Rectangle 61">
              <a:extLst>
                <a:ext uri="{FF2B5EF4-FFF2-40B4-BE49-F238E27FC236}">
                  <a16:creationId xmlns:a16="http://schemas.microsoft.com/office/drawing/2014/main" id="{A5C3996C-970D-E845-99D1-210B7ED16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24" name="Rectangle 62">
              <a:extLst>
                <a:ext uri="{FF2B5EF4-FFF2-40B4-BE49-F238E27FC236}">
                  <a16:creationId xmlns:a16="http://schemas.microsoft.com/office/drawing/2014/main" id="{12F544BD-907A-2843-86FB-0FA10EE5B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25" name="Rectangle 63">
              <a:extLst>
                <a:ext uri="{FF2B5EF4-FFF2-40B4-BE49-F238E27FC236}">
                  <a16:creationId xmlns:a16="http://schemas.microsoft.com/office/drawing/2014/main" id="{EBBA1507-C381-1F4E-BA4D-9E97DC607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26" name="Rectangle 64">
              <a:extLst>
                <a:ext uri="{FF2B5EF4-FFF2-40B4-BE49-F238E27FC236}">
                  <a16:creationId xmlns:a16="http://schemas.microsoft.com/office/drawing/2014/main" id="{2DE1653D-CE17-6C42-877B-227C400CD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27" name="Rectangle 65">
              <a:extLst>
                <a:ext uri="{FF2B5EF4-FFF2-40B4-BE49-F238E27FC236}">
                  <a16:creationId xmlns:a16="http://schemas.microsoft.com/office/drawing/2014/main" id="{130B42F3-2F84-8B48-A468-258FAB63B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28" name="Rectangle 66">
              <a:extLst>
                <a:ext uri="{FF2B5EF4-FFF2-40B4-BE49-F238E27FC236}">
                  <a16:creationId xmlns:a16="http://schemas.microsoft.com/office/drawing/2014/main" id="{2FB3B12D-87DC-3545-BF71-A4DADA0A2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29" name="Rectangle 67">
              <a:extLst>
                <a:ext uri="{FF2B5EF4-FFF2-40B4-BE49-F238E27FC236}">
                  <a16:creationId xmlns:a16="http://schemas.microsoft.com/office/drawing/2014/main" id="{7B1E6818-23E0-FD41-8A7E-B4FAE2856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30" name="Rectangle 68">
              <a:extLst>
                <a:ext uri="{FF2B5EF4-FFF2-40B4-BE49-F238E27FC236}">
                  <a16:creationId xmlns:a16="http://schemas.microsoft.com/office/drawing/2014/main" id="{663712BC-E136-C442-8FFB-262C396BE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31" name="Rectangle 69">
              <a:extLst>
                <a:ext uri="{FF2B5EF4-FFF2-40B4-BE49-F238E27FC236}">
                  <a16:creationId xmlns:a16="http://schemas.microsoft.com/office/drawing/2014/main" id="{D9677207-C986-E048-835E-A9BC8ECD9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32" name="Rectangle 70">
              <a:extLst>
                <a:ext uri="{FF2B5EF4-FFF2-40B4-BE49-F238E27FC236}">
                  <a16:creationId xmlns:a16="http://schemas.microsoft.com/office/drawing/2014/main" id="{91514621-1BE3-5548-92F1-DBF7CCA43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4233" name="Rectangle 71">
              <a:extLst>
                <a:ext uri="{FF2B5EF4-FFF2-40B4-BE49-F238E27FC236}">
                  <a16:creationId xmlns:a16="http://schemas.microsoft.com/office/drawing/2014/main" id="{070CC011-317D-0E4F-8AAC-2294CD3B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34" name="Rectangle 72">
              <a:extLst>
                <a:ext uri="{FF2B5EF4-FFF2-40B4-BE49-F238E27FC236}">
                  <a16:creationId xmlns:a16="http://schemas.microsoft.com/office/drawing/2014/main" id="{B5CA1A3D-35AA-9446-9BC7-95FCE637A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35" name="Rectangle 73">
              <a:extLst>
                <a:ext uri="{FF2B5EF4-FFF2-40B4-BE49-F238E27FC236}">
                  <a16:creationId xmlns:a16="http://schemas.microsoft.com/office/drawing/2014/main" id="{8A58E2C3-25C9-4A44-ADEA-8F4BCC9A2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36" name="Rectangle 74">
              <a:extLst>
                <a:ext uri="{FF2B5EF4-FFF2-40B4-BE49-F238E27FC236}">
                  <a16:creationId xmlns:a16="http://schemas.microsoft.com/office/drawing/2014/main" id="{DF804716-5D77-264C-B21E-7193216AD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37" name="Rectangle 75">
              <a:extLst>
                <a:ext uri="{FF2B5EF4-FFF2-40B4-BE49-F238E27FC236}">
                  <a16:creationId xmlns:a16="http://schemas.microsoft.com/office/drawing/2014/main" id="{079565EA-5BCB-874D-A2A8-0C54F448E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38" name="Rectangle 76">
              <a:extLst>
                <a:ext uri="{FF2B5EF4-FFF2-40B4-BE49-F238E27FC236}">
                  <a16:creationId xmlns:a16="http://schemas.microsoft.com/office/drawing/2014/main" id="{A41E4545-2776-E04A-BD03-499D4E5F0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39" name="Rectangle 77">
              <a:extLst>
                <a:ext uri="{FF2B5EF4-FFF2-40B4-BE49-F238E27FC236}">
                  <a16:creationId xmlns:a16="http://schemas.microsoft.com/office/drawing/2014/main" id="{20B4D797-F6F3-AE4F-8B50-71FD5099A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4240" name="Rectangle 78">
              <a:extLst>
                <a:ext uri="{FF2B5EF4-FFF2-40B4-BE49-F238E27FC236}">
                  <a16:creationId xmlns:a16="http://schemas.microsoft.com/office/drawing/2014/main" id="{E7617466-EC46-5242-98D9-6855D30F5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4241" name="Rectangle 79">
              <a:extLst>
                <a:ext uri="{FF2B5EF4-FFF2-40B4-BE49-F238E27FC236}">
                  <a16:creationId xmlns:a16="http://schemas.microsoft.com/office/drawing/2014/main" id="{033E6CB0-D078-254F-95C3-952CF880C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2" name="Rectangle 80">
              <a:extLst>
                <a:ext uri="{FF2B5EF4-FFF2-40B4-BE49-F238E27FC236}">
                  <a16:creationId xmlns:a16="http://schemas.microsoft.com/office/drawing/2014/main" id="{B0C82066-830F-6647-A774-15388D3DB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4243" name="Rectangle 81">
              <a:extLst>
                <a:ext uri="{FF2B5EF4-FFF2-40B4-BE49-F238E27FC236}">
                  <a16:creationId xmlns:a16="http://schemas.microsoft.com/office/drawing/2014/main" id="{DA236B0E-27B3-0B49-9311-05804E6A4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4" name="Rectangle 82">
              <a:extLst>
                <a:ext uri="{FF2B5EF4-FFF2-40B4-BE49-F238E27FC236}">
                  <a16:creationId xmlns:a16="http://schemas.microsoft.com/office/drawing/2014/main" id="{3C3447AB-9EDE-F843-BAE7-54A86F5F0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4245" name="Rectangle 83">
              <a:extLst>
                <a:ext uri="{FF2B5EF4-FFF2-40B4-BE49-F238E27FC236}">
                  <a16:creationId xmlns:a16="http://schemas.microsoft.com/office/drawing/2014/main" id="{521F86C1-6017-3344-B347-E49B1F1D5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4147" name="Rectangle 2">
            <a:extLst>
              <a:ext uri="{FF2B5EF4-FFF2-40B4-BE49-F238E27FC236}">
                <a16:creationId xmlns:a16="http://schemas.microsoft.com/office/drawing/2014/main" id="{B17EC718-812D-6F41-99EE-8AE74C53D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4148" name="Rectangle 110">
            <a:extLst>
              <a:ext uri="{FF2B5EF4-FFF2-40B4-BE49-F238E27FC236}">
                <a16:creationId xmlns:a16="http://schemas.microsoft.com/office/drawing/2014/main" id="{3CC067A9-2203-A84C-B577-937E8FC96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4149" name="Rectangle 118">
            <a:extLst>
              <a:ext uri="{FF2B5EF4-FFF2-40B4-BE49-F238E27FC236}">
                <a16:creationId xmlns:a16="http://schemas.microsoft.com/office/drawing/2014/main" id="{EB4EBF56-8BBB-424E-AB82-D052CFE4B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4150" name="Rectangle 126">
            <a:extLst>
              <a:ext uri="{FF2B5EF4-FFF2-40B4-BE49-F238E27FC236}">
                <a16:creationId xmlns:a16="http://schemas.microsoft.com/office/drawing/2014/main" id="{1A19CE41-EB37-B842-83C8-CC57F1CA5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4151" name="Rectangle 134">
            <a:extLst>
              <a:ext uri="{FF2B5EF4-FFF2-40B4-BE49-F238E27FC236}">
                <a16:creationId xmlns:a16="http://schemas.microsoft.com/office/drawing/2014/main" id="{EED06449-95BD-7244-9F7D-6ECB68D04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4152" name="Rectangle 116">
            <a:extLst>
              <a:ext uri="{FF2B5EF4-FFF2-40B4-BE49-F238E27FC236}">
                <a16:creationId xmlns:a16="http://schemas.microsoft.com/office/drawing/2014/main" id="{9AC35117-1DF3-004E-A898-05E7DD443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4153" name="Rectangle 124">
            <a:extLst>
              <a:ext uri="{FF2B5EF4-FFF2-40B4-BE49-F238E27FC236}">
                <a16:creationId xmlns:a16="http://schemas.microsoft.com/office/drawing/2014/main" id="{B8A6E8B4-E4EB-AF4B-920D-A69714CA1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4154" name="Rectangle 132">
            <a:extLst>
              <a:ext uri="{FF2B5EF4-FFF2-40B4-BE49-F238E27FC236}">
                <a16:creationId xmlns:a16="http://schemas.microsoft.com/office/drawing/2014/main" id="{3B0AABA4-10AE-4D4B-B2D9-8BCF433B7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4155" name="Rectangle 140">
            <a:extLst>
              <a:ext uri="{FF2B5EF4-FFF2-40B4-BE49-F238E27FC236}">
                <a16:creationId xmlns:a16="http://schemas.microsoft.com/office/drawing/2014/main" id="{E8B3ABFF-EEB0-5141-B580-485ED7F2D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4156" name="Picture 2" descr="Screen shot 2013-10-21 at 1.42.50 PM.png">
            <a:extLst>
              <a:ext uri="{FF2B5EF4-FFF2-40B4-BE49-F238E27FC236}">
                <a16:creationId xmlns:a16="http://schemas.microsoft.com/office/drawing/2014/main" id="{B637F37D-8062-9F4B-9A9B-43A5EF63883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7" name="Picture 164" descr="Screen shot 2013-12-06 at 11.55.56 AM.png">
            <a:extLst>
              <a:ext uri="{FF2B5EF4-FFF2-40B4-BE49-F238E27FC236}">
                <a16:creationId xmlns:a16="http://schemas.microsoft.com/office/drawing/2014/main" id="{26CB12EB-6424-B544-9903-E39E647E77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58" name="Rectangle 165">
            <a:extLst>
              <a:ext uri="{FF2B5EF4-FFF2-40B4-BE49-F238E27FC236}">
                <a16:creationId xmlns:a16="http://schemas.microsoft.com/office/drawing/2014/main" id="{E8D56388-AC7A-BB43-9C71-5C83BFFFC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59" name="Rectangle 166">
            <a:extLst>
              <a:ext uri="{FF2B5EF4-FFF2-40B4-BE49-F238E27FC236}">
                <a16:creationId xmlns:a16="http://schemas.microsoft.com/office/drawing/2014/main" id="{9D503C5C-458B-7E4D-8392-1C8229450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0" name="TextBox 159">
            <a:extLst>
              <a:ext uri="{FF2B5EF4-FFF2-40B4-BE49-F238E27FC236}">
                <a16:creationId xmlns:a16="http://schemas.microsoft.com/office/drawing/2014/main" id="{2ABED611-33CB-8E49-817E-C3C1EF96C5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1</a:t>
            </a:r>
          </a:p>
        </p:txBody>
      </p:sp>
      <p:sp>
        <p:nvSpPr>
          <p:cNvPr id="134161" name="Rectangle 155">
            <a:extLst>
              <a:ext uri="{FF2B5EF4-FFF2-40B4-BE49-F238E27FC236}">
                <a16:creationId xmlns:a16="http://schemas.microsoft.com/office/drawing/2014/main" id="{15329D77-F422-3047-A38D-56F919941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2" name="Rectangle 167">
            <a:extLst>
              <a:ext uri="{FF2B5EF4-FFF2-40B4-BE49-F238E27FC236}">
                <a16:creationId xmlns:a16="http://schemas.microsoft.com/office/drawing/2014/main" id="{C73B830F-EDB1-AB4C-88BC-07A89489F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1" y="36703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3" name="Rectangle 168">
            <a:extLst>
              <a:ext uri="{FF2B5EF4-FFF2-40B4-BE49-F238E27FC236}">
                <a16:creationId xmlns:a16="http://schemas.microsoft.com/office/drawing/2014/main" id="{B3483C4A-25A2-2A4E-9220-79AB60DD2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6011863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4" name="Rectangle 157">
            <a:extLst>
              <a:ext uri="{FF2B5EF4-FFF2-40B4-BE49-F238E27FC236}">
                <a16:creationId xmlns:a16="http://schemas.microsoft.com/office/drawing/2014/main" id="{09D5A692-4CFA-D147-BA59-CB37E9F48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351" y="6010275"/>
            <a:ext cx="2317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5" name="Rectangle 111">
            <a:extLst>
              <a:ext uri="{FF2B5EF4-FFF2-40B4-BE49-F238E27FC236}">
                <a16:creationId xmlns:a16="http://schemas.microsoft.com/office/drawing/2014/main" id="{ADEDCA88-5D55-4A47-9B12-FFDD95A1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69" name="Group 13">
            <a:extLst>
              <a:ext uri="{FF2B5EF4-FFF2-40B4-BE49-F238E27FC236}">
                <a16:creationId xmlns:a16="http://schemas.microsoft.com/office/drawing/2014/main" id="{E58C07F3-77A3-4444-91D4-3CD8732F7424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5274" name="Rectangle 85">
              <a:extLst>
                <a:ext uri="{FF2B5EF4-FFF2-40B4-BE49-F238E27FC236}">
                  <a16:creationId xmlns:a16="http://schemas.microsoft.com/office/drawing/2014/main" id="{7C04743C-D796-4442-AD21-98C10F70C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5" name="Rectangle 86">
              <a:extLst>
                <a:ext uri="{FF2B5EF4-FFF2-40B4-BE49-F238E27FC236}">
                  <a16:creationId xmlns:a16="http://schemas.microsoft.com/office/drawing/2014/main" id="{39652E25-8A82-7D4D-A39B-03FFF03E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6" name="Rectangle 88">
              <a:extLst>
                <a:ext uri="{FF2B5EF4-FFF2-40B4-BE49-F238E27FC236}">
                  <a16:creationId xmlns:a16="http://schemas.microsoft.com/office/drawing/2014/main" id="{EEF34124-64E2-5B46-9608-6A67B42B6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7" name="Rectangle 89">
              <a:extLst>
                <a:ext uri="{FF2B5EF4-FFF2-40B4-BE49-F238E27FC236}">
                  <a16:creationId xmlns:a16="http://schemas.microsoft.com/office/drawing/2014/main" id="{35427BA9-C044-7948-AA8F-E7324B09D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5278" name="Rectangle 90">
              <a:extLst>
                <a:ext uri="{FF2B5EF4-FFF2-40B4-BE49-F238E27FC236}">
                  <a16:creationId xmlns:a16="http://schemas.microsoft.com/office/drawing/2014/main" id="{AA182E52-A0FF-1A4D-AA8C-34840E321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9" name="Rectangle 91">
              <a:extLst>
                <a:ext uri="{FF2B5EF4-FFF2-40B4-BE49-F238E27FC236}">
                  <a16:creationId xmlns:a16="http://schemas.microsoft.com/office/drawing/2014/main" id="{707CC6A6-DD9F-3848-99F3-7B8424115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5280" name="Rectangle 92">
              <a:extLst>
                <a:ext uri="{FF2B5EF4-FFF2-40B4-BE49-F238E27FC236}">
                  <a16:creationId xmlns:a16="http://schemas.microsoft.com/office/drawing/2014/main" id="{245E8276-5204-3A49-9AEA-D31895D36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81" name="Rectangle 93">
              <a:extLst>
                <a:ext uri="{FF2B5EF4-FFF2-40B4-BE49-F238E27FC236}">
                  <a16:creationId xmlns:a16="http://schemas.microsoft.com/office/drawing/2014/main" id="{9A346FD1-2CF0-F549-B8B5-6315DEBD6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82" name="Rectangle 94">
              <a:extLst>
                <a:ext uri="{FF2B5EF4-FFF2-40B4-BE49-F238E27FC236}">
                  <a16:creationId xmlns:a16="http://schemas.microsoft.com/office/drawing/2014/main" id="{003A594F-BD25-524A-B732-056537481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83" name="Rectangle 95">
              <a:extLst>
                <a:ext uri="{FF2B5EF4-FFF2-40B4-BE49-F238E27FC236}">
                  <a16:creationId xmlns:a16="http://schemas.microsoft.com/office/drawing/2014/main" id="{43E971FA-41E6-284B-8D76-E61632DEE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5284" name="Rectangle 96">
              <a:extLst>
                <a:ext uri="{FF2B5EF4-FFF2-40B4-BE49-F238E27FC236}">
                  <a16:creationId xmlns:a16="http://schemas.microsoft.com/office/drawing/2014/main" id="{A2AA87DB-8113-E749-8AB4-379712C0E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85" name="Rectangle 97">
              <a:extLst>
                <a:ext uri="{FF2B5EF4-FFF2-40B4-BE49-F238E27FC236}">
                  <a16:creationId xmlns:a16="http://schemas.microsoft.com/office/drawing/2014/main" id="{143DFE49-83A8-8E4F-A5FF-8A03BF64D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5286" name="Rectangle 98">
              <a:extLst>
                <a:ext uri="{FF2B5EF4-FFF2-40B4-BE49-F238E27FC236}">
                  <a16:creationId xmlns:a16="http://schemas.microsoft.com/office/drawing/2014/main" id="{446C8C6C-F57B-AF4A-89BA-DFA0F95F1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5287" name="Rectangle 99">
              <a:extLst>
                <a:ext uri="{FF2B5EF4-FFF2-40B4-BE49-F238E27FC236}">
                  <a16:creationId xmlns:a16="http://schemas.microsoft.com/office/drawing/2014/main" id="{34DA0EE7-DAF2-414B-9B8A-F101CDE71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5288" name="Rectangle 100">
              <a:extLst>
                <a:ext uri="{FF2B5EF4-FFF2-40B4-BE49-F238E27FC236}">
                  <a16:creationId xmlns:a16="http://schemas.microsoft.com/office/drawing/2014/main" id="{271ECF84-7D8C-D741-9A91-FBD518003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5289" name="Rectangle 101">
              <a:extLst>
                <a:ext uri="{FF2B5EF4-FFF2-40B4-BE49-F238E27FC236}">
                  <a16:creationId xmlns:a16="http://schemas.microsoft.com/office/drawing/2014/main" id="{5552BABA-1247-174C-95C2-F0CE455E2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5290" name="Rectangle 102">
              <a:extLst>
                <a:ext uri="{FF2B5EF4-FFF2-40B4-BE49-F238E27FC236}">
                  <a16:creationId xmlns:a16="http://schemas.microsoft.com/office/drawing/2014/main" id="{A472478C-73E0-3C4F-83A9-DF46B4FCE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5291" name="Rectangle 103">
              <a:extLst>
                <a:ext uri="{FF2B5EF4-FFF2-40B4-BE49-F238E27FC236}">
                  <a16:creationId xmlns:a16="http://schemas.microsoft.com/office/drawing/2014/main" id="{D0FEC97A-11A5-F341-BCDC-E0307C1C1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2" name="Rectangle 104">
              <a:extLst>
                <a:ext uri="{FF2B5EF4-FFF2-40B4-BE49-F238E27FC236}">
                  <a16:creationId xmlns:a16="http://schemas.microsoft.com/office/drawing/2014/main" id="{37FA4548-7704-4A42-91CB-C2B4292D7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5293" name="Rectangle 105">
              <a:extLst>
                <a:ext uri="{FF2B5EF4-FFF2-40B4-BE49-F238E27FC236}">
                  <a16:creationId xmlns:a16="http://schemas.microsoft.com/office/drawing/2014/main" id="{E378ACD8-858E-C946-B94F-8C9471A1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4" name="Rectangle 106">
              <a:extLst>
                <a:ext uri="{FF2B5EF4-FFF2-40B4-BE49-F238E27FC236}">
                  <a16:creationId xmlns:a16="http://schemas.microsoft.com/office/drawing/2014/main" id="{70F34F1D-AFD7-B24D-85B3-136D88606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5" name="Rectangle 107">
              <a:extLst>
                <a:ext uri="{FF2B5EF4-FFF2-40B4-BE49-F238E27FC236}">
                  <a16:creationId xmlns:a16="http://schemas.microsoft.com/office/drawing/2014/main" id="{9A7FC826-9BC8-CB43-BEBD-762D6221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6" name="Rectangle 108">
              <a:extLst>
                <a:ext uri="{FF2B5EF4-FFF2-40B4-BE49-F238E27FC236}">
                  <a16:creationId xmlns:a16="http://schemas.microsoft.com/office/drawing/2014/main" id="{A01C3042-E9F4-7942-B075-B3FDE1D56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5297" name="Rectangle 109">
              <a:extLst>
                <a:ext uri="{FF2B5EF4-FFF2-40B4-BE49-F238E27FC236}">
                  <a16:creationId xmlns:a16="http://schemas.microsoft.com/office/drawing/2014/main" id="{91F85F92-447C-744C-A697-4AD31B276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8" name="Rectangle 112">
              <a:extLst>
                <a:ext uri="{FF2B5EF4-FFF2-40B4-BE49-F238E27FC236}">
                  <a16:creationId xmlns:a16="http://schemas.microsoft.com/office/drawing/2014/main" id="{151BAF43-9103-144D-9106-21730E9A1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99" name="Rectangle 114">
              <a:extLst>
                <a:ext uri="{FF2B5EF4-FFF2-40B4-BE49-F238E27FC236}">
                  <a16:creationId xmlns:a16="http://schemas.microsoft.com/office/drawing/2014/main" id="{33E7F023-7354-FA41-A84F-6D8E2D00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0" name="Rectangle 115">
              <a:extLst>
                <a:ext uri="{FF2B5EF4-FFF2-40B4-BE49-F238E27FC236}">
                  <a16:creationId xmlns:a16="http://schemas.microsoft.com/office/drawing/2014/main" id="{FD2A4C4E-5D08-504E-9E05-A06EA7B65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1" name="Rectangle 117">
              <a:extLst>
                <a:ext uri="{FF2B5EF4-FFF2-40B4-BE49-F238E27FC236}">
                  <a16:creationId xmlns:a16="http://schemas.microsoft.com/office/drawing/2014/main" id="{C237F159-09BE-294B-A4A2-EFDE04FEF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2" name="Rectangle 120">
              <a:extLst>
                <a:ext uri="{FF2B5EF4-FFF2-40B4-BE49-F238E27FC236}">
                  <a16:creationId xmlns:a16="http://schemas.microsoft.com/office/drawing/2014/main" id="{0925E29E-383F-9845-9924-B1065F3F8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3" name="Rectangle 122">
              <a:extLst>
                <a:ext uri="{FF2B5EF4-FFF2-40B4-BE49-F238E27FC236}">
                  <a16:creationId xmlns:a16="http://schemas.microsoft.com/office/drawing/2014/main" id="{BF0FE545-911E-D74E-9BFF-A8B56601A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4" name="Rectangle 123">
              <a:extLst>
                <a:ext uri="{FF2B5EF4-FFF2-40B4-BE49-F238E27FC236}">
                  <a16:creationId xmlns:a16="http://schemas.microsoft.com/office/drawing/2014/main" id="{B98011F6-6C3B-DC4E-9D34-8ADDEABBC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5" name="Rectangle 125">
              <a:extLst>
                <a:ext uri="{FF2B5EF4-FFF2-40B4-BE49-F238E27FC236}">
                  <a16:creationId xmlns:a16="http://schemas.microsoft.com/office/drawing/2014/main" id="{17D9913F-DD85-7940-B294-532D51D49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6" name="Rectangle 128">
              <a:extLst>
                <a:ext uri="{FF2B5EF4-FFF2-40B4-BE49-F238E27FC236}">
                  <a16:creationId xmlns:a16="http://schemas.microsoft.com/office/drawing/2014/main" id="{4015C5B5-7012-1D43-8BCA-48D2051F2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7" name="Rectangle 130">
              <a:extLst>
                <a:ext uri="{FF2B5EF4-FFF2-40B4-BE49-F238E27FC236}">
                  <a16:creationId xmlns:a16="http://schemas.microsoft.com/office/drawing/2014/main" id="{9B1D0E86-4074-8042-9758-01D542318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8" name="Rectangle 131">
              <a:extLst>
                <a:ext uri="{FF2B5EF4-FFF2-40B4-BE49-F238E27FC236}">
                  <a16:creationId xmlns:a16="http://schemas.microsoft.com/office/drawing/2014/main" id="{EA62874F-583B-0D44-BCE5-FD1FAF145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09" name="Rectangle 133">
              <a:extLst>
                <a:ext uri="{FF2B5EF4-FFF2-40B4-BE49-F238E27FC236}">
                  <a16:creationId xmlns:a16="http://schemas.microsoft.com/office/drawing/2014/main" id="{5EAB386F-4600-5140-8F3B-1BDCBDDBC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10" name="Rectangle 136">
              <a:extLst>
                <a:ext uri="{FF2B5EF4-FFF2-40B4-BE49-F238E27FC236}">
                  <a16:creationId xmlns:a16="http://schemas.microsoft.com/office/drawing/2014/main" id="{BE67D458-67BA-0D48-9B7D-3EFC21623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11" name="Rectangle 138">
              <a:extLst>
                <a:ext uri="{FF2B5EF4-FFF2-40B4-BE49-F238E27FC236}">
                  <a16:creationId xmlns:a16="http://schemas.microsoft.com/office/drawing/2014/main" id="{4234B51D-D1C1-5841-A0E0-864CD2B38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312" name="Rectangle 139">
              <a:extLst>
                <a:ext uri="{FF2B5EF4-FFF2-40B4-BE49-F238E27FC236}">
                  <a16:creationId xmlns:a16="http://schemas.microsoft.com/office/drawing/2014/main" id="{16D45ACB-7272-E94D-A811-57F71AEE0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grpSp>
        <p:nvGrpSpPr>
          <p:cNvPr id="135170" name="Group 69">
            <a:extLst>
              <a:ext uri="{FF2B5EF4-FFF2-40B4-BE49-F238E27FC236}">
                <a16:creationId xmlns:a16="http://schemas.microsoft.com/office/drawing/2014/main" id="{B950618E-3998-F34C-A21C-20DEB087F5E5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5194" name="Rectangle 4">
              <a:extLst>
                <a:ext uri="{FF2B5EF4-FFF2-40B4-BE49-F238E27FC236}">
                  <a16:creationId xmlns:a16="http://schemas.microsoft.com/office/drawing/2014/main" id="{C0508411-97E3-C540-A7D1-7F9023FD6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195" name="Rectangle 5">
              <a:extLst>
                <a:ext uri="{FF2B5EF4-FFF2-40B4-BE49-F238E27FC236}">
                  <a16:creationId xmlns:a16="http://schemas.microsoft.com/office/drawing/2014/main" id="{CDB73564-8FFE-F14F-8FE0-43A7275F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196" name="Rectangle 6">
              <a:extLst>
                <a:ext uri="{FF2B5EF4-FFF2-40B4-BE49-F238E27FC236}">
                  <a16:creationId xmlns:a16="http://schemas.microsoft.com/office/drawing/2014/main" id="{F72009B3-6FC4-2949-B35E-9DDCD849A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197" name="Rectangle 7">
              <a:extLst>
                <a:ext uri="{FF2B5EF4-FFF2-40B4-BE49-F238E27FC236}">
                  <a16:creationId xmlns:a16="http://schemas.microsoft.com/office/drawing/2014/main" id="{727F290A-7DD5-7A4F-ABF6-3971D2970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5198" name="Rectangle 8">
              <a:extLst>
                <a:ext uri="{FF2B5EF4-FFF2-40B4-BE49-F238E27FC236}">
                  <a16:creationId xmlns:a16="http://schemas.microsoft.com/office/drawing/2014/main" id="{B2A22023-8205-6D47-9D61-AC465C8C4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199" name="Rectangle 9">
              <a:extLst>
                <a:ext uri="{FF2B5EF4-FFF2-40B4-BE49-F238E27FC236}">
                  <a16:creationId xmlns:a16="http://schemas.microsoft.com/office/drawing/2014/main" id="{AFC69DC1-410A-D34C-809B-616F5613F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00" name="Rectangle 10">
              <a:extLst>
                <a:ext uri="{FF2B5EF4-FFF2-40B4-BE49-F238E27FC236}">
                  <a16:creationId xmlns:a16="http://schemas.microsoft.com/office/drawing/2014/main" id="{D2B308F2-D3A9-974E-90D6-AB5CF8664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01" name="Rectangle 11">
              <a:extLst>
                <a:ext uri="{FF2B5EF4-FFF2-40B4-BE49-F238E27FC236}">
                  <a16:creationId xmlns:a16="http://schemas.microsoft.com/office/drawing/2014/main" id="{9C763242-56A0-8F44-B7A2-2EF16EAA5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02" name="Rectangle 12">
              <a:extLst>
                <a:ext uri="{FF2B5EF4-FFF2-40B4-BE49-F238E27FC236}">
                  <a16:creationId xmlns:a16="http://schemas.microsoft.com/office/drawing/2014/main" id="{D404EB8B-DC3B-344D-ACBE-C2ABD15BC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5203" name="Rectangle 13">
              <a:extLst>
                <a:ext uri="{FF2B5EF4-FFF2-40B4-BE49-F238E27FC236}">
                  <a16:creationId xmlns:a16="http://schemas.microsoft.com/office/drawing/2014/main" id="{5ED7B176-7FD7-FE4F-A8D0-B87DD8241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04" name="Rectangle 14">
              <a:extLst>
                <a:ext uri="{FF2B5EF4-FFF2-40B4-BE49-F238E27FC236}">
                  <a16:creationId xmlns:a16="http://schemas.microsoft.com/office/drawing/2014/main" id="{3084570E-3CA2-A747-A2B7-7042A833F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5205" name="Rectangle 15">
              <a:extLst>
                <a:ext uri="{FF2B5EF4-FFF2-40B4-BE49-F238E27FC236}">
                  <a16:creationId xmlns:a16="http://schemas.microsoft.com/office/drawing/2014/main" id="{4266B7B3-A49B-4149-9489-E3406A846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5206" name="Rectangle 16">
              <a:extLst>
                <a:ext uri="{FF2B5EF4-FFF2-40B4-BE49-F238E27FC236}">
                  <a16:creationId xmlns:a16="http://schemas.microsoft.com/office/drawing/2014/main" id="{FA41BE13-8B71-F246-BEE0-72867782B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5207" name="Rectangle 17">
              <a:extLst>
                <a:ext uri="{FF2B5EF4-FFF2-40B4-BE49-F238E27FC236}">
                  <a16:creationId xmlns:a16="http://schemas.microsoft.com/office/drawing/2014/main" id="{CC12728D-2263-3E4B-84F1-5B66791FD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08" name="Rectangle 18">
              <a:extLst>
                <a:ext uri="{FF2B5EF4-FFF2-40B4-BE49-F238E27FC236}">
                  <a16:creationId xmlns:a16="http://schemas.microsoft.com/office/drawing/2014/main" id="{E393E607-F27F-284A-AD91-205B9E811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5209" name="Rectangle 19">
              <a:extLst>
                <a:ext uri="{FF2B5EF4-FFF2-40B4-BE49-F238E27FC236}">
                  <a16:creationId xmlns:a16="http://schemas.microsoft.com/office/drawing/2014/main" id="{94314E03-8560-F54F-B166-6FA190A64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5210" name="Rectangle 20">
              <a:extLst>
                <a:ext uri="{FF2B5EF4-FFF2-40B4-BE49-F238E27FC236}">
                  <a16:creationId xmlns:a16="http://schemas.microsoft.com/office/drawing/2014/main" id="{AB6BA759-6A7F-C54B-8D45-773E67CE6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11" name="Rectangle 21">
              <a:extLst>
                <a:ext uri="{FF2B5EF4-FFF2-40B4-BE49-F238E27FC236}">
                  <a16:creationId xmlns:a16="http://schemas.microsoft.com/office/drawing/2014/main" id="{9CE84D48-82AB-F140-BDAD-0577776D3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12" name="Rectangle 22">
              <a:extLst>
                <a:ext uri="{FF2B5EF4-FFF2-40B4-BE49-F238E27FC236}">
                  <a16:creationId xmlns:a16="http://schemas.microsoft.com/office/drawing/2014/main" id="{F72B3E8C-4F0E-1744-B0EE-1941159F0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13" name="Rectangle 23">
              <a:extLst>
                <a:ext uri="{FF2B5EF4-FFF2-40B4-BE49-F238E27FC236}">
                  <a16:creationId xmlns:a16="http://schemas.microsoft.com/office/drawing/2014/main" id="{0DB63A03-838E-D140-9802-924979685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14" name="Rectangle 24">
              <a:extLst>
                <a:ext uri="{FF2B5EF4-FFF2-40B4-BE49-F238E27FC236}">
                  <a16:creationId xmlns:a16="http://schemas.microsoft.com/office/drawing/2014/main" id="{68681DA8-0B61-8340-B8D8-D733B0DD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15" name="Rectangle 25">
              <a:extLst>
                <a:ext uri="{FF2B5EF4-FFF2-40B4-BE49-F238E27FC236}">
                  <a16:creationId xmlns:a16="http://schemas.microsoft.com/office/drawing/2014/main" id="{CE0D4FAC-1496-2B4C-8C5F-86BC41D13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5216" name="Rectangle 26">
              <a:extLst>
                <a:ext uri="{FF2B5EF4-FFF2-40B4-BE49-F238E27FC236}">
                  <a16:creationId xmlns:a16="http://schemas.microsoft.com/office/drawing/2014/main" id="{45D5C36D-A6DB-0D4E-A277-4DE0E9FA7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5217" name="Rectangle 27">
              <a:extLst>
                <a:ext uri="{FF2B5EF4-FFF2-40B4-BE49-F238E27FC236}">
                  <a16:creationId xmlns:a16="http://schemas.microsoft.com/office/drawing/2014/main" id="{D5B6C618-F344-8841-A998-41C519AFE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5218" name="Rectangle 28">
              <a:extLst>
                <a:ext uri="{FF2B5EF4-FFF2-40B4-BE49-F238E27FC236}">
                  <a16:creationId xmlns:a16="http://schemas.microsoft.com/office/drawing/2014/main" id="{9FACE10C-3835-5F4C-AC37-B47C5B07F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5219" name="Rectangle 29">
              <a:extLst>
                <a:ext uri="{FF2B5EF4-FFF2-40B4-BE49-F238E27FC236}">
                  <a16:creationId xmlns:a16="http://schemas.microsoft.com/office/drawing/2014/main" id="{76AF92F4-AE74-B148-AB6C-515E15D26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20" name="Rectangle 30">
              <a:extLst>
                <a:ext uri="{FF2B5EF4-FFF2-40B4-BE49-F238E27FC236}">
                  <a16:creationId xmlns:a16="http://schemas.microsoft.com/office/drawing/2014/main" id="{03D1A471-8CD6-E44F-A08E-4CFA424A9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21" name="Rectangle 31">
              <a:extLst>
                <a:ext uri="{FF2B5EF4-FFF2-40B4-BE49-F238E27FC236}">
                  <a16:creationId xmlns:a16="http://schemas.microsoft.com/office/drawing/2014/main" id="{D0E85532-F1D5-884E-88A8-CF20BF754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5222" name="Rectangle 32">
              <a:extLst>
                <a:ext uri="{FF2B5EF4-FFF2-40B4-BE49-F238E27FC236}">
                  <a16:creationId xmlns:a16="http://schemas.microsoft.com/office/drawing/2014/main" id="{02F571A2-33FC-9943-A909-0F2F57443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5223" name="Rectangle 33">
              <a:extLst>
                <a:ext uri="{FF2B5EF4-FFF2-40B4-BE49-F238E27FC236}">
                  <a16:creationId xmlns:a16="http://schemas.microsoft.com/office/drawing/2014/main" id="{C427060C-3659-914E-9016-E6FC5E744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5224" name="Rectangle 34">
              <a:extLst>
                <a:ext uri="{FF2B5EF4-FFF2-40B4-BE49-F238E27FC236}">
                  <a16:creationId xmlns:a16="http://schemas.microsoft.com/office/drawing/2014/main" id="{8A1E9140-E8CE-C746-879B-EBD09636F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25" name="Rectangle 35">
              <a:extLst>
                <a:ext uri="{FF2B5EF4-FFF2-40B4-BE49-F238E27FC236}">
                  <a16:creationId xmlns:a16="http://schemas.microsoft.com/office/drawing/2014/main" id="{DAA00C01-03E5-994E-877E-F86143A47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5226" name="Rectangle 36">
              <a:extLst>
                <a:ext uri="{FF2B5EF4-FFF2-40B4-BE49-F238E27FC236}">
                  <a16:creationId xmlns:a16="http://schemas.microsoft.com/office/drawing/2014/main" id="{4FBBD38F-C9E6-F648-928D-7DE4772F5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5227" name="Rectangle 37">
              <a:extLst>
                <a:ext uri="{FF2B5EF4-FFF2-40B4-BE49-F238E27FC236}">
                  <a16:creationId xmlns:a16="http://schemas.microsoft.com/office/drawing/2014/main" id="{56FA5DA4-DFFE-D94A-BC45-57F75E6D3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5228" name="Rectangle 38">
              <a:extLst>
                <a:ext uri="{FF2B5EF4-FFF2-40B4-BE49-F238E27FC236}">
                  <a16:creationId xmlns:a16="http://schemas.microsoft.com/office/drawing/2014/main" id="{34C57726-FDB5-1C4B-B8D2-C38754204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29" name="Rectangle 39">
              <a:extLst>
                <a:ext uri="{FF2B5EF4-FFF2-40B4-BE49-F238E27FC236}">
                  <a16:creationId xmlns:a16="http://schemas.microsoft.com/office/drawing/2014/main" id="{7C85DA90-D668-4644-BE7B-C1767D4EA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30" name="Rectangle 40">
              <a:extLst>
                <a:ext uri="{FF2B5EF4-FFF2-40B4-BE49-F238E27FC236}">
                  <a16:creationId xmlns:a16="http://schemas.microsoft.com/office/drawing/2014/main" id="{5C09E063-2FFD-3F4A-9EF8-1395175CD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31" name="Rectangle 41">
              <a:extLst>
                <a:ext uri="{FF2B5EF4-FFF2-40B4-BE49-F238E27FC236}">
                  <a16:creationId xmlns:a16="http://schemas.microsoft.com/office/drawing/2014/main" id="{DB1B5585-40D1-FE4B-8143-5AEA63F51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32" name="Rectangle 42">
              <a:extLst>
                <a:ext uri="{FF2B5EF4-FFF2-40B4-BE49-F238E27FC236}">
                  <a16:creationId xmlns:a16="http://schemas.microsoft.com/office/drawing/2014/main" id="{E86B832D-5BA8-EC49-935A-350542612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33" name="Rectangle 43">
              <a:extLst>
                <a:ext uri="{FF2B5EF4-FFF2-40B4-BE49-F238E27FC236}">
                  <a16:creationId xmlns:a16="http://schemas.microsoft.com/office/drawing/2014/main" id="{069A61BF-6DB5-B948-8EA0-60FFEC6AF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5234" name="Rectangle 44">
              <a:extLst>
                <a:ext uri="{FF2B5EF4-FFF2-40B4-BE49-F238E27FC236}">
                  <a16:creationId xmlns:a16="http://schemas.microsoft.com/office/drawing/2014/main" id="{21E8B028-5A77-204B-9C8B-C0EEAADD8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35" name="Rectangle 45">
              <a:extLst>
                <a:ext uri="{FF2B5EF4-FFF2-40B4-BE49-F238E27FC236}">
                  <a16:creationId xmlns:a16="http://schemas.microsoft.com/office/drawing/2014/main" id="{6384D130-E096-0840-ADB5-7D4D7A9AE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36" name="Rectangle 46">
              <a:extLst>
                <a:ext uri="{FF2B5EF4-FFF2-40B4-BE49-F238E27FC236}">
                  <a16:creationId xmlns:a16="http://schemas.microsoft.com/office/drawing/2014/main" id="{144EFEF8-68A4-6342-9B6C-F991968F5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37" name="Rectangle 47">
              <a:extLst>
                <a:ext uri="{FF2B5EF4-FFF2-40B4-BE49-F238E27FC236}">
                  <a16:creationId xmlns:a16="http://schemas.microsoft.com/office/drawing/2014/main" id="{2EBD201C-492A-8447-B754-FF030270E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38" name="Rectangle 48">
              <a:extLst>
                <a:ext uri="{FF2B5EF4-FFF2-40B4-BE49-F238E27FC236}">
                  <a16:creationId xmlns:a16="http://schemas.microsoft.com/office/drawing/2014/main" id="{BD407097-5297-1849-9311-E69004D7D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39" name="Rectangle 49">
              <a:extLst>
                <a:ext uri="{FF2B5EF4-FFF2-40B4-BE49-F238E27FC236}">
                  <a16:creationId xmlns:a16="http://schemas.microsoft.com/office/drawing/2014/main" id="{5A4A6CC7-DFCF-DA44-AC46-C3F04F0FE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40" name="Rectangle 50">
              <a:extLst>
                <a:ext uri="{FF2B5EF4-FFF2-40B4-BE49-F238E27FC236}">
                  <a16:creationId xmlns:a16="http://schemas.microsoft.com/office/drawing/2014/main" id="{DA346801-EE2D-6D4F-B342-B28B81BCC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5241" name="Rectangle 51">
              <a:extLst>
                <a:ext uri="{FF2B5EF4-FFF2-40B4-BE49-F238E27FC236}">
                  <a16:creationId xmlns:a16="http://schemas.microsoft.com/office/drawing/2014/main" id="{EC4A0626-D067-C04A-8256-D670ACFF2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42" name="Rectangle 52">
              <a:extLst>
                <a:ext uri="{FF2B5EF4-FFF2-40B4-BE49-F238E27FC236}">
                  <a16:creationId xmlns:a16="http://schemas.microsoft.com/office/drawing/2014/main" id="{6C4404FF-ABCE-594B-AAA8-DE22B2494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43" name="Rectangle 53">
              <a:extLst>
                <a:ext uri="{FF2B5EF4-FFF2-40B4-BE49-F238E27FC236}">
                  <a16:creationId xmlns:a16="http://schemas.microsoft.com/office/drawing/2014/main" id="{935FCA14-FE6A-8245-97E8-6B6206453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44" name="Rectangle 54">
              <a:extLst>
                <a:ext uri="{FF2B5EF4-FFF2-40B4-BE49-F238E27FC236}">
                  <a16:creationId xmlns:a16="http://schemas.microsoft.com/office/drawing/2014/main" id="{D609C2C2-65ED-554F-A72A-186CC5277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45" name="Rectangle 55">
              <a:extLst>
                <a:ext uri="{FF2B5EF4-FFF2-40B4-BE49-F238E27FC236}">
                  <a16:creationId xmlns:a16="http://schemas.microsoft.com/office/drawing/2014/main" id="{1A9CF280-EB80-A64B-887C-6445B28DB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46" name="Rectangle 56">
              <a:extLst>
                <a:ext uri="{FF2B5EF4-FFF2-40B4-BE49-F238E27FC236}">
                  <a16:creationId xmlns:a16="http://schemas.microsoft.com/office/drawing/2014/main" id="{61CDE83F-A51C-2040-9866-F03F1E44E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47" name="Rectangle 57">
              <a:extLst>
                <a:ext uri="{FF2B5EF4-FFF2-40B4-BE49-F238E27FC236}">
                  <a16:creationId xmlns:a16="http://schemas.microsoft.com/office/drawing/2014/main" id="{74561884-1B44-0045-B1C4-C58A7BD37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48" name="Rectangle 58">
              <a:extLst>
                <a:ext uri="{FF2B5EF4-FFF2-40B4-BE49-F238E27FC236}">
                  <a16:creationId xmlns:a16="http://schemas.microsoft.com/office/drawing/2014/main" id="{29AE1378-FDE6-B54F-ABE8-A0E04F1B1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49" name="Rectangle 59">
              <a:extLst>
                <a:ext uri="{FF2B5EF4-FFF2-40B4-BE49-F238E27FC236}">
                  <a16:creationId xmlns:a16="http://schemas.microsoft.com/office/drawing/2014/main" id="{C7B9AEC5-A561-414D-9F53-4089E2CE6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50" name="Rectangle 60">
              <a:extLst>
                <a:ext uri="{FF2B5EF4-FFF2-40B4-BE49-F238E27FC236}">
                  <a16:creationId xmlns:a16="http://schemas.microsoft.com/office/drawing/2014/main" id="{30389793-816A-1341-AB7B-F1A53505B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5251" name="Rectangle 61">
              <a:extLst>
                <a:ext uri="{FF2B5EF4-FFF2-40B4-BE49-F238E27FC236}">
                  <a16:creationId xmlns:a16="http://schemas.microsoft.com/office/drawing/2014/main" id="{AF38AEEB-A7B4-8745-B0F4-71CA77FC4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52" name="Rectangle 62">
              <a:extLst>
                <a:ext uri="{FF2B5EF4-FFF2-40B4-BE49-F238E27FC236}">
                  <a16:creationId xmlns:a16="http://schemas.microsoft.com/office/drawing/2014/main" id="{95BF7BB2-3504-2E4A-90B7-129838DA7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53" name="Rectangle 63">
              <a:extLst>
                <a:ext uri="{FF2B5EF4-FFF2-40B4-BE49-F238E27FC236}">
                  <a16:creationId xmlns:a16="http://schemas.microsoft.com/office/drawing/2014/main" id="{73E5A2C9-BCA6-E34F-9311-51565C5F3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54" name="Rectangle 64">
              <a:extLst>
                <a:ext uri="{FF2B5EF4-FFF2-40B4-BE49-F238E27FC236}">
                  <a16:creationId xmlns:a16="http://schemas.microsoft.com/office/drawing/2014/main" id="{7C2BA577-AF88-0E47-A9F6-4E0567868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55" name="Rectangle 65">
              <a:extLst>
                <a:ext uri="{FF2B5EF4-FFF2-40B4-BE49-F238E27FC236}">
                  <a16:creationId xmlns:a16="http://schemas.microsoft.com/office/drawing/2014/main" id="{85320F8C-769E-0A4C-8446-70CA289B1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56" name="Rectangle 66">
              <a:extLst>
                <a:ext uri="{FF2B5EF4-FFF2-40B4-BE49-F238E27FC236}">
                  <a16:creationId xmlns:a16="http://schemas.microsoft.com/office/drawing/2014/main" id="{4F0EBC8C-F112-FC40-BF53-464647D51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57" name="Rectangle 67">
              <a:extLst>
                <a:ext uri="{FF2B5EF4-FFF2-40B4-BE49-F238E27FC236}">
                  <a16:creationId xmlns:a16="http://schemas.microsoft.com/office/drawing/2014/main" id="{00548DA0-A1B4-C44B-AD2C-43A2A66C5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58" name="Rectangle 68">
              <a:extLst>
                <a:ext uri="{FF2B5EF4-FFF2-40B4-BE49-F238E27FC236}">
                  <a16:creationId xmlns:a16="http://schemas.microsoft.com/office/drawing/2014/main" id="{FBF61E8F-270C-2742-B353-DAD4C736D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59" name="Rectangle 69">
              <a:extLst>
                <a:ext uri="{FF2B5EF4-FFF2-40B4-BE49-F238E27FC236}">
                  <a16:creationId xmlns:a16="http://schemas.microsoft.com/office/drawing/2014/main" id="{2F590D96-9242-6246-8134-178EB810D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60" name="Rectangle 70">
              <a:extLst>
                <a:ext uri="{FF2B5EF4-FFF2-40B4-BE49-F238E27FC236}">
                  <a16:creationId xmlns:a16="http://schemas.microsoft.com/office/drawing/2014/main" id="{FD740E2E-99D9-8449-9CCA-E0AD2C1C7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5261" name="Rectangle 71">
              <a:extLst>
                <a:ext uri="{FF2B5EF4-FFF2-40B4-BE49-F238E27FC236}">
                  <a16:creationId xmlns:a16="http://schemas.microsoft.com/office/drawing/2014/main" id="{8AFD11A8-5F9E-8A4E-9337-259FE31B5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62" name="Rectangle 72">
              <a:extLst>
                <a:ext uri="{FF2B5EF4-FFF2-40B4-BE49-F238E27FC236}">
                  <a16:creationId xmlns:a16="http://schemas.microsoft.com/office/drawing/2014/main" id="{CD9E13F6-5F89-8949-BA6A-F09A23DBD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63" name="Rectangle 73">
              <a:extLst>
                <a:ext uri="{FF2B5EF4-FFF2-40B4-BE49-F238E27FC236}">
                  <a16:creationId xmlns:a16="http://schemas.microsoft.com/office/drawing/2014/main" id="{42604875-EE40-BF43-B885-B8207257E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64" name="Rectangle 74">
              <a:extLst>
                <a:ext uri="{FF2B5EF4-FFF2-40B4-BE49-F238E27FC236}">
                  <a16:creationId xmlns:a16="http://schemas.microsoft.com/office/drawing/2014/main" id="{30C4729B-92A5-674B-959C-6FE43F2CF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65" name="Rectangle 75">
              <a:extLst>
                <a:ext uri="{FF2B5EF4-FFF2-40B4-BE49-F238E27FC236}">
                  <a16:creationId xmlns:a16="http://schemas.microsoft.com/office/drawing/2014/main" id="{F9E19D79-26C1-544A-ADAD-8F6218204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66" name="Rectangle 76">
              <a:extLst>
                <a:ext uri="{FF2B5EF4-FFF2-40B4-BE49-F238E27FC236}">
                  <a16:creationId xmlns:a16="http://schemas.microsoft.com/office/drawing/2014/main" id="{CBE0B08F-ECD4-5748-8C54-3BFCD19D1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67" name="Rectangle 77">
              <a:extLst>
                <a:ext uri="{FF2B5EF4-FFF2-40B4-BE49-F238E27FC236}">
                  <a16:creationId xmlns:a16="http://schemas.microsoft.com/office/drawing/2014/main" id="{8BB24B61-531E-6B4D-AB9A-51BB080F1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5268" name="Rectangle 78">
              <a:extLst>
                <a:ext uri="{FF2B5EF4-FFF2-40B4-BE49-F238E27FC236}">
                  <a16:creationId xmlns:a16="http://schemas.microsoft.com/office/drawing/2014/main" id="{5C3B42E2-315D-924C-9CE4-B166DCBE4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5269" name="Rectangle 79">
              <a:extLst>
                <a:ext uri="{FF2B5EF4-FFF2-40B4-BE49-F238E27FC236}">
                  <a16:creationId xmlns:a16="http://schemas.microsoft.com/office/drawing/2014/main" id="{2DE504A2-962F-6048-ABEB-59C486470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0" name="Rectangle 80">
              <a:extLst>
                <a:ext uri="{FF2B5EF4-FFF2-40B4-BE49-F238E27FC236}">
                  <a16:creationId xmlns:a16="http://schemas.microsoft.com/office/drawing/2014/main" id="{D17378ED-E192-504C-98BC-5901CEA75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5271" name="Rectangle 81">
              <a:extLst>
                <a:ext uri="{FF2B5EF4-FFF2-40B4-BE49-F238E27FC236}">
                  <a16:creationId xmlns:a16="http://schemas.microsoft.com/office/drawing/2014/main" id="{E346E9C0-FB5F-2E43-B501-3ACFA69BC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2" name="Rectangle 82">
              <a:extLst>
                <a:ext uri="{FF2B5EF4-FFF2-40B4-BE49-F238E27FC236}">
                  <a16:creationId xmlns:a16="http://schemas.microsoft.com/office/drawing/2014/main" id="{19973998-0B47-8D48-9DBD-84B79FAA1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5273" name="Rectangle 83">
              <a:extLst>
                <a:ext uri="{FF2B5EF4-FFF2-40B4-BE49-F238E27FC236}">
                  <a16:creationId xmlns:a16="http://schemas.microsoft.com/office/drawing/2014/main" id="{68CA42F0-D489-FF45-AB8B-670B5DF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5171" name="Rectangle 2">
            <a:extLst>
              <a:ext uri="{FF2B5EF4-FFF2-40B4-BE49-F238E27FC236}">
                <a16:creationId xmlns:a16="http://schemas.microsoft.com/office/drawing/2014/main" id="{9EDA2E30-8D60-FB40-BE46-3993BC479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135172" name="Rectangle 110">
            <a:extLst>
              <a:ext uri="{FF2B5EF4-FFF2-40B4-BE49-F238E27FC236}">
                <a16:creationId xmlns:a16="http://schemas.microsoft.com/office/drawing/2014/main" id="{2DEE40D2-083E-5147-AA75-FC6E179BF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6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35173" name="Rectangle 118">
            <a:extLst>
              <a:ext uri="{FF2B5EF4-FFF2-40B4-BE49-F238E27FC236}">
                <a16:creationId xmlns:a16="http://schemas.microsoft.com/office/drawing/2014/main" id="{34591355-6448-CC41-BECC-E2D6BA7C2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100388"/>
            <a:ext cx="20678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B </a:t>
            </a:r>
            <a:endParaRPr lang="en-US" altLang="en-US" sz="3200" b="0"/>
          </a:p>
        </p:txBody>
      </p:sp>
      <p:sp>
        <p:nvSpPr>
          <p:cNvPr id="135174" name="Rectangle 126">
            <a:extLst>
              <a:ext uri="{FF2B5EF4-FFF2-40B4-BE49-F238E27FC236}">
                <a16:creationId xmlns:a16="http://schemas.microsoft.com/office/drawing/2014/main" id="{563C4B19-0B03-0F47-A20F-0148ACAE8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150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35175" name="Rectangle 134">
            <a:extLst>
              <a:ext uri="{FF2B5EF4-FFF2-40B4-BE49-F238E27FC236}">
                <a16:creationId xmlns:a16="http://schemas.microsoft.com/office/drawing/2014/main" id="{AB2F44A9-3425-4544-A505-25F746A11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1625" y="3636963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sp>
        <p:nvSpPr>
          <p:cNvPr id="135176" name="Rectangle 116">
            <a:extLst>
              <a:ext uri="{FF2B5EF4-FFF2-40B4-BE49-F238E27FC236}">
                <a16:creationId xmlns:a16="http://schemas.microsoft.com/office/drawing/2014/main" id="{3DDE4F3E-B42C-F347-826D-4DB7A90FD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283051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5177" name="Rectangle 124">
            <a:extLst>
              <a:ext uri="{FF2B5EF4-FFF2-40B4-BE49-F238E27FC236}">
                <a16:creationId xmlns:a16="http://schemas.microsoft.com/office/drawing/2014/main" id="{C65D0431-BA9D-6D42-A992-0D37D70A0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8938" y="3100388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5178" name="Rectangle 132">
            <a:extLst>
              <a:ext uri="{FF2B5EF4-FFF2-40B4-BE49-F238E27FC236}">
                <a16:creationId xmlns:a16="http://schemas.microsoft.com/office/drawing/2014/main" id="{98BBBC94-7663-234F-8E2B-36467F372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368675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0 </a:t>
            </a:r>
            <a:endParaRPr lang="en-US" altLang="en-US" sz="3200" b="0"/>
          </a:p>
        </p:txBody>
      </p:sp>
      <p:sp>
        <p:nvSpPr>
          <p:cNvPr id="135179" name="Rectangle 140">
            <a:extLst>
              <a:ext uri="{FF2B5EF4-FFF2-40B4-BE49-F238E27FC236}">
                <a16:creationId xmlns:a16="http://schemas.microsoft.com/office/drawing/2014/main" id="{C4CAEE75-14E7-3745-93B3-93E3D9B58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7350" y="3636963"/>
            <a:ext cx="1827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1 </a:t>
            </a:r>
            <a:endParaRPr lang="en-US" altLang="en-US" sz="3200" b="0"/>
          </a:p>
        </p:txBody>
      </p:sp>
      <p:pic>
        <p:nvPicPr>
          <p:cNvPr id="135180" name="Picture 2" descr="Screen shot 2013-10-21 at 1.42.50 PM.png">
            <a:extLst>
              <a:ext uri="{FF2B5EF4-FFF2-40B4-BE49-F238E27FC236}">
                <a16:creationId xmlns:a16="http://schemas.microsoft.com/office/drawing/2014/main" id="{ECD9E823-D9AE-5943-BC28-E6809A1D88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81" name="Picture 164" descr="Screen shot 2013-12-06 at 11.55.56 AM.png">
            <a:extLst>
              <a:ext uri="{FF2B5EF4-FFF2-40B4-BE49-F238E27FC236}">
                <a16:creationId xmlns:a16="http://schemas.microsoft.com/office/drawing/2014/main" id="{15500D0D-D352-144A-A081-FDCC9696CC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82" name="Rectangle 165">
            <a:extLst>
              <a:ext uri="{FF2B5EF4-FFF2-40B4-BE49-F238E27FC236}">
                <a16:creationId xmlns:a16="http://schemas.microsoft.com/office/drawing/2014/main" id="{00FE380F-12C2-6A4D-B507-6D6D8CF3B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6" y="367665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3" name="Rectangle 166">
            <a:extLst>
              <a:ext uri="{FF2B5EF4-FFF2-40B4-BE49-F238E27FC236}">
                <a16:creationId xmlns:a16="http://schemas.microsoft.com/office/drawing/2014/main" id="{1BD4B344-F718-8F41-91EA-55D001586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5600700"/>
            <a:ext cx="231775" cy="330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4" name="TextBox 159">
            <a:extLst>
              <a:ext uri="{FF2B5EF4-FFF2-40B4-BE49-F238E27FC236}">
                <a16:creationId xmlns:a16="http://schemas.microsoft.com/office/drawing/2014/main" id="{C6DD0A7E-C9E5-BC48-86F3-ACF49AF84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475" y="5562600"/>
            <a:ext cx="5397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/>
              <a:t> 1</a:t>
            </a:r>
          </a:p>
        </p:txBody>
      </p:sp>
      <p:sp>
        <p:nvSpPr>
          <p:cNvPr id="135185" name="Rectangle 155">
            <a:extLst>
              <a:ext uri="{FF2B5EF4-FFF2-40B4-BE49-F238E27FC236}">
                <a16:creationId xmlns:a16="http://schemas.microsoft.com/office/drawing/2014/main" id="{AE496A24-149E-D843-8D61-C25021AE7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6" y="5605463"/>
            <a:ext cx="6254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6" name="Rectangle 167">
            <a:extLst>
              <a:ext uri="{FF2B5EF4-FFF2-40B4-BE49-F238E27FC236}">
                <a16:creationId xmlns:a16="http://schemas.microsoft.com/office/drawing/2014/main" id="{750700F7-4C73-4246-8788-8883552DA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9401" y="3670300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7" name="Rectangle 168">
            <a:extLst>
              <a:ext uri="{FF2B5EF4-FFF2-40B4-BE49-F238E27FC236}">
                <a16:creationId xmlns:a16="http://schemas.microsoft.com/office/drawing/2014/main" id="{470EF507-1470-604A-B691-41AE2C96A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35901" y="6011863"/>
            <a:ext cx="231775" cy="3302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8" name="Rectangle 157">
            <a:extLst>
              <a:ext uri="{FF2B5EF4-FFF2-40B4-BE49-F238E27FC236}">
                <a16:creationId xmlns:a16="http://schemas.microsoft.com/office/drawing/2014/main" id="{F72B316E-8537-1443-9CA5-822C7BA4A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351" y="6010275"/>
            <a:ext cx="231775" cy="330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89" name="Rectangle 129">
            <a:extLst>
              <a:ext uri="{FF2B5EF4-FFF2-40B4-BE49-F238E27FC236}">
                <a16:creationId xmlns:a16="http://schemas.microsoft.com/office/drawing/2014/main" id="{431C9D09-2943-554F-BFD5-0B5AB1304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6763" y="33686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D </a:t>
            </a:r>
            <a:endParaRPr lang="en-US" altLang="en-US" sz="3200" b="0"/>
          </a:p>
        </p:txBody>
      </p:sp>
      <p:cxnSp>
        <p:nvCxnSpPr>
          <p:cNvPr id="135190" name="Straight Arrow Connector 169">
            <a:extLst>
              <a:ext uri="{FF2B5EF4-FFF2-40B4-BE49-F238E27FC236}">
                <a16:creationId xmlns:a16="http://schemas.microsoft.com/office/drawing/2014/main" id="{E7C11480-9B44-CD42-ADEF-EDFDD1465E7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05200" y="3733800"/>
            <a:ext cx="3297238" cy="1866900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91" name="Straight Arrow Connector 170">
            <a:extLst>
              <a:ext uri="{FF2B5EF4-FFF2-40B4-BE49-F238E27FC236}">
                <a16:creationId xmlns:a16="http://schemas.microsoft.com/office/drawing/2014/main" id="{689B3A8B-65E2-C94F-BD51-EB8442D1E98E}"/>
              </a:ext>
            </a:extLst>
          </p:cNvPr>
          <p:cNvCxnSpPr>
            <a:cxnSpLocks noChangeShapeType="1"/>
            <a:stCxn id="135188" idx="0"/>
          </p:cNvCxnSpPr>
          <p:nvPr/>
        </p:nvCxnSpPr>
        <p:spPr bwMode="auto">
          <a:xfrm flipH="1" flipV="1">
            <a:off x="3581400" y="3657601"/>
            <a:ext cx="5176838" cy="2352675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92" name="TextBox 171">
            <a:extLst>
              <a:ext uri="{FF2B5EF4-FFF2-40B4-BE49-F238E27FC236}">
                <a16:creationId xmlns:a16="http://schemas.microsoft.com/office/drawing/2014/main" id="{BFA62FE9-FE0B-B440-8000-ABF8C8DB6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9" y="4921250"/>
            <a:ext cx="18557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Note that D = 11</a:t>
            </a:r>
          </a:p>
        </p:txBody>
      </p:sp>
      <p:sp>
        <p:nvSpPr>
          <p:cNvPr id="135193" name="Rectangle 111">
            <a:extLst>
              <a:ext uri="{FF2B5EF4-FFF2-40B4-BE49-F238E27FC236}">
                <a16:creationId xmlns:a16="http://schemas.microsoft.com/office/drawing/2014/main" id="{67341819-3272-F64C-ACE5-A432EC00E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2830513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31AE580-1D18-C669-B106-925467211476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5844E6C2-34B9-517E-16FB-7B8472EDD5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37A5EF78-0B84-6EBB-C270-E6B22E537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0CA87D15-A430-36B1-F504-F1AD83A29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68ED3A8E-68B3-E14F-A5D0-604201BF8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68670311-903F-BC4A-C7DF-75CA568A8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1F32D7D4-E7B1-5530-8F3E-0444F7C34AD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925D4C62-57BA-94EC-82C8-BB7988A19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723611A-872E-183B-592B-9EBDB27742E9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CA98F13-58F3-7CCC-6CAC-4217CD8D0F01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EF6F0C1-1C25-E4DF-1752-1048405E6639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F191108-6E57-5B19-722E-BA52E2F2E8B2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6853125-0E7B-3685-3DBF-4FC6F66E90FB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0FD8F78-D101-6765-4574-531BCBCB7AE1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AD894CB2-5C3F-0D4E-B63D-78268381567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memory elements?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16387" name="Oval 6">
            <a:extLst>
              <a:ext uri="{FF2B5EF4-FFF2-40B4-BE49-F238E27FC236}">
                <a16:creationId xmlns:a16="http://schemas.microsoft.com/office/drawing/2014/main" id="{2D7AC583-677B-BC4D-AFDF-49EF26F37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1517650"/>
            <a:ext cx="1295400" cy="19510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6388" name="Oval 11">
            <a:extLst>
              <a:ext uri="{FF2B5EF4-FFF2-40B4-BE49-F238E27FC236}">
                <a16:creationId xmlns:a16="http://schemas.microsoft.com/office/drawing/2014/main" id="{671889CC-6A47-754D-97CA-96CB81491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808414"/>
            <a:ext cx="1295400" cy="19526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3" name="Group 13">
            <a:extLst>
              <a:ext uri="{FF2B5EF4-FFF2-40B4-BE49-F238E27FC236}">
                <a16:creationId xmlns:a16="http://schemas.microsoft.com/office/drawing/2014/main" id="{A4560180-7AC8-014A-A3CF-88FB92446C7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6278" name="Rectangle 85">
              <a:extLst>
                <a:ext uri="{FF2B5EF4-FFF2-40B4-BE49-F238E27FC236}">
                  <a16:creationId xmlns:a16="http://schemas.microsoft.com/office/drawing/2014/main" id="{27429E44-ED28-324B-B38C-B3171C746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9" name="Rectangle 86">
              <a:extLst>
                <a:ext uri="{FF2B5EF4-FFF2-40B4-BE49-F238E27FC236}">
                  <a16:creationId xmlns:a16="http://schemas.microsoft.com/office/drawing/2014/main" id="{C8B1855A-F480-7D44-8E91-BD478ABAD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0" name="Rectangle 88">
              <a:extLst>
                <a:ext uri="{FF2B5EF4-FFF2-40B4-BE49-F238E27FC236}">
                  <a16:creationId xmlns:a16="http://schemas.microsoft.com/office/drawing/2014/main" id="{F1EE6570-2F5C-9148-AF16-571790AD9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1" name="Rectangle 89">
              <a:extLst>
                <a:ext uri="{FF2B5EF4-FFF2-40B4-BE49-F238E27FC236}">
                  <a16:creationId xmlns:a16="http://schemas.microsoft.com/office/drawing/2014/main" id="{77E5F797-7CD4-A64E-9F3B-C3FC18286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6282" name="Rectangle 90">
              <a:extLst>
                <a:ext uri="{FF2B5EF4-FFF2-40B4-BE49-F238E27FC236}">
                  <a16:creationId xmlns:a16="http://schemas.microsoft.com/office/drawing/2014/main" id="{6D5184B7-A1D1-1C4F-AE6A-2C3014852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3" name="Rectangle 91">
              <a:extLst>
                <a:ext uri="{FF2B5EF4-FFF2-40B4-BE49-F238E27FC236}">
                  <a16:creationId xmlns:a16="http://schemas.microsoft.com/office/drawing/2014/main" id="{6CE549E5-8947-DC42-8094-61579741A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6284" name="Rectangle 92">
              <a:extLst>
                <a:ext uri="{FF2B5EF4-FFF2-40B4-BE49-F238E27FC236}">
                  <a16:creationId xmlns:a16="http://schemas.microsoft.com/office/drawing/2014/main" id="{1ECF6BB2-2BCA-594E-8E5F-30A77CB0E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5" name="Rectangle 93">
              <a:extLst>
                <a:ext uri="{FF2B5EF4-FFF2-40B4-BE49-F238E27FC236}">
                  <a16:creationId xmlns:a16="http://schemas.microsoft.com/office/drawing/2014/main" id="{D4927CA8-2A76-8842-9FAC-9A378A9B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6" name="Rectangle 94">
              <a:extLst>
                <a:ext uri="{FF2B5EF4-FFF2-40B4-BE49-F238E27FC236}">
                  <a16:creationId xmlns:a16="http://schemas.microsoft.com/office/drawing/2014/main" id="{100F8E9A-FA3C-6B4A-9CB8-0DAE58790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7" name="Rectangle 95">
              <a:extLst>
                <a:ext uri="{FF2B5EF4-FFF2-40B4-BE49-F238E27FC236}">
                  <a16:creationId xmlns:a16="http://schemas.microsoft.com/office/drawing/2014/main" id="{030E6580-D04E-1D47-9F2C-43E33F3EB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6288" name="Rectangle 96">
              <a:extLst>
                <a:ext uri="{FF2B5EF4-FFF2-40B4-BE49-F238E27FC236}">
                  <a16:creationId xmlns:a16="http://schemas.microsoft.com/office/drawing/2014/main" id="{B3580E95-34FB-3947-9203-25B3FF0F7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89" name="Rectangle 97">
              <a:extLst>
                <a:ext uri="{FF2B5EF4-FFF2-40B4-BE49-F238E27FC236}">
                  <a16:creationId xmlns:a16="http://schemas.microsoft.com/office/drawing/2014/main" id="{DF7B8D08-4065-384B-9638-FD3086FCF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6290" name="Rectangle 98">
              <a:extLst>
                <a:ext uri="{FF2B5EF4-FFF2-40B4-BE49-F238E27FC236}">
                  <a16:creationId xmlns:a16="http://schemas.microsoft.com/office/drawing/2014/main" id="{0405DEB9-81B5-A245-AF53-9FDF930D6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6291" name="Rectangle 99">
              <a:extLst>
                <a:ext uri="{FF2B5EF4-FFF2-40B4-BE49-F238E27FC236}">
                  <a16:creationId xmlns:a16="http://schemas.microsoft.com/office/drawing/2014/main" id="{597F32D6-09E1-BD4B-8708-816C92D2A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6292" name="Rectangle 100">
              <a:extLst>
                <a:ext uri="{FF2B5EF4-FFF2-40B4-BE49-F238E27FC236}">
                  <a16:creationId xmlns:a16="http://schemas.microsoft.com/office/drawing/2014/main" id="{FA64224E-1B32-0945-BD4F-5354E90C8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6293" name="Rectangle 101">
              <a:extLst>
                <a:ext uri="{FF2B5EF4-FFF2-40B4-BE49-F238E27FC236}">
                  <a16:creationId xmlns:a16="http://schemas.microsoft.com/office/drawing/2014/main" id="{7F5EB6B1-3551-A646-A4A2-36876BAC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6294" name="Rectangle 102">
              <a:extLst>
                <a:ext uri="{FF2B5EF4-FFF2-40B4-BE49-F238E27FC236}">
                  <a16:creationId xmlns:a16="http://schemas.microsoft.com/office/drawing/2014/main" id="{133E1FB5-ED37-8B4F-8893-BDBBAB559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6295" name="Rectangle 103">
              <a:extLst>
                <a:ext uri="{FF2B5EF4-FFF2-40B4-BE49-F238E27FC236}">
                  <a16:creationId xmlns:a16="http://schemas.microsoft.com/office/drawing/2014/main" id="{705FBEE9-FBC0-064B-9E0A-98528B7B2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96" name="Rectangle 104">
              <a:extLst>
                <a:ext uri="{FF2B5EF4-FFF2-40B4-BE49-F238E27FC236}">
                  <a16:creationId xmlns:a16="http://schemas.microsoft.com/office/drawing/2014/main" id="{B1654392-73D2-BE49-B5F6-92F1B891D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6297" name="Rectangle 105">
              <a:extLst>
                <a:ext uri="{FF2B5EF4-FFF2-40B4-BE49-F238E27FC236}">
                  <a16:creationId xmlns:a16="http://schemas.microsoft.com/office/drawing/2014/main" id="{D4586D7A-9282-AE44-B39B-29D83DBCE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98" name="Rectangle 106">
              <a:extLst>
                <a:ext uri="{FF2B5EF4-FFF2-40B4-BE49-F238E27FC236}">
                  <a16:creationId xmlns:a16="http://schemas.microsoft.com/office/drawing/2014/main" id="{9FF4A573-56E0-0846-99F8-33890A877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99" name="Rectangle 107">
              <a:extLst>
                <a:ext uri="{FF2B5EF4-FFF2-40B4-BE49-F238E27FC236}">
                  <a16:creationId xmlns:a16="http://schemas.microsoft.com/office/drawing/2014/main" id="{4E21079B-8FCB-CB47-91E8-84AF20022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0" name="Rectangle 108">
              <a:extLst>
                <a:ext uri="{FF2B5EF4-FFF2-40B4-BE49-F238E27FC236}">
                  <a16:creationId xmlns:a16="http://schemas.microsoft.com/office/drawing/2014/main" id="{97F84038-34E5-4842-BD70-C78D2F683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6301" name="Rectangle 109">
              <a:extLst>
                <a:ext uri="{FF2B5EF4-FFF2-40B4-BE49-F238E27FC236}">
                  <a16:creationId xmlns:a16="http://schemas.microsoft.com/office/drawing/2014/main" id="{2AE458F2-CC00-6C4A-9039-9205BEAAF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2" name="Rectangle 110">
              <a:extLst>
                <a:ext uri="{FF2B5EF4-FFF2-40B4-BE49-F238E27FC236}">
                  <a16:creationId xmlns:a16="http://schemas.microsoft.com/office/drawing/2014/main" id="{BACD872F-C4F1-5C4A-B036-E7156C39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03" name="Rectangle 111">
              <a:extLst>
                <a:ext uri="{FF2B5EF4-FFF2-40B4-BE49-F238E27FC236}">
                  <a16:creationId xmlns:a16="http://schemas.microsoft.com/office/drawing/2014/main" id="{14ECF739-B52D-CB4F-8F71-6E2A7A03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04" name="Rectangle 112">
              <a:extLst>
                <a:ext uri="{FF2B5EF4-FFF2-40B4-BE49-F238E27FC236}">
                  <a16:creationId xmlns:a16="http://schemas.microsoft.com/office/drawing/2014/main" id="{548B5204-FCD8-4E4A-A14D-7CB16A2A8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5" name="Rectangle 113">
              <a:extLst>
                <a:ext uri="{FF2B5EF4-FFF2-40B4-BE49-F238E27FC236}">
                  <a16:creationId xmlns:a16="http://schemas.microsoft.com/office/drawing/2014/main" id="{86D72489-CD16-3C4E-B240-390EEB78A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6306" name="Rectangle 114">
              <a:extLst>
                <a:ext uri="{FF2B5EF4-FFF2-40B4-BE49-F238E27FC236}">
                  <a16:creationId xmlns:a16="http://schemas.microsoft.com/office/drawing/2014/main" id="{7978CC16-6FF2-A148-854F-E96D73A2A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7" name="Rectangle 115">
              <a:extLst>
                <a:ext uri="{FF2B5EF4-FFF2-40B4-BE49-F238E27FC236}">
                  <a16:creationId xmlns:a16="http://schemas.microsoft.com/office/drawing/2014/main" id="{D6454F77-1B4E-304B-AE2D-1C0D05CCA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08" name="Rectangle 116">
              <a:extLst>
                <a:ext uri="{FF2B5EF4-FFF2-40B4-BE49-F238E27FC236}">
                  <a16:creationId xmlns:a16="http://schemas.microsoft.com/office/drawing/2014/main" id="{6D2A4984-5E9F-F744-885D-4449EC873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6309" name="Rectangle 117">
              <a:extLst>
                <a:ext uri="{FF2B5EF4-FFF2-40B4-BE49-F238E27FC236}">
                  <a16:creationId xmlns:a16="http://schemas.microsoft.com/office/drawing/2014/main" id="{8BFFB849-5C46-044C-8096-FE8D67B19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0" name="Rectangle 118">
              <a:extLst>
                <a:ext uri="{FF2B5EF4-FFF2-40B4-BE49-F238E27FC236}">
                  <a16:creationId xmlns:a16="http://schemas.microsoft.com/office/drawing/2014/main" id="{85E5C15C-A19C-8F4B-B443-3EAD6DA44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6311" name="Rectangle 119">
              <a:extLst>
                <a:ext uri="{FF2B5EF4-FFF2-40B4-BE49-F238E27FC236}">
                  <a16:creationId xmlns:a16="http://schemas.microsoft.com/office/drawing/2014/main" id="{A7688D90-B88A-0B41-84D4-21E13A162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12" name="Rectangle 120">
              <a:extLst>
                <a:ext uri="{FF2B5EF4-FFF2-40B4-BE49-F238E27FC236}">
                  <a16:creationId xmlns:a16="http://schemas.microsoft.com/office/drawing/2014/main" id="{C7424A94-5DBA-E748-9087-4DAF64E94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3" name="Rectangle 121">
              <a:extLst>
                <a:ext uri="{FF2B5EF4-FFF2-40B4-BE49-F238E27FC236}">
                  <a16:creationId xmlns:a16="http://schemas.microsoft.com/office/drawing/2014/main" id="{CBBBFE64-A153-424E-9AFC-E1A474C1A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6314" name="Rectangle 122">
              <a:extLst>
                <a:ext uri="{FF2B5EF4-FFF2-40B4-BE49-F238E27FC236}">
                  <a16:creationId xmlns:a16="http://schemas.microsoft.com/office/drawing/2014/main" id="{560CF051-D6DC-0D4F-94A1-987F68B1D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5" name="Rectangle 123">
              <a:extLst>
                <a:ext uri="{FF2B5EF4-FFF2-40B4-BE49-F238E27FC236}">
                  <a16:creationId xmlns:a16="http://schemas.microsoft.com/office/drawing/2014/main" id="{F0ABF654-949B-C946-90B5-2CC125279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6" name="Rectangle 124">
              <a:extLst>
                <a:ext uri="{FF2B5EF4-FFF2-40B4-BE49-F238E27FC236}">
                  <a16:creationId xmlns:a16="http://schemas.microsoft.com/office/drawing/2014/main" id="{CCBD7787-FFBA-3C4A-9A72-D67001FD6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6317" name="Rectangle 125">
              <a:extLst>
                <a:ext uri="{FF2B5EF4-FFF2-40B4-BE49-F238E27FC236}">
                  <a16:creationId xmlns:a16="http://schemas.microsoft.com/office/drawing/2014/main" id="{9482D056-3B72-1040-977A-E622A351C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18" name="Rectangle 126">
              <a:extLst>
                <a:ext uri="{FF2B5EF4-FFF2-40B4-BE49-F238E27FC236}">
                  <a16:creationId xmlns:a16="http://schemas.microsoft.com/office/drawing/2014/main" id="{B3483976-B8C1-9C44-BB47-582B77742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6319" name="Rectangle 127">
              <a:extLst>
                <a:ext uri="{FF2B5EF4-FFF2-40B4-BE49-F238E27FC236}">
                  <a16:creationId xmlns:a16="http://schemas.microsoft.com/office/drawing/2014/main" id="{71762E56-0548-5745-BFAA-F74422F1F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20" name="Rectangle 128">
              <a:extLst>
                <a:ext uri="{FF2B5EF4-FFF2-40B4-BE49-F238E27FC236}">
                  <a16:creationId xmlns:a16="http://schemas.microsoft.com/office/drawing/2014/main" id="{454370C4-8690-2B4E-BC9C-4F2D18504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1" name="Rectangle 129">
              <a:extLst>
                <a:ext uri="{FF2B5EF4-FFF2-40B4-BE49-F238E27FC236}">
                  <a16:creationId xmlns:a16="http://schemas.microsoft.com/office/drawing/2014/main" id="{A555D534-D4E6-C540-94C7-EF86CF033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6322" name="Rectangle 130">
              <a:extLst>
                <a:ext uri="{FF2B5EF4-FFF2-40B4-BE49-F238E27FC236}">
                  <a16:creationId xmlns:a16="http://schemas.microsoft.com/office/drawing/2014/main" id="{A6A07898-4F81-4240-B987-4769485B7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3" name="Rectangle 131">
              <a:extLst>
                <a:ext uri="{FF2B5EF4-FFF2-40B4-BE49-F238E27FC236}">
                  <a16:creationId xmlns:a16="http://schemas.microsoft.com/office/drawing/2014/main" id="{9919BEAA-0680-B74A-B069-7C347B9B2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4" name="Rectangle 132">
              <a:extLst>
                <a:ext uri="{FF2B5EF4-FFF2-40B4-BE49-F238E27FC236}">
                  <a16:creationId xmlns:a16="http://schemas.microsoft.com/office/drawing/2014/main" id="{2964F25B-8DF6-BF45-8A86-CFD4F5A30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6325" name="Rectangle 133">
              <a:extLst>
                <a:ext uri="{FF2B5EF4-FFF2-40B4-BE49-F238E27FC236}">
                  <a16:creationId xmlns:a16="http://schemas.microsoft.com/office/drawing/2014/main" id="{32DF5045-AFCC-3141-841E-61CA3E6F7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6" name="Rectangle 134">
              <a:extLst>
                <a:ext uri="{FF2B5EF4-FFF2-40B4-BE49-F238E27FC236}">
                  <a16:creationId xmlns:a16="http://schemas.microsoft.com/office/drawing/2014/main" id="{268C537A-85E2-D444-BCFA-5798E2093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6327" name="Rectangle 135">
              <a:extLst>
                <a:ext uri="{FF2B5EF4-FFF2-40B4-BE49-F238E27FC236}">
                  <a16:creationId xmlns:a16="http://schemas.microsoft.com/office/drawing/2014/main" id="{7CCC2AE8-68FA-754F-AB3F-7E4099518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6328" name="Rectangle 136">
              <a:extLst>
                <a:ext uri="{FF2B5EF4-FFF2-40B4-BE49-F238E27FC236}">
                  <a16:creationId xmlns:a16="http://schemas.microsoft.com/office/drawing/2014/main" id="{C4CE2EA6-0E16-3849-8262-73B5F1D28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29" name="Rectangle 137">
              <a:extLst>
                <a:ext uri="{FF2B5EF4-FFF2-40B4-BE49-F238E27FC236}">
                  <a16:creationId xmlns:a16="http://schemas.microsoft.com/office/drawing/2014/main" id="{57852B41-68EA-7B45-A934-15C6E8A6B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6330" name="Rectangle 138">
              <a:extLst>
                <a:ext uri="{FF2B5EF4-FFF2-40B4-BE49-F238E27FC236}">
                  <a16:creationId xmlns:a16="http://schemas.microsoft.com/office/drawing/2014/main" id="{4559FA90-770B-7D4B-8849-E26D2D4AF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31" name="Rectangle 139">
              <a:extLst>
                <a:ext uri="{FF2B5EF4-FFF2-40B4-BE49-F238E27FC236}">
                  <a16:creationId xmlns:a16="http://schemas.microsoft.com/office/drawing/2014/main" id="{9E189327-01DF-6746-907E-BF5E477DB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332" name="Rectangle 140">
              <a:extLst>
                <a:ext uri="{FF2B5EF4-FFF2-40B4-BE49-F238E27FC236}">
                  <a16:creationId xmlns:a16="http://schemas.microsoft.com/office/drawing/2014/main" id="{956E8978-5D68-B34F-87FA-1016E9A64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36194" name="Group 69">
            <a:extLst>
              <a:ext uri="{FF2B5EF4-FFF2-40B4-BE49-F238E27FC236}">
                <a16:creationId xmlns:a16="http://schemas.microsoft.com/office/drawing/2014/main" id="{6FEDCAD8-ABED-504A-84BF-50409B5AE5F0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6198" name="Rectangle 4">
              <a:extLst>
                <a:ext uri="{FF2B5EF4-FFF2-40B4-BE49-F238E27FC236}">
                  <a16:creationId xmlns:a16="http://schemas.microsoft.com/office/drawing/2014/main" id="{2A900366-62A6-5E46-9F3B-BFDF740E4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199" name="Rectangle 5">
              <a:extLst>
                <a:ext uri="{FF2B5EF4-FFF2-40B4-BE49-F238E27FC236}">
                  <a16:creationId xmlns:a16="http://schemas.microsoft.com/office/drawing/2014/main" id="{E3125464-7EC4-7140-B7A9-8D241C5E9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0" name="Rectangle 6">
              <a:extLst>
                <a:ext uri="{FF2B5EF4-FFF2-40B4-BE49-F238E27FC236}">
                  <a16:creationId xmlns:a16="http://schemas.microsoft.com/office/drawing/2014/main" id="{866F1E40-9B07-0144-8150-FAD587B61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1" name="Rectangle 7">
              <a:extLst>
                <a:ext uri="{FF2B5EF4-FFF2-40B4-BE49-F238E27FC236}">
                  <a16:creationId xmlns:a16="http://schemas.microsoft.com/office/drawing/2014/main" id="{3C3A7C88-B8C3-0342-9877-BDB751DED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6202" name="Rectangle 8">
              <a:extLst>
                <a:ext uri="{FF2B5EF4-FFF2-40B4-BE49-F238E27FC236}">
                  <a16:creationId xmlns:a16="http://schemas.microsoft.com/office/drawing/2014/main" id="{B756B859-3B0E-354F-92E5-F33F0AAA5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3" name="Rectangle 9">
              <a:extLst>
                <a:ext uri="{FF2B5EF4-FFF2-40B4-BE49-F238E27FC236}">
                  <a16:creationId xmlns:a16="http://schemas.microsoft.com/office/drawing/2014/main" id="{D3665139-45EF-F34E-8C30-4D71AD2A0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4" name="Rectangle 10">
              <a:extLst>
                <a:ext uri="{FF2B5EF4-FFF2-40B4-BE49-F238E27FC236}">
                  <a16:creationId xmlns:a16="http://schemas.microsoft.com/office/drawing/2014/main" id="{AA5C13CA-E252-5C48-9D40-61B0BEB46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5" name="Rectangle 11">
              <a:extLst>
                <a:ext uri="{FF2B5EF4-FFF2-40B4-BE49-F238E27FC236}">
                  <a16:creationId xmlns:a16="http://schemas.microsoft.com/office/drawing/2014/main" id="{B8C88A6B-B2A3-6C4A-A105-26CC26919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6" name="Rectangle 12">
              <a:extLst>
                <a:ext uri="{FF2B5EF4-FFF2-40B4-BE49-F238E27FC236}">
                  <a16:creationId xmlns:a16="http://schemas.microsoft.com/office/drawing/2014/main" id="{61182FA1-2978-484A-B650-586C74459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6207" name="Rectangle 13">
              <a:extLst>
                <a:ext uri="{FF2B5EF4-FFF2-40B4-BE49-F238E27FC236}">
                  <a16:creationId xmlns:a16="http://schemas.microsoft.com/office/drawing/2014/main" id="{FCE0D552-D877-4547-81C6-767B2A817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08" name="Rectangle 14">
              <a:extLst>
                <a:ext uri="{FF2B5EF4-FFF2-40B4-BE49-F238E27FC236}">
                  <a16:creationId xmlns:a16="http://schemas.microsoft.com/office/drawing/2014/main" id="{A121E5C1-7DCF-B546-97E2-65E37110A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6209" name="Rectangle 15">
              <a:extLst>
                <a:ext uri="{FF2B5EF4-FFF2-40B4-BE49-F238E27FC236}">
                  <a16:creationId xmlns:a16="http://schemas.microsoft.com/office/drawing/2014/main" id="{3F9D3895-654A-5849-85C2-5A501B450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6210" name="Rectangle 16">
              <a:extLst>
                <a:ext uri="{FF2B5EF4-FFF2-40B4-BE49-F238E27FC236}">
                  <a16:creationId xmlns:a16="http://schemas.microsoft.com/office/drawing/2014/main" id="{E993DBCB-9903-854C-8812-19A11598D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6211" name="Rectangle 17">
              <a:extLst>
                <a:ext uri="{FF2B5EF4-FFF2-40B4-BE49-F238E27FC236}">
                  <a16:creationId xmlns:a16="http://schemas.microsoft.com/office/drawing/2014/main" id="{E11DFE08-99D6-AB40-BF7D-DF550E8D9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12" name="Rectangle 18">
              <a:extLst>
                <a:ext uri="{FF2B5EF4-FFF2-40B4-BE49-F238E27FC236}">
                  <a16:creationId xmlns:a16="http://schemas.microsoft.com/office/drawing/2014/main" id="{12118169-6C11-1542-B0CB-27203B77A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6213" name="Rectangle 19">
              <a:extLst>
                <a:ext uri="{FF2B5EF4-FFF2-40B4-BE49-F238E27FC236}">
                  <a16:creationId xmlns:a16="http://schemas.microsoft.com/office/drawing/2014/main" id="{0451D875-A0B1-1146-A950-08D899093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6214" name="Rectangle 20">
              <a:extLst>
                <a:ext uri="{FF2B5EF4-FFF2-40B4-BE49-F238E27FC236}">
                  <a16:creationId xmlns:a16="http://schemas.microsoft.com/office/drawing/2014/main" id="{34E5CD6A-79FE-A94A-A989-97CBF8183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15" name="Rectangle 21">
              <a:extLst>
                <a:ext uri="{FF2B5EF4-FFF2-40B4-BE49-F238E27FC236}">
                  <a16:creationId xmlns:a16="http://schemas.microsoft.com/office/drawing/2014/main" id="{8E74824D-8756-E34F-A1A6-07363BB1D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16" name="Rectangle 22">
              <a:extLst>
                <a:ext uri="{FF2B5EF4-FFF2-40B4-BE49-F238E27FC236}">
                  <a16:creationId xmlns:a16="http://schemas.microsoft.com/office/drawing/2014/main" id="{9D42FA5F-6F7A-584C-A73D-124F3DD25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17" name="Rectangle 23">
              <a:extLst>
                <a:ext uri="{FF2B5EF4-FFF2-40B4-BE49-F238E27FC236}">
                  <a16:creationId xmlns:a16="http://schemas.microsoft.com/office/drawing/2014/main" id="{40B40266-5A9B-1944-AB5F-9DDB13601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18" name="Rectangle 24">
              <a:extLst>
                <a:ext uri="{FF2B5EF4-FFF2-40B4-BE49-F238E27FC236}">
                  <a16:creationId xmlns:a16="http://schemas.microsoft.com/office/drawing/2014/main" id="{9429C93D-5989-2F4F-8EDE-1AAA75634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19" name="Rectangle 25">
              <a:extLst>
                <a:ext uri="{FF2B5EF4-FFF2-40B4-BE49-F238E27FC236}">
                  <a16:creationId xmlns:a16="http://schemas.microsoft.com/office/drawing/2014/main" id="{790BE0EF-F7EE-3049-9946-B446DEEF1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6220" name="Rectangle 26">
              <a:extLst>
                <a:ext uri="{FF2B5EF4-FFF2-40B4-BE49-F238E27FC236}">
                  <a16:creationId xmlns:a16="http://schemas.microsoft.com/office/drawing/2014/main" id="{2579F3A5-9531-B445-AD56-4B5B66643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6221" name="Rectangle 27">
              <a:extLst>
                <a:ext uri="{FF2B5EF4-FFF2-40B4-BE49-F238E27FC236}">
                  <a16:creationId xmlns:a16="http://schemas.microsoft.com/office/drawing/2014/main" id="{2191B2E0-9529-2C48-97F8-34BEE62B8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6222" name="Rectangle 28">
              <a:extLst>
                <a:ext uri="{FF2B5EF4-FFF2-40B4-BE49-F238E27FC236}">
                  <a16:creationId xmlns:a16="http://schemas.microsoft.com/office/drawing/2014/main" id="{4D2A42DA-AE86-2A4E-B7EC-944E11C5A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6223" name="Rectangle 29">
              <a:extLst>
                <a:ext uri="{FF2B5EF4-FFF2-40B4-BE49-F238E27FC236}">
                  <a16:creationId xmlns:a16="http://schemas.microsoft.com/office/drawing/2014/main" id="{527A76E0-952E-434F-A6C4-F6D7B840E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24" name="Rectangle 30">
              <a:extLst>
                <a:ext uri="{FF2B5EF4-FFF2-40B4-BE49-F238E27FC236}">
                  <a16:creationId xmlns:a16="http://schemas.microsoft.com/office/drawing/2014/main" id="{79D3F17A-954A-B640-882A-C1E91E393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25" name="Rectangle 31">
              <a:extLst>
                <a:ext uri="{FF2B5EF4-FFF2-40B4-BE49-F238E27FC236}">
                  <a16:creationId xmlns:a16="http://schemas.microsoft.com/office/drawing/2014/main" id="{45545323-0545-904E-97A9-CFE92319D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6226" name="Rectangle 32">
              <a:extLst>
                <a:ext uri="{FF2B5EF4-FFF2-40B4-BE49-F238E27FC236}">
                  <a16:creationId xmlns:a16="http://schemas.microsoft.com/office/drawing/2014/main" id="{A326C523-DC87-D94C-B11B-0900AC7D1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6227" name="Rectangle 33">
              <a:extLst>
                <a:ext uri="{FF2B5EF4-FFF2-40B4-BE49-F238E27FC236}">
                  <a16:creationId xmlns:a16="http://schemas.microsoft.com/office/drawing/2014/main" id="{2D263F05-BDFB-8C45-9248-EA408E639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6228" name="Rectangle 34">
              <a:extLst>
                <a:ext uri="{FF2B5EF4-FFF2-40B4-BE49-F238E27FC236}">
                  <a16:creationId xmlns:a16="http://schemas.microsoft.com/office/drawing/2014/main" id="{6554A4B6-C916-8649-9A79-A4533445F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29" name="Rectangle 35">
              <a:extLst>
                <a:ext uri="{FF2B5EF4-FFF2-40B4-BE49-F238E27FC236}">
                  <a16:creationId xmlns:a16="http://schemas.microsoft.com/office/drawing/2014/main" id="{8666316F-7E5A-6742-A169-0D25B4A94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6230" name="Rectangle 36">
              <a:extLst>
                <a:ext uri="{FF2B5EF4-FFF2-40B4-BE49-F238E27FC236}">
                  <a16:creationId xmlns:a16="http://schemas.microsoft.com/office/drawing/2014/main" id="{A89A862C-B4BB-B94E-B0A2-68432536F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6231" name="Rectangle 37">
              <a:extLst>
                <a:ext uri="{FF2B5EF4-FFF2-40B4-BE49-F238E27FC236}">
                  <a16:creationId xmlns:a16="http://schemas.microsoft.com/office/drawing/2014/main" id="{F82F9601-A065-C34C-8DD8-26A47279A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6232" name="Rectangle 38">
              <a:extLst>
                <a:ext uri="{FF2B5EF4-FFF2-40B4-BE49-F238E27FC236}">
                  <a16:creationId xmlns:a16="http://schemas.microsoft.com/office/drawing/2014/main" id="{A3B2556C-8416-0841-BB62-38D77F474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33" name="Rectangle 39">
              <a:extLst>
                <a:ext uri="{FF2B5EF4-FFF2-40B4-BE49-F238E27FC236}">
                  <a16:creationId xmlns:a16="http://schemas.microsoft.com/office/drawing/2014/main" id="{933468FB-CF9F-8C49-A5E9-E7D77C3BA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34" name="Rectangle 40">
              <a:extLst>
                <a:ext uri="{FF2B5EF4-FFF2-40B4-BE49-F238E27FC236}">
                  <a16:creationId xmlns:a16="http://schemas.microsoft.com/office/drawing/2014/main" id="{7928DB21-0033-D744-A751-FB9C1AA31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35" name="Rectangle 41">
              <a:extLst>
                <a:ext uri="{FF2B5EF4-FFF2-40B4-BE49-F238E27FC236}">
                  <a16:creationId xmlns:a16="http://schemas.microsoft.com/office/drawing/2014/main" id="{7F8366A3-2DCF-A04A-9675-8ACA1DF62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36" name="Rectangle 42">
              <a:extLst>
                <a:ext uri="{FF2B5EF4-FFF2-40B4-BE49-F238E27FC236}">
                  <a16:creationId xmlns:a16="http://schemas.microsoft.com/office/drawing/2014/main" id="{DEF3F51B-11CD-CE40-9AAF-7F8CA42E8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37" name="Rectangle 43">
              <a:extLst>
                <a:ext uri="{FF2B5EF4-FFF2-40B4-BE49-F238E27FC236}">
                  <a16:creationId xmlns:a16="http://schemas.microsoft.com/office/drawing/2014/main" id="{4C132CDE-11FB-9146-B102-8A89C3A82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6238" name="Rectangle 44">
              <a:extLst>
                <a:ext uri="{FF2B5EF4-FFF2-40B4-BE49-F238E27FC236}">
                  <a16:creationId xmlns:a16="http://schemas.microsoft.com/office/drawing/2014/main" id="{F57F297E-92CB-2B4C-9A6A-7EF885EE0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39" name="Rectangle 45">
              <a:extLst>
                <a:ext uri="{FF2B5EF4-FFF2-40B4-BE49-F238E27FC236}">
                  <a16:creationId xmlns:a16="http://schemas.microsoft.com/office/drawing/2014/main" id="{1C7FFA4C-F46A-0B4C-AF03-D0B16619A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40" name="Rectangle 46">
              <a:extLst>
                <a:ext uri="{FF2B5EF4-FFF2-40B4-BE49-F238E27FC236}">
                  <a16:creationId xmlns:a16="http://schemas.microsoft.com/office/drawing/2014/main" id="{E10CE974-DB2F-BD40-8786-E87C2F0D1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1" name="Rectangle 47">
              <a:extLst>
                <a:ext uri="{FF2B5EF4-FFF2-40B4-BE49-F238E27FC236}">
                  <a16:creationId xmlns:a16="http://schemas.microsoft.com/office/drawing/2014/main" id="{C2FCF972-449D-D842-B32A-22168B771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2" name="Rectangle 48">
              <a:extLst>
                <a:ext uri="{FF2B5EF4-FFF2-40B4-BE49-F238E27FC236}">
                  <a16:creationId xmlns:a16="http://schemas.microsoft.com/office/drawing/2014/main" id="{176778FE-DBF2-FD45-BF78-32E694175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3" name="Rectangle 49">
              <a:extLst>
                <a:ext uri="{FF2B5EF4-FFF2-40B4-BE49-F238E27FC236}">
                  <a16:creationId xmlns:a16="http://schemas.microsoft.com/office/drawing/2014/main" id="{6DF984D5-3021-3349-BC35-3256AC8C4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44" name="Rectangle 50">
              <a:extLst>
                <a:ext uri="{FF2B5EF4-FFF2-40B4-BE49-F238E27FC236}">
                  <a16:creationId xmlns:a16="http://schemas.microsoft.com/office/drawing/2014/main" id="{D9D1C06E-0666-F245-BC79-BA630597B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6245" name="Rectangle 51">
              <a:extLst>
                <a:ext uri="{FF2B5EF4-FFF2-40B4-BE49-F238E27FC236}">
                  <a16:creationId xmlns:a16="http://schemas.microsoft.com/office/drawing/2014/main" id="{AB65E57B-D288-A742-BF7C-EFB51A2C4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46" name="Rectangle 52">
              <a:extLst>
                <a:ext uri="{FF2B5EF4-FFF2-40B4-BE49-F238E27FC236}">
                  <a16:creationId xmlns:a16="http://schemas.microsoft.com/office/drawing/2014/main" id="{073D6DA0-E1BD-E543-A403-31E7F0B66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47" name="Rectangle 53">
              <a:extLst>
                <a:ext uri="{FF2B5EF4-FFF2-40B4-BE49-F238E27FC236}">
                  <a16:creationId xmlns:a16="http://schemas.microsoft.com/office/drawing/2014/main" id="{46B9E333-20D5-C34E-A0B0-BD40852B6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8" name="Rectangle 54">
              <a:extLst>
                <a:ext uri="{FF2B5EF4-FFF2-40B4-BE49-F238E27FC236}">
                  <a16:creationId xmlns:a16="http://schemas.microsoft.com/office/drawing/2014/main" id="{A9E1A781-CC68-CD46-88BD-23E22AD3B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49" name="Rectangle 55">
              <a:extLst>
                <a:ext uri="{FF2B5EF4-FFF2-40B4-BE49-F238E27FC236}">
                  <a16:creationId xmlns:a16="http://schemas.microsoft.com/office/drawing/2014/main" id="{7F61025A-A98C-A34A-92D3-F5114922C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50" name="Rectangle 56">
              <a:extLst>
                <a:ext uri="{FF2B5EF4-FFF2-40B4-BE49-F238E27FC236}">
                  <a16:creationId xmlns:a16="http://schemas.microsoft.com/office/drawing/2014/main" id="{6D4D1460-4134-A542-9D50-9D6754ED2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51" name="Rectangle 57">
              <a:extLst>
                <a:ext uri="{FF2B5EF4-FFF2-40B4-BE49-F238E27FC236}">
                  <a16:creationId xmlns:a16="http://schemas.microsoft.com/office/drawing/2014/main" id="{ABD160B9-04E2-D247-ADC0-E5CA109C6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52" name="Rectangle 58">
              <a:extLst>
                <a:ext uri="{FF2B5EF4-FFF2-40B4-BE49-F238E27FC236}">
                  <a16:creationId xmlns:a16="http://schemas.microsoft.com/office/drawing/2014/main" id="{132C70EF-775E-F845-801B-47D776E6A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53" name="Rectangle 59">
              <a:extLst>
                <a:ext uri="{FF2B5EF4-FFF2-40B4-BE49-F238E27FC236}">
                  <a16:creationId xmlns:a16="http://schemas.microsoft.com/office/drawing/2014/main" id="{5E155A97-8683-3D44-91AB-35A397709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54" name="Rectangle 60">
              <a:extLst>
                <a:ext uri="{FF2B5EF4-FFF2-40B4-BE49-F238E27FC236}">
                  <a16:creationId xmlns:a16="http://schemas.microsoft.com/office/drawing/2014/main" id="{3402B2F5-2FB8-6641-999A-B74956FA7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6255" name="Rectangle 61">
              <a:extLst>
                <a:ext uri="{FF2B5EF4-FFF2-40B4-BE49-F238E27FC236}">
                  <a16:creationId xmlns:a16="http://schemas.microsoft.com/office/drawing/2014/main" id="{A7045491-E776-BB4D-87FC-B78528F67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56" name="Rectangle 62">
              <a:extLst>
                <a:ext uri="{FF2B5EF4-FFF2-40B4-BE49-F238E27FC236}">
                  <a16:creationId xmlns:a16="http://schemas.microsoft.com/office/drawing/2014/main" id="{41F0ED66-B2B4-CA45-9643-E59B59707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57" name="Rectangle 63">
              <a:extLst>
                <a:ext uri="{FF2B5EF4-FFF2-40B4-BE49-F238E27FC236}">
                  <a16:creationId xmlns:a16="http://schemas.microsoft.com/office/drawing/2014/main" id="{EEA57D1F-93CC-E240-A379-69DE341BE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58" name="Rectangle 64">
              <a:extLst>
                <a:ext uri="{FF2B5EF4-FFF2-40B4-BE49-F238E27FC236}">
                  <a16:creationId xmlns:a16="http://schemas.microsoft.com/office/drawing/2014/main" id="{817C1FCA-FEEA-0D41-AC0E-0DD83D1F4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59" name="Rectangle 65">
              <a:extLst>
                <a:ext uri="{FF2B5EF4-FFF2-40B4-BE49-F238E27FC236}">
                  <a16:creationId xmlns:a16="http://schemas.microsoft.com/office/drawing/2014/main" id="{BB8F9A18-D441-3940-A864-A649F7179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60" name="Rectangle 66">
              <a:extLst>
                <a:ext uri="{FF2B5EF4-FFF2-40B4-BE49-F238E27FC236}">
                  <a16:creationId xmlns:a16="http://schemas.microsoft.com/office/drawing/2014/main" id="{FFC7FAF0-C720-0D49-8F85-5058A49E9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61" name="Rectangle 67">
              <a:extLst>
                <a:ext uri="{FF2B5EF4-FFF2-40B4-BE49-F238E27FC236}">
                  <a16:creationId xmlns:a16="http://schemas.microsoft.com/office/drawing/2014/main" id="{0141BE8B-039C-AA46-B7E0-89E2173B2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62" name="Rectangle 68">
              <a:extLst>
                <a:ext uri="{FF2B5EF4-FFF2-40B4-BE49-F238E27FC236}">
                  <a16:creationId xmlns:a16="http://schemas.microsoft.com/office/drawing/2014/main" id="{C2A5C0CA-46CB-314B-B07C-01873C338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63" name="Rectangle 69">
              <a:extLst>
                <a:ext uri="{FF2B5EF4-FFF2-40B4-BE49-F238E27FC236}">
                  <a16:creationId xmlns:a16="http://schemas.microsoft.com/office/drawing/2014/main" id="{84681FDD-164F-0F4A-B3EC-566FDC4B0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64" name="Rectangle 70">
              <a:extLst>
                <a:ext uri="{FF2B5EF4-FFF2-40B4-BE49-F238E27FC236}">
                  <a16:creationId xmlns:a16="http://schemas.microsoft.com/office/drawing/2014/main" id="{FFB741BA-41C0-3240-AF81-8CAA32C62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6265" name="Rectangle 71">
              <a:extLst>
                <a:ext uri="{FF2B5EF4-FFF2-40B4-BE49-F238E27FC236}">
                  <a16:creationId xmlns:a16="http://schemas.microsoft.com/office/drawing/2014/main" id="{2A001648-D62B-2148-8704-2FD78D713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66" name="Rectangle 72">
              <a:extLst>
                <a:ext uri="{FF2B5EF4-FFF2-40B4-BE49-F238E27FC236}">
                  <a16:creationId xmlns:a16="http://schemas.microsoft.com/office/drawing/2014/main" id="{F77425E5-7E17-BF47-AB58-293C6C556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67" name="Rectangle 73">
              <a:extLst>
                <a:ext uri="{FF2B5EF4-FFF2-40B4-BE49-F238E27FC236}">
                  <a16:creationId xmlns:a16="http://schemas.microsoft.com/office/drawing/2014/main" id="{F7A04A92-9F1E-7E48-B88F-D126A6C4B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68" name="Rectangle 74">
              <a:extLst>
                <a:ext uri="{FF2B5EF4-FFF2-40B4-BE49-F238E27FC236}">
                  <a16:creationId xmlns:a16="http://schemas.microsoft.com/office/drawing/2014/main" id="{CA4FEE37-4683-7244-8171-0D8AF20A1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69" name="Rectangle 75">
              <a:extLst>
                <a:ext uri="{FF2B5EF4-FFF2-40B4-BE49-F238E27FC236}">
                  <a16:creationId xmlns:a16="http://schemas.microsoft.com/office/drawing/2014/main" id="{A403575C-78C2-B14E-B3C3-DAB79DB91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0" name="Rectangle 76">
              <a:extLst>
                <a:ext uri="{FF2B5EF4-FFF2-40B4-BE49-F238E27FC236}">
                  <a16:creationId xmlns:a16="http://schemas.microsoft.com/office/drawing/2014/main" id="{709494C9-0224-BF4C-8ECA-E0FBFCF5D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71" name="Rectangle 77">
              <a:extLst>
                <a:ext uri="{FF2B5EF4-FFF2-40B4-BE49-F238E27FC236}">
                  <a16:creationId xmlns:a16="http://schemas.microsoft.com/office/drawing/2014/main" id="{10112283-4516-7A46-A286-A9FC12029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6272" name="Rectangle 78">
              <a:extLst>
                <a:ext uri="{FF2B5EF4-FFF2-40B4-BE49-F238E27FC236}">
                  <a16:creationId xmlns:a16="http://schemas.microsoft.com/office/drawing/2014/main" id="{A4CE9721-3F6F-C34D-A699-2807F949A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6273" name="Rectangle 79">
              <a:extLst>
                <a:ext uri="{FF2B5EF4-FFF2-40B4-BE49-F238E27FC236}">
                  <a16:creationId xmlns:a16="http://schemas.microsoft.com/office/drawing/2014/main" id="{F3BBEA83-66EF-6145-A1FF-252ED3CA5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4" name="Rectangle 80">
              <a:extLst>
                <a:ext uri="{FF2B5EF4-FFF2-40B4-BE49-F238E27FC236}">
                  <a16:creationId xmlns:a16="http://schemas.microsoft.com/office/drawing/2014/main" id="{8558ABCC-DA36-B641-8F76-06205C5C2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6275" name="Rectangle 81">
              <a:extLst>
                <a:ext uri="{FF2B5EF4-FFF2-40B4-BE49-F238E27FC236}">
                  <a16:creationId xmlns:a16="http://schemas.microsoft.com/office/drawing/2014/main" id="{13F9D230-6ECC-264B-8EC9-A7BE75A7F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6" name="Rectangle 82">
              <a:extLst>
                <a:ext uri="{FF2B5EF4-FFF2-40B4-BE49-F238E27FC236}">
                  <a16:creationId xmlns:a16="http://schemas.microsoft.com/office/drawing/2014/main" id="{C8116C37-89BF-9E49-8DEE-07D95B2BC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6277" name="Rectangle 83">
              <a:extLst>
                <a:ext uri="{FF2B5EF4-FFF2-40B4-BE49-F238E27FC236}">
                  <a16:creationId xmlns:a16="http://schemas.microsoft.com/office/drawing/2014/main" id="{814545CB-D4C3-A84C-9ADE-EE13942A6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36195" name="Rectangle 2">
            <a:extLst>
              <a:ext uri="{FF2B5EF4-FFF2-40B4-BE49-F238E27FC236}">
                <a16:creationId xmlns:a16="http://schemas.microsoft.com/office/drawing/2014/main" id="{71343308-0E15-E846-84FF-85DF9CD75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36196" name="Picture 2" descr="Screen shot 2013-10-21 at 1.42.50 PM.png">
            <a:extLst>
              <a:ext uri="{FF2B5EF4-FFF2-40B4-BE49-F238E27FC236}">
                <a16:creationId xmlns:a16="http://schemas.microsoft.com/office/drawing/2014/main" id="{0F6B6953-0DB4-8B42-8478-637208730D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3664" y="4764088"/>
            <a:ext cx="2397125" cy="187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197" name="Picture 152" descr="Screen shot 2013-12-06 at 11.55.56 AM.png">
            <a:extLst>
              <a:ext uri="{FF2B5EF4-FFF2-40B4-BE49-F238E27FC236}">
                <a16:creationId xmlns:a16="http://schemas.microsoft.com/office/drawing/2014/main" id="{A9172C80-A1AC-B047-8EA3-0F0048241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275" y="4964113"/>
            <a:ext cx="17224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7" name="Group 13">
            <a:extLst>
              <a:ext uri="{FF2B5EF4-FFF2-40B4-BE49-F238E27FC236}">
                <a16:creationId xmlns:a16="http://schemas.microsoft.com/office/drawing/2014/main" id="{6ACA4BA7-FE51-B34C-A7FE-F563A2FFC099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1909763"/>
            <a:ext cx="3536950" cy="2051050"/>
            <a:chOff x="5049838" y="1738313"/>
            <a:chExt cx="3536950" cy="2051050"/>
          </a:xfrm>
        </p:grpSpPr>
        <p:sp>
          <p:nvSpPr>
            <p:cNvPr id="137304" name="Rectangle 85">
              <a:extLst>
                <a:ext uri="{FF2B5EF4-FFF2-40B4-BE49-F238E27FC236}">
                  <a16:creationId xmlns:a16="http://schemas.microsoft.com/office/drawing/2014/main" id="{4DD2D7EF-49AA-2947-8BE5-D558DD899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5" name="Rectangle 86">
              <a:extLst>
                <a:ext uri="{FF2B5EF4-FFF2-40B4-BE49-F238E27FC236}">
                  <a16:creationId xmlns:a16="http://schemas.microsoft.com/office/drawing/2014/main" id="{BC90236F-B9A7-2745-88CF-7EAEE96B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6" name="Rectangle 88">
              <a:extLst>
                <a:ext uri="{FF2B5EF4-FFF2-40B4-BE49-F238E27FC236}">
                  <a16:creationId xmlns:a16="http://schemas.microsoft.com/office/drawing/2014/main" id="{FD423830-099D-7845-AC09-00509A72E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7" name="Rectangle 89">
              <a:extLst>
                <a:ext uri="{FF2B5EF4-FFF2-40B4-BE49-F238E27FC236}">
                  <a16:creationId xmlns:a16="http://schemas.microsoft.com/office/drawing/2014/main" id="{F7E5AB71-8D7D-3D49-A8D6-35026F6A5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7308" name="Rectangle 90">
              <a:extLst>
                <a:ext uri="{FF2B5EF4-FFF2-40B4-BE49-F238E27FC236}">
                  <a16:creationId xmlns:a16="http://schemas.microsoft.com/office/drawing/2014/main" id="{41296C35-BEBD-4744-9F52-17F6BE2F3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9" name="Rectangle 91">
              <a:extLst>
                <a:ext uri="{FF2B5EF4-FFF2-40B4-BE49-F238E27FC236}">
                  <a16:creationId xmlns:a16="http://schemas.microsoft.com/office/drawing/2014/main" id="{388BFB7F-F9F7-7343-80A7-8BC16F115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7310" name="Rectangle 92">
              <a:extLst>
                <a:ext uri="{FF2B5EF4-FFF2-40B4-BE49-F238E27FC236}">
                  <a16:creationId xmlns:a16="http://schemas.microsoft.com/office/drawing/2014/main" id="{5F050256-C171-874F-967D-F46FDB113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11" name="Rectangle 93">
              <a:extLst>
                <a:ext uri="{FF2B5EF4-FFF2-40B4-BE49-F238E27FC236}">
                  <a16:creationId xmlns:a16="http://schemas.microsoft.com/office/drawing/2014/main" id="{574C145C-14B4-7546-A37D-C8A5A5AA7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12" name="Rectangle 94">
              <a:extLst>
                <a:ext uri="{FF2B5EF4-FFF2-40B4-BE49-F238E27FC236}">
                  <a16:creationId xmlns:a16="http://schemas.microsoft.com/office/drawing/2014/main" id="{69A7A70B-9A0D-A341-BA98-565016697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13" name="Rectangle 95">
              <a:extLst>
                <a:ext uri="{FF2B5EF4-FFF2-40B4-BE49-F238E27FC236}">
                  <a16:creationId xmlns:a16="http://schemas.microsoft.com/office/drawing/2014/main" id="{464D05DD-D921-5B42-8860-15406D9C6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7314" name="Rectangle 96">
              <a:extLst>
                <a:ext uri="{FF2B5EF4-FFF2-40B4-BE49-F238E27FC236}">
                  <a16:creationId xmlns:a16="http://schemas.microsoft.com/office/drawing/2014/main" id="{24843E06-B852-7F47-BF27-B8DF75C39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15" name="Rectangle 97">
              <a:extLst>
                <a:ext uri="{FF2B5EF4-FFF2-40B4-BE49-F238E27FC236}">
                  <a16:creationId xmlns:a16="http://schemas.microsoft.com/office/drawing/2014/main" id="{539EA09B-7BA3-B646-A0FC-148823D03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7316" name="Rectangle 98">
              <a:extLst>
                <a:ext uri="{FF2B5EF4-FFF2-40B4-BE49-F238E27FC236}">
                  <a16:creationId xmlns:a16="http://schemas.microsoft.com/office/drawing/2014/main" id="{56B27A06-E8F3-A641-901B-01DD2F909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7317" name="Rectangle 99">
              <a:extLst>
                <a:ext uri="{FF2B5EF4-FFF2-40B4-BE49-F238E27FC236}">
                  <a16:creationId xmlns:a16="http://schemas.microsoft.com/office/drawing/2014/main" id="{42EA58E3-1A66-6C42-886F-FE073694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7318" name="Rectangle 100">
              <a:extLst>
                <a:ext uri="{FF2B5EF4-FFF2-40B4-BE49-F238E27FC236}">
                  <a16:creationId xmlns:a16="http://schemas.microsoft.com/office/drawing/2014/main" id="{16C72D4E-5C6E-C440-ACDB-A0EF2B734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7319" name="Rectangle 101">
              <a:extLst>
                <a:ext uri="{FF2B5EF4-FFF2-40B4-BE49-F238E27FC236}">
                  <a16:creationId xmlns:a16="http://schemas.microsoft.com/office/drawing/2014/main" id="{9B384AC0-447F-4742-A116-6472F80FE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7320" name="Rectangle 102">
              <a:extLst>
                <a:ext uri="{FF2B5EF4-FFF2-40B4-BE49-F238E27FC236}">
                  <a16:creationId xmlns:a16="http://schemas.microsoft.com/office/drawing/2014/main" id="{29AFC895-0990-0A43-A872-3AF48285F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7321" name="Rectangle 103">
              <a:extLst>
                <a:ext uri="{FF2B5EF4-FFF2-40B4-BE49-F238E27FC236}">
                  <a16:creationId xmlns:a16="http://schemas.microsoft.com/office/drawing/2014/main" id="{CF4CECF0-E331-6C4A-98C2-B2ED7AB39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2" name="Rectangle 104">
              <a:extLst>
                <a:ext uri="{FF2B5EF4-FFF2-40B4-BE49-F238E27FC236}">
                  <a16:creationId xmlns:a16="http://schemas.microsoft.com/office/drawing/2014/main" id="{E4D428DB-6790-F249-A984-EEC7E1A5A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7323" name="Rectangle 105">
              <a:extLst>
                <a:ext uri="{FF2B5EF4-FFF2-40B4-BE49-F238E27FC236}">
                  <a16:creationId xmlns:a16="http://schemas.microsoft.com/office/drawing/2014/main" id="{0FBA686B-524C-444D-AE35-17BED1CA2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4" name="Rectangle 106">
              <a:extLst>
                <a:ext uri="{FF2B5EF4-FFF2-40B4-BE49-F238E27FC236}">
                  <a16:creationId xmlns:a16="http://schemas.microsoft.com/office/drawing/2014/main" id="{796B8E07-270E-1348-BAB8-87F0E4030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5" name="Rectangle 107">
              <a:extLst>
                <a:ext uri="{FF2B5EF4-FFF2-40B4-BE49-F238E27FC236}">
                  <a16:creationId xmlns:a16="http://schemas.microsoft.com/office/drawing/2014/main" id="{50BCC363-C4D2-254B-8B71-E405E4830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6" name="Rectangle 108">
              <a:extLst>
                <a:ext uri="{FF2B5EF4-FFF2-40B4-BE49-F238E27FC236}">
                  <a16:creationId xmlns:a16="http://schemas.microsoft.com/office/drawing/2014/main" id="{778F5074-2939-9E4A-B3A3-21B588496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7327" name="Rectangle 109">
              <a:extLst>
                <a:ext uri="{FF2B5EF4-FFF2-40B4-BE49-F238E27FC236}">
                  <a16:creationId xmlns:a16="http://schemas.microsoft.com/office/drawing/2014/main" id="{1FC5D264-7B41-A044-AEF8-AB34D7E16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28" name="Rectangle 110">
              <a:extLst>
                <a:ext uri="{FF2B5EF4-FFF2-40B4-BE49-F238E27FC236}">
                  <a16:creationId xmlns:a16="http://schemas.microsoft.com/office/drawing/2014/main" id="{5D7A2886-26F6-364B-A7E7-811D1572A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29" name="Rectangle 111">
              <a:extLst>
                <a:ext uri="{FF2B5EF4-FFF2-40B4-BE49-F238E27FC236}">
                  <a16:creationId xmlns:a16="http://schemas.microsoft.com/office/drawing/2014/main" id="{6648DE82-6300-EA42-A7DF-EC4C35CAB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30" name="Rectangle 112">
              <a:extLst>
                <a:ext uri="{FF2B5EF4-FFF2-40B4-BE49-F238E27FC236}">
                  <a16:creationId xmlns:a16="http://schemas.microsoft.com/office/drawing/2014/main" id="{B5AA6028-5606-1648-BE51-A55A523D9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1" name="Rectangle 113">
              <a:extLst>
                <a:ext uri="{FF2B5EF4-FFF2-40B4-BE49-F238E27FC236}">
                  <a16:creationId xmlns:a16="http://schemas.microsoft.com/office/drawing/2014/main" id="{74AA3D2B-A886-3B4C-9B3A-2C14B3CDC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7332" name="Rectangle 114">
              <a:extLst>
                <a:ext uri="{FF2B5EF4-FFF2-40B4-BE49-F238E27FC236}">
                  <a16:creationId xmlns:a16="http://schemas.microsoft.com/office/drawing/2014/main" id="{04DCBBBA-8473-0D45-BC96-0F90A5520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3" name="Rectangle 115">
              <a:extLst>
                <a:ext uri="{FF2B5EF4-FFF2-40B4-BE49-F238E27FC236}">
                  <a16:creationId xmlns:a16="http://schemas.microsoft.com/office/drawing/2014/main" id="{FEA85D4B-022D-2945-9A36-4EF4C3816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4" name="Rectangle 116">
              <a:extLst>
                <a:ext uri="{FF2B5EF4-FFF2-40B4-BE49-F238E27FC236}">
                  <a16:creationId xmlns:a16="http://schemas.microsoft.com/office/drawing/2014/main" id="{7F60FE00-EEB9-8F48-A846-507F4B0DE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7335" name="Rectangle 117">
              <a:extLst>
                <a:ext uri="{FF2B5EF4-FFF2-40B4-BE49-F238E27FC236}">
                  <a16:creationId xmlns:a16="http://schemas.microsoft.com/office/drawing/2014/main" id="{332FC11F-F1AD-4E4A-8534-8CFB44E9E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6" name="Rectangle 118">
              <a:extLst>
                <a:ext uri="{FF2B5EF4-FFF2-40B4-BE49-F238E27FC236}">
                  <a16:creationId xmlns:a16="http://schemas.microsoft.com/office/drawing/2014/main" id="{433F68CC-C138-CC43-A06A-87250A17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7337" name="Rectangle 119">
              <a:extLst>
                <a:ext uri="{FF2B5EF4-FFF2-40B4-BE49-F238E27FC236}">
                  <a16:creationId xmlns:a16="http://schemas.microsoft.com/office/drawing/2014/main" id="{6D2B9D3F-8854-C544-9CED-40C6C9EA5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38" name="Rectangle 120">
              <a:extLst>
                <a:ext uri="{FF2B5EF4-FFF2-40B4-BE49-F238E27FC236}">
                  <a16:creationId xmlns:a16="http://schemas.microsoft.com/office/drawing/2014/main" id="{668AED0A-D973-EA41-81F3-97006F13F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39" name="Rectangle 121">
              <a:extLst>
                <a:ext uri="{FF2B5EF4-FFF2-40B4-BE49-F238E27FC236}">
                  <a16:creationId xmlns:a16="http://schemas.microsoft.com/office/drawing/2014/main" id="{A014C6AD-7B46-0548-B26D-88D4F7047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7340" name="Rectangle 122">
              <a:extLst>
                <a:ext uri="{FF2B5EF4-FFF2-40B4-BE49-F238E27FC236}">
                  <a16:creationId xmlns:a16="http://schemas.microsoft.com/office/drawing/2014/main" id="{F91EF5A0-C03F-5242-A811-ECDAAA2DB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1" name="Rectangle 123">
              <a:extLst>
                <a:ext uri="{FF2B5EF4-FFF2-40B4-BE49-F238E27FC236}">
                  <a16:creationId xmlns:a16="http://schemas.microsoft.com/office/drawing/2014/main" id="{DCF1CA0C-6874-5446-ABE9-497065168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2" name="Rectangle 124">
              <a:extLst>
                <a:ext uri="{FF2B5EF4-FFF2-40B4-BE49-F238E27FC236}">
                  <a16:creationId xmlns:a16="http://schemas.microsoft.com/office/drawing/2014/main" id="{B71C79CB-F75D-7F4F-9F15-F14776C5E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7343" name="Rectangle 125">
              <a:extLst>
                <a:ext uri="{FF2B5EF4-FFF2-40B4-BE49-F238E27FC236}">
                  <a16:creationId xmlns:a16="http://schemas.microsoft.com/office/drawing/2014/main" id="{23EBDC7C-C21C-F046-A73A-14A616DD7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4" name="Rectangle 126">
              <a:extLst>
                <a:ext uri="{FF2B5EF4-FFF2-40B4-BE49-F238E27FC236}">
                  <a16:creationId xmlns:a16="http://schemas.microsoft.com/office/drawing/2014/main" id="{9D98976D-AF04-8349-A3DF-A6E61AEAF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7345" name="Rectangle 127">
              <a:extLst>
                <a:ext uri="{FF2B5EF4-FFF2-40B4-BE49-F238E27FC236}">
                  <a16:creationId xmlns:a16="http://schemas.microsoft.com/office/drawing/2014/main" id="{0C5945CD-8E3C-7F45-8969-321E5989D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46" name="Rectangle 128">
              <a:extLst>
                <a:ext uri="{FF2B5EF4-FFF2-40B4-BE49-F238E27FC236}">
                  <a16:creationId xmlns:a16="http://schemas.microsoft.com/office/drawing/2014/main" id="{FD743EBE-BAAE-9648-A22D-D96B1818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7" name="Rectangle 129">
              <a:extLst>
                <a:ext uri="{FF2B5EF4-FFF2-40B4-BE49-F238E27FC236}">
                  <a16:creationId xmlns:a16="http://schemas.microsoft.com/office/drawing/2014/main" id="{A59868C4-9867-C64E-9011-AA6BFB4E5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7348" name="Rectangle 130">
              <a:extLst>
                <a:ext uri="{FF2B5EF4-FFF2-40B4-BE49-F238E27FC236}">
                  <a16:creationId xmlns:a16="http://schemas.microsoft.com/office/drawing/2014/main" id="{113F9D11-FC35-884C-A165-0093578A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49" name="Rectangle 131">
              <a:extLst>
                <a:ext uri="{FF2B5EF4-FFF2-40B4-BE49-F238E27FC236}">
                  <a16:creationId xmlns:a16="http://schemas.microsoft.com/office/drawing/2014/main" id="{245EC5BB-6249-1447-B45A-186C521F1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0" name="Rectangle 132">
              <a:extLst>
                <a:ext uri="{FF2B5EF4-FFF2-40B4-BE49-F238E27FC236}">
                  <a16:creationId xmlns:a16="http://schemas.microsoft.com/office/drawing/2014/main" id="{B828ED84-81DE-0B46-A61B-C761E4E5F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7351" name="Rectangle 133">
              <a:extLst>
                <a:ext uri="{FF2B5EF4-FFF2-40B4-BE49-F238E27FC236}">
                  <a16:creationId xmlns:a16="http://schemas.microsoft.com/office/drawing/2014/main" id="{537C525A-C82E-B040-BB48-42AED9075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2" name="Rectangle 134">
              <a:extLst>
                <a:ext uri="{FF2B5EF4-FFF2-40B4-BE49-F238E27FC236}">
                  <a16:creationId xmlns:a16="http://schemas.microsoft.com/office/drawing/2014/main" id="{0B3D4D54-1671-0440-B08F-D79B1A6DB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7353" name="Rectangle 135">
              <a:extLst>
                <a:ext uri="{FF2B5EF4-FFF2-40B4-BE49-F238E27FC236}">
                  <a16:creationId xmlns:a16="http://schemas.microsoft.com/office/drawing/2014/main" id="{FD5B50E9-44D3-7D4E-BA5A-D62B99D70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7354" name="Rectangle 136">
              <a:extLst>
                <a:ext uri="{FF2B5EF4-FFF2-40B4-BE49-F238E27FC236}">
                  <a16:creationId xmlns:a16="http://schemas.microsoft.com/office/drawing/2014/main" id="{385088CE-878E-6F48-AE09-70F864B78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5" name="Rectangle 137">
              <a:extLst>
                <a:ext uri="{FF2B5EF4-FFF2-40B4-BE49-F238E27FC236}">
                  <a16:creationId xmlns:a16="http://schemas.microsoft.com/office/drawing/2014/main" id="{197A1BEB-DAA2-B447-89B7-6A82BD4F4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7356" name="Rectangle 138">
              <a:extLst>
                <a:ext uri="{FF2B5EF4-FFF2-40B4-BE49-F238E27FC236}">
                  <a16:creationId xmlns:a16="http://schemas.microsoft.com/office/drawing/2014/main" id="{EF3D5C00-DF22-BF43-8683-09D341BF8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7" name="Rectangle 139">
              <a:extLst>
                <a:ext uri="{FF2B5EF4-FFF2-40B4-BE49-F238E27FC236}">
                  <a16:creationId xmlns:a16="http://schemas.microsoft.com/office/drawing/2014/main" id="{188EECB4-11EB-CE45-8213-F998FB282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58" name="Rectangle 140">
              <a:extLst>
                <a:ext uri="{FF2B5EF4-FFF2-40B4-BE49-F238E27FC236}">
                  <a16:creationId xmlns:a16="http://schemas.microsoft.com/office/drawing/2014/main" id="{4AB1350C-251F-B74A-AE2C-389D2AA2E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37218" name="Group 69">
            <a:extLst>
              <a:ext uri="{FF2B5EF4-FFF2-40B4-BE49-F238E27FC236}">
                <a16:creationId xmlns:a16="http://schemas.microsoft.com/office/drawing/2014/main" id="{55CEF36A-179B-DE4A-9F3F-1BE4DB87D327}"/>
              </a:ext>
            </a:extLst>
          </p:cNvPr>
          <p:cNvGrpSpPr>
            <a:grpSpLocks/>
          </p:cNvGrpSpPr>
          <p:nvPr/>
        </p:nvGrpSpPr>
        <p:grpSpPr bwMode="auto">
          <a:xfrm>
            <a:off x="5392739" y="1512889"/>
            <a:ext cx="4003675" cy="2833687"/>
            <a:chOff x="2573338" y="1603375"/>
            <a:chExt cx="4003675" cy="2833688"/>
          </a:xfrm>
        </p:grpSpPr>
        <p:sp>
          <p:nvSpPr>
            <p:cNvPr id="137224" name="Rectangle 4">
              <a:extLst>
                <a:ext uri="{FF2B5EF4-FFF2-40B4-BE49-F238E27FC236}">
                  <a16:creationId xmlns:a16="http://schemas.microsoft.com/office/drawing/2014/main" id="{97D1F5BD-7784-8748-8021-A0BF66BB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1603375"/>
              <a:ext cx="397192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25" name="Rectangle 5">
              <a:extLst>
                <a:ext uri="{FF2B5EF4-FFF2-40B4-BE49-F238E27FC236}">
                  <a16:creationId xmlns:a16="http://schemas.microsoft.com/office/drawing/2014/main" id="{E1161E43-A75E-AA43-A8ED-89E476DAB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1614488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26" name="Rectangle 6">
              <a:extLst>
                <a:ext uri="{FF2B5EF4-FFF2-40B4-BE49-F238E27FC236}">
                  <a16:creationId xmlns:a16="http://schemas.microsoft.com/office/drawing/2014/main" id="{FD4ACF65-3FDA-034A-93CD-6FF27F693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27" name="Rectangle 7">
              <a:extLst>
                <a:ext uri="{FF2B5EF4-FFF2-40B4-BE49-F238E27FC236}">
                  <a16:creationId xmlns:a16="http://schemas.microsoft.com/office/drawing/2014/main" id="{8B0686B1-C447-EF4F-94C9-EC35DA273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200" y="1820863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137228" name="Rectangle 8">
              <a:extLst>
                <a:ext uri="{FF2B5EF4-FFF2-40B4-BE49-F238E27FC236}">
                  <a16:creationId xmlns:a16="http://schemas.microsoft.com/office/drawing/2014/main" id="{0428D0D7-E71B-5945-A64E-4AEE66767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29" name="Rectangle 9">
              <a:extLst>
                <a:ext uri="{FF2B5EF4-FFF2-40B4-BE49-F238E27FC236}">
                  <a16:creationId xmlns:a16="http://schemas.microsoft.com/office/drawing/2014/main" id="{5D494E02-5B1C-C347-9900-B4C7E2716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1614488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30" name="Rectangle 10">
              <a:extLst>
                <a:ext uri="{FF2B5EF4-FFF2-40B4-BE49-F238E27FC236}">
                  <a16:creationId xmlns:a16="http://schemas.microsoft.com/office/drawing/2014/main" id="{CE9AFE4D-B061-0942-BBD8-9551BCABB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859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31" name="Rectangle 11">
              <a:extLst>
                <a:ext uri="{FF2B5EF4-FFF2-40B4-BE49-F238E27FC236}">
                  <a16:creationId xmlns:a16="http://schemas.microsoft.com/office/drawing/2014/main" id="{371F8379-05CC-0343-9A70-2D0889393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071688"/>
              <a:ext cx="11112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32" name="Rectangle 12">
              <a:extLst>
                <a:ext uri="{FF2B5EF4-FFF2-40B4-BE49-F238E27FC236}">
                  <a16:creationId xmlns:a16="http://schemas.microsoft.com/office/drawing/2014/main" id="{15F1EBA3-69CF-A747-9FB5-42569D623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763" y="1730375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137233" name="Rectangle 13">
              <a:extLst>
                <a:ext uri="{FF2B5EF4-FFF2-40B4-BE49-F238E27FC236}">
                  <a16:creationId xmlns:a16="http://schemas.microsoft.com/office/drawing/2014/main" id="{E2B119A3-4DFC-754D-BB0C-47D8AA8D3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34" name="Rectangle 14">
              <a:extLst>
                <a:ext uri="{FF2B5EF4-FFF2-40B4-BE49-F238E27FC236}">
                  <a16:creationId xmlns:a16="http://schemas.microsoft.com/office/drawing/2014/main" id="{C3EECD1E-8E94-ED42-B77B-3E2D41106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825" y="2187575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137235" name="Rectangle 15">
              <a:extLst>
                <a:ext uri="{FF2B5EF4-FFF2-40B4-BE49-F238E27FC236}">
                  <a16:creationId xmlns:a16="http://schemas.microsoft.com/office/drawing/2014/main" id="{EEBE1D11-9A19-5745-BEF5-BEBBA0449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125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7236" name="Rectangle 16">
              <a:extLst>
                <a:ext uri="{FF2B5EF4-FFF2-40B4-BE49-F238E27FC236}">
                  <a16:creationId xmlns:a16="http://schemas.microsoft.com/office/drawing/2014/main" id="{4A195B4F-D899-E045-948E-B83085F20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475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7237" name="Rectangle 17">
              <a:extLst>
                <a:ext uri="{FF2B5EF4-FFF2-40B4-BE49-F238E27FC236}">
                  <a16:creationId xmlns:a16="http://schemas.microsoft.com/office/drawing/2014/main" id="{0345E7E3-287C-824E-B748-558E3264F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175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38" name="Rectangle 18">
              <a:extLst>
                <a:ext uri="{FF2B5EF4-FFF2-40B4-BE49-F238E27FC236}">
                  <a16:creationId xmlns:a16="http://schemas.microsoft.com/office/drawing/2014/main" id="{1E9D9ACE-793B-5D44-84DF-2118358B2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0" y="21859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137239" name="Rectangle 19">
              <a:extLst>
                <a:ext uri="{FF2B5EF4-FFF2-40B4-BE49-F238E27FC236}">
                  <a16:creationId xmlns:a16="http://schemas.microsoft.com/office/drawing/2014/main" id="{16F5A615-B84E-B048-9D46-ABDF09B9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563" y="2185988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137240" name="Rectangle 20">
              <a:extLst>
                <a:ext uri="{FF2B5EF4-FFF2-40B4-BE49-F238E27FC236}">
                  <a16:creationId xmlns:a16="http://schemas.microsoft.com/office/drawing/2014/main" id="{923F82F7-FAC7-A948-B939-6CBB2D1EC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41" name="Rectangle 21">
              <a:extLst>
                <a:ext uri="{FF2B5EF4-FFF2-40B4-BE49-F238E27FC236}">
                  <a16:creationId xmlns:a16="http://schemas.microsoft.com/office/drawing/2014/main" id="{AA7BF8DE-8A52-8D48-8E47-5A32BBCAD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263" y="21859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42" name="Rectangle 22">
              <a:extLst>
                <a:ext uri="{FF2B5EF4-FFF2-40B4-BE49-F238E27FC236}">
                  <a16:creationId xmlns:a16="http://schemas.microsoft.com/office/drawing/2014/main" id="{270E4285-99F9-2945-AE1E-83148F1A9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071688"/>
              <a:ext cx="12700" cy="4587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43" name="Rectangle 23">
              <a:extLst>
                <a:ext uri="{FF2B5EF4-FFF2-40B4-BE49-F238E27FC236}">
                  <a16:creationId xmlns:a16="http://schemas.microsoft.com/office/drawing/2014/main" id="{5F3AC3F9-6C85-DA45-9492-6A94086EC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43175"/>
              <a:ext cx="1917700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44" name="Rectangle 24">
              <a:extLst>
                <a:ext uri="{FF2B5EF4-FFF2-40B4-BE49-F238E27FC236}">
                  <a16:creationId xmlns:a16="http://schemas.microsoft.com/office/drawing/2014/main" id="{84556CF1-9F88-D944-BB49-782E0B326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25304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45" name="Rectangle 25">
              <a:extLst>
                <a:ext uri="{FF2B5EF4-FFF2-40B4-BE49-F238E27FC236}">
                  <a16:creationId xmlns:a16="http://schemas.microsoft.com/office/drawing/2014/main" id="{DD48649E-E008-A44D-BE28-FF60C210E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5475" y="204152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137246" name="Rectangle 26">
              <a:extLst>
                <a:ext uri="{FF2B5EF4-FFF2-40B4-BE49-F238E27FC236}">
                  <a16:creationId xmlns:a16="http://schemas.microsoft.com/office/drawing/2014/main" id="{7FBD4720-17AA-B549-B716-1E47B8522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5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7247" name="Rectangle 27">
              <a:extLst>
                <a:ext uri="{FF2B5EF4-FFF2-40B4-BE49-F238E27FC236}">
                  <a16:creationId xmlns:a16="http://schemas.microsoft.com/office/drawing/2014/main" id="{DA94E528-8B13-5D46-90AF-54380F946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6888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7248" name="Rectangle 28">
              <a:extLst>
                <a:ext uri="{FF2B5EF4-FFF2-40B4-BE49-F238E27FC236}">
                  <a16:creationId xmlns:a16="http://schemas.microsoft.com/office/drawing/2014/main" id="{CA770150-2379-E243-8E82-B2176D9BD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600" y="2497138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137249" name="Rectangle 29">
              <a:extLst>
                <a:ext uri="{FF2B5EF4-FFF2-40B4-BE49-F238E27FC236}">
                  <a16:creationId xmlns:a16="http://schemas.microsoft.com/office/drawing/2014/main" id="{D1961F1A-9A83-EE48-83DE-976180704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50" name="Rectangle 30">
              <a:extLst>
                <a:ext uri="{FF2B5EF4-FFF2-40B4-BE49-F238E27FC236}">
                  <a16:creationId xmlns:a16="http://schemas.microsoft.com/office/drawing/2014/main" id="{B6D957E5-3AE7-D24E-961B-ADD840510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425" y="2598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51" name="Rectangle 31">
              <a:extLst>
                <a:ext uri="{FF2B5EF4-FFF2-40B4-BE49-F238E27FC236}">
                  <a16:creationId xmlns:a16="http://schemas.microsoft.com/office/drawing/2014/main" id="{91A9C896-FBC9-404E-9B53-728A94885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7252" name="Rectangle 32">
              <a:extLst>
                <a:ext uri="{FF2B5EF4-FFF2-40B4-BE49-F238E27FC236}">
                  <a16:creationId xmlns:a16="http://schemas.microsoft.com/office/drawing/2014/main" id="{3E6A9CA1-33F9-7049-A268-9AD3B0D4E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1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7253" name="Rectangle 33">
              <a:extLst>
                <a:ext uri="{FF2B5EF4-FFF2-40B4-BE49-F238E27FC236}">
                  <a16:creationId xmlns:a16="http://schemas.microsoft.com/office/drawing/2014/main" id="{8B4A6531-31B6-BE4F-B2A8-CB5FBD1C3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940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7254" name="Rectangle 34">
              <a:extLst>
                <a:ext uri="{FF2B5EF4-FFF2-40B4-BE49-F238E27FC236}">
                  <a16:creationId xmlns:a16="http://schemas.microsoft.com/office/drawing/2014/main" id="{EDF0D065-B78A-2248-AD60-00A6F51AA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538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55" name="Rectangle 35">
              <a:extLst>
                <a:ext uri="{FF2B5EF4-FFF2-40B4-BE49-F238E27FC236}">
                  <a16:creationId xmlns:a16="http://schemas.microsoft.com/office/drawing/2014/main" id="{DE192C85-322F-AF45-B4EC-69DB9478C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4725" y="2643188"/>
              <a:ext cx="2276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T </a:t>
              </a:r>
              <a:endParaRPr lang="en-US" altLang="en-US" sz="1800" b="0" i="1"/>
            </a:p>
          </p:txBody>
        </p:sp>
        <p:sp>
          <p:nvSpPr>
            <p:cNvPr id="137256" name="Rectangle 36">
              <a:extLst>
                <a:ext uri="{FF2B5EF4-FFF2-40B4-BE49-F238E27FC236}">
                  <a16:creationId xmlns:a16="http://schemas.microsoft.com/office/drawing/2014/main" id="{86072836-5B0A-C247-9935-4BB07556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137257" name="Rectangle 37">
              <a:extLst>
                <a:ext uri="{FF2B5EF4-FFF2-40B4-BE49-F238E27FC236}">
                  <a16:creationId xmlns:a16="http://schemas.microsoft.com/office/drawing/2014/main" id="{C5BD0F14-E56F-4F44-9A0E-02E9B54D0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0" y="2643188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D </a:t>
              </a:r>
              <a:endParaRPr lang="en-US" altLang="en-US" sz="1800" b="0" i="1"/>
            </a:p>
          </p:txBody>
        </p:sp>
        <p:sp>
          <p:nvSpPr>
            <p:cNvPr id="137258" name="Rectangle 38">
              <a:extLst>
                <a:ext uri="{FF2B5EF4-FFF2-40B4-BE49-F238E27FC236}">
                  <a16:creationId xmlns:a16="http://schemas.microsoft.com/office/drawing/2014/main" id="{FF7C2890-42C2-A248-A888-0F474268B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59" name="Rectangle 39">
              <a:extLst>
                <a:ext uri="{FF2B5EF4-FFF2-40B4-BE49-F238E27FC236}">
                  <a16:creationId xmlns:a16="http://schemas.microsoft.com/office/drawing/2014/main" id="{6178700C-7867-464F-B7C1-124CE3B5E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74478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60" name="Rectangle 40">
              <a:extLst>
                <a:ext uri="{FF2B5EF4-FFF2-40B4-BE49-F238E27FC236}">
                  <a16:creationId xmlns:a16="http://schemas.microsoft.com/office/drawing/2014/main" id="{F7B94F22-BC15-4D42-8336-122C1134C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25304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61" name="Rectangle 41">
              <a:extLst>
                <a:ext uri="{FF2B5EF4-FFF2-40B4-BE49-F238E27FC236}">
                  <a16:creationId xmlns:a16="http://schemas.microsoft.com/office/drawing/2014/main" id="{FE8207F6-D8EC-EC46-85C5-5E633FAA2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3000375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62" name="Rectangle 42">
              <a:extLst>
                <a:ext uri="{FF2B5EF4-FFF2-40B4-BE49-F238E27FC236}">
                  <a16:creationId xmlns:a16="http://schemas.microsoft.com/office/drawing/2014/main" id="{C3BA26A0-A5E3-8448-9B07-205CF16A4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013075"/>
              <a:ext cx="11112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63" name="Rectangle 43">
              <a:extLst>
                <a:ext uri="{FF2B5EF4-FFF2-40B4-BE49-F238E27FC236}">
                  <a16:creationId xmlns:a16="http://schemas.microsoft.com/office/drawing/2014/main" id="{1C15568B-B4CE-EC45-A074-2C5A3652A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460625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137264" name="Rectangle 44">
              <a:extLst>
                <a:ext uri="{FF2B5EF4-FFF2-40B4-BE49-F238E27FC236}">
                  <a16:creationId xmlns:a16="http://schemas.microsoft.com/office/drawing/2014/main" id="{70DEAD87-F1C8-ED45-BA43-A4F8971F4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65" name="Rectangle 45">
              <a:extLst>
                <a:ext uri="{FF2B5EF4-FFF2-40B4-BE49-F238E27FC236}">
                  <a16:creationId xmlns:a16="http://schemas.microsoft.com/office/drawing/2014/main" id="{A9F6EE45-F1DE-CA49-895B-A231CE345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66" name="Rectangle 46">
              <a:extLst>
                <a:ext uri="{FF2B5EF4-FFF2-40B4-BE49-F238E27FC236}">
                  <a16:creationId xmlns:a16="http://schemas.microsoft.com/office/drawing/2014/main" id="{7EA6B330-72D3-9141-A09C-DDCBAF59F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67" name="Rectangle 47">
              <a:extLst>
                <a:ext uri="{FF2B5EF4-FFF2-40B4-BE49-F238E27FC236}">
                  <a16:creationId xmlns:a16="http://schemas.microsoft.com/office/drawing/2014/main" id="{731072B4-C5C9-2449-98DF-E6D0D3060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68" name="Rectangle 48">
              <a:extLst>
                <a:ext uri="{FF2B5EF4-FFF2-40B4-BE49-F238E27FC236}">
                  <a16:creationId xmlns:a16="http://schemas.microsoft.com/office/drawing/2014/main" id="{BC2C861D-9488-404C-B1D5-4A235E8CE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69" name="Rectangle 49">
              <a:extLst>
                <a:ext uri="{FF2B5EF4-FFF2-40B4-BE49-F238E27FC236}">
                  <a16:creationId xmlns:a16="http://schemas.microsoft.com/office/drawing/2014/main" id="{AEECE542-2332-5E4E-A045-429AF8699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70" name="Rectangle 50">
              <a:extLst>
                <a:ext uri="{FF2B5EF4-FFF2-40B4-BE49-F238E27FC236}">
                  <a16:creationId xmlns:a16="http://schemas.microsoft.com/office/drawing/2014/main" id="{A5D854E8-27E1-554D-9F71-B5DA507D1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113088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7271" name="Rectangle 51">
              <a:extLst>
                <a:ext uri="{FF2B5EF4-FFF2-40B4-BE49-F238E27FC236}">
                  <a16:creationId xmlns:a16="http://schemas.microsoft.com/office/drawing/2014/main" id="{04F328A6-BB59-654F-ADD9-AE40C7B13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013075"/>
              <a:ext cx="12700" cy="4572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72" name="Rectangle 52">
              <a:extLst>
                <a:ext uri="{FF2B5EF4-FFF2-40B4-BE49-F238E27FC236}">
                  <a16:creationId xmlns:a16="http://schemas.microsoft.com/office/drawing/2014/main" id="{C4C24DD7-C26A-0144-89B0-FDFC31325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470275"/>
              <a:ext cx="11112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73" name="Rectangle 53">
              <a:extLst>
                <a:ext uri="{FF2B5EF4-FFF2-40B4-BE49-F238E27FC236}">
                  <a16:creationId xmlns:a16="http://schemas.microsoft.com/office/drawing/2014/main" id="{C03D902E-5629-F641-A57D-1053D0E2D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113088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74" name="Rectangle 54">
              <a:extLst>
                <a:ext uri="{FF2B5EF4-FFF2-40B4-BE49-F238E27FC236}">
                  <a16:creationId xmlns:a16="http://schemas.microsoft.com/office/drawing/2014/main" id="{404853C7-4800-8D41-B5DA-8EAB55A33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75" name="Rectangle 55">
              <a:extLst>
                <a:ext uri="{FF2B5EF4-FFF2-40B4-BE49-F238E27FC236}">
                  <a16:creationId xmlns:a16="http://schemas.microsoft.com/office/drawing/2014/main" id="{723A7BB0-BA5C-D94B-88D2-797A4758A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76" name="Rectangle 56">
              <a:extLst>
                <a:ext uri="{FF2B5EF4-FFF2-40B4-BE49-F238E27FC236}">
                  <a16:creationId xmlns:a16="http://schemas.microsoft.com/office/drawing/2014/main" id="{C2F768B0-50CC-5B4F-BCA6-FF415585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77" name="Rectangle 57">
              <a:extLst>
                <a:ext uri="{FF2B5EF4-FFF2-40B4-BE49-F238E27FC236}">
                  <a16:creationId xmlns:a16="http://schemas.microsoft.com/office/drawing/2014/main" id="{AC911EE5-555C-2B44-BDEC-F5269A22B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78" name="Rectangle 58">
              <a:extLst>
                <a:ext uri="{FF2B5EF4-FFF2-40B4-BE49-F238E27FC236}">
                  <a16:creationId xmlns:a16="http://schemas.microsoft.com/office/drawing/2014/main" id="{F471E159-2CC0-7542-A674-022866670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79" name="Rectangle 59">
              <a:extLst>
                <a:ext uri="{FF2B5EF4-FFF2-40B4-BE49-F238E27FC236}">
                  <a16:creationId xmlns:a16="http://schemas.microsoft.com/office/drawing/2014/main" id="{1A0ED5D9-BCD3-1C41-AA50-CD0C5AC7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80" name="Rectangle 60">
              <a:extLst>
                <a:ext uri="{FF2B5EF4-FFF2-40B4-BE49-F238E27FC236}">
                  <a16:creationId xmlns:a16="http://schemas.microsoft.com/office/drawing/2014/main" id="{E5857BCC-7787-9840-A146-21A9B9A69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46392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137281" name="Rectangle 61">
              <a:extLst>
                <a:ext uri="{FF2B5EF4-FFF2-40B4-BE49-F238E27FC236}">
                  <a16:creationId xmlns:a16="http://schemas.microsoft.com/office/drawing/2014/main" id="{E4E03419-C97C-624A-B19D-8390C68CE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470275"/>
              <a:ext cx="12700" cy="30638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82" name="Rectangle 62">
              <a:extLst>
                <a:ext uri="{FF2B5EF4-FFF2-40B4-BE49-F238E27FC236}">
                  <a16:creationId xmlns:a16="http://schemas.microsoft.com/office/drawing/2014/main" id="{2796C39F-FB73-8848-95B5-D8658D770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3776663"/>
              <a:ext cx="11112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83" name="Rectangle 63">
              <a:extLst>
                <a:ext uri="{FF2B5EF4-FFF2-40B4-BE49-F238E27FC236}">
                  <a16:creationId xmlns:a16="http://schemas.microsoft.com/office/drawing/2014/main" id="{D1563E5F-C6BE-4A44-AE23-288EF0358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46392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84" name="Rectangle 64">
              <a:extLst>
                <a:ext uri="{FF2B5EF4-FFF2-40B4-BE49-F238E27FC236}">
                  <a16:creationId xmlns:a16="http://schemas.microsoft.com/office/drawing/2014/main" id="{70688B4C-F70D-B94B-99DD-821746758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85" name="Rectangle 65">
              <a:extLst>
                <a:ext uri="{FF2B5EF4-FFF2-40B4-BE49-F238E27FC236}">
                  <a16:creationId xmlns:a16="http://schemas.microsoft.com/office/drawing/2014/main" id="{EBB97127-253B-BE49-A5B4-DA65C70A9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86" name="Rectangle 66">
              <a:extLst>
                <a:ext uri="{FF2B5EF4-FFF2-40B4-BE49-F238E27FC236}">
                  <a16:creationId xmlns:a16="http://schemas.microsoft.com/office/drawing/2014/main" id="{7CF21DA4-C3FD-684A-87EF-B1DACE9D7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87" name="Rectangle 67">
              <a:extLst>
                <a:ext uri="{FF2B5EF4-FFF2-40B4-BE49-F238E27FC236}">
                  <a16:creationId xmlns:a16="http://schemas.microsoft.com/office/drawing/2014/main" id="{C678993F-5849-514F-BA14-9FACA0CA3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88" name="Rectangle 68">
              <a:extLst>
                <a:ext uri="{FF2B5EF4-FFF2-40B4-BE49-F238E27FC236}">
                  <a16:creationId xmlns:a16="http://schemas.microsoft.com/office/drawing/2014/main" id="{AC5BA364-FEE2-704A-B143-237929EEE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89" name="Rectangle 69">
              <a:extLst>
                <a:ext uri="{FF2B5EF4-FFF2-40B4-BE49-F238E27FC236}">
                  <a16:creationId xmlns:a16="http://schemas.microsoft.com/office/drawing/2014/main" id="{0A5F9EE6-8478-8C4B-9D73-571FD915C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90" name="Rectangle 70">
              <a:extLst>
                <a:ext uri="{FF2B5EF4-FFF2-40B4-BE49-F238E27FC236}">
                  <a16:creationId xmlns:a16="http://schemas.microsoft.com/office/drawing/2014/main" id="{6894453E-C9F6-5F4B-A8D5-6EACBE97B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7655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7291" name="Rectangle 71">
              <a:extLst>
                <a:ext uri="{FF2B5EF4-FFF2-40B4-BE49-F238E27FC236}">
                  <a16:creationId xmlns:a16="http://schemas.microsoft.com/office/drawing/2014/main" id="{C0AB3D73-57BB-0341-A724-249CBBF8A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3776663"/>
              <a:ext cx="12700" cy="3048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92" name="Rectangle 72">
              <a:extLst>
                <a:ext uri="{FF2B5EF4-FFF2-40B4-BE49-F238E27FC236}">
                  <a16:creationId xmlns:a16="http://schemas.microsoft.com/office/drawing/2014/main" id="{65D97D40-09A5-384C-AF0C-E253AD8E6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338" y="4060825"/>
              <a:ext cx="11112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93" name="Rectangle 73">
              <a:extLst>
                <a:ext uri="{FF2B5EF4-FFF2-40B4-BE49-F238E27FC236}">
                  <a16:creationId xmlns:a16="http://schemas.microsoft.com/office/drawing/2014/main" id="{F0C7EA0F-0FB3-7E43-9040-49F55D4B4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37655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94" name="Rectangle 74">
              <a:extLst>
                <a:ext uri="{FF2B5EF4-FFF2-40B4-BE49-F238E27FC236}">
                  <a16:creationId xmlns:a16="http://schemas.microsoft.com/office/drawing/2014/main" id="{58DA07F5-2C59-4D4D-A9AF-4161010E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95" name="Rectangle 75">
              <a:extLst>
                <a:ext uri="{FF2B5EF4-FFF2-40B4-BE49-F238E27FC236}">
                  <a16:creationId xmlns:a16="http://schemas.microsoft.com/office/drawing/2014/main" id="{C7AA24C9-9624-7749-B13B-A47751401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138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296" name="Rectangle 76">
              <a:extLst>
                <a:ext uri="{FF2B5EF4-FFF2-40B4-BE49-F238E27FC236}">
                  <a16:creationId xmlns:a16="http://schemas.microsoft.com/office/drawing/2014/main" id="{96453123-B9EC-DF42-A451-6C223F0BF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01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97" name="Rectangle 77">
              <a:extLst>
                <a:ext uri="{FF2B5EF4-FFF2-40B4-BE49-F238E27FC236}">
                  <a16:creationId xmlns:a16="http://schemas.microsoft.com/office/drawing/2014/main" id="{E451F523-36AD-8842-B153-B98126C81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76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137298" name="Rectangle 78">
              <a:extLst>
                <a:ext uri="{FF2B5EF4-FFF2-40B4-BE49-F238E27FC236}">
                  <a16:creationId xmlns:a16="http://schemas.microsoft.com/office/drawing/2014/main" id="{E8376763-DAF3-924A-B297-AA0DD4EAE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138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137299" name="Rectangle 79">
              <a:extLst>
                <a:ext uri="{FF2B5EF4-FFF2-40B4-BE49-F238E27FC236}">
                  <a16:creationId xmlns:a16="http://schemas.microsoft.com/office/drawing/2014/main" id="{2D97DEB3-B194-BC4E-9716-6364A7B94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25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0" name="Rectangle 80">
              <a:extLst>
                <a:ext uri="{FF2B5EF4-FFF2-40B4-BE49-F238E27FC236}">
                  <a16:creationId xmlns:a16="http://schemas.microsoft.com/office/drawing/2014/main" id="{A40EA731-7670-AE42-9190-F71B5EC21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4070350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137301" name="Rectangle 81">
              <a:extLst>
                <a:ext uri="{FF2B5EF4-FFF2-40B4-BE49-F238E27FC236}">
                  <a16:creationId xmlns:a16="http://schemas.microsoft.com/office/drawing/2014/main" id="{1DCA3E2C-17A8-3045-B5A3-36C1B0BEB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4313" y="4060825"/>
              <a:ext cx="12700" cy="350838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2" name="Rectangle 82">
              <a:extLst>
                <a:ext uri="{FF2B5EF4-FFF2-40B4-BE49-F238E27FC236}">
                  <a16:creationId xmlns:a16="http://schemas.microsoft.com/office/drawing/2014/main" id="{14C1B2B6-248C-FC4F-B674-9CB3127C9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738" y="4424363"/>
              <a:ext cx="3971925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7303" name="Rectangle 83">
              <a:extLst>
                <a:ext uri="{FF2B5EF4-FFF2-40B4-BE49-F238E27FC236}">
                  <a16:creationId xmlns:a16="http://schemas.microsoft.com/office/drawing/2014/main" id="{35E28AC5-B435-634A-9EA2-D43E8064E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40703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154" name="Rectangle 2">
            <a:extLst>
              <a:ext uri="{FF2B5EF4-FFF2-40B4-BE49-F238E27FC236}">
                <a16:creationId xmlns:a16="http://schemas.microsoft.com/office/drawing/2014/main" id="{032A9D54-6C08-BC4A-84C0-004F58EA8381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two tables for the initial circuit</a:t>
            </a:r>
          </a:p>
        </p:txBody>
      </p:sp>
      <p:sp>
        <p:nvSpPr>
          <p:cNvPr id="137220" name="Rectangle 87">
            <a:extLst>
              <a:ext uri="{FF2B5EF4-FFF2-40B4-BE49-F238E27FC236}">
                <a16:creationId xmlns:a16="http://schemas.microsoft.com/office/drawing/2014/main" id="{9EAF5F47-7A84-AF45-8727-CF51397405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8498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137221" name="Rectangle 141">
            <a:extLst>
              <a:ext uri="{FF2B5EF4-FFF2-40B4-BE49-F238E27FC236}">
                <a16:creationId xmlns:a16="http://schemas.microsoft.com/office/drawing/2014/main" id="{86F53886-7FB7-5549-8CB8-459BF9D2B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8768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sp>
        <p:nvSpPr>
          <p:cNvPr id="137222" name="TextBox 125">
            <a:extLst>
              <a:ext uri="{FF2B5EF4-FFF2-40B4-BE49-F238E27FC236}">
                <a16:creationId xmlns:a16="http://schemas.microsoft.com/office/drawing/2014/main" id="{2CE346A5-B889-D04D-85B2-19489C8AC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4" y="6432551"/>
            <a:ext cx="25542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6.80 from the textbook ]</a:t>
            </a:r>
          </a:p>
        </p:txBody>
      </p:sp>
      <p:sp>
        <p:nvSpPr>
          <p:cNvPr id="137223" name="TextBox 125">
            <a:extLst>
              <a:ext uri="{FF2B5EF4-FFF2-40B4-BE49-F238E27FC236}">
                <a16:creationId xmlns:a16="http://schemas.microsoft.com/office/drawing/2014/main" id="{1E0598B1-650A-2241-885C-AE472F3088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6413500"/>
            <a:ext cx="2643188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6.75b from the textbook ]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08BBFC2C-BF96-D840-AB0E-276CC0FC284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8575"/>
            <a:ext cx="9144000" cy="7889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state diagram</a:t>
            </a:r>
          </a:p>
        </p:txBody>
      </p:sp>
      <p:sp>
        <p:nvSpPr>
          <p:cNvPr id="138242" name="Rectangle 87">
            <a:extLst>
              <a:ext uri="{FF2B5EF4-FFF2-40B4-BE49-F238E27FC236}">
                <a16:creationId xmlns:a16="http://schemas.microsoft.com/office/drawing/2014/main" id="{E46524EB-FBD1-6647-916B-B1886EA0A4C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138243" name="Group 127">
            <a:extLst>
              <a:ext uri="{FF2B5EF4-FFF2-40B4-BE49-F238E27FC236}">
                <a16:creationId xmlns:a16="http://schemas.microsoft.com/office/drawing/2014/main" id="{C76CB235-2956-2B4B-BAC2-265FF7748A8B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38286" name="Rectangle 85">
              <a:extLst>
                <a:ext uri="{FF2B5EF4-FFF2-40B4-BE49-F238E27FC236}">
                  <a16:creationId xmlns:a16="http://schemas.microsoft.com/office/drawing/2014/main" id="{07947D0A-FA74-1E4E-BED1-FE5C0A2B9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87" name="Rectangle 86">
              <a:extLst>
                <a:ext uri="{FF2B5EF4-FFF2-40B4-BE49-F238E27FC236}">
                  <a16:creationId xmlns:a16="http://schemas.microsoft.com/office/drawing/2014/main" id="{BBAF76B8-721B-9F45-B68F-D88F7B291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88" name="Rectangle 88">
              <a:extLst>
                <a:ext uri="{FF2B5EF4-FFF2-40B4-BE49-F238E27FC236}">
                  <a16:creationId xmlns:a16="http://schemas.microsoft.com/office/drawing/2014/main" id="{5FE10BBD-A70E-5F4D-A05D-2AF691723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89" name="Rectangle 89">
              <a:extLst>
                <a:ext uri="{FF2B5EF4-FFF2-40B4-BE49-F238E27FC236}">
                  <a16:creationId xmlns:a16="http://schemas.microsoft.com/office/drawing/2014/main" id="{63502414-9DB9-4C4A-88FC-91D3478FB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8290" name="Rectangle 90">
              <a:extLst>
                <a:ext uri="{FF2B5EF4-FFF2-40B4-BE49-F238E27FC236}">
                  <a16:creationId xmlns:a16="http://schemas.microsoft.com/office/drawing/2014/main" id="{E0863BC2-A834-5D4D-83C7-E4812B607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1" name="Rectangle 91">
              <a:extLst>
                <a:ext uri="{FF2B5EF4-FFF2-40B4-BE49-F238E27FC236}">
                  <a16:creationId xmlns:a16="http://schemas.microsoft.com/office/drawing/2014/main" id="{B78B383A-415F-6E43-B081-DC6BD2DA5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8292" name="Rectangle 92">
              <a:extLst>
                <a:ext uri="{FF2B5EF4-FFF2-40B4-BE49-F238E27FC236}">
                  <a16:creationId xmlns:a16="http://schemas.microsoft.com/office/drawing/2014/main" id="{BFF94A05-0CC0-EB4B-AB15-FAE0B29CD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3" name="Rectangle 93">
              <a:extLst>
                <a:ext uri="{FF2B5EF4-FFF2-40B4-BE49-F238E27FC236}">
                  <a16:creationId xmlns:a16="http://schemas.microsoft.com/office/drawing/2014/main" id="{1DACBF97-4635-824A-B703-F1CE73BF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4" name="Rectangle 94">
              <a:extLst>
                <a:ext uri="{FF2B5EF4-FFF2-40B4-BE49-F238E27FC236}">
                  <a16:creationId xmlns:a16="http://schemas.microsoft.com/office/drawing/2014/main" id="{19A60ECE-78EF-CF4F-9B6D-768EF3B1D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5" name="Rectangle 95">
              <a:extLst>
                <a:ext uri="{FF2B5EF4-FFF2-40B4-BE49-F238E27FC236}">
                  <a16:creationId xmlns:a16="http://schemas.microsoft.com/office/drawing/2014/main" id="{E925D05E-6D2D-3B4B-91A8-74EE655A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8296" name="Rectangle 96">
              <a:extLst>
                <a:ext uri="{FF2B5EF4-FFF2-40B4-BE49-F238E27FC236}">
                  <a16:creationId xmlns:a16="http://schemas.microsoft.com/office/drawing/2014/main" id="{C42F2502-1AA9-3B45-965A-06B615CEB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297" name="Rectangle 97">
              <a:extLst>
                <a:ext uri="{FF2B5EF4-FFF2-40B4-BE49-F238E27FC236}">
                  <a16:creationId xmlns:a16="http://schemas.microsoft.com/office/drawing/2014/main" id="{59E90F93-4885-EA41-B537-409D691A6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8298" name="Rectangle 98">
              <a:extLst>
                <a:ext uri="{FF2B5EF4-FFF2-40B4-BE49-F238E27FC236}">
                  <a16:creationId xmlns:a16="http://schemas.microsoft.com/office/drawing/2014/main" id="{3E715051-8B8E-3F40-B326-661B804B6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8299" name="Rectangle 99">
              <a:extLst>
                <a:ext uri="{FF2B5EF4-FFF2-40B4-BE49-F238E27FC236}">
                  <a16:creationId xmlns:a16="http://schemas.microsoft.com/office/drawing/2014/main" id="{95B072EB-8BA9-CA42-AB56-3497B76FB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8300" name="Rectangle 100">
              <a:extLst>
                <a:ext uri="{FF2B5EF4-FFF2-40B4-BE49-F238E27FC236}">
                  <a16:creationId xmlns:a16="http://schemas.microsoft.com/office/drawing/2014/main" id="{25A3D692-DA2C-394D-B564-BD6811F3C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8301" name="Rectangle 101">
              <a:extLst>
                <a:ext uri="{FF2B5EF4-FFF2-40B4-BE49-F238E27FC236}">
                  <a16:creationId xmlns:a16="http://schemas.microsoft.com/office/drawing/2014/main" id="{10D13337-846D-9545-940A-1922BDBB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8302" name="Rectangle 102">
              <a:extLst>
                <a:ext uri="{FF2B5EF4-FFF2-40B4-BE49-F238E27FC236}">
                  <a16:creationId xmlns:a16="http://schemas.microsoft.com/office/drawing/2014/main" id="{B7A4674C-46F1-324B-BD96-628CF6D91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8303" name="Rectangle 103">
              <a:extLst>
                <a:ext uri="{FF2B5EF4-FFF2-40B4-BE49-F238E27FC236}">
                  <a16:creationId xmlns:a16="http://schemas.microsoft.com/office/drawing/2014/main" id="{5BABEA2B-D602-4B4E-A99F-DC6CD38C1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04" name="Rectangle 104">
              <a:extLst>
                <a:ext uri="{FF2B5EF4-FFF2-40B4-BE49-F238E27FC236}">
                  <a16:creationId xmlns:a16="http://schemas.microsoft.com/office/drawing/2014/main" id="{97B87525-D4AE-1545-9DE6-5EED93363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8305" name="Rectangle 105">
              <a:extLst>
                <a:ext uri="{FF2B5EF4-FFF2-40B4-BE49-F238E27FC236}">
                  <a16:creationId xmlns:a16="http://schemas.microsoft.com/office/drawing/2014/main" id="{0B33FEA8-D329-D043-A060-1E6F57D1E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06" name="Rectangle 106">
              <a:extLst>
                <a:ext uri="{FF2B5EF4-FFF2-40B4-BE49-F238E27FC236}">
                  <a16:creationId xmlns:a16="http://schemas.microsoft.com/office/drawing/2014/main" id="{B5ADE073-16E9-C34C-AC61-BEC3DB469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07" name="Rectangle 107">
              <a:extLst>
                <a:ext uri="{FF2B5EF4-FFF2-40B4-BE49-F238E27FC236}">
                  <a16:creationId xmlns:a16="http://schemas.microsoft.com/office/drawing/2014/main" id="{13F3F1F0-D410-2A47-AD8A-91EEE20C3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08" name="Rectangle 108">
              <a:extLst>
                <a:ext uri="{FF2B5EF4-FFF2-40B4-BE49-F238E27FC236}">
                  <a16:creationId xmlns:a16="http://schemas.microsoft.com/office/drawing/2014/main" id="{9F3FEB76-CE18-5F42-9EF3-521921D1B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8309" name="Rectangle 109">
              <a:extLst>
                <a:ext uri="{FF2B5EF4-FFF2-40B4-BE49-F238E27FC236}">
                  <a16:creationId xmlns:a16="http://schemas.microsoft.com/office/drawing/2014/main" id="{A0F19F0C-DEA3-8940-ADDD-47065CC54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0" name="Rectangle 110">
              <a:extLst>
                <a:ext uri="{FF2B5EF4-FFF2-40B4-BE49-F238E27FC236}">
                  <a16:creationId xmlns:a16="http://schemas.microsoft.com/office/drawing/2014/main" id="{EBC31F2B-202E-0044-9AD8-28396FA75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11" name="Rectangle 111">
              <a:extLst>
                <a:ext uri="{FF2B5EF4-FFF2-40B4-BE49-F238E27FC236}">
                  <a16:creationId xmlns:a16="http://schemas.microsoft.com/office/drawing/2014/main" id="{AF51E301-AA06-0041-879F-3023B0247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12" name="Rectangle 112">
              <a:extLst>
                <a:ext uri="{FF2B5EF4-FFF2-40B4-BE49-F238E27FC236}">
                  <a16:creationId xmlns:a16="http://schemas.microsoft.com/office/drawing/2014/main" id="{224AFFF1-C6EF-DD40-B0D8-BF7198562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3" name="Rectangle 113">
              <a:extLst>
                <a:ext uri="{FF2B5EF4-FFF2-40B4-BE49-F238E27FC236}">
                  <a16:creationId xmlns:a16="http://schemas.microsoft.com/office/drawing/2014/main" id="{7C168ECC-98DC-EB45-9FB8-DCE28642B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8314" name="Rectangle 114">
              <a:extLst>
                <a:ext uri="{FF2B5EF4-FFF2-40B4-BE49-F238E27FC236}">
                  <a16:creationId xmlns:a16="http://schemas.microsoft.com/office/drawing/2014/main" id="{60090EBF-9D80-B54C-B927-C73110962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5" name="Rectangle 115">
              <a:extLst>
                <a:ext uri="{FF2B5EF4-FFF2-40B4-BE49-F238E27FC236}">
                  <a16:creationId xmlns:a16="http://schemas.microsoft.com/office/drawing/2014/main" id="{03469A7E-5A0D-574C-9A1A-BC3AB80C9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6" name="Rectangle 116">
              <a:extLst>
                <a:ext uri="{FF2B5EF4-FFF2-40B4-BE49-F238E27FC236}">
                  <a16:creationId xmlns:a16="http://schemas.microsoft.com/office/drawing/2014/main" id="{3C578784-2439-1D43-8D65-856E533AA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8317" name="Rectangle 117">
              <a:extLst>
                <a:ext uri="{FF2B5EF4-FFF2-40B4-BE49-F238E27FC236}">
                  <a16:creationId xmlns:a16="http://schemas.microsoft.com/office/drawing/2014/main" id="{AEC490B1-CA25-0040-8956-5DB8157D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18" name="Rectangle 118">
              <a:extLst>
                <a:ext uri="{FF2B5EF4-FFF2-40B4-BE49-F238E27FC236}">
                  <a16:creationId xmlns:a16="http://schemas.microsoft.com/office/drawing/2014/main" id="{32E00E05-367B-E04B-A8EB-7CB3CF02B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8319" name="Rectangle 119">
              <a:extLst>
                <a:ext uri="{FF2B5EF4-FFF2-40B4-BE49-F238E27FC236}">
                  <a16:creationId xmlns:a16="http://schemas.microsoft.com/office/drawing/2014/main" id="{B946671A-FCD6-0A41-9210-D8F6FAC17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20" name="Rectangle 120">
              <a:extLst>
                <a:ext uri="{FF2B5EF4-FFF2-40B4-BE49-F238E27FC236}">
                  <a16:creationId xmlns:a16="http://schemas.microsoft.com/office/drawing/2014/main" id="{114CF203-0AB8-6A47-AB25-86DDEB5AA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1" name="Rectangle 121">
              <a:extLst>
                <a:ext uri="{FF2B5EF4-FFF2-40B4-BE49-F238E27FC236}">
                  <a16:creationId xmlns:a16="http://schemas.microsoft.com/office/drawing/2014/main" id="{2E25B1B4-2A92-584E-9726-63B60A509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8322" name="Rectangle 122">
              <a:extLst>
                <a:ext uri="{FF2B5EF4-FFF2-40B4-BE49-F238E27FC236}">
                  <a16:creationId xmlns:a16="http://schemas.microsoft.com/office/drawing/2014/main" id="{28502EBC-D845-1C48-93C4-ACC6C0FF5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3" name="Rectangle 123">
              <a:extLst>
                <a:ext uri="{FF2B5EF4-FFF2-40B4-BE49-F238E27FC236}">
                  <a16:creationId xmlns:a16="http://schemas.microsoft.com/office/drawing/2014/main" id="{DA129DEE-EA65-5849-AED2-39931AC99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4" name="Rectangle 124">
              <a:extLst>
                <a:ext uri="{FF2B5EF4-FFF2-40B4-BE49-F238E27FC236}">
                  <a16:creationId xmlns:a16="http://schemas.microsoft.com/office/drawing/2014/main" id="{14A40152-6755-BF4B-8020-770583C0F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8325" name="Rectangle 125">
              <a:extLst>
                <a:ext uri="{FF2B5EF4-FFF2-40B4-BE49-F238E27FC236}">
                  <a16:creationId xmlns:a16="http://schemas.microsoft.com/office/drawing/2014/main" id="{3190C3DB-99CA-D645-B320-11C16606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6" name="Rectangle 126">
              <a:extLst>
                <a:ext uri="{FF2B5EF4-FFF2-40B4-BE49-F238E27FC236}">
                  <a16:creationId xmlns:a16="http://schemas.microsoft.com/office/drawing/2014/main" id="{0509DCD7-A8B3-5848-8569-A998C6491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8327" name="Rectangle 127">
              <a:extLst>
                <a:ext uri="{FF2B5EF4-FFF2-40B4-BE49-F238E27FC236}">
                  <a16:creationId xmlns:a16="http://schemas.microsoft.com/office/drawing/2014/main" id="{8B6A4B81-2FA3-DE4B-898A-BCA776B60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28" name="Rectangle 128">
              <a:extLst>
                <a:ext uri="{FF2B5EF4-FFF2-40B4-BE49-F238E27FC236}">
                  <a16:creationId xmlns:a16="http://schemas.microsoft.com/office/drawing/2014/main" id="{B263C000-ED98-704F-A691-1B169EF6C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29" name="Rectangle 129">
              <a:extLst>
                <a:ext uri="{FF2B5EF4-FFF2-40B4-BE49-F238E27FC236}">
                  <a16:creationId xmlns:a16="http://schemas.microsoft.com/office/drawing/2014/main" id="{BF818581-2BF4-984B-994A-B114B5A8E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8330" name="Rectangle 130">
              <a:extLst>
                <a:ext uri="{FF2B5EF4-FFF2-40B4-BE49-F238E27FC236}">
                  <a16:creationId xmlns:a16="http://schemas.microsoft.com/office/drawing/2014/main" id="{A7C39E83-4A6D-F44E-8D77-272995F66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1" name="Rectangle 131">
              <a:extLst>
                <a:ext uri="{FF2B5EF4-FFF2-40B4-BE49-F238E27FC236}">
                  <a16:creationId xmlns:a16="http://schemas.microsoft.com/office/drawing/2014/main" id="{C24DFA59-2D1C-3545-BA9B-A3B2FC19D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2" name="Rectangle 132">
              <a:extLst>
                <a:ext uri="{FF2B5EF4-FFF2-40B4-BE49-F238E27FC236}">
                  <a16:creationId xmlns:a16="http://schemas.microsoft.com/office/drawing/2014/main" id="{2598C938-3B73-B347-BB1A-1EF9064DD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8333" name="Rectangle 133">
              <a:extLst>
                <a:ext uri="{FF2B5EF4-FFF2-40B4-BE49-F238E27FC236}">
                  <a16:creationId xmlns:a16="http://schemas.microsoft.com/office/drawing/2014/main" id="{F8B7E476-01CD-CF48-B7A0-00439D4F6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4" name="Rectangle 134">
              <a:extLst>
                <a:ext uri="{FF2B5EF4-FFF2-40B4-BE49-F238E27FC236}">
                  <a16:creationId xmlns:a16="http://schemas.microsoft.com/office/drawing/2014/main" id="{6AD153B5-BC21-B944-915A-48464ED07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8335" name="Rectangle 135">
              <a:extLst>
                <a:ext uri="{FF2B5EF4-FFF2-40B4-BE49-F238E27FC236}">
                  <a16:creationId xmlns:a16="http://schemas.microsoft.com/office/drawing/2014/main" id="{A1166977-4136-7D4F-B838-1D33FDEFE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8336" name="Rectangle 136">
              <a:extLst>
                <a:ext uri="{FF2B5EF4-FFF2-40B4-BE49-F238E27FC236}">
                  <a16:creationId xmlns:a16="http://schemas.microsoft.com/office/drawing/2014/main" id="{8DE78609-5784-864F-9FFB-2880F895E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7" name="Rectangle 137">
              <a:extLst>
                <a:ext uri="{FF2B5EF4-FFF2-40B4-BE49-F238E27FC236}">
                  <a16:creationId xmlns:a16="http://schemas.microsoft.com/office/drawing/2014/main" id="{2DA8583E-100A-5D43-92B7-A1D9F41B4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8338" name="Rectangle 138">
              <a:extLst>
                <a:ext uri="{FF2B5EF4-FFF2-40B4-BE49-F238E27FC236}">
                  <a16:creationId xmlns:a16="http://schemas.microsoft.com/office/drawing/2014/main" id="{51A7BD27-81D0-A144-8F0F-80A46E1AD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39" name="Rectangle 139">
              <a:extLst>
                <a:ext uri="{FF2B5EF4-FFF2-40B4-BE49-F238E27FC236}">
                  <a16:creationId xmlns:a16="http://schemas.microsoft.com/office/drawing/2014/main" id="{AF0B2250-1EC9-FA43-AD3A-D0B2BB630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8340" name="Rectangle 140">
              <a:extLst>
                <a:ext uri="{FF2B5EF4-FFF2-40B4-BE49-F238E27FC236}">
                  <a16:creationId xmlns:a16="http://schemas.microsoft.com/office/drawing/2014/main" id="{2D1E0F03-20E4-7846-87EF-82596E08E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38244" name="Group 61">
            <a:extLst>
              <a:ext uri="{FF2B5EF4-FFF2-40B4-BE49-F238E27FC236}">
                <a16:creationId xmlns:a16="http://schemas.microsoft.com/office/drawing/2014/main" id="{4ADFCFB3-F6F8-C34A-8CCA-52B3009A5BFD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138246" name="Freeform 11">
              <a:extLst>
                <a:ext uri="{FF2B5EF4-FFF2-40B4-BE49-F238E27FC236}">
                  <a16:creationId xmlns:a16="http://schemas.microsoft.com/office/drawing/2014/main" id="{E1AACEB9-D6F8-3446-9C5E-A2BF28CB3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7" name="Freeform 19">
              <a:extLst>
                <a:ext uri="{FF2B5EF4-FFF2-40B4-BE49-F238E27FC236}">
                  <a16:creationId xmlns:a16="http://schemas.microsoft.com/office/drawing/2014/main" id="{3FC777BC-1915-4E4B-BE0F-938AAD034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8" name="Freeform 26">
              <a:extLst>
                <a:ext uri="{FF2B5EF4-FFF2-40B4-BE49-F238E27FC236}">
                  <a16:creationId xmlns:a16="http://schemas.microsoft.com/office/drawing/2014/main" id="{DC40A511-4492-9A43-9E19-C83CE4E79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49" name="Freeform 29">
              <a:extLst>
                <a:ext uri="{FF2B5EF4-FFF2-40B4-BE49-F238E27FC236}">
                  <a16:creationId xmlns:a16="http://schemas.microsoft.com/office/drawing/2014/main" id="{9E0CF9D0-9700-D54A-8C3F-7BFC0E7B9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0" name="Freeform 33">
              <a:extLst>
                <a:ext uri="{FF2B5EF4-FFF2-40B4-BE49-F238E27FC236}">
                  <a16:creationId xmlns:a16="http://schemas.microsoft.com/office/drawing/2014/main" id="{0B95AE71-602B-DE41-A4F1-CCD5C8B8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1" name="Freeform 37">
              <a:extLst>
                <a:ext uri="{FF2B5EF4-FFF2-40B4-BE49-F238E27FC236}">
                  <a16:creationId xmlns:a16="http://schemas.microsoft.com/office/drawing/2014/main" id="{E8B51BCB-51F0-D145-B933-EE2B893D3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2" name="Freeform 38">
              <a:extLst>
                <a:ext uri="{FF2B5EF4-FFF2-40B4-BE49-F238E27FC236}">
                  <a16:creationId xmlns:a16="http://schemas.microsoft.com/office/drawing/2014/main" id="{FF07BA8B-6C79-7049-AF0A-05255EC7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3" name="Freeform 39">
              <a:extLst>
                <a:ext uri="{FF2B5EF4-FFF2-40B4-BE49-F238E27FC236}">
                  <a16:creationId xmlns:a16="http://schemas.microsoft.com/office/drawing/2014/main" id="{9CB006A0-C0A7-7945-BFAA-2BACE9FC3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4" name="Line 40">
              <a:extLst>
                <a:ext uri="{FF2B5EF4-FFF2-40B4-BE49-F238E27FC236}">
                  <a16:creationId xmlns:a16="http://schemas.microsoft.com/office/drawing/2014/main" id="{657A9F2A-4242-4B43-A295-4EFBBEF773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5" name="Freeform 41">
              <a:extLst>
                <a:ext uri="{FF2B5EF4-FFF2-40B4-BE49-F238E27FC236}">
                  <a16:creationId xmlns:a16="http://schemas.microsoft.com/office/drawing/2014/main" id="{F26ECABE-11A3-2A4F-8404-5D40C60E4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6" name="Line 42">
              <a:extLst>
                <a:ext uri="{FF2B5EF4-FFF2-40B4-BE49-F238E27FC236}">
                  <a16:creationId xmlns:a16="http://schemas.microsoft.com/office/drawing/2014/main" id="{D0D87E6E-CC74-DB4A-A893-5ADFE12CE1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7" name="Rectangle 48">
              <a:extLst>
                <a:ext uri="{FF2B5EF4-FFF2-40B4-BE49-F238E27FC236}">
                  <a16:creationId xmlns:a16="http://schemas.microsoft.com/office/drawing/2014/main" id="{7959554F-FA08-E146-AF99-6283C0E3F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138258" name="Freeform 50">
              <a:extLst>
                <a:ext uri="{FF2B5EF4-FFF2-40B4-BE49-F238E27FC236}">
                  <a16:creationId xmlns:a16="http://schemas.microsoft.com/office/drawing/2014/main" id="{EE938526-8FDD-CD40-9A99-E3028EEBA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59" name="Line 51">
              <a:extLst>
                <a:ext uri="{FF2B5EF4-FFF2-40B4-BE49-F238E27FC236}">
                  <a16:creationId xmlns:a16="http://schemas.microsoft.com/office/drawing/2014/main" id="{C9B8CD68-0A26-EA42-9B4A-B5B2E53BA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0" name="Rectangle 69">
              <a:extLst>
                <a:ext uri="{FF2B5EF4-FFF2-40B4-BE49-F238E27FC236}">
                  <a16:creationId xmlns:a16="http://schemas.microsoft.com/office/drawing/2014/main" id="{ADCD80F5-2A20-A24B-BFF5-A88926836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8261" name="Freeform 46">
              <a:extLst>
                <a:ext uri="{FF2B5EF4-FFF2-40B4-BE49-F238E27FC236}">
                  <a16:creationId xmlns:a16="http://schemas.microsoft.com/office/drawing/2014/main" id="{A7FDE65B-76F5-514E-9836-281106C2D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2" name="Rectangle 45">
              <a:extLst>
                <a:ext uri="{FF2B5EF4-FFF2-40B4-BE49-F238E27FC236}">
                  <a16:creationId xmlns:a16="http://schemas.microsoft.com/office/drawing/2014/main" id="{18F9CA83-67CE-194F-B934-D5E2F7278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138263" name="Group 79">
              <a:extLst>
                <a:ext uri="{FF2B5EF4-FFF2-40B4-BE49-F238E27FC236}">
                  <a16:creationId xmlns:a16="http://schemas.microsoft.com/office/drawing/2014/main" id="{3721DEE0-36A3-BB4F-B9C2-2430811911ED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138283" name="Freeform 9">
                <a:extLst>
                  <a:ext uri="{FF2B5EF4-FFF2-40B4-BE49-F238E27FC236}">
                    <a16:creationId xmlns:a16="http://schemas.microsoft.com/office/drawing/2014/main" id="{BE8CC666-D4F4-7940-B395-3BB68F666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84" name="Arc 87">
                <a:extLst>
                  <a:ext uri="{FF2B5EF4-FFF2-40B4-BE49-F238E27FC236}">
                    <a16:creationId xmlns:a16="http://schemas.microsoft.com/office/drawing/2014/main" id="{69949600-B89B-2E42-82DC-8ABC8BA26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285" name="Arc 88">
                <a:extLst>
                  <a:ext uri="{FF2B5EF4-FFF2-40B4-BE49-F238E27FC236}">
                    <a16:creationId xmlns:a16="http://schemas.microsoft.com/office/drawing/2014/main" id="{F9FF5CE1-92F5-2F4D-AEEC-F8C1CB1B51D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8264" name="Rectangle 48">
              <a:extLst>
                <a:ext uri="{FF2B5EF4-FFF2-40B4-BE49-F238E27FC236}">
                  <a16:creationId xmlns:a16="http://schemas.microsoft.com/office/drawing/2014/main" id="{800029DF-0A55-054E-969B-580422E83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138265" name="Rectangle 48">
              <a:extLst>
                <a:ext uri="{FF2B5EF4-FFF2-40B4-BE49-F238E27FC236}">
                  <a16:creationId xmlns:a16="http://schemas.microsoft.com/office/drawing/2014/main" id="{F8029D72-450F-C046-8547-36DC67F62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138266" name="Rectangle 48">
              <a:extLst>
                <a:ext uri="{FF2B5EF4-FFF2-40B4-BE49-F238E27FC236}">
                  <a16:creationId xmlns:a16="http://schemas.microsoft.com/office/drawing/2014/main" id="{0D1D58B9-D345-184D-981F-CD7D08DC2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138267" name="Group 83">
              <a:extLst>
                <a:ext uri="{FF2B5EF4-FFF2-40B4-BE49-F238E27FC236}">
                  <a16:creationId xmlns:a16="http://schemas.microsoft.com/office/drawing/2014/main" id="{CA69A6DA-03A6-6941-8556-296AD900D6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138280" name="Freeform 4">
                <a:extLst>
                  <a:ext uri="{FF2B5EF4-FFF2-40B4-BE49-F238E27FC236}">
                    <a16:creationId xmlns:a16="http://schemas.microsoft.com/office/drawing/2014/main" id="{89470B4D-6D39-CF4C-9A95-3D48BF37B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81" name="Arc 85">
                <a:extLst>
                  <a:ext uri="{FF2B5EF4-FFF2-40B4-BE49-F238E27FC236}">
                    <a16:creationId xmlns:a16="http://schemas.microsoft.com/office/drawing/2014/main" id="{4BFBAC14-E147-D240-B7EB-E7A7B3630FE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282" name="Arc 86">
                <a:extLst>
                  <a:ext uri="{FF2B5EF4-FFF2-40B4-BE49-F238E27FC236}">
                    <a16:creationId xmlns:a16="http://schemas.microsoft.com/office/drawing/2014/main" id="{F52E38F7-600B-3A4B-965E-606E61ED7BF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8268" name="Group 84">
              <a:extLst>
                <a:ext uri="{FF2B5EF4-FFF2-40B4-BE49-F238E27FC236}">
                  <a16:creationId xmlns:a16="http://schemas.microsoft.com/office/drawing/2014/main" id="{8F62022B-F327-F440-9851-42281CF944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138277" name="Arc 87">
                <a:extLst>
                  <a:ext uri="{FF2B5EF4-FFF2-40B4-BE49-F238E27FC236}">
                    <a16:creationId xmlns:a16="http://schemas.microsoft.com/office/drawing/2014/main" id="{076AFD49-D710-484E-BDD1-8452C7347E9B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278" name="Arc 88">
                <a:extLst>
                  <a:ext uri="{FF2B5EF4-FFF2-40B4-BE49-F238E27FC236}">
                    <a16:creationId xmlns:a16="http://schemas.microsoft.com/office/drawing/2014/main" id="{15019492-8DB2-DF49-8D1F-AF1AF7C2EDD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279" name="Freeform 4">
                <a:extLst>
                  <a:ext uri="{FF2B5EF4-FFF2-40B4-BE49-F238E27FC236}">
                    <a16:creationId xmlns:a16="http://schemas.microsoft.com/office/drawing/2014/main" id="{8DB82FA9-2D4A-494B-8E42-28A13E7A85DE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69" name="Freeform 16">
              <a:extLst>
                <a:ext uri="{FF2B5EF4-FFF2-40B4-BE49-F238E27FC236}">
                  <a16:creationId xmlns:a16="http://schemas.microsoft.com/office/drawing/2014/main" id="{52E538E2-036C-3A46-9EB3-E471406FAE7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70" name="Rectangle 69">
              <a:extLst>
                <a:ext uri="{FF2B5EF4-FFF2-40B4-BE49-F238E27FC236}">
                  <a16:creationId xmlns:a16="http://schemas.microsoft.com/office/drawing/2014/main" id="{1C9B3083-20E8-6349-8EC8-5B11A577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8271" name="Rectangle 69">
              <a:extLst>
                <a:ext uri="{FF2B5EF4-FFF2-40B4-BE49-F238E27FC236}">
                  <a16:creationId xmlns:a16="http://schemas.microsoft.com/office/drawing/2014/main" id="{E03E7073-A56A-0447-A6EF-56CA7D8DE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8272" name="Rectangle 69">
              <a:extLst>
                <a:ext uri="{FF2B5EF4-FFF2-40B4-BE49-F238E27FC236}">
                  <a16:creationId xmlns:a16="http://schemas.microsoft.com/office/drawing/2014/main" id="{235EB5E9-D884-4C4F-BD9C-099CA8F2E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8273" name="Rectangle 69">
              <a:extLst>
                <a:ext uri="{FF2B5EF4-FFF2-40B4-BE49-F238E27FC236}">
                  <a16:creationId xmlns:a16="http://schemas.microsoft.com/office/drawing/2014/main" id="{4417F42B-F41B-F545-B75D-6D4DAAD7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8274" name="Rectangle 69">
              <a:extLst>
                <a:ext uri="{FF2B5EF4-FFF2-40B4-BE49-F238E27FC236}">
                  <a16:creationId xmlns:a16="http://schemas.microsoft.com/office/drawing/2014/main" id="{128FC2A2-73FF-4D4F-8F22-BD266194B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8275" name="Rectangle 69">
              <a:extLst>
                <a:ext uri="{FF2B5EF4-FFF2-40B4-BE49-F238E27FC236}">
                  <a16:creationId xmlns:a16="http://schemas.microsoft.com/office/drawing/2014/main" id="{57BE3051-FC3E-B04E-A8D6-622C6EC98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8276" name="Rectangle 69">
              <a:extLst>
                <a:ext uri="{FF2B5EF4-FFF2-40B4-BE49-F238E27FC236}">
                  <a16:creationId xmlns:a16="http://schemas.microsoft.com/office/drawing/2014/main" id="{FA41E7D2-B63F-F74C-91B8-55198BCDE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138245" name="Rectangle 87">
            <a:extLst>
              <a:ext uri="{FF2B5EF4-FFF2-40B4-BE49-F238E27FC236}">
                <a16:creationId xmlns:a16="http://schemas.microsoft.com/office/drawing/2014/main" id="{4175D1CD-598C-2446-AE44-0CB027D4459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33638FA-B688-994D-BE96-E5968AED64A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8575"/>
            <a:ext cx="9144000" cy="7889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state diagram</a:t>
            </a:r>
          </a:p>
        </p:txBody>
      </p:sp>
      <p:sp>
        <p:nvSpPr>
          <p:cNvPr id="139266" name="Rectangle 87">
            <a:extLst>
              <a:ext uri="{FF2B5EF4-FFF2-40B4-BE49-F238E27FC236}">
                <a16:creationId xmlns:a16="http://schemas.microsoft.com/office/drawing/2014/main" id="{844874F5-6055-7B43-B919-04B95002B5A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139267" name="Group 127">
            <a:extLst>
              <a:ext uri="{FF2B5EF4-FFF2-40B4-BE49-F238E27FC236}">
                <a16:creationId xmlns:a16="http://schemas.microsoft.com/office/drawing/2014/main" id="{184714D1-54E8-6D48-B364-A572A1028558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39311" name="Rectangle 85">
              <a:extLst>
                <a:ext uri="{FF2B5EF4-FFF2-40B4-BE49-F238E27FC236}">
                  <a16:creationId xmlns:a16="http://schemas.microsoft.com/office/drawing/2014/main" id="{59D4EDE8-C5BE-BD4E-9D7F-9FBED09C9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2" name="Rectangle 86">
              <a:extLst>
                <a:ext uri="{FF2B5EF4-FFF2-40B4-BE49-F238E27FC236}">
                  <a16:creationId xmlns:a16="http://schemas.microsoft.com/office/drawing/2014/main" id="{242A20F7-6E9F-9642-BE6C-34C270436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3" name="Rectangle 88">
              <a:extLst>
                <a:ext uri="{FF2B5EF4-FFF2-40B4-BE49-F238E27FC236}">
                  <a16:creationId xmlns:a16="http://schemas.microsoft.com/office/drawing/2014/main" id="{5C724E35-AB9B-FA47-A68B-85381C1EB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4" name="Rectangle 89">
              <a:extLst>
                <a:ext uri="{FF2B5EF4-FFF2-40B4-BE49-F238E27FC236}">
                  <a16:creationId xmlns:a16="http://schemas.microsoft.com/office/drawing/2014/main" id="{4786A043-3991-1548-9298-D2C85BFB8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39315" name="Rectangle 90">
              <a:extLst>
                <a:ext uri="{FF2B5EF4-FFF2-40B4-BE49-F238E27FC236}">
                  <a16:creationId xmlns:a16="http://schemas.microsoft.com/office/drawing/2014/main" id="{4C63EAC7-5F10-C54C-9BEE-2C3DF9A42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6" name="Rectangle 91">
              <a:extLst>
                <a:ext uri="{FF2B5EF4-FFF2-40B4-BE49-F238E27FC236}">
                  <a16:creationId xmlns:a16="http://schemas.microsoft.com/office/drawing/2014/main" id="{3A316008-8C3A-194B-8044-2386382AF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39317" name="Rectangle 92">
              <a:extLst>
                <a:ext uri="{FF2B5EF4-FFF2-40B4-BE49-F238E27FC236}">
                  <a16:creationId xmlns:a16="http://schemas.microsoft.com/office/drawing/2014/main" id="{7F21E653-5FDE-DE49-B9CF-47F174C1A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8" name="Rectangle 93">
              <a:extLst>
                <a:ext uri="{FF2B5EF4-FFF2-40B4-BE49-F238E27FC236}">
                  <a16:creationId xmlns:a16="http://schemas.microsoft.com/office/drawing/2014/main" id="{45C5A586-6CFF-EC41-AAE8-9AA7C4C94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19" name="Rectangle 94">
              <a:extLst>
                <a:ext uri="{FF2B5EF4-FFF2-40B4-BE49-F238E27FC236}">
                  <a16:creationId xmlns:a16="http://schemas.microsoft.com/office/drawing/2014/main" id="{959E287A-FD94-8449-BDD0-347D8FE66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20" name="Rectangle 95">
              <a:extLst>
                <a:ext uri="{FF2B5EF4-FFF2-40B4-BE49-F238E27FC236}">
                  <a16:creationId xmlns:a16="http://schemas.microsoft.com/office/drawing/2014/main" id="{029AE4EB-B276-7144-83A7-5BD23B21C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39321" name="Rectangle 96">
              <a:extLst>
                <a:ext uri="{FF2B5EF4-FFF2-40B4-BE49-F238E27FC236}">
                  <a16:creationId xmlns:a16="http://schemas.microsoft.com/office/drawing/2014/main" id="{7904AC3F-7FB8-1744-8C3F-199C04C0A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22" name="Rectangle 97">
              <a:extLst>
                <a:ext uri="{FF2B5EF4-FFF2-40B4-BE49-F238E27FC236}">
                  <a16:creationId xmlns:a16="http://schemas.microsoft.com/office/drawing/2014/main" id="{66996619-D206-7B4B-8455-CDCEA5D8D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39323" name="Rectangle 98">
              <a:extLst>
                <a:ext uri="{FF2B5EF4-FFF2-40B4-BE49-F238E27FC236}">
                  <a16:creationId xmlns:a16="http://schemas.microsoft.com/office/drawing/2014/main" id="{18E6342A-54D0-0D4C-AEB2-58729B512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9324" name="Rectangle 99">
              <a:extLst>
                <a:ext uri="{FF2B5EF4-FFF2-40B4-BE49-F238E27FC236}">
                  <a16:creationId xmlns:a16="http://schemas.microsoft.com/office/drawing/2014/main" id="{79833467-68B8-1549-A8C3-580507637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9325" name="Rectangle 100">
              <a:extLst>
                <a:ext uri="{FF2B5EF4-FFF2-40B4-BE49-F238E27FC236}">
                  <a16:creationId xmlns:a16="http://schemas.microsoft.com/office/drawing/2014/main" id="{6C33AF40-9392-B548-BE19-59EC6E4CF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9326" name="Rectangle 101">
              <a:extLst>
                <a:ext uri="{FF2B5EF4-FFF2-40B4-BE49-F238E27FC236}">
                  <a16:creationId xmlns:a16="http://schemas.microsoft.com/office/drawing/2014/main" id="{E77C749A-EB78-134F-90F8-E74EDCEA4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39327" name="Rectangle 102">
              <a:extLst>
                <a:ext uri="{FF2B5EF4-FFF2-40B4-BE49-F238E27FC236}">
                  <a16:creationId xmlns:a16="http://schemas.microsoft.com/office/drawing/2014/main" id="{99A39D32-3C29-1148-97F1-06FC25869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39328" name="Rectangle 103">
              <a:extLst>
                <a:ext uri="{FF2B5EF4-FFF2-40B4-BE49-F238E27FC236}">
                  <a16:creationId xmlns:a16="http://schemas.microsoft.com/office/drawing/2014/main" id="{FEC345B6-9773-F546-8BC9-339A4942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29" name="Rectangle 104">
              <a:extLst>
                <a:ext uri="{FF2B5EF4-FFF2-40B4-BE49-F238E27FC236}">
                  <a16:creationId xmlns:a16="http://schemas.microsoft.com/office/drawing/2014/main" id="{85E99B14-72E5-834C-BFFE-9BD9220C7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39330" name="Rectangle 105">
              <a:extLst>
                <a:ext uri="{FF2B5EF4-FFF2-40B4-BE49-F238E27FC236}">
                  <a16:creationId xmlns:a16="http://schemas.microsoft.com/office/drawing/2014/main" id="{30A148C4-18CF-FE4A-A19C-5C91320DD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1" name="Rectangle 106">
              <a:extLst>
                <a:ext uri="{FF2B5EF4-FFF2-40B4-BE49-F238E27FC236}">
                  <a16:creationId xmlns:a16="http://schemas.microsoft.com/office/drawing/2014/main" id="{E78D088E-68EA-C944-832A-F2664C0B2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2" name="Rectangle 107">
              <a:extLst>
                <a:ext uri="{FF2B5EF4-FFF2-40B4-BE49-F238E27FC236}">
                  <a16:creationId xmlns:a16="http://schemas.microsoft.com/office/drawing/2014/main" id="{C0A6EFE3-41E8-1D4C-8711-E9517718C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3" name="Rectangle 108">
              <a:extLst>
                <a:ext uri="{FF2B5EF4-FFF2-40B4-BE49-F238E27FC236}">
                  <a16:creationId xmlns:a16="http://schemas.microsoft.com/office/drawing/2014/main" id="{11E299BC-4BF6-1F4B-9B2C-3C722724C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39334" name="Rectangle 109">
              <a:extLst>
                <a:ext uri="{FF2B5EF4-FFF2-40B4-BE49-F238E27FC236}">
                  <a16:creationId xmlns:a16="http://schemas.microsoft.com/office/drawing/2014/main" id="{3B03755A-419F-C143-B8F5-5405B67BE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5" name="Rectangle 110">
              <a:extLst>
                <a:ext uri="{FF2B5EF4-FFF2-40B4-BE49-F238E27FC236}">
                  <a16:creationId xmlns:a16="http://schemas.microsoft.com/office/drawing/2014/main" id="{80D2A86B-6643-DB45-B88E-B0000D952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36" name="Rectangle 111">
              <a:extLst>
                <a:ext uri="{FF2B5EF4-FFF2-40B4-BE49-F238E27FC236}">
                  <a16:creationId xmlns:a16="http://schemas.microsoft.com/office/drawing/2014/main" id="{7B4D3013-E545-1646-B53F-224A809BF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37" name="Rectangle 112">
              <a:extLst>
                <a:ext uri="{FF2B5EF4-FFF2-40B4-BE49-F238E27FC236}">
                  <a16:creationId xmlns:a16="http://schemas.microsoft.com/office/drawing/2014/main" id="{B59240AD-8C48-3043-AA01-D2C81585D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38" name="Rectangle 113">
              <a:extLst>
                <a:ext uri="{FF2B5EF4-FFF2-40B4-BE49-F238E27FC236}">
                  <a16:creationId xmlns:a16="http://schemas.microsoft.com/office/drawing/2014/main" id="{30616826-2BC8-284E-AD31-E86DAC2F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9339" name="Rectangle 114">
              <a:extLst>
                <a:ext uri="{FF2B5EF4-FFF2-40B4-BE49-F238E27FC236}">
                  <a16:creationId xmlns:a16="http://schemas.microsoft.com/office/drawing/2014/main" id="{5D161218-C1D2-2A4B-B9A2-554D91EE7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0" name="Rectangle 115">
              <a:extLst>
                <a:ext uri="{FF2B5EF4-FFF2-40B4-BE49-F238E27FC236}">
                  <a16:creationId xmlns:a16="http://schemas.microsoft.com/office/drawing/2014/main" id="{06A683E4-C3E7-8C47-BDA8-DFCDED3F1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1" name="Rectangle 116">
              <a:extLst>
                <a:ext uri="{FF2B5EF4-FFF2-40B4-BE49-F238E27FC236}">
                  <a16:creationId xmlns:a16="http://schemas.microsoft.com/office/drawing/2014/main" id="{81646296-3AA0-2340-B014-9993B703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9342" name="Rectangle 117">
              <a:extLst>
                <a:ext uri="{FF2B5EF4-FFF2-40B4-BE49-F238E27FC236}">
                  <a16:creationId xmlns:a16="http://schemas.microsoft.com/office/drawing/2014/main" id="{F835C0A5-48E2-104E-89DF-11480403A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3" name="Rectangle 118">
              <a:extLst>
                <a:ext uri="{FF2B5EF4-FFF2-40B4-BE49-F238E27FC236}">
                  <a16:creationId xmlns:a16="http://schemas.microsoft.com/office/drawing/2014/main" id="{508EA638-70B6-9346-8E91-BD208A35A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39344" name="Rectangle 119">
              <a:extLst>
                <a:ext uri="{FF2B5EF4-FFF2-40B4-BE49-F238E27FC236}">
                  <a16:creationId xmlns:a16="http://schemas.microsoft.com/office/drawing/2014/main" id="{5C28518C-B3DC-D441-AB22-B4067A733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45" name="Rectangle 120">
              <a:extLst>
                <a:ext uri="{FF2B5EF4-FFF2-40B4-BE49-F238E27FC236}">
                  <a16:creationId xmlns:a16="http://schemas.microsoft.com/office/drawing/2014/main" id="{93CD93C9-0113-D241-9EA1-C6BEEDD48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6" name="Rectangle 121">
              <a:extLst>
                <a:ext uri="{FF2B5EF4-FFF2-40B4-BE49-F238E27FC236}">
                  <a16:creationId xmlns:a16="http://schemas.microsoft.com/office/drawing/2014/main" id="{37651755-216E-B948-86F9-99C30F282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9347" name="Rectangle 122">
              <a:extLst>
                <a:ext uri="{FF2B5EF4-FFF2-40B4-BE49-F238E27FC236}">
                  <a16:creationId xmlns:a16="http://schemas.microsoft.com/office/drawing/2014/main" id="{E16D3378-69C1-3A47-99E4-EFA14C957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8" name="Rectangle 123">
              <a:extLst>
                <a:ext uri="{FF2B5EF4-FFF2-40B4-BE49-F238E27FC236}">
                  <a16:creationId xmlns:a16="http://schemas.microsoft.com/office/drawing/2014/main" id="{9BABCF3B-77E3-1E43-8875-07B29F89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49" name="Rectangle 124">
              <a:extLst>
                <a:ext uri="{FF2B5EF4-FFF2-40B4-BE49-F238E27FC236}">
                  <a16:creationId xmlns:a16="http://schemas.microsoft.com/office/drawing/2014/main" id="{12A1C466-0F4F-1F43-8126-E98AF5498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9350" name="Rectangle 125">
              <a:extLst>
                <a:ext uri="{FF2B5EF4-FFF2-40B4-BE49-F238E27FC236}">
                  <a16:creationId xmlns:a16="http://schemas.microsoft.com/office/drawing/2014/main" id="{A09535CB-A2EC-5E4E-9231-C4C53714E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1" name="Rectangle 126">
              <a:extLst>
                <a:ext uri="{FF2B5EF4-FFF2-40B4-BE49-F238E27FC236}">
                  <a16:creationId xmlns:a16="http://schemas.microsoft.com/office/drawing/2014/main" id="{7A0C5A17-4AAE-0E43-82B6-365DB574C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39352" name="Rectangle 127">
              <a:extLst>
                <a:ext uri="{FF2B5EF4-FFF2-40B4-BE49-F238E27FC236}">
                  <a16:creationId xmlns:a16="http://schemas.microsoft.com/office/drawing/2014/main" id="{5F04C092-3769-F746-9D05-406DEB4FB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53" name="Rectangle 128">
              <a:extLst>
                <a:ext uri="{FF2B5EF4-FFF2-40B4-BE49-F238E27FC236}">
                  <a16:creationId xmlns:a16="http://schemas.microsoft.com/office/drawing/2014/main" id="{E0DB1474-29F1-F34D-A785-CDD23BF2F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4" name="Rectangle 129">
              <a:extLst>
                <a:ext uri="{FF2B5EF4-FFF2-40B4-BE49-F238E27FC236}">
                  <a16:creationId xmlns:a16="http://schemas.microsoft.com/office/drawing/2014/main" id="{396E8524-13B1-B84F-84A4-EF1A220DA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9355" name="Rectangle 130">
              <a:extLst>
                <a:ext uri="{FF2B5EF4-FFF2-40B4-BE49-F238E27FC236}">
                  <a16:creationId xmlns:a16="http://schemas.microsoft.com/office/drawing/2014/main" id="{1BE567A4-E5E1-D442-B4F3-47EE7E2DF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6" name="Rectangle 131">
              <a:extLst>
                <a:ext uri="{FF2B5EF4-FFF2-40B4-BE49-F238E27FC236}">
                  <a16:creationId xmlns:a16="http://schemas.microsoft.com/office/drawing/2014/main" id="{0CE08506-5838-B146-94DE-64BCF6894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7" name="Rectangle 132">
              <a:extLst>
                <a:ext uri="{FF2B5EF4-FFF2-40B4-BE49-F238E27FC236}">
                  <a16:creationId xmlns:a16="http://schemas.microsoft.com/office/drawing/2014/main" id="{557CCBF2-40DB-5848-BA62-75EEDAC4C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39358" name="Rectangle 133">
              <a:extLst>
                <a:ext uri="{FF2B5EF4-FFF2-40B4-BE49-F238E27FC236}">
                  <a16:creationId xmlns:a16="http://schemas.microsoft.com/office/drawing/2014/main" id="{C235B4EB-D177-C540-8AF8-03672E3F8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59" name="Rectangle 134">
              <a:extLst>
                <a:ext uri="{FF2B5EF4-FFF2-40B4-BE49-F238E27FC236}">
                  <a16:creationId xmlns:a16="http://schemas.microsoft.com/office/drawing/2014/main" id="{C618F65D-FAAA-754F-BA3C-EDF7E3B60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9360" name="Rectangle 135">
              <a:extLst>
                <a:ext uri="{FF2B5EF4-FFF2-40B4-BE49-F238E27FC236}">
                  <a16:creationId xmlns:a16="http://schemas.microsoft.com/office/drawing/2014/main" id="{EA4611C6-4F52-9745-B845-F75A59916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39361" name="Rectangle 136">
              <a:extLst>
                <a:ext uri="{FF2B5EF4-FFF2-40B4-BE49-F238E27FC236}">
                  <a16:creationId xmlns:a16="http://schemas.microsoft.com/office/drawing/2014/main" id="{AF178D9F-7BD0-994E-B2BF-92DD522D3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62" name="Rectangle 137">
              <a:extLst>
                <a:ext uri="{FF2B5EF4-FFF2-40B4-BE49-F238E27FC236}">
                  <a16:creationId xmlns:a16="http://schemas.microsoft.com/office/drawing/2014/main" id="{F86A2B45-40F3-554B-8A5C-D16473AC6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39363" name="Rectangle 138">
              <a:extLst>
                <a:ext uri="{FF2B5EF4-FFF2-40B4-BE49-F238E27FC236}">
                  <a16:creationId xmlns:a16="http://schemas.microsoft.com/office/drawing/2014/main" id="{50011470-F76F-3A4F-AF19-D64FE385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64" name="Rectangle 139">
              <a:extLst>
                <a:ext uri="{FF2B5EF4-FFF2-40B4-BE49-F238E27FC236}">
                  <a16:creationId xmlns:a16="http://schemas.microsoft.com/office/drawing/2014/main" id="{AE86437E-1A50-6842-9B43-19A621D23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39365" name="Rectangle 140">
              <a:extLst>
                <a:ext uri="{FF2B5EF4-FFF2-40B4-BE49-F238E27FC236}">
                  <a16:creationId xmlns:a16="http://schemas.microsoft.com/office/drawing/2014/main" id="{2CC13B2C-EBD4-6348-B516-4431C1104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139268" name="Group 61">
            <a:extLst>
              <a:ext uri="{FF2B5EF4-FFF2-40B4-BE49-F238E27FC236}">
                <a16:creationId xmlns:a16="http://schemas.microsoft.com/office/drawing/2014/main" id="{1350D764-527C-0041-A1B1-4E867A1C9DB2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139271" name="Freeform 11">
              <a:extLst>
                <a:ext uri="{FF2B5EF4-FFF2-40B4-BE49-F238E27FC236}">
                  <a16:creationId xmlns:a16="http://schemas.microsoft.com/office/drawing/2014/main" id="{974F1B67-119F-8043-AC89-42054D5F7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2" name="Freeform 19">
              <a:extLst>
                <a:ext uri="{FF2B5EF4-FFF2-40B4-BE49-F238E27FC236}">
                  <a16:creationId xmlns:a16="http://schemas.microsoft.com/office/drawing/2014/main" id="{C95C41CD-5FF7-1145-B2C6-6C9C01F9C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3" name="Freeform 26">
              <a:extLst>
                <a:ext uri="{FF2B5EF4-FFF2-40B4-BE49-F238E27FC236}">
                  <a16:creationId xmlns:a16="http://schemas.microsoft.com/office/drawing/2014/main" id="{154E166C-BC2F-C140-A914-7D232567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4" name="Freeform 29">
              <a:extLst>
                <a:ext uri="{FF2B5EF4-FFF2-40B4-BE49-F238E27FC236}">
                  <a16:creationId xmlns:a16="http://schemas.microsoft.com/office/drawing/2014/main" id="{7E6F1595-0C34-DE48-A9CE-DFDCE52E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5" name="Freeform 33">
              <a:extLst>
                <a:ext uri="{FF2B5EF4-FFF2-40B4-BE49-F238E27FC236}">
                  <a16:creationId xmlns:a16="http://schemas.microsoft.com/office/drawing/2014/main" id="{9B029F55-428E-2042-8DD4-39F63057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6" name="Freeform 37">
              <a:extLst>
                <a:ext uri="{FF2B5EF4-FFF2-40B4-BE49-F238E27FC236}">
                  <a16:creationId xmlns:a16="http://schemas.microsoft.com/office/drawing/2014/main" id="{CA2013A1-1379-4642-A158-60B03404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7" name="Freeform 38">
              <a:extLst>
                <a:ext uri="{FF2B5EF4-FFF2-40B4-BE49-F238E27FC236}">
                  <a16:creationId xmlns:a16="http://schemas.microsoft.com/office/drawing/2014/main" id="{E2555365-8C54-224F-B5DF-D8982D0CD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8" name="Freeform 39">
              <a:extLst>
                <a:ext uri="{FF2B5EF4-FFF2-40B4-BE49-F238E27FC236}">
                  <a16:creationId xmlns:a16="http://schemas.microsoft.com/office/drawing/2014/main" id="{3F8EE7F2-16EB-7845-87D2-E186725ED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9" name="Line 40">
              <a:extLst>
                <a:ext uri="{FF2B5EF4-FFF2-40B4-BE49-F238E27FC236}">
                  <a16:creationId xmlns:a16="http://schemas.microsoft.com/office/drawing/2014/main" id="{8CBD68CF-C233-254B-902A-8F1FA5ABE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0" name="Freeform 41">
              <a:extLst>
                <a:ext uri="{FF2B5EF4-FFF2-40B4-BE49-F238E27FC236}">
                  <a16:creationId xmlns:a16="http://schemas.microsoft.com/office/drawing/2014/main" id="{A18FA6A9-F4D8-084D-92EB-C24CE34B3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1" name="Line 42">
              <a:extLst>
                <a:ext uri="{FF2B5EF4-FFF2-40B4-BE49-F238E27FC236}">
                  <a16:creationId xmlns:a16="http://schemas.microsoft.com/office/drawing/2014/main" id="{F5B30CAD-0431-C648-BEFC-22D6B83DBF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2" name="Rectangle 48">
              <a:extLst>
                <a:ext uri="{FF2B5EF4-FFF2-40B4-BE49-F238E27FC236}">
                  <a16:creationId xmlns:a16="http://schemas.microsoft.com/office/drawing/2014/main" id="{415896BC-42EA-204F-9DE6-AC62B4568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139283" name="Freeform 50">
              <a:extLst>
                <a:ext uri="{FF2B5EF4-FFF2-40B4-BE49-F238E27FC236}">
                  <a16:creationId xmlns:a16="http://schemas.microsoft.com/office/drawing/2014/main" id="{578E0382-1DB6-D543-BFC1-E34226818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4" name="Line 51">
              <a:extLst>
                <a:ext uri="{FF2B5EF4-FFF2-40B4-BE49-F238E27FC236}">
                  <a16:creationId xmlns:a16="http://schemas.microsoft.com/office/drawing/2014/main" id="{5AAD46D2-5CFD-5B44-BCCF-43349BA8B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5" name="Rectangle 69">
              <a:extLst>
                <a:ext uri="{FF2B5EF4-FFF2-40B4-BE49-F238E27FC236}">
                  <a16:creationId xmlns:a16="http://schemas.microsoft.com/office/drawing/2014/main" id="{6B50A783-0D58-4F4A-BC69-F5C67196C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9286" name="Freeform 46">
              <a:extLst>
                <a:ext uri="{FF2B5EF4-FFF2-40B4-BE49-F238E27FC236}">
                  <a16:creationId xmlns:a16="http://schemas.microsoft.com/office/drawing/2014/main" id="{31946AAF-C1DE-D84E-9F04-58D22983B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7" name="Rectangle 45">
              <a:extLst>
                <a:ext uri="{FF2B5EF4-FFF2-40B4-BE49-F238E27FC236}">
                  <a16:creationId xmlns:a16="http://schemas.microsoft.com/office/drawing/2014/main" id="{7FBBFF26-269D-4944-82D5-0CAA46CA8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139288" name="Group 79">
              <a:extLst>
                <a:ext uri="{FF2B5EF4-FFF2-40B4-BE49-F238E27FC236}">
                  <a16:creationId xmlns:a16="http://schemas.microsoft.com/office/drawing/2014/main" id="{8C83870F-2B29-1648-AAC1-62135F54C16F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139308" name="Freeform 9">
                <a:extLst>
                  <a:ext uri="{FF2B5EF4-FFF2-40B4-BE49-F238E27FC236}">
                    <a16:creationId xmlns:a16="http://schemas.microsoft.com/office/drawing/2014/main" id="{11712083-E9FB-E341-B06B-72C5ECC6A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9" name="Arc 87">
                <a:extLst>
                  <a:ext uri="{FF2B5EF4-FFF2-40B4-BE49-F238E27FC236}">
                    <a16:creationId xmlns:a16="http://schemas.microsoft.com/office/drawing/2014/main" id="{2BB541DF-22B6-2041-B5DC-785EA5297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10" name="Arc 88">
                <a:extLst>
                  <a:ext uri="{FF2B5EF4-FFF2-40B4-BE49-F238E27FC236}">
                    <a16:creationId xmlns:a16="http://schemas.microsoft.com/office/drawing/2014/main" id="{289D2111-5BF5-0E4B-A89B-DC97F4FB940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9289" name="Rectangle 48">
              <a:extLst>
                <a:ext uri="{FF2B5EF4-FFF2-40B4-BE49-F238E27FC236}">
                  <a16:creationId xmlns:a16="http://schemas.microsoft.com/office/drawing/2014/main" id="{BC978FF0-5C35-9C43-B7D6-110895771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139290" name="Rectangle 48">
              <a:extLst>
                <a:ext uri="{FF2B5EF4-FFF2-40B4-BE49-F238E27FC236}">
                  <a16:creationId xmlns:a16="http://schemas.microsoft.com/office/drawing/2014/main" id="{7114FC23-46EC-8E4F-AD84-8668ECC70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139291" name="Rectangle 48">
              <a:extLst>
                <a:ext uri="{FF2B5EF4-FFF2-40B4-BE49-F238E27FC236}">
                  <a16:creationId xmlns:a16="http://schemas.microsoft.com/office/drawing/2014/main" id="{5553A188-A1DC-1B41-85AE-28C8D8DE5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139292" name="Group 83">
              <a:extLst>
                <a:ext uri="{FF2B5EF4-FFF2-40B4-BE49-F238E27FC236}">
                  <a16:creationId xmlns:a16="http://schemas.microsoft.com/office/drawing/2014/main" id="{2954568D-F72E-6E43-BEDD-6D4CBBCC0A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139305" name="Freeform 4">
                <a:extLst>
                  <a:ext uri="{FF2B5EF4-FFF2-40B4-BE49-F238E27FC236}">
                    <a16:creationId xmlns:a16="http://schemas.microsoft.com/office/drawing/2014/main" id="{AAB41C80-4E8D-F44E-AC7E-B07796B4A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6" name="Arc 85">
                <a:extLst>
                  <a:ext uri="{FF2B5EF4-FFF2-40B4-BE49-F238E27FC236}">
                    <a16:creationId xmlns:a16="http://schemas.microsoft.com/office/drawing/2014/main" id="{26670769-062C-1B46-92A4-E9D7273E56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7" name="Arc 86">
                <a:extLst>
                  <a:ext uri="{FF2B5EF4-FFF2-40B4-BE49-F238E27FC236}">
                    <a16:creationId xmlns:a16="http://schemas.microsoft.com/office/drawing/2014/main" id="{538AC80C-9D91-6849-92D8-78069CB3F6C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39293" name="Group 84">
              <a:extLst>
                <a:ext uri="{FF2B5EF4-FFF2-40B4-BE49-F238E27FC236}">
                  <a16:creationId xmlns:a16="http://schemas.microsoft.com/office/drawing/2014/main" id="{51988E76-BA34-CA4C-B25A-6AB97B731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139302" name="Arc 87">
                <a:extLst>
                  <a:ext uri="{FF2B5EF4-FFF2-40B4-BE49-F238E27FC236}">
                    <a16:creationId xmlns:a16="http://schemas.microsoft.com/office/drawing/2014/main" id="{451CA992-FE8E-C74C-A9DA-DBD2014384E2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3" name="Arc 88">
                <a:extLst>
                  <a:ext uri="{FF2B5EF4-FFF2-40B4-BE49-F238E27FC236}">
                    <a16:creationId xmlns:a16="http://schemas.microsoft.com/office/drawing/2014/main" id="{A2A33560-D222-0547-9E0B-E9D882338288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04" name="Freeform 4">
                <a:extLst>
                  <a:ext uri="{FF2B5EF4-FFF2-40B4-BE49-F238E27FC236}">
                    <a16:creationId xmlns:a16="http://schemas.microsoft.com/office/drawing/2014/main" id="{687ED006-52A8-564D-B0DF-85FF016140FC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94" name="Freeform 16">
              <a:extLst>
                <a:ext uri="{FF2B5EF4-FFF2-40B4-BE49-F238E27FC236}">
                  <a16:creationId xmlns:a16="http://schemas.microsoft.com/office/drawing/2014/main" id="{D6AB9991-3169-7649-9C8D-B663729B382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95" name="Rectangle 69">
              <a:extLst>
                <a:ext uri="{FF2B5EF4-FFF2-40B4-BE49-F238E27FC236}">
                  <a16:creationId xmlns:a16="http://schemas.microsoft.com/office/drawing/2014/main" id="{6AC509DA-265A-1144-82FC-7377CDBC9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9296" name="Rectangle 69">
              <a:extLst>
                <a:ext uri="{FF2B5EF4-FFF2-40B4-BE49-F238E27FC236}">
                  <a16:creationId xmlns:a16="http://schemas.microsoft.com/office/drawing/2014/main" id="{4390CD04-6D25-4947-A30F-6EF2122F9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9297" name="Rectangle 69">
              <a:extLst>
                <a:ext uri="{FF2B5EF4-FFF2-40B4-BE49-F238E27FC236}">
                  <a16:creationId xmlns:a16="http://schemas.microsoft.com/office/drawing/2014/main" id="{4A6AFB80-33D1-9740-9CD0-812C9EF70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139298" name="Rectangle 69">
              <a:extLst>
                <a:ext uri="{FF2B5EF4-FFF2-40B4-BE49-F238E27FC236}">
                  <a16:creationId xmlns:a16="http://schemas.microsoft.com/office/drawing/2014/main" id="{51260EF6-1838-5544-A327-6023A1D0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9299" name="Rectangle 69">
              <a:extLst>
                <a:ext uri="{FF2B5EF4-FFF2-40B4-BE49-F238E27FC236}">
                  <a16:creationId xmlns:a16="http://schemas.microsoft.com/office/drawing/2014/main" id="{19F44918-C079-5D48-BCFB-33809FB3D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9300" name="Rectangle 69">
              <a:extLst>
                <a:ext uri="{FF2B5EF4-FFF2-40B4-BE49-F238E27FC236}">
                  <a16:creationId xmlns:a16="http://schemas.microsoft.com/office/drawing/2014/main" id="{D29EBBC9-AB1C-1243-B260-E50C7D99B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139301" name="Rectangle 69">
              <a:extLst>
                <a:ext uri="{FF2B5EF4-FFF2-40B4-BE49-F238E27FC236}">
                  <a16:creationId xmlns:a16="http://schemas.microsoft.com/office/drawing/2014/main" id="{8798F650-F347-414E-B952-B50A0245F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139269" name="Rectangle 87">
            <a:extLst>
              <a:ext uri="{FF2B5EF4-FFF2-40B4-BE49-F238E27FC236}">
                <a16:creationId xmlns:a16="http://schemas.microsoft.com/office/drawing/2014/main" id="{5D12B340-82EC-0942-BD58-AE37F92BCAE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139270" name="TextBox 1">
            <a:extLst>
              <a:ext uri="{FF2B5EF4-FFF2-40B4-BE49-F238E27FC236}">
                <a16:creationId xmlns:a16="http://schemas.microsoft.com/office/drawing/2014/main" id="{BD9C9A56-29F3-B745-90B0-B093D7613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3163" y="846138"/>
            <a:ext cx="49657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Thus, this FSM is identical to the ones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 the previous examples, even though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the circuit uses one D and one T flip-flop.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B203466B-711C-994C-BA45-B9001FE033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B3370FBD-FA4D-8B4B-A300-59666EE502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7471C22D-453F-C7F4-D451-C35E11F61455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18" name="Picture 3" descr="figure8">
              <a:extLst>
                <a:ext uri="{FF2B5EF4-FFF2-40B4-BE49-F238E27FC236}">
                  <a16:creationId xmlns:a16="http://schemas.microsoft.com/office/drawing/2014/main" id="{3AFDF196-2432-54A7-B8EC-AB6BB3A60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" name="Rectangle 62">
              <a:extLst>
                <a:ext uri="{FF2B5EF4-FFF2-40B4-BE49-F238E27FC236}">
                  <a16:creationId xmlns:a16="http://schemas.microsoft.com/office/drawing/2014/main" id="{6FDBD94C-B005-BCF2-ED11-9957BF94E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20" name="Rectangle 62">
              <a:extLst>
                <a:ext uri="{FF2B5EF4-FFF2-40B4-BE49-F238E27FC236}">
                  <a16:creationId xmlns:a16="http://schemas.microsoft.com/office/drawing/2014/main" id="{62A74577-9B38-51B0-5634-226E0069A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9FFFD516-A3FE-8DDC-EEB1-D70E66029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F8FF4EA4-8F4B-3904-E7E4-EE5D1B70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439BCCCE-F6C6-7578-786A-A4E1361FD905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24" name="Freeform 67">
              <a:extLst>
                <a:ext uri="{FF2B5EF4-FFF2-40B4-BE49-F238E27FC236}">
                  <a16:creationId xmlns:a16="http://schemas.microsoft.com/office/drawing/2014/main" id="{B77BD35D-0D9A-60A6-4545-575E1DA1A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AC00480-6FD4-0969-B0C0-70C0214E975F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943051F-5BE6-EBA8-2FD7-907F42419CD7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CF4CC27-617E-1913-87C7-EE9BC8E79DDF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F7E4262-3B53-813C-1941-21224747BE9D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3F8C465-449D-2D97-EE70-B5DB99574631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F85E7EA-1E94-413C-971B-695719454D34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214092F0-C061-B043-9536-481DADCCE29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 of the flip-flops?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17411" name="Oval 6">
            <a:extLst>
              <a:ext uri="{FF2B5EF4-FFF2-40B4-BE49-F238E27FC236}">
                <a16:creationId xmlns:a16="http://schemas.microsoft.com/office/drawing/2014/main" id="{224281D1-AA1C-064B-B08C-C8A698F5F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1517650"/>
            <a:ext cx="1295400" cy="19510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412" name="Oval 11">
            <a:extLst>
              <a:ext uri="{FF2B5EF4-FFF2-40B4-BE49-F238E27FC236}">
                <a16:creationId xmlns:a16="http://schemas.microsoft.com/office/drawing/2014/main" id="{B23BFB08-1307-E747-A1DE-B3603F2DE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808414"/>
            <a:ext cx="1295400" cy="19526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0903D80-3913-E244-477B-D500F21E2ECD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3E634D70-28EB-8D22-54CF-3043B34951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D80D5C7E-65D9-51F1-4EFB-FAB54D43E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92F67D17-428D-CA96-FF5E-84BC033B6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FB8D562B-9817-EEEF-6A94-662DA1D66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3893A841-7563-84EF-C35C-6793E014E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65610637-568C-291A-22F4-C3633772AC6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EBEEFE6A-CE5D-1264-821A-E0EB37F2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E469790-443E-C70A-8FE5-BF15A4086339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F6A7E67-DF7A-4609-DBE6-02D9E803149C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BC0F910-7FA0-6657-9C06-94DD9356C3AB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0EDD604-9868-D7E3-7297-7519F72053D7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D89154B-63AE-BA2A-5E69-09C0E3C25699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FF22A44-BE63-3DA7-17AB-4A684DD80D17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6CCB7AE6-2FB8-E049-8DFF-B20901F2704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 of the flip-flops?</a:t>
            </a:r>
          </a:p>
        </p:txBody>
      </p:sp>
      <p:cxnSp>
        <p:nvCxnSpPr>
          <p:cNvPr id="18435" name="Straight Connector 5">
            <a:extLst>
              <a:ext uri="{FF2B5EF4-FFF2-40B4-BE49-F238E27FC236}">
                <a16:creationId xmlns:a16="http://schemas.microsoft.com/office/drawing/2014/main" id="{9C397157-FC35-B34E-9E08-70454530F6D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00864" y="2151063"/>
            <a:ext cx="16716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436" name="Straight Connector 7">
            <a:extLst>
              <a:ext uri="{FF2B5EF4-FFF2-40B4-BE49-F238E27FC236}">
                <a16:creationId xmlns:a16="http://schemas.microsoft.com/office/drawing/2014/main" id="{CB94E21C-B38B-9C48-9A57-7612276CDF8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00864" y="4419601"/>
            <a:ext cx="1328737" cy="9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B872246-EBC6-741D-20FD-F82E42E89DC2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09C01E2E-D0C6-7F42-8B74-5C82202405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DF020BC1-C16E-D84B-375A-D5417C142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CD220B92-A61C-359E-5A1D-E3EC8C1A5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CA2684B3-DE4A-F938-8012-972FBE6EA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CDBCCDE0-EAE2-C1D1-24C0-97A8552A9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4E45D3B-9143-0146-212D-DE5869B72502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6F24250E-8AAE-657E-8AEE-55B7E8F43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93257BB-4F5F-1B5F-113B-A41ACB7EE324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4FBD3CA-3038-22A4-C6C7-9ED2461954DB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5A3434F-0F2B-A931-64C9-97C346E60A41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1FFDA58-6206-BB8A-A8DD-5FE3431B543C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71E0660-3CA0-FFB1-541B-9061CC9E3D99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F98452F-4A06-E00A-3EFE-AC66C98C66A0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6B80D607-EE54-7F4B-9B24-9925FDD0627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These are the present-state variables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19459" name="Oval 6">
            <a:extLst>
              <a:ext uri="{FF2B5EF4-FFF2-40B4-BE49-F238E27FC236}">
                <a16:creationId xmlns:a16="http://schemas.microsoft.com/office/drawing/2014/main" id="{BF3AF5A8-EBE7-FC46-BDEF-CA524818E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3576" y="158115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460" name="Oval 8">
            <a:extLst>
              <a:ext uri="{FF2B5EF4-FFF2-40B4-BE49-F238E27FC236}">
                <a16:creationId xmlns:a16="http://schemas.microsoft.com/office/drawing/2014/main" id="{F479D49E-6713-D446-B11D-CCF296C37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1" y="386080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01A380E-2E32-5C65-56AE-B297AB5D2E48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E10257E6-6AEB-274A-7DE7-C41FD82285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883EC597-F23D-3124-B892-35253E377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7BDB8A78-5B5B-9276-190F-3113BED3F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32578F31-5322-913B-7C71-6239F81D1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CECC901F-1BB0-7BFF-A2CC-C9AF67A3F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F0E37ED-DA64-8EDD-A172-A226F800EEC9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60AD9314-6946-2EBC-971D-C2AD50D8B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FC57B39-9C9E-0156-8502-2A0B147450BC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D618963-59E8-1E84-4C64-61A7C874BE3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AEE81B0-B3F7-7CBF-BAE3-1F38EC8B24A7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81B83F8-8A46-5D58-8C14-B646B39A71BC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6B59D4E-4413-E187-FDE2-BF636E150265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FEE7A52-AF4E-EA6F-A34B-AD063EC986F2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DF962BFF-CA1B-4645-AB05-FCF883B774A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of the flip-flops?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20483" name="Oval 6">
            <a:extLst>
              <a:ext uri="{FF2B5EF4-FFF2-40B4-BE49-F238E27FC236}">
                <a16:creationId xmlns:a16="http://schemas.microsoft.com/office/drawing/2014/main" id="{7256ED24-1B39-BD41-8410-6AC62F128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1517650"/>
            <a:ext cx="1295400" cy="19510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0484" name="Oval 11">
            <a:extLst>
              <a:ext uri="{FF2B5EF4-FFF2-40B4-BE49-F238E27FC236}">
                <a16:creationId xmlns:a16="http://schemas.microsoft.com/office/drawing/2014/main" id="{E5F64FC4-6FA3-1D49-AC66-7460195FD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808414"/>
            <a:ext cx="1295400" cy="19526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789AF60-4ED0-9E25-D121-2DDAB9E18041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3B9AF47D-E34C-C750-0E0C-19337DDFE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FDDB21BB-E59D-06A2-21BB-B9BAEA1A9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0478C7C2-B4B0-9ABD-43B1-60D985EDB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4A8E10DA-56CE-7FF5-EB23-FBB009A93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ADBC3F8D-2DD5-BE1B-4E31-7E2FB2176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0E6309FA-615F-50CC-A396-0A6F1BC36384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C544FF89-E1B6-AFDF-2154-73F314C6F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4876B07-1349-A394-CE59-36B0D879FE69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2F04565-C0BE-79E4-FCD4-9A350EAB631F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946229B-7018-096C-6FEA-F6B1807E46AB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05F4A75-1F77-87F3-1713-8CF9AC30AFCB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F1FCDD7-36EE-6986-7892-52E905E66933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85B593B-266E-56B2-4732-AA4A97479D21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D5102905-A6CF-CF48-9139-E52C7B79199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of the flip-flops?</a:t>
            </a:r>
            <a:endParaRPr lang="en-US" sz="2800" dirty="0">
              <a:ea typeface="+mj-ea"/>
              <a:cs typeface="+mj-cs"/>
            </a:endParaRPr>
          </a:p>
        </p:txBody>
      </p:sp>
      <p:cxnSp>
        <p:nvCxnSpPr>
          <p:cNvPr id="21507" name="Straight Connector 5">
            <a:extLst>
              <a:ext uri="{FF2B5EF4-FFF2-40B4-BE49-F238E27FC236}">
                <a16:creationId xmlns:a16="http://schemas.microsoft.com/office/drawing/2014/main" id="{BD5BE938-D65E-774D-B1E9-5898D9A2D64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802189" y="2151063"/>
            <a:ext cx="133508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08" name="Straight Connector 7">
            <a:extLst>
              <a:ext uri="{FF2B5EF4-FFF2-40B4-BE49-F238E27FC236}">
                <a16:creationId xmlns:a16="http://schemas.microsoft.com/office/drawing/2014/main" id="{5E3C77AF-435A-6642-88EE-7F1241BCE9E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802189" y="4414838"/>
            <a:ext cx="133508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78F9D2C-5C5F-6B90-404B-D557BAAFCC02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B6C6573C-C008-E682-7ACE-B8EA6EF6A2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8D09A205-B81C-D524-C043-77395CCF4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FDE5C5CC-4696-DC48-3330-C8D793A71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C41ADD43-2F5F-84D0-0CEC-9EDB61E7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91B7C9BD-20F0-345D-8060-4F9431FE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0F718A7-8A88-7E54-EA35-1838D0BFD33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AEBFF7D3-EA66-B6CB-2443-E5F09F13F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0550CD8-8DF8-C50C-0850-AD4AD574276B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50C530E-3CB1-1289-A888-2EAB4A25D9F1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455320F-C020-1BCA-81B7-D183F37B9AF3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2F656BA-831B-C1E0-57E5-F24906EE9C5D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648E84C-D5A6-2BA9-30ED-7735431F64B1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E999CC2-CBD2-F8E0-28FA-BE7C650C452E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41D21552-557B-BE41-9F90-7357152E82F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These are the next-state variables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22531" name="Oval 6">
            <a:extLst>
              <a:ext uri="{FF2B5EF4-FFF2-40B4-BE49-F238E27FC236}">
                <a16:creationId xmlns:a16="http://schemas.microsoft.com/office/drawing/2014/main" id="{F9F87543-4DAB-2649-A15F-C7E2C7E13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1013" y="1581150"/>
            <a:ext cx="519112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532" name="Oval 8">
            <a:extLst>
              <a:ext uri="{FF2B5EF4-FFF2-40B4-BE49-F238E27FC236}">
                <a16:creationId xmlns:a16="http://schemas.microsoft.com/office/drawing/2014/main" id="{C2908AA8-108E-C241-B9C8-A2256A792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6726" y="386080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A4850DA6-D76B-BF4D-BAE1-AAB3FE1221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Analysis of </a:t>
            </a:r>
          </a:p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Synchronous Sequential Circuits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2292F79B-7191-9A4F-A853-E4C19024D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b="0" i="1" dirty="0" err="1">
                <a:solidFill>
                  <a:srgbClr val="000000"/>
                </a:solidFill>
              </a:rPr>
              <a:t>CprE</a:t>
            </a:r>
            <a:r>
              <a:rPr lang="en-US" altLang="en-US" sz="1800" b="0" i="1" dirty="0">
                <a:solidFill>
                  <a:srgbClr val="000000"/>
                </a:solidFill>
              </a:rPr>
              <a:t> 2810: Digital Logic</a:t>
            </a:r>
          </a:p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b="0" i="1" dirty="0">
                <a:solidFill>
                  <a:srgbClr val="000000"/>
                </a:solidFill>
              </a:rPr>
              <a:t>Iowa State University, Ames, IA</a:t>
            </a:r>
          </a:p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b="0" i="1" dirty="0">
                <a:solidFill>
                  <a:srgbClr val="000000"/>
                </a:solidFill>
              </a:rPr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67B5052-E060-9E75-DEF4-3EF40BF66110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D1426C0E-490E-C6A6-95AE-2A3A679ABA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34DDE45F-584C-9F1F-D485-1294BEBEF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A8F7995-0DF1-54D5-5557-FBBC63B4A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3A7D262F-ADBE-14A1-E1A2-716B484A6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08B47D31-82B1-26B4-D035-0951D8D02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299671A-98EE-2593-F0C8-224CBDAB0F32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E2E8692C-0E2A-779C-33BC-C5DCA02D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1E5B2D7-07AA-235D-1813-CFC96F75F164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BD7F956-D17D-80A0-F24F-87BA2C30BDF7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92F140E-68BC-A4B2-5ABA-35BE6910816C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9B3ACD1-FA8B-6C3A-AA42-6F27E93E8CB4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07C73BA-0261-464B-D4DA-2AD7B0640B68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0EE6AFC-1911-3C4F-4CD7-2AB7BB6373CF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32FC802A-ADE8-8642-934E-00272DC8694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their logic expressions?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23555" name="Oval 6">
            <a:extLst>
              <a:ext uri="{FF2B5EF4-FFF2-40B4-BE49-F238E27FC236}">
                <a16:creationId xmlns:a16="http://schemas.microsoft.com/office/drawing/2014/main" id="{6334A27D-C8A6-0548-910E-2E8FF29D1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1013" y="1581150"/>
            <a:ext cx="519112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556" name="Oval 8">
            <a:extLst>
              <a:ext uri="{FF2B5EF4-FFF2-40B4-BE49-F238E27FC236}">
                <a16:creationId xmlns:a16="http://schemas.microsoft.com/office/drawing/2014/main" id="{46A09A74-8CDC-C147-8ADC-2FE00186C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6726" y="386080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62A1A4C-C7DB-4995-81E1-8D0C3B868579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3245A07C-B17D-A7FC-A900-9BF5602F82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8CB0239C-9855-C177-ED35-7BCF89DA9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E63A453D-2C9E-4115-789C-9E8706482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A74FD227-B26B-6E2A-51C0-EB44AFF1C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4F663CBD-7946-3D02-6857-71AB414C3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459F30C-0997-56DE-D8F2-BEDECC1A22EB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F0159000-9EBB-D3D7-671F-F5CA90B1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121A20F-D06E-425A-AE5E-F58F2EC6E89F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53E2279-2ADA-2A4C-99EB-B8F40717F7E9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3BC5021-7EED-AB3A-8ECF-16AF1934206E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70D9BD4-A921-726C-F4B0-3069BC0B37F1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CA48C4-7ED5-E257-7DA7-C3A8AB104DD5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BD211DE-D06E-7149-7FA8-95AB013F5ED6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3834013E-847B-8349-ABFD-EEA6C0E9F48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104933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their logic expressions?</a:t>
            </a:r>
            <a:endParaRPr lang="en-US" sz="2800" dirty="0">
              <a:ea typeface="+mj-ea"/>
              <a:cs typeface="+mj-cs"/>
            </a:endParaRPr>
          </a:p>
        </p:txBody>
      </p:sp>
      <p:sp>
        <p:nvSpPr>
          <p:cNvPr id="24579" name="Oval 6">
            <a:extLst>
              <a:ext uri="{FF2B5EF4-FFF2-40B4-BE49-F238E27FC236}">
                <a16:creationId xmlns:a16="http://schemas.microsoft.com/office/drawing/2014/main" id="{064DFF69-E266-C743-939D-344C4DC66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1013" y="1581150"/>
            <a:ext cx="519112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580" name="Oval 8">
            <a:extLst>
              <a:ext uri="{FF2B5EF4-FFF2-40B4-BE49-F238E27FC236}">
                <a16:creationId xmlns:a16="http://schemas.microsoft.com/office/drawing/2014/main" id="{C6338053-24D0-4844-ABFE-EE573E102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6726" y="3860800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4581" name="Group 7">
            <a:extLst>
              <a:ext uri="{FF2B5EF4-FFF2-40B4-BE49-F238E27FC236}">
                <a16:creationId xmlns:a16="http://schemas.microsoft.com/office/drawing/2014/main" id="{D3495753-8314-1944-8A48-A68FEE5340E3}"/>
              </a:ext>
            </a:extLst>
          </p:cNvPr>
          <p:cNvGrpSpPr>
            <a:grpSpLocks/>
          </p:cNvGrpSpPr>
          <p:nvPr/>
        </p:nvGrpSpPr>
        <p:grpSpPr bwMode="auto">
          <a:xfrm>
            <a:off x="5803900" y="906463"/>
            <a:ext cx="2243138" cy="461962"/>
            <a:chOff x="5084580" y="907175"/>
            <a:chExt cx="2243172" cy="461665"/>
          </a:xfrm>
        </p:grpSpPr>
        <p:sp>
          <p:nvSpPr>
            <p:cNvPr id="24583" name="TextBox 1">
              <a:extLst>
                <a:ext uri="{FF2B5EF4-FFF2-40B4-BE49-F238E27FC236}">
                  <a16:creationId xmlns:a16="http://schemas.microsoft.com/office/drawing/2014/main" id="{626914B6-9606-D64F-9091-CBA84BF6A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</a:rPr>
                <a:t>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= wy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+ wy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2</a:t>
              </a:r>
            </a:p>
          </p:txBody>
        </p:sp>
        <p:cxnSp>
          <p:nvCxnSpPr>
            <p:cNvPr id="24584" name="Straight Connector 3">
              <a:extLst>
                <a:ext uri="{FF2B5EF4-FFF2-40B4-BE49-F238E27FC236}">
                  <a16:creationId xmlns:a16="http://schemas.microsoft.com/office/drawing/2014/main" id="{0027FB5E-7A52-1640-A5CA-48BC321E69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8"/>
              <a:ext cx="228603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4582" name="TextBox 11">
            <a:extLst>
              <a:ext uri="{FF2B5EF4-FFF2-40B4-BE49-F238E27FC236}">
                <a16:creationId xmlns:a16="http://schemas.microsoft.com/office/drawing/2014/main" id="{85A83487-6F2A-5B42-8F3F-34F1A75F75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2625" y="3295651"/>
            <a:ext cx="21859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</a:rPr>
              <a:t>2</a:t>
            </a:r>
            <a:r>
              <a:rPr lang="en-US" altLang="en-US" b="0">
                <a:solidFill>
                  <a:srgbClr val="FF0000"/>
                </a:solidFill>
              </a:rPr>
              <a:t> = wy</a:t>
            </a:r>
            <a:r>
              <a:rPr lang="en-US" altLang="en-US" b="0" baseline="-25000">
                <a:solidFill>
                  <a:srgbClr val="FF0000"/>
                </a:solidFill>
              </a:rPr>
              <a:t>1</a:t>
            </a:r>
            <a:r>
              <a:rPr lang="en-US" altLang="en-US" b="0">
                <a:solidFill>
                  <a:srgbClr val="FF0000"/>
                </a:solidFill>
              </a:rPr>
              <a:t> + wy</a:t>
            </a:r>
            <a:r>
              <a:rPr lang="en-US" altLang="en-US" b="0" baseline="-25000">
                <a:solidFill>
                  <a:srgbClr val="FF0000"/>
                </a:solidFill>
              </a:rPr>
              <a:t>2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88108293-C0ED-D84C-9BB6-E3A576298A11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is the output, again?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43A21AF-B6C8-C62D-DE1A-0B6D1FE6D048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BAAB7C48-E2E8-B753-5DA8-1F266DF8F4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EEBF3B1C-F92B-5D3D-A591-84EAB2661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01557AA-A277-6A43-C506-5C6D547A5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309D18F2-9514-8C5C-F306-4E28139CD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0BE90733-ECC4-CDE5-1CD4-E0583136C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59415AE-F5A4-FBA6-9386-705E27B4AEB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65BADB50-A0FC-78A5-982D-2EC99A8A8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D5038EB-6640-D474-7FAD-A0439D64CD87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AF09E73-2DF8-A208-D1BD-9F0C810BC76A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7B7F443-CF3D-CB3B-047C-F4B10F950C41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2ECADE0-AE2D-4BCE-72F2-C54455888619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23F485B-804C-CFB1-DC14-B1FDF847A32D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F0B9411-D535-8086-999F-FBE27866DC94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28F61BC0-0089-CD4C-82AF-157AEAAEEC2B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is the output, again?</a:t>
            </a:r>
          </a:p>
        </p:txBody>
      </p:sp>
      <p:sp>
        <p:nvSpPr>
          <p:cNvPr id="26627" name="Oval 1">
            <a:extLst>
              <a:ext uri="{FF2B5EF4-FFF2-40B4-BE49-F238E27FC236}">
                <a16:creationId xmlns:a16="http://schemas.microsoft.com/office/drawing/2014/main" id="{103F967A-59EC-1D41-9398-2B873F98D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8463" y="19431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7781A17-0C41-46D5-F267-2FC025B6A213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E581E73A-04AB-3C3B-3F45-8A125E8380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325B12F0-C9CB-01A1-496E-BD7B04F86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DF405DD-E1B7-54FB-F411-32BFB5760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6A71C5F5-EAF4-FEED-077F-D35B7981F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6AF2CE69-EF7F-720D-F8EA-FE522AFD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AB10E5C6-13CE-790B-BB6C-AD0C65107BC3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4BC5CB47-8FD3-7355-081F-A939FE55F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872092C-A81E-22B9-EE6F-C1E3FB2759A0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698BA6D-F4A8-5D0A-4ADD-B91FBB6E380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43B4338-B296-12A3-7DEB-17C7B6E00926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7F65759-B7A4-683E-7940-D85E108D9157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8BE3821-834C-5513-1124-314A0E6BCCEE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34034F-5A97-60B6-918B-6C5CF84FACE9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153088B4-F1FA-2A4A-B786-C5C168F0F2D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is its logic expression?</a:t>
            </a:r>
          </a:p>
        </p:txBody>
      </p:sp>
      <p:sp>
        <p:nvSpPr>
          <p:cNvPr id="27651" name="Oval 1">
            <a:extLst>
              <a:ext uri="{FF2B5EF4-FFF2-40B4-BE49-F238E27FC236}">
                <a16:creationId xmlns:a16="http://schemas.microsoft.com/office/drawing/2014/main" id="{8C2C748B-1640-C243-8F7F-A9788327D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8463" y="19431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80F8857-D9DB-7B2B-F695-444210A8B930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C4C133C8-2B48-C905-A18C-ABE11967CB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FC2C9172-066C-774D-F65D-6B911943A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F4C0F09B-1129-AC6E-E9AD-DB4BE9DCC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3A3342BE-EE79-6689-9EEA-DEA21E7DF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4E50EBB9-2120-A3AF-9B2D-2804B733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4009DA2B-8F43-86ED-7C48-92D37AC4EA9C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A7FA1877-8AA2-0350-BA56-46371B01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E350403-326F-A27A-E0EA-3079D07A4894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1356417-F1EC-6443-C381-FF1CDDAA89E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DF3A8B4-BE2F-2F08-A1B5-E4EED3D8E99A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74D5129-265D-BFDB-27CE-18AA9F84A513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1C24FB2-8243-57AB-14E7-A9A84C0CD840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9DA6F2D-C9F6-92C1-B4C5-AAF04BFF4F76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8DC2C005-AC21-B743-BCE6-B089CBEA387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is its logic expression?</a:t>
            </a:r>
          </a:p>
        </p:txBody>
      </p:sp>
      <p:sp>
        <p:nvSpPr>
          <p:cNvPr id="28675" name="Oval 1">
            <a:extLst>
              <a:ext uri="{FF2B5EF4-FFF2-40B4-BE49-F238E27FC236}">
                <a16:creationId xmlns:a16="http://schemas.microsoft.com/office/drawing/2014/main" id="{997C8FB4-7D8D-F140-87D4-FA9E5D0A3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8463" y="19431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8676" name="TextBox 5">
            <a:extLst>
              <a:ext uri="{FF2B5EF4-FFF2-40B4-BE49-F238E27FC236}">
                <a16:creationId xmlns:a16="http://schemas.microsoft.com/office/drawing/2014/main" id="{80718DAE-7A18-C740-A514-911765C0D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8238" y="1246188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z = y</a:t>
            </a:r>
            <a:r>
              <a:rPr lang="en-US" altLang="en-US" b="0" baseline="-25000">
                <a:solidFill>
                  <a:srgbClr val="FF0000"/>
                </a:solidFill>
              </a:rPr>
              <a:t>1</a:t>
            </a:r>
            <a:r>
              <a:rPr lang="en-US" altLang="en-US" b="0">
                <a:solidFill>
                  <a:srgbClr val="FF0000"/>
                </a:solidFill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</a:rPr>
              <a:t>2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F0FA6E3-A6B6-78A3-86F9-6B42E22A3DBC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489924EA-106A-6B42-9335-E429A56C8C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07B8D359-127B-72BF-5996-EEAA1DD88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150C72C1-5F74-E7E3-7F76-44B9DDA64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F7BD6A4E-A6CD-B5DA-3D2F-5FBA1DD4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A444C94C-C89F-DF0A-CC4D-D66BCBD42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0F027ED-EE3C-3B62-172F-D9580A0388CB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29A8B7FD-0F7A-0ABA-BCB0-57FF13AF9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9733A01-321D-B5DC-4A12-03CF3CA9EF7B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AD005DF-94DF-E7B8-C36C-31A24393CCB4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4B97851-DDD6-EADB-F404-60AC617C0186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AF62055-8252-0409-6EFE-FD00019AFF2C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C3988CC-23EF-9CAD-24FD-4339B8BBDC47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2C8E470-9EF9-F629-99EA-DA6E439A00A2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Rectangle 2">
            <a:extLst>
              <a:ext uri="{FF2B5EF4-FFF2-40B4-BE49-F238E27FC236}">
                <a16:creationId xmlns:a16="http://schemas.microsoft.com/office/drawing/2014/main" id="{C757F0C9-5A82-EB4A-9590-4531D2677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0"/>
            <a:ext cx="9144000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This is what we have to work with now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(we don</a:t>
            </a:r>
            <a:r>
              <a:rPr lang="fr-FR" altLang="en-US" sz="3600"/>
              <a:t>’</a:t>
            </a:r>
            <a:r>
              <a:rPr lang="en-US" altLang="ja-JP" sz="3600"/>
              <a:t>t need the circuit anymore)</a:t>
            </a:r>
            <a:endParaRPr lang="en-US" altLang="en-US" sz="3600"/>
          </a:p>
        </p:txBody>
      </p:sp>
      <p:sp>
        <p:nvSpPr>
          <p:cNvPr id="29698" name="TextBox 7">
            <a:extLst>
              <a:ext uri="{FF2B5EF4-FFF2-40B4-BE49-F238E27FC236}">
                <a16:creationId xmlns:a16="http://schemas.microsoft.com/office/drawing/2014/main" id="{56C6E537-83DD-A94B-AE03-DA7D5BBCF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9800" y="4232276"/>
            <a:ext cx="1225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29699" name="Group 8">
            <a:extLst>
              <a:ext uri="{FF2B5EF4-FFF2-40B4-BE49-F238E27FC236}">
                <a16:creationId xmlns:a16="http://schemas.microsoft.com/office/drawing/2014/main" id="{04D73D25-B5E2-0740-9CA2-623DD428A8AD}"/>
              </a:ext>
            </a:extLst>
          </p:cNvPr>
          <p:cNvGrpSpPr>
            <a:grpSpLocks/>
          </p:cNvGrpSpPr>
          <p:nvPr/>
        </p:nvGrpSpPr>
        <p:grpSpPr bwMode="auto">
          <a:xfrm>
            <a:off x="4598989" y="2665414"/>
            <a:ext cx="2243137" cy="460375"/>
            <a:chOff x="5084580" y="907175"/>
            <a:chExt cx="2243172" cy="461665"/>
          </a:xfrm>
        </p:grpSpPr>
        <p:sp>
          <p:nvSpPr>
            <p:cNvPr id="29701" name="TextBox 9">
              <a:extLst>
                <a:ext uri="{FF2B5EF4-FFF2-40B4-BE49-F238E27FC236}">
                  <a16:creationId xmlns:a16="http://schemas.microsoft.com/office/drawing/2014/main" id="{F2AAF4F1-2073-5443-8FBF-4F6613967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29702" name="Straight Connector 10">
              <a:extLst>
                <a:ext uri="{FF2B5EF4-FFF2-40B4-BE49-F238E27FC236}">
                  <a16:creationId xmlns:a16="http://schemas.microsoft.com/office/drawing/2014/main" id="{A80FE9C1-4751-6F45-B88F-CEEACE11E1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89956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9700" name="TextBox 11">
            <a:extLst>
              <a:ext uri="{FF2B5EF4-FFF2-40B4-BE49-F238E27FC236}">
                <a16:creationId xmlns:a16="http://schemas.microsoft.com/office/drawing/2014/main" id="{A2836C13-76B2-FE4A-BA00-14E2B8870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8989" y="3436938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2">
            <a:extLst>
              <a:ext uri="{FF2B5EF4-FFF2-40B4-BE49-F238E27FC236}">
                <a16:creationId xmlns:a16="http://schemas.microsoft.com/office/drawing/2014/main" id="{C2841F60-A86D-104B-92A9-11F066D8E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0722" name="TextBox 7">
            <a:extLst>
              <a:ext uri="{FF2B5EF4-FFF2-40B4-BE49-F238E27FC236}">
                <a16:creationId xmlns:a16="http://schemas.microsoft.com/office/drawing/2014/main" id="{105E7392-663E-4A45-B73D-5EC5B1BF8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0723" name="Group 8">
            <a:extLst>
              <a:ext uri="{FF2B5EF4-FFF2-40B4-BE49-F238E27FC236}">
                <a16:creationId xmlns:a16="http://schemas.microsoft.com/office/drawing/2014/main" id="{78BD9462-2E14-BC43-B444-CDA3DE7F7DFD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0792" name="TextBox 9">
              <a:extLst>
                <a:ext uri="{FF2B5EF4-FFF2-40B4-BE49-F238E27FC236}">
                  <a16:creationId xmlns:a16="http://schemas.microsoft.com/office/drawing/2014/main" id="{FB043172-CCB7-324C-8859-826EF072B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0793" name="Straight Connector 10">
              <a:extLst>
                <a:ext uri="{FF2B5EF4-FFF2-40B4-BE49-F238E27FC236}">
                  <a16:creationId xmlns:a16="http://schemas.microsoft.com/office/drawing/2014/main" id="{D0135D9C-FB8A-5043-AF75-8B3E59A546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0724" name="TextBox 11">
            <a:extLst>
              <a:ext uri="{FF2B5EF4-FFF2-40B4-BE49-F238E27FC236}">
                <a16:creationId xmlns:a16="http://schemas.microsoft.com/office/drawing/2014/main" id="{16162435-333B-9146-9298-CFC287A3D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0725" name="Group 1">
            <a:extLst>
              <a:ext uri="{FF2B5EF4-FFF2-40B4-BE49-F238E27FC236}">
                <a16:creationId xmlns:a16="http://schemas.microsoft.com/office/drawing/2014/main" id="{02A41312-0C23-4541-A34A-329577EA2AFE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0726" name="Rectangle 4">
              <a:extLst>
                <a:ext uri="{FF2B5EF4-FFF2-40B4-BE49-F238E27FC236}">
                  <a16:creationId xmlns:a16="http://schemas.microsoft.com/office/drawing/2014/main" id="{F0C482C2-05B8-9A40-8A1D-E254656CAE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27" name="Rectangle 5">
              <a:extLst>
                <a:ext uri="{FF2B5EF4-FFF2-40B4-BE49-F238E27FC236}">
                  <a16:creationId xmlns:a16="http://schemas.microsoft.com/office/drawing/2014/main" id="{6FDBF95C-66A6-C844-A403-8D9F99F666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28" name="Rectangle 6">
              <a:extLst>
                <a:ext uri="{FF2B5EF4-FFF2-40B4-BE49-F238E27FC236}">
                  <a16:creationId xmlns:a16="http://schemas.microsoft.com/office/drawing/2014/main" id="{D51CD818-4177-8E4F-862C-CEA8AD5766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29" name="Rectangle 7">
              <a:extLst>
                <a:ext uri="{FF2B5EF4-FFF2-40B4-BE49-F238E27FC236}">
                  <a16:creationId xmlns:a16="http://schemas.microsoft.com/office/drawing/2014/main" id="{CB8A6742-FD53-1A42-8587-9C9B93F572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0" name="Rectangle 8">
              <a:extLst>
                <a:ext uri="{FF2B5EF4-FFF2-40B4-BE49-F238E27FC236}">
                  <a16:creationId xmlns:a16="http://schemas.microsoft.com/office/drawing/2014/main" id="{390487C6-252E-3243-9190-62C6D7DD26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0731" name="Rectangle 9">
              <a:extLst>
                <a:ext uri="{FF2B5EF4-FFF2-40B4-BE49-F238E27FC236}">
                  <a16:creationId xmlns:a16="http://schemas.microsoft.com/office/drawing/2014/main" id="{8E192040-C553-8E41-8246-4B163EF3E2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2" name="Rectangle 10">
              <a:extLst>
                <a:ext uri="{FF2B5EF4-FFF2-40B4-BE49-F238E27FC236}">
                  <a16:creationId xmlns:a16="http://schemas.microsoft.com/office/drawing/2014/main" id="{479C2E6A-0C71-1343-9E6B-01A8B1F679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3" name="Rectangle 11">
              <a:extLst>
                <a:ext uri="{FF2B5EF4-FFF2-40B4-BE49-F238E27FC236}">
                  <a16:creationId xmlns:a16="http://schemas.microsoft.com/office/drawing/2014/main" id="{5FE5829D-FA63-254C-B4DA-57B577B6FB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4" name="Rectangle 12">
              <a:extLst>
                <a:ext uri="{FF2B5EF4-FFF2-40B4-BE49-F238E27FC236}">
                  <a16:creationId xmlns:a16="http://schemas.microsoft.com/office/drawing/2014/main" id="{E922E9F5-B660-D24A-9DFC-E856F1130F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5" name="Rectangle 13">
              <a:extLst>
                <a:ext uri="{FF2B5EF4-FFF2-40B4-BE49-F238E27FC236}">
                  <a16:creationId xmlns:a16="http://schemas.microsoft.com/office/drawing/2014/main" id="{26624E13-219D-974A-A682-CD1A77298F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0736" name="Rectangle 14">
              <a:extLst>
                <a:ext uri="{FF2B5EF4-FFF2-40B4-BE49-F238E27FC236}">
                  <a16:creationId xmlns:a16="http://schemas.microsoft.com/office/drawing/2014/main" id="{2ABE32B1-09F7-3F41-BB8A-4C0877E2DB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37" name="Rectangle 15">
              <a:extLst>
                <a:ext uri="{FF2B5EF4-FFF2-40B4-BE49-F238E27FC236}">
                  <a16:creationId xmlns:a16="http://schemas.microsoft.com/office/drawing/2014/main" id="{F0674E99-BB0F-5547-861B-DD4D4026F5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0738" name="Rectangle 16">
              <a:extLst>
                <a:ext uri="{FF2B5EF4-FFF2-40B4-BE49-F238E27FC236}">
                  <a16:creationId xmlns:a16="http://schemas.microsoft.com/office/drawing/2014/main" id="{5EA52F2A-BE4C-1C4B-A861-54A16312E8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0739" name="Rectangle 17">
              <a:extLst>
                <a:ext uri="{FF2B5EF4-FFF2-40B4-BE49-F238E27FC236}">
                  <a16:creationId xmlns:a16="http://schemas.microsoft.com/office/drawing/2014/main" id="{4B1F73D0-6D00-0C4B-A4B5-A2E0BC3FB4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0740" name="Rectangle 18">
              <a:extLst>
                <a:ext uri="{FF2B5EF4-FFF2-40B4-BE49-F238E27FC236}">
                  <a16:creationId xmlns:a16="http://schemas.microsoft.com/office/drawing/2014/main" id="{B1BCDE6F-8AB6-2545-A911-61AC60DCE6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41" name="Rectangle 19">
              <a:extLst>
                <a:ext uri="{FF2B5EF4-FFF2-40B4-BE49-F238E27FC236}">
                  <a16:creationId xmlns:a16="http://schemas.microsoft.com/office/drawing/2014/main" id="{8961D519-BA53-F941-808D-3AEB26297B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0742" name="Rectangle 20">
              <a:extLst>
                <a:ext uri="{FF2B5EF4-FFF2-40B4-BE49-F238E27FC236}">
                  <a16:creationId xmlns:a16="http://schemas.microsoft.com/office/drawing/2014/main" id="{B737B3DD-A3D8-C944-B00B-86DE63832C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0743" name="Rectangle 21">
              <a:extLst>
                <a:ext uri="{FF2B5EF4-FFF2-40B4-BE49-F238E27FC236}">
                  <a16:creationId xmlns:a16="http://schemas.microsoft.com/office/drawing/2014/main" id="{2DEA2860-62E6-6A47-A6B5-2A9F0AC754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44" name="Rectangle 22">
              <a:extLst>
                <a:ext uri="{FF2B5EF4-FFF2-40B4-BE49-F238E27FC236}">
                  <a16:creationId xmlns:a16="http://schemas.microsoft.com/office/drawing/2014/main" id="{23BEB64B-91FB-5F4E-9586-E21FB0E383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45" name="Rectangle 23">
              <a:extLst>
                <a:ext uri="{FF2B5EF4-FFF2-40B4-BE49-F238E27FC236}">
                  <a16:creationId xmlns:a16="http://schemas.microsoft.com/office/drawing/2014/main" id="{3FA8DA9D-B137-4540-9CCE-D25856BB64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46" name="Rectangle 24">
              <a:extLst>
                <a:ext uri="{FF2B5EF4-FFF2-40B4-BE49-F238E27FC236}">
                  <a16:creationId xmlns:a16="http://schemas.microsoft.com/office/drawing/2014/main" id="{D6D83C0E-7D14-AF4D-91A0-073B0952B5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47" name="Rectangle 25">
              <a:extLst>
                <a:ext uri="{FF2B5EF4-FFF2-40B4-BE49-F238E27FC236}">
                  <a16:creationId xmlns:a16="http://schemas.microsoft.com/office/drawing/2014/main" id="{990CDB25-27CF-3744-9A70-61A9C901FB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48" name="Rectangle 26">
              <a:extLst>
                <a:ext uri="{FF2B5EF4-FFF2-40B4-BE49-F238E27FC236}">
                  <a16:creationId xmlns:a16="http://schemas.microsoft.com/office/drawing/2014/main" id="{47817846-E4E9-8E4D-8603-11E7005DA8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0749" name="Rectangle 27">
              <a:extLst>
                <a:ext uri="{FF2B5EF4-FFF2-40B4-BE49-F238E27FC236}">
                  <a16:creationId xmlns:a16="http://schemas.microsoft.com/office/drawing/2014/main" id="{3F47B847-90C2-2D4D-A849-DA41D59500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0" name="Rectangle 28">
              <a:extLst>
                <a:ext uri="{FF2B5EF4-FFF2-40B4-BE49-F238E27FC236}">
                  <a16:creationId xmlns:a16="http://schemas.microsoft.com/office/drawing/2014/main" id="{EBA6428A-58BC-3A46-8C5C-F14CAF0225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0751" name="Rectangle 29">
              <a:extLst>
                <a:ext uri="{FF2B5EF4-FFF2-40B4-BE49-F238E27FC236}">
                  <a16:creationId xmlns:a16="http://schemas.microsoft.com/office/drawing/2014/main" id="{C7C127C6-F946-334F-B774-2C2E8DFD87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2" name="Rectangle 30">
              <a:extLst>
                <a:ext uri="{FF2B5EF4-FFF2-40B4-BE49-F238E27FC236}">
                  <a16:creationId xmlns:a16="http://schemas.microsoft.com/office/drawing/2014/main" id="{AA225BB0-9A70-D342-B571-995A092C88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53" name="Rectangle 31">
              <a:extLst>
                <a:ext uri="{FF2B5EF4-FFF2-40B4-BE49-F238E27FC236}">
                  <a16:creationId xmlns:a16="http://schemas.microsoft.com/office/drawing/2014/main" id="{DB8DB533-8E22-4E49-9F5E-538F1292D0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54" name="Rectangle 32">
              <a:extLst>
                <a:ext uri="{FF2B5EF4-FFF2-40B4-BE49-F238E27FC236}">
                  <a16:creationId xmlns:a16="http://schemas.microsoft.com/office/drawing/2014/main" id="{55B982F7-A622-C84B-B53F-244DFEA876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5" name="Rectangle 33">
              <a:extLst>
                <a:ext uri="{FF2B5EF4-FFF2-40B4-BE49-F238E27FC236}">
                  <a16:creationId xmlns:a16="http://schemas.microsoft.com/office/drawing/2014/main" id="{5D7D7775-6F58-A040-9668-B8B798E874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0756" name="Rectangle 34">
              <a:extLst>
                <a:ext uri="{FF2B5EF4-FFF2-40B4-BE49-F238E27FC236}">
                  <a16:creationId xmlns:a16="http://schemas.microsoft.com/office/drawing/2014/main" id="{667C9751-8DC0-564D-B1BF-49D80D764C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7" name="Rectangle 35">
              <a:extLst>
                <a:ext uri="{FF2B5EF4-FFF2-40B4-BE49-F238E27FC236}">
                  <a16:creationId xmlns:a16="http://schemas.microsoft.com/office/drawing/2014/main" id="{70EDE819-844A-4A46-8DDB-1CBFF510AB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58" name="Rectangle 36">
              <a:extLst>
                <a:ext uri="{FF2B5EF4-FFF2-40B4-BE49-F238E27FC236}">
                  <a16:creationId xmlns:a16="http://schemas.microsoft.com/office/drawing/2014/main" id="{EA6437DE-6ACF-DC45-8088-E6C0F85DE0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59" name="Rectangle 37">
              <a:extLst>
                <a:ext uri="{FF2B5EF4-FFF2-40B4-BE49-F238E27FC236}">
                  <a16:creationId xmlns:a16="http://schemas.microsoft.com/office/drawing/2014/main" id="{A11A1528-B65F-2D47-8B10-76598AA13E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0760" name="Rectangle 38">
              <a:extLst>
                <a:ext uri="{FF2B5EF4-FFF2-40B4-BE49-F238E27FC236}">
                  <a16:creationId xmlns:a16="http://schemas.microsoft.com/office/drawing/2014/main" id="{B2525982-F8A2-E148-AF0E-5F48ADCE6E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0761" name="Rectangle 39">
              <a:extLst>
                <a:ext uri="{FF2B5EF4-FFF2-40B4-BE49-F238E27FC236}">
                  <a16:creationId xmlns:a16="http://schemas.microsoft.com/office/drawing/2014/main" id="{7D7E3147-BF05-4E45-95EE-3D4CE4662E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2" name="Rectangle 40">
              <a:extLst>
                <a:ext uri="{FF2B5EF4-FFF2-40B4-BE49-F238E27FC236}">
                  <a16:creationId xmlns:a16="http://schemas.microsoft.com/office/drawing/2014/main" id="{0311DF5B-D748-6D4C-94D3-C7FBE607DD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63" name="Rectangle 41">
              <a:extLst>
                <a:ext uri="{FF2B5EF4-FFF2-40B4-BE49-F238E27FC236}">
                  <a16:creationId xmlns:a16="http://schemas.microsoft.com/office/drawing/2014/main" id="{B35E52E4-2B4A-1C4B-9975-A9E46DD9F5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4" name="Rectangle 42">
              <a:extLst>
                <a:ext uri="{FF2B5EF4-FFF2-40B4-BE49-F238E27FC236}">
                  <a16:creationId xmlns:a16="http://schemas.microsoft.com/office/drawing/2014/main" id="{6E9AC5B8-96C9-7247-8373-A56D74FB78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5" name="Rectangle 43">
              <a:extLst>
                <a:ext uri="{FF2B5EF4-FFF2-40B4-BE49-F238E27FC236}">
                  <a16:creationId xmlns:a16="http://schemas.microsoft.com/office/drawing/2014/main" id="{7B91B047-60BF-2249-A1D6-EE624212D5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6" name="Rectangle 44">
              <a:extLst>
                <a:ext uri="{FF2B5EF4-FFF2-40B4-BE49-F238E27FC236}">
                  <a16:creationId xmlns:a16="http://schemas.microsoft.com/office/drawing/2014/main" id="{EE3E488E-DF4B-9F4C-9C7D-51FE7B06DF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0767" name="Rectangle 45">
              <a:extLst>
                <a:ext uri="{FF2B5EF4-FFF2-40B4-BE49-F238E27FC236}">
                  <a16:creationId xmlns:a16="http://schemas.microsoft.com/office/drawing/2014/main" id="{3FFD797D-BC11-AD4D-825D-5045FEABA2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68" name="Rectangle 46">
              <a:extLst>
                <a:ext uri="{FF2B5EF4-FFF2-40B4-BE49-F238E27FC236}">
                  <a16:creationId xmlns:a16="http://schemas.microsoft.com/office/drawing/2014/main" id="{EB1950AB-170B-994D-AE24-F4D173F862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69" name="Rectangle 47">
              <a:extLst>
                <a:ext uri="{FF2B5EF4-FFF2-40B4-BE49-F238E27FC236}">
                  <a16:creationId xmlns:a16="http://schemas.microsoft.com/office/drawing/2014/main" id="{849D8427-9BFD-E049-8C0B-7AAB60A0CA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70" name="Rectangle 50">
              <a:extLst>
                <a:ext uri="{FF2B5EF4-FFF2-40B4-BE49-F238E27FC236}">
                  <a16:creationId xmlns:a16="http://schemas.microsoft.com/office/drawing/2014/main" id="{E11A2064-2294-D645-A818-7EC4B95442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1" name="Rectangle 52">
              <a:extLst>
                <a:ext uri="{FF2B5EF4-FFF2-40B4-BE49-F238E27FC236}">
                  <a16:creationId xmlns:a16="http://schemas.microsoft.com/office/drawing/2014/main" id="{439EC328-3F5D-A44D-94B2-26F9C2D2B4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2" name="Rectangle 53">
              <a:extLst>
                <a:ext uri="{FF2B5EF4-FFF2-40B4-BE49-F238E27FC236}">
                  <a16:creationId xmlns:a16="http://schemas.microsoft.com/office/drawing/2014/main" id="{DD523516-138B-1C49-BD3B-0AB07C8382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3" name="Rectangle 55">
              <a:extLst>
                <a:ext uri="{FF2B5EF4-FFF2-40B4-BE49-F238E27FC236}">
                  <a16:creationId xmlns:a16="http://schemas.microsoft.com/office/drawing/2014/main" id="{407139FB-EBBF-1147-BF28-A9B6C2D52E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74" name="Rectangle 56">
              <a:extLst>
                <a:ext uri="{FF2B5EF4-FFF2-40B4-BE49-F238E27FC236}">
                  <a16:creationId xmlns:a16="http://schemas.microsoft.com/office/drawing/2014/main" id="{9AB62688-7D23-A54E-AF4E-B6595A028B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5" name="Rectangle 57">
              <a:extLst>
                <a:ext uri="{FF2B5EF4-FFF2-40B4-BE49-F238E27FC236}">
                  <a16:creationId xmlns:a16="http://schemas.microsoft.com/office/drawing/2014/main" id="{0C4A9DD5-5649-8343-8C96-3B3CB56D20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76" name="Rectangle 58">
              <a:extLst>
                <a:ext uri="{FF2B5EF4-FFF2-40B4-BE49-F238E27FC236}">
                  <a16:creationId xmlns:a16="http://schemas.microsoft.com/office/drawing/2014/main" id="{30EE9BA6-956A-7B4B-BCB3-14B342D5C3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6091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</a:t>
              </a:r>
              <a:endParaRPr lang="en-US" altLang="en-US" sz="3200" b="0"/>
            </a:p>
          </p:txBody>
        </p:sp>
        <p:sp>
          <p:nvSpPr>
            <p:cNvPr id="30777" name="Rectangle 60">
              <a:extLst>
                <a:ext uri="{FF2B5EF4-FFF2-40B4-BE49-F238E27FC236}">
                  <a16:creationId xmlns:a16="http://schemas.microsoft.com/office/drawing/2014/main" id="{A8C9E6C0-17A1-414D-84A8-550EF6B884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8" name="Rectangle 62">
              <a:extLst>
                <a:ext uri="{FF2B5EF4-FFF2-40B4-BE49-F238E27FC236}">
                  <a16:creationId xmlns:a16="http://schemas.microsoft.com/office/drawing/2014/main" id="{6B1DECB7-5FD5-5A44-A376-00ECBB68C6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79" name="Rectangle 63">
              <a:extLst>
                <a:ext uri="{FF2B5EF4-FFF2-40B4-BE49-F238E27FC236}">
                  <a16:creationId xmlns:a16="http://schemas.microsoft.com/office/drawing/2014/main" id="{03610AA8-4D28-D044-A622-23CD922041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0" name="Rectangle 65">
              <a:extLst>
                <a:ext uri="{FF2B5EF4-FFF2-40B4-BE49-F238E27FC236}">
                  <a16:creationId xmlns:a16="http://schemas.microsoft.com/office/drawing/2014/main" id="{2B89A70F-ECAE-6340-8EDD-33658A3DBA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81" name="Rectangle 66">
              <a:extLst>
                <a:ext uri="{FF2B5EF4-FFF2-40B4-BE49-F238E27FC236}">
                  <a16:creationId xmlns:a16="http://schemas.microsoft.com/office/drawing/2014/main" id="{75DB473C-C968-3948-BD33-5096538926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2" name="Rectangle 67">
              <a:extLst>
                <a:ext uri="{FF2B5EF4-FFF2-40B4-BE49-F238E27FC236}">
                  <a16:creationId xmlns:a16="http://schemas.microsoft.com/office/drawing/2014/main" id="{5BA74BA3-24F6-E14B-B675-2EC44E956D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0783" name="Rectangle 70">
              <a:extLst>
                <a:ext uri="{FF2B5EF4-FFF2-40B4-BE49-F238E27FC236}">
                  <a16:creationId xmlns:a16="http://schemas.microsoft.com/office/drawing/2014/main" id="{2A069483-9D2F-4847-B7DC-DA9A14CA80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4" name="Rectangle 72">
              <a:extLst>
                <a:ext uri="{FF2B5EF4-FFF2-40B4-BE49-F238E27FC236}">
                  <a16:creationId xmlns:a16="http://schemas.microsoft.com/office/drawing/2014/main" id="{3759BE39-2821-354E-8014-16870C2A8B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5" name="Rectangle 73">
              <a:extLst>
                <a:ext uri="{FF2B5EF4-FFF2-40B4-BE49-F238E27FC236}">
                  <a16:creationId xmlns:a16="http://schemas.microsoft.com/office/drawing/2014/main" id="{45FAD6B3-0C68-9843-97EA-6D444AE1B7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6" name="Rectangle 75">
              <a:extLst>
                <a:ext uri="{FF2B5EF4-FFF2-40B4-BE49-F238E27FC236}">
                  <a16:creationId xmlns:a16="http://schemas.microsoft.com/office/drawing/2014/main" id="{083F6E2B-C053-B146-8720-13FDC4906B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87" name="Rectangle 76">
              <a:extLst>
                <a:ext uri="{FF2B5EF4-FFF2-40B4-BE49-F238E27FC236}">
                  <a16:creationId xmlns:a16="http://schemas.microsoft.com/office/drawing/2014/main" id="{66D60430-5781-AC4B-9FC6-58098C0545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88" name="Rectangle 77">
              <a:extLst>
                <a:ext uri="{FF2B5EF4-FFF2-40B4-BE49-F238E27FC236}">
                  <a16:creationId xmlns:a16="http://schemas.microsoft.com/office/drawing/2014/main" id="{D7BB7ED0-A51D-EA4F-9E5E-719E26192A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0789" name="Rectangle 80">
              <a:extLst>
                <a:ext uri="{FF2B5EF4-FFF2-40B4-BE49-F238E27FC236}">
                  <a16:creationId xmlns:a16="http://schemas.microsoft.com/office/drawing/2014/main" id="{8B768AD8-216E-2148-AA74-D0A790A378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90" name="Rectangle 82">
              <a:extLst>
                <a:ext uri="{FF2B5EF4-FFF2-40B4-BE49-F238E27FC236}">
                  <a16:creationId xmlns:a16="http://schemas.microsoft.com/office/drawing/2014/main" id="{87F13611-F741-0E4C-BF8A-29A8AF22FD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0791" name="Rectangle 83">
              <a:extLst>
                <a:ext uri="{FF2B5EF4-FFF2-40B4-BE49-F238E27FC236}">
                  <a16:creationId xmlns:a16="http://schemas.microsoft.com/office/drawing/2014/main" id="{1904BA78-1CA6-894C-836A-AC2BC485CA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2">
            <a:extLst>
              <a:ext uri="{FF2B5EF4-FFF2-40B4-BE49-F238E27FC236}">
                <a16:creationId xmlns:a16="http://schemas.microsoft.com/office/drawing/2014/main" id="{BBCC55C3-B352-2A48-9E7C-04A432B77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1746" name="TextBox 7">
            <a:extLst>
              <a:ext uri="{FF2B5EF4-FFF2-40B4-BE49-F238E27FC236}">
                <a16:creationId xmlns:a16="http://schemas.microsoft.com/office/drawing/2014/main" id="{A234CAFA-5F14-1447-9CD4-F8E4392A7A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1747" name="Group 8">
            <a:extLst>
              <a:ext uri="{FF2B5EF4-FFF2-40B4-BE49-F238E27FC236}">
                <a16:creationId xmlns:a16="http://schemas.microsoft.com/office/drawing/2014/main" id="{18E11C12-1D11-FD41-9E8F-5CE6B4EC6A9D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1818" name="TextBox 9">
              <a:extLst>
                <a:ext uri="{FF2B5EF4-FFF2-40B4-BE49-F238E27FC236}">
                  <a16:creationId xmlns:a16="http://schemas.microsoft.com/office/drawing/2014/main" id="{32A33050-D673-A049-ADBC-C4CE17468F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1819" name="Straight Connector 10">
              <a:extLst>
                <a:ext uri="{FF2B5EF4-FFF2-40B4-BE49-F238E27FC236}">
                  <a16:creationId xmlns:a16="http://schemas.microsoft.com/office/drawing/2014/main" id="{51A998C5-3653-694B-8753-D3FF612B830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1748" name="TextBox 11">
            <a:extLst>
              <a:ext uri="{FF2B5EF4-FFF2-40B4-BE49-F238E27FC236}">
                <a16:creationId xmlns:a16="http://schemas.microsoft.com/office/drawing/2014/main" id="{5CD1D491-9F20-EA4D-B332-B9B55945F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1749" name="Group 1">
            <a:extLst>
              <a:ext uri="{FF2B5EF4-FFF2-40B4-BE49-F238E27FC236}">
                <a16:creationId xmlns:a16="http://schemas.microsoft.com/office/drawing/2014/main" id="{91932DDE-551C-8840-93FF-FBD2BD998EB8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1752" name="Rectangle 4">
              <a:extLst>
                <a:ext uri="{FF2B5EF4-FFF2-40B4-BE49-F238E27FC236}">
                  <a16:creationId xmlns:a16="http://schemas.microsoft.com/office/drawing/2014/main" id="{02BDF891-25C3-8140-84B0-C6ABB81989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3" name="Rectangle 5">
              <a:extLst>
                <a:ext uri="{FF2B5EF4-FFF2-40B4-BE49-F238E27FC236}">
                  <a16:creationId xmlns:a16="http://schemas.microsoft.com/office/drawing/2014/main" id="{C2206C4C-70B9-5240-8E3F-D1A4440F9B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4" name="Rectangle 6">
              <a:extLst>
                <a:ext uri="{FF2B5EF4-FFF2-40B4-BE49-F238E27FC236}">
                  <a16:creationId xmlns:a16="http://schemas.microsoft.com/office/drawing/2014/main" id="{864D3230-0DE8-8C40-B5C5-E105368098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5" name="Rectangle 7">
              <a:extLst>
                <a:ext uri="{FF2B5EF4-FFF2-40B4-BE49-F238E27FC236}">
                  <a16:creationId xmlns:a16="http://schemas.microsoft.com/office/drawing/2014/main" id="{D0786350-CF7B-D848-AE1D-E8E07F1291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6" name="Rectangle 8">
              <a:extLst>
                <a:ext uri="{FF2B5EF4-FFF2-40B4-BE49-F238E27FC236}">
                  <a16:creationId xmlns:a16="http://schemas.microsoft.com/office/drawing/2014/main" id="{F42F1E0A-E240-294F-AD49-1D202D6AAA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1757" name="Rectangle 9">
              <a:extLst>
                <a:ext uri="{FF2B5EF4-FFF2-40B4-BE49-F238E27FC236}">
                  <a16:creationId xmlns:a16="http://schemas.microsoft.com/office/drawing/2014/main" id="{7D76E603-B070-3444-807B-4327EEF751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8" name="Rectangle 10">
              <a:extLst>
                <a:ext uri="{FF2B5EF4-FFF2-40B4-BE49-F238E27FC236}">
                  <a16:creationId xmlns:a16="http://schemas.microsoft.com/office/drawing/2014/main" id="{F20CC3CE-7462-D54F-AED1-D5327DBA06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59" name="Rectangle 11">
              <a:extLst>
                <a:ext uri="{FF2B5EF4-FFF2-40B4-BE49-F238E27FC236}">
                  <a16:creationId xmlns:a16="http://schemas.microsoft.com/office/drawing/2014/main" id="{25292A93-7B99-4640-AC2C-50C3E43B56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60" name="Rectangle 12">
              <a:extLst>
                <a:ext uri="{FF2B5EF4-FFF2-40B4-BE49-F238E27FC236}">
                  <a16:creationId xmlns:a16="http://schemas.microsoft.com/office/drawing/2014/main" id="{EE1DA423-CBFA-8B44-B6DB-1FF8544CCE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61" name="Rectangle 13">
              <a:extLst>
                <a:ext uri="{FF2B5EF4-FFF2-40B4-BE49-F238E27FC236}">
                  <a16:creationId xmlns:a16="http://schemas.microsoft.com/office/drawing/2014/main" id="{E23E6CD2-7F7E-EC43-952F-7428A390F4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1762" name="Rectangle 14">
              <a:extLst>
                <a:ext uri="{FF2B5EF4-FFF2-40B4-BE49-F238E27FC236}">
                  <a16:creationId xmlns:a16="http://schemas.microsoft.com/office/drawing/2014/main" id="{C173E2EC-9403-6E45-9090-AB3AAC5CE1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63" name="Rectangle 15">
              <a:extLst>
                <a:ext uri="{FF2B5EF4-FFF2-40B4-BE49-F238E27FC236}">
                  <a16:creationId xmlns:a16="http://schemas.microsoft.com/office/drawing/2014/main" id="{7889EA72-6F9D-4841-9415-8B4F7B56EA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1764" name="Rectangle 16">
              <a:extLst>
                <a:ext uri="{FF2B5EF4-FFF2-40B4-BE49-F238E27FC236}">
                  <a16:creationId xmlns:a16="http://schemas.microsoft.com/office/drawing/2014/main" id="{E41567E0-ED85-484C-BA0D-CB0D84BB0A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1765" name="Rectangle 17">
              <a:extLst>
                <a:ext uri="{FF2B5EF4-FFF2-40B4-BE49-F238E27FC236}">
                  <a16:creationId xmlns:a16="http://schemas.microsoft.com/office/drawing/2014/main" id="{3DB643E6-6883-3948-BF8C-B00F3C16B6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1766" name="Rectangle 18">
              <a:extLst>
                <a:ext uri="{FF2B5EF4-FFF2-40B4-BE49-F238E27FC236}">
                  <a16:creationId xmlns:a16="http://schemas.microsoft.com/office/drawing/2014/main" id="{B7B80695-B9C9-DC43-9999-CDA539F113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767" name="Rectangle 19">
              <a:extLst>
                <a:ext uri="{FF2B5EF4-FFF2-40B4-BE49-F238E27FC236}">
                  <a16:creationId xmlns:a16="http://schemas.microsoft.com/office/drawing/2014/main" id="{D2CE359A-3486-EE48-A31D-11728F580C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1768" name="Rectangle 20">
              <a:extLst>
                <a:ext uri="{FF2B5EF4-FFF2-40B4-BE49-F238E27FC236}">
                  <a16:creationId xmlns:a16="http://schemas.microsoft.com/office/drawing/2014/main" id="{C94EEC90-62C3-C645-8F7E-75FFE929C7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1769" name="Rectangle 21">
              <a:extLst>
                <a:ext uri="{FF2B5EF4-FFF2-40B4-BE49-F238E27FC236}">
                  <a16:creationId xmlns:a16="http://schemas.microsoft.com/office/drawing/2014/main" id="{D0F39811-8B01-AE45-B1C9-A960D5492C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0" name="Rectangle 22">
              <a:extLst>
                <a:ext uri="{FF2B5EF4-FFF2-40B4-BE49-F238E27FC236}">
                  <a16:creationId xmlns:a16="http://schemas.microsoft.com/office/drawing/2014/main" id="{250F0586-CD2D-E046-A764-B4D71A248A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771" name="Rectangle 23">
              <a:extLst>
                <a:ext uri="{FF2B5EF4-FFF2-40B4-BE49-F238E27FC236}">
                  <a16:creationId xmlns:a16="http://schemas.microsoft.com/office/drawing/2014/main" id="{2B437B5F-9101-7A42-BD59-A1A29B8EC3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2" name="Rectangle 24">
              <a:extLst>
                <a:ext uri="{FF2B5EF4-FFF2-40B4-BE49-F238E27FC236}">
                  <a16:creationId xmlns:a16="http://schemas.microsoft.com/office/drawing/2014/main" id="{4985F445-B383-524D-B44D-6996D1898D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3" name="Rectangle 25">
              <a:extLst>
                <a:ext uri="{FF2B5EF4-FFF2-40B4-BE49-F238E27FC236}">
                  <a16:creationId xmlns:a16="http://schemas.microsoft.com/office/drawing/2014/main" id="{CDF0EC4A-060E-EA4A-AFA9-C4643619D7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4" name="Rectangle 26">
              <a:extLst>
                <a:ext uri="{FF2B5EF4-FFF2-40B4-BE49-F238E27FC236}">
                  <a16:creationId xmlns:a16="http://schemas.microsoft.com/office/drawing/2014/main" id="{27151D80-397D-924E-A031-27D2BA07D3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1775" name="Rectangle 27">
              <a:extLst>
                <a:ext uri="{FF2B5EF4-FFF2-40B4-BE49-F238E27FC236}">
                  <a16:creationId xmlns:a16="http://schemas.microsoft.com/office/drawing/2014/main" id="{9E6A4D98-1E99-E14C-941C-6008B77BAD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76" name="Rectangle 28">
              <a:extLst>
                <a:ext uri="{FF2B5EF4-FFF2-40B4-BE49-F238E27FC236}">
                  <a16:creationId xmlns:a16="http://schemas.microsoft.com/office/drawing/2014/main" id="{DBD42FA6-2D63-6C4B-B06E-9EEC8E98FD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1777" name="Rectangle 29">
              <a:extLst>
                <a:ext uri="{FF2B5EF4-FFF2-40B4-BE49-F238E27FC236}">
                  <a16:creationId xmlns:a16="http://schemas.microsoft.com/office/drawing/2014/main" id="{BD98ADB2-72CD-C748-A609-3889D50EFD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78" name="Rectangle 30">
              <a:extLst>
                <a:ext uri="{FF2B5EF4-FFF2-40B4-BE49-F238E27FC236}">
                  <a16:creationId xmlns:a16="http://schemas.microsoft.com/office/drawing/2014/main" id="{957BB2C2-7BB1-CB48-AF87-C606033D6A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79" name="Rectangle 31">
              <a:extLst>
                <a:ext uri="{FF2B5EF4-FFF2-40B4-BE49-F238E27FC236}">
                  <a16:creationId xmlns:a16="http://schemas.microsoft.com/office/drawing/2014/main" id="{4ACB47EB-B017-124A-A8B1-CFAA218300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780" name="Rectangle 32">
              <a:extLst>
                <a:ext uri="{FF2B5EF4-FFF2-40B4-BE49-F238E27FC236}">
                  <a16:creationId xmlns:a16="http://schemas.microsoft.com/office/drawing/2014/main" id="{C0307480-67E3-D243-9D6C-B3B67DFCCC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81" name="Rectangle 33">
              <a:extLst>
                <a:ext uri="{FF2B5EF4-FFF2-40B4-BE49-F238E27FC236}">
                  <a16:creationId xmlns:a16="http://schemas.microsoft.com/office/drawing/2014/main" id="{49841671-09A8-1941-B968-1B267D373D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1782" name="Rectangle 34">
              <a:extLst>
                <a:ext uri="{FF2B5EF4-FFF2-40B4-BE49-F238E27FC236}">
                  <a16:creationId xmlns:a16="http://schemas.microsoft.com/office/drawing/2014/main" id="{35BD4A5B-E205-2940-A65C-22C044819B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83" name="Rectangle 35">
              <a:extLst>
                <a:ext uri="{FF2B5EF4-FFF2-40B4-BE49-F238E27FC236}">
                  <a16:creationId xmlns:a16="http://schemas.microsoft.com/office/drawing/2014/main" id="{897B951D-ADDD-F84A-86B6-28E0B4E317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784" name="Rectangle 36">
              <a:extLst>
                <a:ext uri="{FF2B5EF4-FFF2-40B4-BE49-F238E27FC236}">
                  <a16:creationId xmlns:a16="http://schemas.microsoft.com/office/drawing/2014/main" id="{177D295D-1FAF-724B-8C11-2C87697532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85" name="Rectangle 37">
              <a:extLst>
                <a:ext uri="{FF2B5EF4-FFF2-40B4-BE49-F238E27FC236}">
                  <a16:creationId xmlns:a16="http://schemas.microsoft.com/office/drawing/2014/main" id="{A9C896B8-FD22-F84B-9A94-9346759031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1786" name="Rectangle 38">
              <a:extLst>
                <a:ext uri="{FF2B5EF4-FFF2-40B4-BE49-F238E27FC236}">
                  <a16:creationId xmlns:a16="http://schemas.microsoft.com/office/drawing/2014/main" id="{C15EF3C0-25F4-CC4F-BAE3-BCF7EE8392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1787" name="Rectangle 39">
              <a:extLst>
                <a:ext uri="{FF2B5EF4-FFF2-40B4-BE49-F238E27FC236}">
                  <a16:creationId xmlns:a16="http://schemas.microsoft.com/office/drawing/2014/main" id="{51B1EC63-0F63-8A47-B395-933B320EB8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88" name="Rectangle 40">
              <a:extLst>
                <a:ext uri="{FF2B5EF4-FFF2-40B4-BE49-F238E27FC236}">
                  <a16:creationId xmlns:a16="http://schemas.microsoft.com/office/drawing/2014/main" id="{D839EDE8-C806-FB43-9DE0-D73BF6BA6C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789" name="Rectangle 41">
              <a:extLst>
                <a:ext uri="{FF2B5EF4-FFF2-40B4-BE49-F238E27FC236}">
                  <a16:creationId xmlns:a16="http://schemas.microsoft.com/office/drawing/2014/main" id="{27BC729F-0B25-FA4D-8BE8-1137F8FA79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0" name="Rectangle 42">
              <a:extLst>
                <a:ext uri="{FF2B5EF4-FFF2-40B4-BE49-F238E27FC236}">
                  <a16:creationId xmlns:a16="http://schemas.microsoft.com/office/drawing/2014/main" id="{6C8DFC51-E7EC-164E-A324-6C01105A02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1" name="Rectangle 43">
              <a:extLst>
                <a:ext uri="{FF2B5EF4-FFF2-40B4-BE49-F238E27FC236}">
                  <a16:creationId xmlns:a16="http://schemas.microsoft.com/office/drawing/2014/main" id="{B6E99F15-7525-4E4F-BD9D-52180EC647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2" name="Rectangle 44">
              <a:extLst>
                <a:ext uri="{FF2B5EF4-FFF2-40B4-BE49-F238E27FC236}">
                  <a16:creationId xmlns:a16="http://schemas.microsoft.com/office/drawing/2014/main" id="{CFBB1ACE-822F-2447-9769-1B4897F6D9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1793" name="Rectangle 45">
              <a:extLst>
                <a:ext uri="{FF2B5EF4-FFF2-40B4-BE49-F238E27FC236}">
                  <a16:creationId xmlns:a16="http://schemas.microsoft.com/office/drawing/2014/main" id="{0F3960BA-E9A8-F14A-908C-E5C422A3D1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794" name="Rectangle 46">
              <a:extLst>
                <a:ext uri="{FF2B5EF4-FFF2-40B4-BE49-F238E27FC236}">
                  <a16:creationId xmlns:a16="http://schemas.microsoft.com/office/drawing/2014/main" id="{46A8E6A9-2C8E-8C44-A20C-47FEEAEFF4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5" name="Rectangle 47">
              <a:extLst>
                <a:ext uri="{FF2B5EF4-FFF2-40B4-BE49-F238E27FC236}">
                  <a16:creationId xmlns:a16="http://schemas.microsoft.com/office/drawing/2014/main" id="{007105D5-8877-8640-B244-B73F0A797F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796" name="Rectangle 50">
              <a:extLst>
                <a:ext uri="{FF2B5EF4-FFF2-40B4-BE49-F238E27FC236}">
                  <a16:creationId xmlns:a16="http://schemas.microsoft.com/office/drawing/2014/main" id="{945C9170-2D73-044B-812C-03DBBF82D7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7" name="Rectangle 52">
              <a:extLst>
                <a:ext uri="{FF2B5EF4-FFF2-40B4-BE49-F238E27FC236}">
                  <a16:creationId xmlns:a16="http://schemas.microsoft.com/office/drawing/2014/main" id="{1DEEF468-AE0A-A04B-9295-CB5AC87C30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8" name="Rectangle 53">
              <a:extLst>
                <a:ext uri="{FF2B5EF4-FFF2-40B4-BE49-F238E27FC236}">
                  <a16:creationId xmlns:a16="http://schemas.microsoft.com/office/drawing/2014/main" id="{2AEC5D62-7014-AF45-9BDC-1A695F2A80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799" name="Rectangle 55">
              <a:extLst>
                <a:ext uri="{FF2B5EF4-FFF2-40B4-BE49-F238E27FC236}">
                  <a16:creationId xmlns:a16="http://schemas.microsoft.com/office/drawing/2014/main" id="{CBBE0F58-FF40-D24C-B3A9-586838806D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800" name="Rectangle 56">
              <a:extLst>
                <a:ext uri="{FF2B5EF4-FFF2-40B4-BE49-F238E27FC236}">
                  <a16:creationId xmlns:a16="http://schemas.microsoft.com/office/drawing/2014/main" id="{9E7B1D99-65EF-8C46-82B9-96AA8C2C42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1" name="Rectangle 57">
              <a:extLst>
                <a:ext uri="{FF2B5EF4-FFF2-40B4-BE49-F238E27FC236}">
                  <a16:creationId xmlns:a16="http://schemas.microsoft.com/office/drawing/2014/main" id="{95BCD532-92CA-254B-95C3-27C259E048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802" name="Rectangle 58">
              <a:extLst>
                <a:ext uri="{FF2B5EF4-FFF2-40B4-BE49-F238E27FC236}">
                  <a16:creationId xmlns:a16="http://schemas.microsoft.com/office/drawing/2014/main" id="{992FA8B1-E33E-5343-BB55-9805EB648F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6091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</a:t>
              </a:r>
              <a:endParaRPr lang="en-US" altLang="en-US" sz="3200" b="0"/>
            </a:p>
          </p:txBody>
        </p:sp>
        <p:sp>
          <p:nvSpPr>
            <p:cNvPr id="31803" name="Rectangle 60">
              <a:extLst>
                <a:ext uri="{FF2B5EF4-FFF2-40B4-BE49-F238E27FC236}">
                  <a16:creationId xmlns:a16="http://schemas.microsoft.com/office/drawing/2014/main" id="{106F5AB8-641B-1145-A832-D777DFEBAF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4" name="Rectangle 62">
              <a:extLst>
                <a:ext uri="{FF2B5EF4-FFF2-40B4-BE49-F238E27FC236}">
                  <a16:creationId xmlns:a16="http://schemas.microsoft.com/office/drawing/2014/main" id="{CE6A915F-D020-7845-99CB-35BC653188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5" name="Rectangle 63">
              <a:extLst>
                <a:ext uri="{FF2B5EF4-FFF2-40B4-BE49-F238E27FC236}">
                  <a16:creationId xmlns:a16="http://schemas.microsoft.com/office/drawing/2014/main" id="{BFF9599B-0716-2246-B06F-3C03FE050F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6" name="Rectangle 65">
              <a:extLst>
                <a:ext uri="{FF2B5EF4-FFF2-40B4-BE49-F238E27FC236}">
                  <a16:creationId xmlns:a16="http://schemas.microsoft.com/office/drawing/2014/main" id="{5356BB36-7456-3E41-A88F-F5852270F3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807" name="Rectangle 66">
              <a:extLst>
                <a:ext uri="{FF2B5EF4-FFF2-40B4-BE49-F238E27FC236}">
                  <a16:creationId xmlns:a16="http://schemas.microsoft.com/office/drawing/2014/main" id="{90C49CB6-1725-874F-9065-CB23E143AB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08" name="Rectangle 67">
              <a:extLst>
                <a:ext uri="{FF2B5EF4-FFF2-40B4-BE49-F238E27FC236}">
                  <a16:creationId xmlns:a16="http://schemas.microsoft.com/office/drawing/2014/main" id="{C74F9F2B-DD78-F745-86C6-3BFC56213B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1809" name="Rectangle 70">
              <a:extLst>
                <a:ext uri="{FF2B5EF4-FFF2-40B4-BE49-F238E27FC236}">
                  <a16:creationId xmlns:a16="http://schemas.microsoft.com/office/drawing/2014/main" id="{314E282E-01A8-6A48-9D7E-81E909FB1B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0" name="Rectangle 72">
              <a:extLst>
                <a:ext uri="{FF2B5EF4-FFF2-40B4-BE49-F238E27FC236}">
                  <a16:creationId xmlns:a16="http://schemas.microsoft.com/office/drawing/2014/main" id="{7A74A61B-4282-B04E-A748-442F6EDAD6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1" name="Rectangle 73">
              <a:extLst>
                <a:ext uri="{FF2B5EF4-FFF2-40B4-BE49-F238E27FC236}">
                  <a16:creationId xmlns:a16="http://schemas.microsoft.com/office/drawing/2014/main" id="{0FB7EC09-2A1B-374F-8664-BCABBCC9DD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2" name="Rectangle 75">
              <a:extLst>
                <a:ext uri="{FF2B5EF4-FFF2-40B4-BE49-F238E27FC236}">
                  <a16:creationId xmlns:a16="http://schemas.microsoft.com/office/drawing/2014/main" id="{0378C777-C526-384B-BA07-40A5FF3925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813" name="Rectangle 76">
              <a:extLst>
                <a:ext uri="{FF2B5EF4-FFF2-40B4-BE49-F238E27FC236}">
                  <a16:creationId xmlns:a16="http://schemas.microsoft.com/office/drawing/2014/main" id="{74ADE5D6-5004-814C-95CB-9127AD87C6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4" name="Rectangle 77">
              <a:extLst>
                <a:ext uri="{FF2B5EF4-FFF2-40B4-BE49-F238E27FC236}">
                  <a16:creationId xmlns:a16="http://schemas.microsoft.com/office/drawing/2014/main" id="{DDB746A7-7426-3B4D-90A1-192DBF2B55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1815" name="Rectangle 80">
              <a:extLst>
                <a:ext uri="{FF2B5EF4-FFF2-40B4-BE49-F238E27FC236}">
                  <a16:creationId xmlns:a16="http://schemas.microsoft.com/office/drawing/2014/main" id="{D6BF19C1-0B0F-C249-85C2-5F7A76FF6A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6" name="Rectangle 82">
              <a:extLst>
                <a:ext uri="{FF2B5EF4-FFF2-40B4-BE49-F238E27FC236}">
                  <a16:creationId xmlns:a16="http://schemas.microsoft.com/office/drawing/2014/main" id="{E91DCAB1-7FC9-CF43-A456-BC07C05ED9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1817" name="Rectangle 83">
              <a:extLst>
                <a:ext uri="{FF2B5EF4-FFF2-40B4-BE49-F238E27FC236}">
                  <a16:creationId xmlns:a16="http://schemas.microsoft.com/office/drawing/2014/main" id="{329C3D59-CBAC-1040-9BF8-528F1F757C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31750" name="Rectangle 2">
            <a:extLst>
              <a:ext uri="{FF2B5EF4-FFF2-40B4-BE49-F238E27FC236}">
                <a16:creationId xmlns:a16="http://schemas.microsoft.com/office/drawing/2014/main" id="{A896F93F-E2AB-704E-9350-5617A62AC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886200"/>
            <a:ext cx="1447800" cy="457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1751" name="Rectangle 76">
            <a:extLst>
              <a:ext uri="{FF2B5EF4-FFF2-40B4-BE49-F238E27FC236}">
                <a16:creationId xmlns:a16="http://schemas.microsoft.com/office/drawing/2014/main" id="{0F720B10-C4F4-CC4D-9F3D-26B07228F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927351"/>
            <a:ext cx="906462" cy="164782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2">
            <a:extLst>
              <a:ext uri="{FF2B5EF4-FFF2-40B4-BE49-F238E27FC236}">
                <a16:creationId xmlns:a16="http://schemas.microsoft.com/office/drawing/2014/main" id="{CBC092AD-62BF-E74A-889A-A39B52DF6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2770" name="TextBox 7">
            <a:extLst>
              <a:ext uri="{FF2B5EF4-FFF2-40B4-BE49-F238E27FC236}">
                <a16:creationId xmlns:a16="http://schemas.microsoft.com/office/drawing/2014/main" id="{5F7181BA-B484-CC4F-B6C0-13E2260D7A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2771" name="Group 8">
            <a:extLst>
              <a:ext uri="{FF2B5EF4-FFF2-40B4-BE49-F238E27FC236}">
                <a16:creationId xmlns:a16="http://schemas.microsoft.com/office/drawing/2014/main" id="{B6561FDE-53CF-D84F-936E-435BA4DA9F37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2844" name="TextBox 9">
              <a:extLst>
                <a:ext uri="{FF2B5EF4-FFF2-40B4-BE49-F238E27FC236}">
                  <a16:creationId xmlns:a16="http://schemas.microsoft.com/office/drawing/2014/main" id="{3B31ECFC-6844-6740-AE34-DF9233FDFC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2845" name="Straight Connector 10">
              <a:extLst>
                <a:ext uri="{FF2B5EF4-FFF2-40B4-BE49-F238E27FC236}">
                  <a16:creationId xmlns:a16="http://schemas.microsoft.com/office/drawing/2014/main" id="{6E915EC7-10AA-A243-B0E3-5CA229F10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2772" name="TextBox 11">
            <a:extLst>
              <a:ext uri="{FF2B5EF4-FFF2-40B4-BE49-F238E27FC236}">
                <a16:creationId xmlns:a16="http://schemas.microsoft.com/office/drawing/2014/main" id="{05F6B4A0-73A1-3A4D-BA56-99C9F39CD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2773" name="Group 1">
            <a:extLst>
              <a:ext uri="{FF2B5EF4-FFF2-40B4-BE49-F238E27FC236}">
                <a16:creationId xmlns:a16="http://schemas.microsoft.com/office/drawing/2014/main" id="{4675D847-07FB-E649-B7DB-F0CE80CA1062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2774" name="Rectangle 4">
              <a:extLst>
                <a:ext uri="{FF2B5EF4-FFF2-40B4-BE49-F238E27FC236}">
                  <a16:creationId xmlns:a16="http://schemas.microsoft.com/office/drawing/2014/main" id="{8AF223B7-3ADD-2541-9EB1-A060D98ECD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75" name="Rectangle 5">
              <a:extLst>
                <a:ext uri="{FF2B5EF4-FFF2-40B4-BE49-F238E27FC236}">
                  <a16:creationId xmlns:a16="http://schemas.microsoft.com/office/drawing/2014/main" id="{813E602F-35E0-8044-91BD-7DD6546F01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76" name="Rectangle 6">
              <a:extLst>
                <a:ext uri="{FF2B5EF4-FFF2-40B4-BE49-F238E27FC236}">
                  <a16:creationId xmlns:a16="http://schemas.microsoft.com/office/drawing/2014/main" id="{FD2D0C56-5145-4C4D-9B91-F31DCAA3E0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77" name="Rectangle 7">
              <a:extLst>
                <a:ext uri="{FF2B5EF4-FFF2-40B4-BE49-F238E27FC236}">
                  <a16:creationId xmlns:a16="http://schemas.microsoft.com/office/drawing/2014/main" id="{6E4F0337-FC15-1D44-BC43-410BE3FDFC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78" name="Rectangle 8">
              <a:extLst>
                <a:ext uri="{FF2B5EF4-FFF2-40B4-BE49-F238E27FC236}">
                  <a16:creationId xmlns:a16="http://schemas.microsoft.com/office/drawing/2014/main" id="{35760A27-60C3-7E40-BEC6-4C49ABE06C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2779" name="Rectangle 9">
              <a:extLst>
                <a:ext uri="{FF2B5EF4-FFF2-40B4-BE49-F238E27FC236}">
                  <a16:creationId xmlns:a16="http://schemas.microsoft.com/office/drawing/2014/main" id="{DCF3890E-CD1F-C84F-BD98-B2B4DE00D5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0" name="Rectangle 10">
              <a:extLst>
                <a:ext uri="{FF2B5EF4-FFF2-40B4-BE49-F238E27FC236}">
                  <a16:creationId xmlns:a16="http://schemas.microsoft.com/office/drawing/2014/main" id="{982AA654-43C7-2842-8A2D-D32E7AC0FA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1" name="Rectangle 11">
              <a:extLst>
                <a:ext uri="{FF2B5EF4-FFF2-40B4-BE49-F238E27FC236}">
                  <a16:creationId xmlns:a16="http://schemas.microsoft.com/office/drawing/2014/main" id="{8DA150AC-53CD-E147-BA91-DD9E95DE4C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2" name="Rectangle 12">
              <a:extLst>
                <a:ext uri="{FF2B5EF4-FFF2-40B4-BE49-F238E27FC236}">
                  <a16:creationId xmlns:a16="http://schemas.microsoft.com/office/drawing/2014/main" id="{D191C6DD-FD38-934A-B3C7-7A365FBF09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3" name="Rectangle 13">
              <a:extLst>
                <a:ext uri="{FF2B5EF4-FFF2-40B4-BE49-F238E27FC236}">
                  <a16:creationId xmlns:a16="http://schemas.microsoft.com/office/drawing/2014/main" id="{986F2AB3-9616-0142-AF64-0EF0A53364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2784" name="Rectangle 14">
              <a:extLst>
                <a:ext uri="{FF2B5EF4-FFF2-40B4-BE49-F238E27FC236}">
                  <a16:creationId xmlns:a16="http://schemas.microsoft.com/office/drawing/2014/main" id="{37409E44-7157-6247-9883-5C08B2B405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85" name="Rectangle 15">
              <a:extLst>
                <a:ext uri="{FF2B5EF4-FFF2-40B4-BE49-F238E27FC236}">
                  <a16:creationId xmlns:a16="http://schemas.microsoft.com/office/drawing/2014/main" id="{FE6BB7B0-0911-334E-AFE4-A48752FEF2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2786" name="Rectangle 16">
              <a:extLst>
                <a:ext uri="{FF2B5EF4-FFF2-40B4-BE49-F238E27FC236}">
                  <a16:creationId xmlns:a16="http://schemas.microsoft.com/office/drawing/2014/main" id="{6C509F61-0F2E-1545-8872-48251BC1B9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2787" name="Rectangle 17">
              <a:extLst>
                <a:ext uri="{FF2B5EF4-FFF2-40B4-BE49-F238E27FC236}">
                  <a16:creationId xmlns:a16="http://schemas.microsoft.com/office/drawing/2014/main" id="{83D41166-D976-7E40-9D9E-DA66F310D9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2788" name="Rectangle 18">
              <a:extLst>
                <a:ext uri="{FF2B5EF4-FFF2-40B4-BE49-F238E27FC236}">
                  <a16:creationId xmlns:a16="http://schemas.microsoft.com/office/drawing/2014/main" id="{BA98AA0A-0C55-1840-91B9-466A6BFAC7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789" name="Rectangle 19">
              <a:extLst>
                <a:ext uri="{FF2B5EF4-FFF2-40B4-BE49-F238E27FC236}">
                  <a16:creationId xmlns:a16="http://schemas.microsoft.com/office/drawing/2014/main" id="{E7372791-3A00-9B4F-A266-5BF8C119E1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2790" name="Rectangle 20">
              <a:extLst>
                <a:ext uri="{FF2B5EF4-FFF2-40B4-BE49-F238E27FC236}">
                  <a16:creationId xmlns:a16="http://schemas.microsoft.com/office/drawing/2014/main" id="{A1C58E13-E519-2C47-8BB5-203EBBD08E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2791" name="Rectangle 21">
              <a:extLst>
                <a:ext uri="{FF2B5EF4-FFF2-40B4-BE49-F238E27FC236}">
                  <a16:creationId xmlns:a16="http://schemas.microsoft.com/office/drawing/2014/main" id="{0DBD94BD-3CB8-3546-A8B2-080CBA6EF9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92" name="Rectangle 22">
              <a:extLst>
                <a:ext uri="{FF2B5EF4-FFF2-40B4-BE49-F238E27FC236}">
                  <a16:creationId xmlns:a16="http://schemas.microsoft.com/office/drawing/2014/main" id="{40B7C955-5907-D142-A1FF-8B46915C8B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793" name="Rectangle 23">
              <a:extLst>
                <a:ext uri="{FF2B5EF4-FFF2-40B4-BE49-F238E27FC236}">
                  <a16:creationId xmlns:a16="http://schemas.microsoft.com/office/drawing/2014/main" id="{C4900EDA-A547-8C4B-8D89-84808B4008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94" name="Rectangle 24">
              <a:extLst>
                <a:ext uri="{FF2B5EF4-FFF2-40B4-BE49-F238E27FC236}">
                  <a16:creationId xmlns:a16="http://schemas.microsoft.com/office/drawing/2014/main" id="{7D5DE7A0-45C8-B240-B05D-D0C575212B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95" name="Rectangle 25">
              <a:extLst>
                <a:ext uri="{FF2B5EF4-FFF2-40B4-BE49-F238E27FC236}">
                  <a16:creationId xmlns:a16="http://schemas.microsoft.com/office/drawing/2014/main" id="{60CDCC27-8ED0-A848-AC35-12B1A5D915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796" name="Rectangle 26">
              <a:extLst>
                <a:ext uri="{FF2B5EF4-FFF2-40B4-BE49-F238E27FC236}">
                  <a16:creationId xmlns:a16="http://schemas.microsoft.com/office/drawing/2014/main" id="{09D86515-2B73-E344-B26E-ECA2E5EC86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2797" name="Rectangle 27">
              <a:extLst>
                <a:ext uri="{FF2B5EF4-FFF2-40B4-BE49-F238E27FC236}">
                  <a16:creationId xmlns:a16="http://schemas.microsoft.com/office/drawing/2014/main" id="{5D00F1D8-42FA-014E-9639-253678F2B2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798" name="Rectangle 28">
              <a:extLst>
                <a:ext uri="{FF2B5EF4-FFF2-40B4-BE49-F238E27FC236}">
                  <a16:creationId xmlns:a16="http://schemas.microsoft.com/office/drawing/2014/main" id="{75009821-1565-5844-9209-C6AF02E6A6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2799" name="Rectangle 29">
              <a:extLst>
                <a:ext uri="{FF2B5EF4-FFF2-40B4-BE49-F238E27FC236}">
                  <a16:creationId xmlns:a16="http://schemas.microsoft.com/office/drawing/2014/main" id="{C5270C72-7CFD-0445-BD38-5D3AA06E62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0" name="Rectangle 30">
              <a:extLst>
                <a:ext uri="{FF2B5EF4-FFF2-40B4-BE49-F238E27FC236}">
                  <a16:creationId xmlns:a16="http://schemas.microsoft.com/office/drawing/2014/main" id="{6AD1FE91-0BAE-0A45-ACDB-7F0DE6939D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01" name="Rectangle 31">
              <a:extLst>
                <a:ext uri="{FF2B5EF4-FFF2-40B4-BE49-F238E27FC236}">
                  <a16:creationId xmlns:a16="http://schemas.microsoft.com/office/drawing/2014/main" id="{947DA351-788C-DC44-BDE9-80BDDBB35E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02" name="Rectangle 32">
              <a:extLst>
                <a:ext uri="{FF2B5EF4-FFF2-40B4-BE49-F238E27FC236}">
                  <a16:creationId xmlns:a16="http://schemas.microsoft.com/office/drawing/2014/main" id="{19E23AF5-4A72-AF48-B744-BF4206973D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3" name="Rectangle 33">
              <a:extLst>
                <a:ext uri="{FF2B5EF4-FFF2-40B4-BE49-F238E27FC236}">
                  <a16:creationId xmlns:a16="http://schemas.microsoft.com/office/drawing/2014/main" id="{49A4F4EF-BA84-D84E-98F1-4D9C1A62D4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2804" name="Rectangle 34">
              <a:extLst>
                <a:ext uri="{FF2B5EF4-FFF2-40B4-BE49-F238E27FC236}">
                  <a16:creationId xmlns:a16="http://schemas.microsoft.com/office/drawing/2014/main" id="{1F45367C-8EC7-8C41-83BB-7784EF9D6D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5" name="Rectangle 35">
              <a:extLst>
                <a:ext uri="{FF2B5EF4-FFF2-40B4-BE49-F238E27FC236}">
                  <a16:creationId xmlns:a16="http://schemas.microsoft.com/office/drawing/2014/main" id="{80E230D2-F0AC-3746-8FC7-786410A2C5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06" name="Rectangle 36">
              <a:extLst>
                <a:ext uri="{FF2B5EF4-FFF2-40B4-BE49-F238E27FC236}">
                  <a16:creationId xmlns:a16="http://schemas.microsoft.com/office/drawing/2014/main" id="{F130E459-327F-954B-A9BA-FE99E9BD89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7" name="Rectangle 37">
              <a:extLst>
                <a:ext uri="{FF2B5EF4-FFF2-40B4-BE49-F238E27FC236}">
                  <a16:creationId xmlns:a16="http://schemas.microsoft.com/office/drawing/2014/main" id="{93B29846-A1AD-1C4E-A47A-F9BF57C8BE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2808" name="Rectangle 38">
              <a:extLst>
                <a:ext uri="{FF2B5EF4-FFF2-40B4-BE49-F238E27FC236}">
                  <a16:creationId xmlns:a16="http://schemas.microsoft.com/office/drawing/2014/main" id="{A6FE8A0C-619A-5048-9257-AF276A3490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2809" name="Rectangle 39">
              <a:extLst>
                <a:ext uri="{FF2B5EF4-FFF2-40B4-BE49-F238E27FC236}">
                  <a16:creationId xmlns:a16="http://schemas.microsoft.com/office/drawing/2014/main" id="{16A3F3EA-DA50-8E41-B884-CA6D286883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0" name="Rectangle 40">
              <a:extLst>
                <a:ext uri="{FF2B5EF4-FFF2-40B4-BE49-F238E27FC236}">
                  <a16:creationId xmlns:a16="http://schemas.microsoft.com/office/drawing/2014/main" id="{D86BA1D7-7C29-8F4C-B84E-48AA32D480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11" name="Rectangle 41">
              <a:extLst>
                <a:ext uri="{FF2B5EF4-FFF2-40B4-BE49-F238E27FC236}">
                  <a16:creationId xmlns:a16="http://schemas.microsoft.com/office/drawing/2014/main" id="{AFAE1AB7-8369-DC40-AB21-75A4C08A10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2" name="Rectangle 42">
              <a:extLst>
                <a:ext uri="{FF2B5EF4-FFF2-40B4-BE49-F238E27FC236}">
                  <a16:creationId xmlns:a16="http://schemas.microsoft.com/office/drawing/2014/main" id="{8E517154-2DBD-8046-8A0B-A449CD31C2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3" name="Rectangle 43">
              <a:extLst>
                <a:ext uri="{FF2B5EF4-FFF2-40B4-BE49-F238E27FC236}">
                  <a16:creationId xmlns:a16="http://schemas.microsoft.com/office/drawing/2014/main" id="{579CDFE7-B49A-E44B-8C79-A0176CD476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4" name="Rectangle 44">
              <a:extLst>
                <a:ext uri="{FF2B5EF4-FFF2-40B4-BE49-F238E27FC236}">
                  <a16:creationId xmlns:a16="http://schemas.microsoft.com/office/drawing/2014/main" id="{9B959577-F6DA-284A-93CA-BBA02DBAF6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2815" name="Rectangle 45">
              <a:extLst>
                <a:ext uri="{FF2B5EF4-FFF2-40B4-BE49-F238E27FC236}">
                  <a16:creationId xmlns:a16="http://schemas.microsoft.com/office/drawing/2014/main" id="{378EC234-B17E-EF43-8D70-97E3A9A11E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16" name="Rectangle 46">
              <a:extLst>
                <a:ext uri="{FF2B5EF4-FFF2-40B4-BE49-F238E27FC236}">
                  <a16:creationId xmlns:a16="http://schemas.microsoft.com/office/drawing/2014/main" id="{CC86B6A8-65FE-D94C-9EC8-5A219E6391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7" name="Rectangle 47">
              <a:extLst>
                <a:ext uri="{FF2B5EF4-FFF2-40B4-BE49-F238E27FC236}">
                  <a16:creationId xmlns:a16="http://schemas.microsoft.com/office/drawing/2014/main" id="{DE87DF06-28CF-F643-8A71-83D6626045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18" name="Rectangle 50">
              <a:extLst>
                <a:ext uri="{FF2B5EF4-FFF2-40B4-BE49-F238E27FC236}">
                  <a16:creationId xmlns:a16="http://schemas.microsoft.com/office/drawing/2014/main" id="{909E1E38-277F-A347-B882-18F2E9043B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19" name="Rectangle 52">
              <a:extLst>
                <a:ext uri="{FF2B5EF4-FFF2-40B4-BE49-F238E27FC236}">
                  <a16:creationId xmlns:a16="http://schemas.microsoft.com/office/drawing/2014/main" id="{53914A5E-C7F2-D042-B25E-10EA3BA514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0" name="Rectangle 53">
              <a:extLst>
                <a:ext uri="{FF2B5EF4-FFF2-40B4-BE49-F238E27FC236}">
                  <a16:creationId xmlns:a16="http://schemas.microsoft.com/office/drawing/2014/main" id="{45E42027-C537-9044-BABF-58404EACFC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1" name="Rectangle 54">
              <a:extLst>
                <a:ext uri="{FF2B5EF4-FFF2-40B4-BE49-F238E27FC236}">
                  <a16:creationId xmlns:a16="http://schemas.microsoft.com/office/drawing/2014/main" id="{0394428C-4FFA-E448-ABB5-ABB550C9D3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22" name="Rectangle 55">
              <a:extLst>
                <a:ext uri="{FF2B5EF4-FFF2-40B4-BE49-F238E27FC236}">
                  <a16:creationId xmlns:a16="http://schemas.microsoft.com/office/drawing/2014/main" id="{EA1A5971-6927-2546-BE37-429BDEE9BB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23" name="Rectangle 56">
              <a:extLst>
                <a:ext uri="{FF2B5EF4-FFF2-40B4-BE49-F238E27FC236}">
                  <a16:creationId xmlns:a16="http://schemas.microsoft.com/office/drawing/2014/main" id="{214CF294-D295-FB44-BE95-D5EB194EB7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4" name="Rectangle 57">
              <a:extLst>
                <a:ext uri="{FF2B5EF4-FFF2-40B4-BE49-F238E27FC236}">
                  <a16:creationId xmlns:a16="http://schemas.microsoft.com/office/drawing/2014/main" id="{CD1C01B9-A215-B444-8196-8003160841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25" name="Rectangle 58">
              <a:extLst>
                <a:ext uri="{FF2B5EF4-FFF2-40B4-BE49-F238E27FC236}">
                  <a16:creationId xmlns:a16="http://schemas.microsoft.com/office/drawing/2014/main" id="{B8B2FD49-ACE1-5F42-B3D4-42A8010A54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6091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</a:t>
              </a:r>
              <a:endParaRPr lang="en-US" altLang="en-US" sz="3200" b="0"/>
            </a:p>
          </p:txBody>
        </p:sp>
        <p:sp>
          <p:nvSpPr>
            <p:cNvPr id="32826" name="Rectangle 60">
              <a:extLst>
                <a:ext uri="{FF2B5EF4-FFF2-40B4-BE49-F238E27FC236}">
                  <a16:creationId xmlns:a16="http://schemas.microsoft.com/office/drawing/2014/main" id="{BFA3CC24-87B3-2642-85A5-5294420F42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7" name="Rectangle 62">
              <a:extLst>
                <a:ext uri="{FF2B5EF4-FFF2-40B4-BE49-F238E27FC236}">
                  <a16:creationId xmlns:a16="http://schemas.microsoft.com/office/drawing/2014/main" id="{296F003D-D383-6C4D-8732-D07517929A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8" name="Rectangle 63">
              <a:extLst>
                <a:ext uri="{FF2B5EF4-FFF2-40B4-BE49-F238E27FC236}">
                  <a16:creationId xmlns:a16="http://schemas.microsoft.com/office/drawing/2014/main" id="{4B4E4AE2-FF19-DD42-86D6-8D2048BED4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29" name="Rectangle 64">
              <a:extLst>
                <a:ext uri="{FF2B5EF4-FFF2-40B4-BE49-F238E27FC236}">
                  <a16:creationId xmlns:a16="http://schemas.microsoft.com/office/drawing/2014/main" id="{22BB9CA0-A969-2246-B2C1-159A0BFCC0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30" name="Rectangle 65">
              <a:extLst>
                <a:ext uri="{FF2B5EF4-FFF2-40B4-BE49-F238E27FC236}">
                  <a16:creationId xmlns:a16="http://schemas.microsoft.com/office/drawing/2014/main" id="{43CFD5A5-520E-3C4D-B943-A468517D30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31" name="Rectangle 66">
              <a:extLst>
                <a:ext uri="{FF2B5EF4-FFF2-40B4-BE49-F238E27FC236}">
                  <a16:creationId xmlns:a16="http://schemas.microsoft.com/office/drawing/2014/main" id="{7EE221A9-BC76-0A46-98AC-C02F998D57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2" name="Rectangle 67">
              <a:extLst>
                <a:ext uri="{FF2B5EF4-FFF2-40B4-BE49-F238E27FC236}">
                  <a16:creationId xmlns:a16="http://schemas.microsoft.com/office/drawing/2014/main" id="{A6D58CDA-5F75-CB43-A3A1-4314162A12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33" name="Rectangle 70">
              <a:extLst>
                <a:ext uri="{FF2B5EF4-FFF2-40B4-BE49-F238E27FC236}">
                  <a16:creationId xmlns:a16="http://schemas.microsoft.com/office/drawing/2014/main" id="{70B86457-0A62-5845-93F0-FA9F98DB7F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4" name="Rectangle 72">
              <a:extLst>
                <a:ext uri="{FF2B5EF4-FFF2-40B4-BE49-F238E27FC236}">
                  <a16:creationId xmlns:a16="http://schemas.microsoft.com/office/drawing/2014/main" id="{726E9921-CC01-0045-A48B-A8841E3FD6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5" name="Rectangle 73">
              <a:extLst>
                <a:ext uri="{FF2B5EF4-FFF2-40B4-BE49-F238E27FC236}">
                  <a16:creationId xmlns:a16="http://schemas.microsoft.com/office/drawing/2014/main" id="{CE5A765F-3610-2548-946A-7D260655A0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6" name="Rectangle 74">
              <a:extLst>
                <a:ext uri="{FF2B5EF4-FFF2-40B4-BE49-F238E27FC236}">
                  <a16:creationId xmlns:a16="http://schemas.microsoft.com/office/drawing/2014/main" id="{99317173-DE85-B249-9BCF-E36C9C56D0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2837" name="Rectangle 75">
              <a:extLst>
                <a:ext uri="{FF2B5EF4-FFF2-40B4-BE49-F238E27FC236}">
                  <a16:creationId xmlns:a16="http://schemas.microsoft.com/office/drawing/2014/main" id="{2130DFAF-FA25-9948-9745-05040E3F8B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38" name="Rectangle 76">
              <a:extLst>
                <a:ext uri="{FF2B5EF4-FFF2-40B4-BE49-F238E27FC236}">
                  <a16:creationId xmlns:a16="http://schemas.microsoft.com/office/drawing/2014/main" id="{B9E99D0B-E767-3847-B8F2-99549C372C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39" name="Rectangle 77">
              <a:extLst>
                <a:ext uri="{FF2B5EF4-FFF2-40B4-BE49-F238E27FC236}">
                  <a16:creationId xmlns:a16="http://schemas.microsoft.com/office/drawing/2014/main" id="{C670E71A-B555-0140-AF31-FE6AD1372A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2840" name="Rectangle 80">
              <a:extLst>
                <a:ext uri="{FF2B5EF4-FFF2-40B4-BE49-F238E27FC236}">
                  <a16:creationId xmlns:a16="http://schemas.microsoft.com/office/drawing/2014/main" id="{0320ED6A-CBED-F947-B223-3774E4EAE6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41" name="Rectangle 82">
              <a:extLst>
                <a:ext uri="{FF2B5EF4-FFF2-40B4-BE49-F238E27FC236}">
                  <a16:creationId xmlns:a16="http://schemas.microsoft.com/office/drawing/2014/main" id="{76904EE1-CE3B-F347-8B68-6DD1345114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42" name="Rectangle 83">
              <a:extLst>
                <a:ext uri="{FF2B5EF4-FFF2-40B4-BE49-F238E27FC236}">
                  <a16:creationId xmlns:a16="http://schemas.microsoft.com/office/drawing/2014/main" id="{9331376D-2A22-0C4B-975A-7610D7E9ED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2843" name="Rectangle 84">
              <a:extLst>
                <a:ext uri="{FF2B5EF4-FFF2-40B4-BE49-F238E27FC236}">
                  <a16:creationId xmlns:a16="http://schemas.microsoft.com/office/drawing/2014/main" id="{B0364478-513E-334F-BDF0-59201A648E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9D6FA3F2-D41B-7F4D-900D-69092615FA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 for Today's Lecture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7631E8A7-76E5-0944-A28D-5CAC2AFF72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85800" y="914400"/>
            <a:ext cx="9144000" cy="56388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Given a circuit diagram for a synchronous sequential circuit, the goal is to figure out the FSM that it implements. 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Steps: determine the present state variables, the next state variables, the state-assigned table, the state table, and finally the state diagram.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In other words, the goal is to reverse engineer the circuit.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2">
            <a:extLst>
              <a:ext uri="{FF2B5EF4-FFF2-40B4-BE49-F238E27FC236}">
                <a16:creationId xmlns:a16="http://schemas.microsoft.com/office/drawing/2014/main" id="{415B46C6-44F2-E844-8186-6307BB2A8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3794" name="TextBox 7">
            <a:extLst>
              <a:ext uri="{FF2B5EF4-FFF2-40B4-BE49-F238E27FC236}">
                <a16:creationId xmlns:a16="http://schemas.microsoft.com/office/drawing/2014/main" id="{5791D4BC-1FD8-8844-933E-6BF16EA9C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3795" name="Group 8">
            <a:extLst>
              <a:ext uri="{FF2B5EF4-FFF2-40B4-BE49-F238E27FC236}">
                <a16:creationId xmlns:a16="http://schemas.microsoft.com/office/drawing/2014/main" id="{16DAADDD-470D-7245-9020-8708D329D353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3871" name="TextBox 9">
              <a:extLst>
                <a:ext uri="{FF2B5EF4-FFF2-40B4-BE49-F238E27FC236}">
                  <a16:creationId xmlns:a16="http://schemas.microsoft.com/office/drawing/2014/main" id="{A97EE38A-B877-9B45-A186-A59B5C283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3872" name="Straight Connector 10">
              <a:extLst>
                <a:ext uri="{FF2B5EF4-FFF2-40B4-BE49-F238E27FC236}">
                  <a16:creationId xmlns:a16="http://schemas.microsoft.com/office/drawing/2014/main" id="{D8FA3728-139F-594D-AB7D-04D4228904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3796" name="TextBox 11">
            <a:extLst>
              <a:ext uri="{FF2B5EF4-FFF2-40B4-BE49-F238E27FC236}">
                <a16:creationId xmlns:a16="http://schemas.microsoft.com/office/drawing/2014/main" id="{4D956E95-35C0-614A-8C09-F73564DBA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3797" name="Group 1">
            <a:extLst>
              <a:ext uri="{FF2B5EF4-FFF2-40B4-BE49-F238E27FC236}">
                <a16:creationId xmlns:a16="http://schemas.microsoft.com/office/drawing/2014/main" id="{0268F76F-DD42-B847-BCB8-A574FA272391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3801" name="Rectangle 4">
              <a:extLst>
                <a:ext uri="{FF2B5EF4-FFF2-40B4-BE49-F238E27FC236}">
                  <a16:creationId xmlns:a16="http://schemas.microsoft.com/office/drawing/2014/main" id="{2D7DB130-35D4-A740-A0CF-46AFA10143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2" name="Rectangle 5">
              <a:extLst>
                <a:ext uri="{FF2B5EF4-FFF2-40B4-BE49-F238E27FC236}">
                  <a16:creationId xmlns:a16="http://schemas.microsoft.com/office/drawing/2014/main" id="{BEE5E078-58FD-AF42-B632-6794A6F13B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3" name="Rectangle 6">
              <a:extLst>
                <a:ext uri="{FF2B5EF4-FFF2-40B4-BE49-F238E27FC236}">
                  <a16:creationId xmlns:a16="http://schemas.microsoft.com/office/drawing/2014/main" id="{8DE3CC74-D003-B14D-9AB7-ADA3667058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4" name="Rectangle 7">
              <a:extLst>
                <a:ext uri="{FF2B5EF4-FFF2-40B4-BE49-F238E27FC236}">
                  <a16:creationId xmlns:a16="http://schemas.microsoft.com/office/drawing/2014/main" id="{63A0E941-AC38-4A4F-B878-40CE00C896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5" name="Rectangle 8">
              <a:extLst>
                <a:ext uri="{FF2B5EF4-FFF2-40B4-BE49-F238E27FC236}">
                  <a16:creationId xmlns:a16="http://schemas.microsoft.com/office/drawing/2014/main" id="{180607CA-C4A3-944C-9586-737E62825D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3806" name="Rectangle 9">
              <a:extLst>
                <a:ext uri="{FF2B5EF4-FFF2-40B4-BE49-F238E27FC236}">
                  <a16:creationId xmlns:a16="http://schemas.microsoft.com/office/drawing/2014/main" id="{792A5CF3-FAF0-0C4B-8F9A-7DE590B4F6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7" name="Rectangle 10">
              <a:extLst>
                <a:ext uri="{FF2B5EF4-FFF2-40B4-BE49-F238E27FC236}">
                  <a16:creationId xmlns:a16="http://schemas.microsoft.com/office/drawing/2014/main" id="{202CCDF1-55C4-B44A-BE0A-068B8B8CDD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8" name="Rectangle 11">
              <a:extLst>
                <a:ext uri="{FF2B5EF4-FFF2-40B4-BE49-F238E27FC236}">
                  <a16:creationId xmlns:a16="http://schemas.microsoft.com/office/drawing/2014/main" id="{E5F52E94-E786-9D49-BEED-A0DFB7BA0E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09" name="Rectangle 12">
              <a:extLst>
                <a:ext uri="{FF2B5EF4-FFF2-40B4-BE49-F238E27FC236}">
                  <a16:creationId xmlns:a16="http://schemas.microsoft.com/office/drawing/2014/main" id="{16536156-917C-CC42-BDCF-D077E631F1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10" name="Rectangle 13">
              <a:extLst>
                <a:ext uri="{FF2B5EF4-FFF2-40B4-BE49-F238E27FC236}">
                  <a16:creationId xmlns:a16="http://schemas.microsoft.com/office/drawing/2014/main" id="{B21649CA-20DC-944E-82EA-9416EC8F98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3811" name="Rectangle 14">
              <a:extLst>
                <a:ext uri="{FF2B5EF4-FFF2-40B4-BE49-F238E27FC236}">
                  <a16:creationId xmlns:a16="http://schemas.microsoft.com/office/drawing/2014/main" id="{81F1E81B-9BED-EF4F-AB29-E69EA34F60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12" name="Rectangle 15">
              <a:extLst>
                <a:ext uri="{FF2B5EF4-FFF2-40B4-BE49-F238E27FC236}">
                  <a16:creationId xmlns:a16="http://schemas.microsoft.com/office/drawing/2014/main" id="{BFA2DACB-8845-424D-A8EE-861CCB092C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3813" name="Rectangle 16">
              <a:extLst>
                <a:ext uri="{FF2B5EF4-FFF2-40B4-BE49-F238E27FC236}">
                  <a16:creationId xmlns:a16="http://schemas.microsoft.com/office/drawing/2014/main" id="{C1409FC2-C8D0-8741-AC6F-639BE948C5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3814" name="Rectangle 17">
              <a:extLst>
                <a:ext uri="{FF2B5EF4-FFF2-40B4-BE49-F238E27FC236}">
                  <a16:creationId xmlns:a16="http://schemas.microsoft.com/office/drawing/2014/main" id="{E0F5DD15-EF13-4C43-B022-8F4E941612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3815" name="Rectangle 18">
              <a:extLst>
                <a:ext uri="{FF2B5EF4-FFF2-40B4-BE49-F238E27FC236}">
                  <a16:creationId xmlns:a16="http://schemas.microsoft.com/office/drawing/2014/main" id="{E2089C49-1921-5647-8242-01C0B0D161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16" name="Rectangle 19">
              <a:extLst>
                <a:ext uri="{FF2B5EF4-FFF2-40B4-BE49-F238E27FC236}">
                  <a16:creationId xmlns:a16="http://schemas.microsoft.com/office/drawing/2014/main" id="{52993242-C260-CC45-A0F5-E715FBED7B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3817" name="Rectangle 20">
              <a:extLst>
                <a:ext uri="{FF2B5EF4-FFF2-40B4-BE49-F238E27FC236}">
                  <a16:creationId xmlns:a16="http://schemas.microsoft.com/office/drawing/2014/main" id="{02FEDF53-7686-5142-921F-47EE32CD65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3818" name="Rectangle 21">
              <a:extLst>
                <a:ext uri="{FF2B5EF4-FFF2-40B4-BE49-F238E27FC236}">
                  <a16:creationId xmlns:a16="http://schemas.microsoft.com/office/drawing/2014/main" id="{CC3E82DC-A45B-054F-9CED-9156C9B97D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19" name="Rectangle 22">
              <a:extLst>
                <a:ext uri="{FF2B5EF4-FFF2-40B4-BE49-F238E27FC236}">
                  <a16:creationId xmlns:a16="http://schemas.microsoft.com/office/drawing/2014/main" id="{8FB72E7F-8F12-A649-895E-3FAEA82F68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20" name="Rectangle 23">
              <a:extLst>
                <a:ext uri="{FF2B5EF4-FFF2-40B4-BE49-F238E27FC236}">
                  <a16:creationId xmlns:a16="http://schemas.microsoft.com/office/drawing/2014/main" id="{A65462E3-1887-C44D-8696-F82BF15B5F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21" name="Rectangle 24">
              <a:extLst>
                <a:ext uri="{FF2B5EF4-FFF2-40B4-BE49-F238E27FC236}">
                  <a16:creationId xmlns:a16="http://schemas.microsoft.com/office/drawing/2014/main" id="{D9B9BDD0-30BA-C247-A25C-5E880CA7BE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22" name="Rectangle 25">
              <a:extLst>
                <a:ext uri="{FF2B5EF4-FFF2-40B4-BE49-F238E27FC236}">
                  <a16:creationId xmlns:a16="http://schemas.microsoft.com/office/drawing/2014/main" id="{08883E95-3297-0240-A7F7-9F1759BE4D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23" name="Rectangle 26">
              <a:extLst>
                <a:ext uri="{FF2B5EF4-FFF2-40B4-BE49-F238E27FC236}">
                  <a16:creationId xmlns:a16="http://schemas.microsoft.com/office/drawing/2014/main" id="{564E21D1-29F4-A345-AA7B-EB6115A6DE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3824" name="Rectangle 27">
              <a:extLst>
                <a:ext uri="{FF2B5EF4-FFF2-40B4-BE49-F238E27FC236}">
                  <a16:creationId xmlns:a16="http://schemas.microsoft.com/office/drawing/2014/main" id="{C71A351C-8A76-7243-8612-E9D2395021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25" name="Rectangle 28">
              <a:extLst>
                <a:ext uri="{FF2B5EF4-FFF2-40B4-BE49-F238E27FC236}">
                  <a16:creationId xmlns:a16="http://schemas.microsoft.com/office/drawing/2014/main" id="{1B7F4F25-6E03-5747-947B-14C4374F6B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3826" name="Rectangle 29">
              <a:extLst>
                <a:ext uri="{FF2B5EF4-FFF2-40B4-BE49-F238E27FC236}">
                  <a16:creationId xmlns:a16="http://schemas.microsoft.com/office/drawing/2014/main" id="{654C4CA3-6ECA-7649-B275-6BE8BCD3D1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27" name="Rectangle 30">
              <a:extLst>
                <a:ext uri="{FF2B5EF4-FFF2-40B4-BE49-F238E27FC236}">
                  <a16:creationId xmlns:a16="http://schemas.microsoft.com/office/drawing/2014/main" id="{A936CF0B-D45F-7D4D-96D0-8BA0B78F63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28" name="Rectangle 31">
              <a:extLst>
                <a:ext uri="{FF2B5EF4-FFF2-40B4-BE49-F238E27FC236}">
                  <a16:creationId xmlns:a16="http://schemas.microsoft.com/office/drawing/2014/main" id="{23767FCD-0045-F442-A57E-E638F12473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29" name="Rectangle 32">
              <a:extLst>
                <a:ext uri="{FF2B5EF4-FFF2-40B4-BE49-F238E27FC236}">
                  <a16:creationId xmlns:a16="http://schemas.microsoft.com/office/drawing/2014/main" id="{460C0085-7C42-6F46-A8ED-4798228D12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30" name="Rectangle 33">
              <a:extLst>
                <a:ext uri="{FF2B5EF4-FFF2-40B4-BE49-F238E27FC236}">
                  <a16:creationId xmlns:a16="http://schemas.microsoft.com/office/drawing/2014/main" id="{749A64B7-14E6-4445-A56A-ABCD9708ED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3831" name="Rectangle 34">
              <a:extLst>
                <a:ext uri="{FF2B5EF4-FFF2-40B4-BE49-F238E27FC236}">
                  <a16:creationId xmlns:a16="http://schemas.microsoft.com/office/drawing/2014/main" id="{CB94470E-F203-374C-9C19-5351D00DED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32" name="Rectangle 35">
              <a:extLst>
                <a:ext uri="{FF2B5EF4-FFF2-40B4-BE49-F238E27FC236}">
                  <a16:creationId xmlns:a16="http://schemas.microsoft.com/office/drawing/2014/main" id="{684A25A2-849F-0643-B0D3-2D6EE966C5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33" name="Rectangle 36">
              <a:extLst>
                <a:ext uri="{FF2B5EF4-FFF2-40B4-BE49-F238E27FC236}">
                  <a16:creationId xmlns:a16="http://schemas.microsoft.com/office/drawing/2014/main" id="{B408BE34-43CC-2949-B2AE-C98B2D9C89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34" name="Rectangle 37">
              <a:extLst>
                <a:ext uri="{FF2B5EF4-FFF2-40B4-BE49-F238E27FC236}">
                  <a16:creationId xmlns:a16="http://schemas.microsoft.com/office/drawing/2014/main" id="{A97E3741-961E-5E4A-B8AA-CABE7DEC5A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3835" name="Rectangle 38">
              <a:extLst>
                <a:ext uri="{FF2B5EF4-FFF2-40B4-BE49-F238E27FC236}">
                  <a16:creationId xmlns:a16="http://schemas.microsoft.com/office/drawing/2014/main" id="{50B9A33A-72BA-FF42-AA2D-16715138F4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3836" name="Rectangle 39">
              <a:extLst>
                <a:ext uri="{FF2B5EF4-FFF2-40B4-BE49-F238E27FC236}">
                  <a16:creationId xmlns:a16="http://schemas.microsoft.com/office/drawing/2014/main" id="{0BE51906-9E8E-B04B-8EB7-1477E3B66C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37" name="Rectangle 40">
              <a:extLst>
                <a:ext uri="{FF2B5EF4-FFF2-40B4-BE49-F238E27FC236}">
                  <a16:creationId xmlns:a16="http://schemas.microsoft.com/office/drawing/2014/main" id="{B701600E-3A5E-EC46-8EBD-9C47B4185F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38" name="Rectangle 41">
              <a:extLst>
                <a:ext uri="{FF2B5EF4-FFF2-40B4-BE49-F238E27FC236}">
                  <a16:creationId xmlns:a16="http://schemas.microsoft.com/office/drawing/2014/main" id="{894D845D-A7D1-8C41-A7E5-610532C586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39" name="Rectangle 42">
              <a:extLst>
                <a:ext uri="{FF2B5EF4-FFF2-40B4-BE49-F238E27FC236}">
                  <a16:creationId xmlns:a16="http://schemas.microsoft.com/office/drawing/2014/main" id="{780B5E46-DC2D-1F42-82D7-686B2CCDAF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0" name="Rectangle 43">
              <a:extLst>
                <a:ext uri="{FF2B5EF4-FFF2-40B4-BE49-F238E27FC236}">
                  <a16:creationId xmlns:a16="http://schemas.microsoft.com/office/drawing/2014/main" id="{01C1A186-B1C9-9249-9C6B-CA9CFFB68B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1" name="Rectangle 44">
              <a:extLst>
                <a:ext uri="{FF2B5EF4-FFF2-40B4-BE49-F238E27FC236}">
                  <a16:creationId xmlns:a16="http://schemas.microsoft.com/office/drawing/2014/main" id="{B8FF4EA2-446E-DE49-8B64-0560EC2851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3842" name="Rectangle 45">
              <a:extLst>
                <a:ext uri="{FF2B5EF4-FFF2-40B4-BE49-F238E27FC236}">
                  <a16:creationId xmlns:a16="http://schemas.microsoft.com/office/drawing/2014/main" id="{A6FF9E7D-819D-DC40-8345-37F82F246E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43" name="Rectangle 46">
              <a:extLst>
                <a:ext uri="{FF2B5EF4-FFF2-40B4-BE49-F238E27FC236}">
                  <a16:creationId xmlns:a16="http://schemas.microsoft.com/office/drawing/2014/main" id="{28D396D7-74A8-414D-A4C4-3E6350E1EF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4" name="Rectangle 47">
              <a:extLst>
                <a:ext uri="{FF2B5EF4-FFF2-40B4-BE49-F238E27FC236}">
                  <a16:creationId xmlns:a16="http://schemas.microsoft.com/office/drawing/2014/main" id="{AC690C41-3EC3-0C41-A7A7-1158A65067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45" name="Rectangle 50">
              <a:extLst>
                <a:ext uri="{FF2B5EF4-FFF2-40B4-BE49-F238E27FC236}">
                  <a16:creationId xmlns:a16="http://schemas.microsoft.com/office/drawing/2014/main" id="{4261F0D9-1BCF-F74C-A435-D260EB5E2E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6" name="Rectangle 52">
              <a:extLst>
                <a:ext uri="{FF2B5EF4-FFF2-40B4-BE49-F238E27FC236}">
                  <a16:creationId xmlns:a16="http://schemas.microsoft.com/office/drawing/2014/main" id="{858C94EB-BDA6-C147-98EA-A41D72153E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7" name="Rectangle 53">
              <a:extLst>
                <a:ext uri="{FF2B5EF4-FFF2-40B4-BE49-F238E27FC236}">
                  <a16:creationId xmlns:a16="http://schemas.microsoft.com/office/drawing/2014/main" id="{0C83126C-E54A-2145-827B-00032DEDA9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48" name="Rectangle 54">
              <a:extLst>
                <a:ext uri="{FF2B5EF4-FFF2-40B4-BE49-F238E27FC236}">
                  <a16:creationId xmlns:a16="http://schemas.microsoft.com/office/drawing/2014/main" id="{02033A2B-67E0-9D48-9F87-494EE3FF91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49" name="Rectangle 55">
              <a:extLst>
                <a:ext uri="{FF2B5EF4-FFF2-40B4-BE49-F238E27FC236}">
                  <a16:creationId xmlns:a16="http://schemas.microsoft.com/office/drawing/2014/main" id="{72A9F74C-2DF5-8345-A2D1-B6327411FA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50" name="Rectangle 56">
              <a:extLst>
                <a:ext uri="{FF2B5EF4-FFF2-40B4-BE49-F238E27FC236}">
                  <a16:creationId xmlns:a16="http://schemas.microsoft.com/office/drawing/2014/main" id="{D381D7E9-ED34-F042-9CE9-AD497CB99E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1" name="Rectangle 57">
              <a:extLst>
                <a:ext uri="{FF2B5EF4-FFF2-40B4-BE49-F238E27FC236}">
                  <a16:creationId xmlns:a16="http://schemas.microsoft.com/office/drawing/2014/main" id="{E1074658-136D-FD4A-9C5C-2C01A3DED7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52" name="Rectangle 58">
              <a:extLst>
                <a:ext uri="{FF2B5EF4-FFF2-40B4-BE49-F238E27FC236}">
                  <a16:creationId xmlns:a16="http://schemas.microsoft.com/office/drawing/2014/main" id="{F04356ED-B7F4-234F-9C7C-9AF666EF63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6091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</a:t>
              </a:r>
              <a:endParaRPr lang="en-US" altLang="en-US" sz="3200" b="0"/>
            </a:p>
          </p:txBody>
        </p:sp>
        <p:sp>
          <p:nvSpPr>
            <p:cNvPr id="33853" name="Rectangle 60">
              <a:extLst>
                <a:ext uri="{FF2B5EF4-FFF2-40B4-BE49-F238E27FC236}">
                  <a16:creationId xmlns:a16="http://schemas.microsoft.com/office/drawing/2014/main" id="{ABD267FF-2198-BC4F-8490-986ED68718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4" name="Rectangle 62">
              <a:extLst>
                <a:ext uri="{FF2B5EF4-FFF2-40B4-BE49-F238E27FC236}">
                  <a16:creationId xmlns:a16="http://schemas.microsoft.com/office/drawing/2014/main" id="{67B3228A-32EA-0C43-A5B8-2E6BAA5585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5" name="Rectangle 63">
              <a:extLst>
                <a:ext uri="{FF2B5EF4-FFF2-40B4-BE49-F238E27FC236}">
                  <a16:creationId xmlns:a16="http://schemas.microsoft.com/office/drawing/2014/main" id="{DAE42F2C-13BF-F540-A278-C5E10A87B5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6" name="Rectangle 64">
              <a:extLst>
                <a:ext uri="{FF2B5EF4-FFF2-40B4-BE49-F238E27FC236}">
                  <a16:creationId xmlns:a16="http://schemas.microsoft.com/office/drawing/2014/main" id="{1AFAC17C-0552-2D47-9843-30ABD55E5C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57" name="Rectangle 65">
              <a:extLst>
                <a:ext uri="{FF2B5EF4-FFF2-40B4-BE49-F238E27FC236}">
                  <a16:creationId xmlns:a16="http://schemas.microsoft.com/office/drawing/2014/main" id="{CD14F9EC-6188-1C42-BFB9-0A7E2CACE5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58" name="Rectangle 66">
              <a:extLst>
                <a:ext uri="{FF2B5EF4-FFF2-40B4-BE49-F238E27FC236}">
                  <a16:creationId xmlns:a16="http://schemas.microsoft.com/office/drawing/2014/main" id="{A2E07513-C27E-F341-BCC1-E4B5E1E960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59" name="Rectangle 67">
              <a:extLst>
                <a:ext uri="{FF2B5EF4-FFF2-40B4-BE49-F238E27FC236}">
                  <a16:creationId xmlns:a16="http://schemas.microsoft.com/office/drawing/2014/main" id="{3E639A36-2256-414A-A1F2-229BE5F41C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60" name="Rectangle 70">
              <a:extLst>
                <a:ext uri="{FF2B5EF4-FFF2-40B4-BE49-F238E27FC236}">
                  <a16:creationId xmlns:a16="http://schemas.microsoft.com/office/drawing/2014/main" id="{5ADB8392-6CD2-3245-B8DD-3ED63F9ED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1" name="Rectangle 72">
              <a:extLst>
                <a:ext uri="{FF2B5EF4-FFF2-40B4-BE49-F238E27FC236}">
                  <a16:creationId xmlns:a16="http://schemas.microsoft.com/office/drawing/2014/main" id="{62941F6D-57C4-134D-A7D6-5CEC917A32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2" name="Rectangle 73">
              <a:extLst>
                <a:ext uri="{FF2B5EF4-FFF2-40B4-BE49-F238E27FC236}">
                  <a16:creationId xmlns:a16="http://schemas.microsoft.com/office/drawing/2014/main" id="{2418471B-7A38-AD4F-8270-A2A09884A8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3" name="Rectangle 74">
              <a:extLst>
                <a:ext uri="{FF2B5EF4-FFF2-40B4-BE49-F238E27FC236}">
                  <a16:creationId xmlns:a16="http://schemas.microsoft.com/office/drawing/2014/main" id="{2A744317-03B3-4B48-997F-9CB1A266AE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3864" name="Rectangle 75">
              <a:extLst>
                <a:ext uri="{FF2B5EF4-FFF2-40B4-BE49-F238E27FC236}">
                  <a16:creationId xmlns:a16="http://schemas.microsoft.com/office/drawing/2014/main" id="{B915C042-A810-6945-9FC8-C3480B4746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65" name="Rectangle 76">
              <a:extLst>
                <a:ext uri="{FF2B5EF4-FFF2-40B4-BE49-F238E27FC236}">
                  <a16:creationId xmlns:a16="http://schemas.microsoft.com/office/drawing/2014/main" id="{33021032-31EC-D94C-826D-2DB91520BE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6" name="Rectangle 77">
              <a:extLst>
                <a:ext uri="{FF2B5EF4-FFF2-40B4-BE49-F238E27FC236}">
                  <a16:creationId xmlns:a16="http://schemas.microsoft.com/office/drawing/2014/main" id="{6506C43F-10CD-2348-9249-887F465E42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3867" name="Rectangle 80">
              <a:extLst>
                <a:ext uri="{FF2B5EF4-FFF2-40B4-BE49-F238E27FC236}">
                  <a16:creationId xmlns:a16="http://schemas.microsoft.com/office/drawing/2014/main" id="{395A17D1-2BFC-3844-B17B-F1826DE420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8" name="Rectangle 82">
              <a:extLst>
                <a:ext uri="{FF2B5EF4-FFF2-40B4-BE49-F238E27FC236}">
                  <a16:creationId xmlns:a16="http://schemas.microsoft.com/office/drawing/2014/main" id="{1C15FA62-C91E-D042-A996-0DC6D5750E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69" name="Rectangle 83">
              <a:extLst>
                <a:ext uri="{FF2B5EF4-FFF2-40B4-BE49-F238E27FC236}">
                  <a16:creationId xmlns:a16="http://schemas.microsoft.com/office/drawing/2014/main" id="{463F6D8E-B1B2-044E-8A16-5FD63B50B7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3870" name="Rectangle 84">
              <a:extLst>
                <a:ext uri="{FF2B5EF4-FFF2-40B4-BE49-F238E27FC236}">
                  <a16:creationId xmlns:a16="http://schemas.microsoft.com/office/drawing/2014/main" id="{BFB96A65-0513-004B-A691-754423977A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33798" name="Rectangle 79">
            <a:extLst>
              <a:ext uri="{FF2B5EF4-FFF2-40B4-BE49-F238E27FC236}">
                <a16:creationId xmlns:a16="http://schemas.microsoft.com/office/drawing/2014/main" id="{7A7CC487-9A08-D847-8F4F-85CA29030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614" y="2238375"/>
            <a:ext cx="2338387" cy="579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799" name="Oval 87">
            <a:extLst>
              <a:ext uri="{FF2B5EF4-FFF2-40B4-BE49-F238E27FC236}">
                <a16:creationId xmlns:a16="http://schemas.microsoft.com/office/drawing/2014/main" id="{D72CF97E-9FDE-1C43-95BF-E31F277D2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6" y="3001963"/>
            <a:ext cx="339725" cy="3746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800" name="Oval 89">
            <a:extLst>
              <a:ext uri="{FF2B5EF4-FFF2-40B4-BE49-F238E27FC236}">
                <a16:creationId xmlns:a16="http://schemas.microsoft.com/office/drawing/2014/main" id="{C5CC82A7-2654-034D-B336-850932C48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1476" y="3011488"/>
            <a:ext cx="341313" cy="3746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2">
            <a:extLst>
              <a:ext uri="{FF2B5EF4-FFF2-40B4-BE49-F238E27FC236}">
                <a16:creationId xmlns:a16="http://schemas.microsoft.com/office/drawing/2014/main" id="{267CB42E-CC04-CB46-969E-C7C2C96D0B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4818" name="TextBox 7">
            <a:extLst>
              <a:ext uri="{FF2B5EF4-FFF2-40B4-BE49-F238E27FC236}">
                <a16:creationId xmlns:a16="http://schemas.microsoft.com/office/drawing/2014/main" id="{8BC8572F-B6EA-1140-8643-3A0E4B077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4819" name="Group 8">
            <a:extLst>
              <a:ext uri="{FF2B5EF4-FFF2-40B4-BE49-F238E27FC236}">
                <a16:creationId xmlns:a16="http://schemas.microsoft.com/office/drawing/2014/main" id="{118DA415-8C80-9B45-BC03-EE7173201440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4899" name="TextBox 9">
              <a:extLst>
                <a:ext uri="{FF2B5EF4-FFF2-40B4-BE49-F238E27FC236}">
                  <a16:creationId xmlns:a16="http://schemas.microsoft.com/office/drawing/2014/main" id="{3284DF21-E7DE-524E-BFD6-943028952E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4900" name="Straight Connector 10">
              <a:extLst>
                <a:ext uri="{FF2B5EF4-FFF2-40B4-BE49-F238E27FC236}">
                  <a16:creationId xmlns:a16="http://schemas.microsoft.com/office/drawing/2014/main" id="{14240656-437A-384C-BAAC-E777ED1F56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4820" name="TextBox 11">
            <a:extLst>
              <a:ext uri="{FF2B5EF4-FFF2-40B4-BE49-F238E27FC236}">
                <a16:creationId xmlns:a16="http://schemas.microsoft.com/office/drawing/2014/main" id="{4D4F75CA-C5FA-8042-8AC2-3CF38510F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4821" name="Group 1">
            <a:extLst>
              <a:ext uri="{FF2B5EF4-FFF2-40B4-BE49-F238E27FC236}">
                <a16:creationId xmlns:a16="http://schemas.microsoft.com/office/drawing/2014/main" id="{9E2B7F81-3099-704B-88C0-A7123ED6660D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4822" name="Rectangle 4">
              <a:extLst>
                <a:ext uri="{FF2B5EF4-FFF2-40B4-BE49-F238E27FC236}">
                  <a16:creationId xmlns:a16="http://schemas.microsoft.com/office/drawing/2014/main" id="{5BAEF76F-85ED-8449-994C-3F5CBA6BC7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3" name="Rectangle 5">
              <a:extLst>
                <a:ext uri="{FF2B5EF4-FFF2-40B4-BE49-F238E27FC236}">
                  <a16:creationId xmlns:a16="http://schemas.microsoft.com/office/drawing/2014/main" id="{018C9D67-B825-594B-ABAD-5955B93B70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4" name="Rectangle 6">
              <a:extLst>
                <a:ext uri="{FF2B5EF4-FFF2-40B4-BE49-F238E27FC236}">
                  <a16:creationId xmlns:a16="http://schemas.microsoft.com/office/drawing/2014/main" id="{A73B7BE4-8D5E-2146-B16E-0C1D3244DF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5" name="Rectangle 7">
              <a:extLst>
                <a:ext uri="{FF2B5EF4-FFF2-40B4-BE49-F238E27FC236}">
                  <a16:creationId xmlns:a16="http://schemas.microsoft.com/office/drawing/2014/main" id="{E63F4851-03C7-684C-8E79-4BF92E0C14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6" name="Rectangle 8">
              <a:extLst>
                <a:ext uri="{FF2B5EF4-FFF2-40B4-BE49-F238E27FC236}">
                  <a16:creationId xmlns:a16="http://schemas.microsoft.com/office/drawing/2014/main" id="{625C53E5-49CC-7145-8762-013D28778D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4827" name="Rectangle 9">
              <a:extLst>
                <a:ext uri="{FF2B5EF4-FFF2-40B4-BE49-F238E27FC236}">
                  <a16:creationId xmlns:a16="http://schemas.microsoft.com/office/drawing/2014/main" id="{B8BFEE7E-D47F-ED46-8A19-206AD4C3F4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8" name="Rectangle 10">
              <a:extLst>
                <a:ext uri="{FF2B5EF4-FFF2-40B4-BE49-F238E27FC236}">
                  <a16:creationId xmlns:a16="http://schemas.microsoft.com/office/drawing/2014/main" id="{69F1F2E6-01F4-B945-B2EF-357B519050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29" name="Rectangle 11">
              <a:extLst>
                <a:ext uri="{FF2B5EF4-FFF2-40B4-BE49-F238E27FC236}">
                  <a16:creationId xmlns:a16="http://schemas.microsoft.com/office/drawing/2014/main" id="{EA14DD96-0694-204B-879F-FB50928984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30" name="Rectangle 12">
              <a:extLst>
                <a:ext uri="{FF2B5EF4-FFF2-40B4-BE49-F238E27FC236}">
                  <a16:creationId xmlns:a16="http://schemas.microsoft.com/office/drawing/2014/main" id="{7CAD0371-B2A4-B041-81E1-9C3C598B5F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31" name="Rectangle 13">
              <a:extLst>
                <a:ext uri="{FF2B5EF4-FFF2-40B4-BE49-F238E27FC236}">
                  <a16:creationId xmlns:a16="http://schemas.microsoft.com/office/drawing/2014/main" id="{E973C431-3A83-934B-8CE8-916BA4BD79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4832" name="Rectangle 14">
              <a:extLst>
                <a:ext uri="{FF2B5EF4-FFF2-40B4-BE49-F238E27FC236}">
                  <a16:creationId xmlns:a16="http://schemas.microsoft.com/office/drawing/2014/main" id="{A1D0894E-ECEA-E24A-9D4A-FCF0F58F35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33" name="Rectangle 15">
              <a:extLst>
                <a:ext uri="{FF2B5EF4-FFF2-40B4-BE49-F238E27FC236}">
                  <a16:creationId xmlns:a16="http://schemas.microsoft.com/office/drawing/2014/main" id="{969FD60B-304C-4D43-819D-7C28C9C5E1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4834" name="Rectangle 16">
              <a:extLst>
                <a:ext uri="{FF2B5EF4-FFF2-40B4-BE49-F238E27FC236}">
                  <a16:creationId xmlns:a16="http://schemas.microsoft.com/office/drawing/2014/main" id="{FC69C987-03C3-BA42-A9E5-EE461C8DFD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4835" name="Rectangle 17">
              <a:extLst>
                <a:ext uri="{FF2B5EF4-FFF2-40B4-BE49-F238E27FC236}">
                  <a16:creationId xmlns:a16="http://schemas.microsoft.com/office/drawing/2014/main" id="{16A64A0F-45EF-CE42-AFA8-FFF312B8E9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4836" name="Rectangle 18">
              <a:extLst>
                <a:ext uri="{FF2B5EF4-FFF2-40B4-BE49-F238E27FC236}">
                  <a16:creationId xmlns:a16="http://schemas.microsoft.com/office/drawing/2014/main" id="{9C1B0E69-8F5A-9A42-BB07-C976EE76B3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37" name="Rectangle 19">
              <a:extLst>
                <a:ext uri="{FF2B5EF4-FFF2-40B4-BE49-F238E27FC236}">
                  <a16:creationId xmlns:a16="http://schemas.microsoft.com/office/drawing/2014/main" id="{5E247C71-403E-074C-938D-8912D3D0ED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4838" name="Rectangle 20">
              <a:extLst>
                <a:ext uri="{FF2B5EF4-FFF2-40B4-BE49-F238E27FC236}">
                  <a16:creationId xmlns:a16="http://schemas.microsoft.com/office/drawing/2014/main" id="{75D53823-B459-9143-AF21-F9B3A9E482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4839" name="Rectangle 21">
              <a:extLst>
                <a:ext uri="{FF2B5EF4-FFF2-40B4-BE49-F238E27FC236}">
                  <a16:creationId xmlns:a16="http://schemas.microsoft.com/office/drawing/2014/main" id="{699B69CC-224B-C44D-96DB-0446CB5C4E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0" name="Rectangle 22">
              <a:extLst>
                <a:ext uri="{FF2B5EF4-FFF2-40B4-BE49-F238E27FC236}">
                  <a16:creationId xmlns:a16="http://schemas.microsoft.com/office/drawing/2014/main" id="{503C234F-281C-FB4B-B87F-AD6215F203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41" name="Rectangle 23">
              <a:extLst>
                <a:ext uri="{FF2B5EF4-FFF2-40B4-BE49-F238E27FC236}">
                  <a16:creationId xmlns:a16="http://schemas.microsoft.com/office/drawing/2014/main" id="{D924D34E-2444-854E-9417-A792E1FC4F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2" name="Rectangle 24">
              <a:extLst>
                <a:ext uri="{FF2B5EF4-FFF2-40B4-BE49-F238E27FC236}">
                  <a16:creationId xmlns:a16="http://schemas.microsoft.com/office/drawing/2014/main" id="{97BAF7AE-6222-9148-86CF-0D0AA04770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3" name="Rectangle 25">
              <a:extLst>
                <a:ext uri="{FF2B5EF4-FFF2-40B4-BE49-F238E27FC236}">
                  <a16:creationId xmlns:a16="http://schemas.microsoft.com/office/drawing/2014/main" id="{C0C0442B-A343-8A43-8132-80AF2A8BF9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4" name="Rectangle 26">
              <a:extLst>
                <a:ext uri="{FF2B5EF4-FFF2-40B4-BE49-F238E27FC236}">
                  <a16:creationId xmlns:a16="http://schemas.microsoft.com/office/drawing/2014/main" id="{16E7727E-BCF0-8F4E-BD90-89BFC1E4CE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4845" name="Rectangle 27">
              <a:extLst>
                <a:ext uri="{FF2B5EF4-FFF2-40B4-BE49-F238E27FC236}">
                  <a16:creationId xmlns:a16="http://schemas.microsoft.com/office/drawing/2014/main" id="{D182B324-8AB3-4346-82B9-4EA0DD7B72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46" name="Rectangle 28">
              <a:extLst>
                <a:ext uri="{FF2B5EF4-FFF2-40B4-BE49-F238E27FC236}">
                  <a16:creationId xmlns:a16="http://schemas.microsoft.com/office/drawing/2014/main" id="{D80F7DE6-CD53-8A47-A2F1-5763A9F364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4847" name="Rectangle 29">
              <a:extLst>
                <a:ext uri="{FF2B5EF4-FFF2-40B4-BE49-F238E27FC236}">
                  <a16:creationId xmlns:a16="http://schemas.microsoft.com/office/drawing/2014/main" id="{D69AE4ED-618C-824B-8BFC-5F35BA98BF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48" name="Rectangle 30">
              <a:extLst>
                <a:ext uri="{FF2B5EF4-FFF2-40B4-BE49-F238E27FC236}">
                  <a16:creationId xmlns:a16="http://schemas.microsoft.com/office/drawing/2014/main" id="{55840B28-A91A-074E-A7DE-BD7ACBC6E0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49" name="Rectangle 31">
              <a:extLst>
                <a:ext uri="{FF2B5EF4-FFF2-40B4-BE49-F238E27FC236}">
                  <a16:creationId xmlns:a16="http://schemas.microsoft.com/office/drawing/2014/main" id="{34165AAC-C571-A341-9E66-7686F11B30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50" name="Rectangle 32">
              <a:extLst>
                <a:ext uri="{FF2B5EF4-FFF2-40B4-BE49-F238E27FC236}">
                  <a16:creationId xmlns:a16="http://schemas.microsoft.com/office/drawing/2014/main" id="{C9889702-991E-7248-A78D-B46920C989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51" name="Rectangle 33">
              <a:extLst>
                <a:ext uri="{FF2B5EF4-FFF2-40B4-BE49-F238E27FC236}">
                  <a16:creationId xmlns:a16="http://schemas.microsoft.com/office/drawing/2014/main" id="{95D4DFEB-AD12-8546-9E24-0DF39C1235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4852" name="Rectangle 34">
              <a:extLst>
                <a:ext uri="{FF2B5EF4-FFF2-40B4-BE49-F238E27FC236}">
                  <a16:creationId xmlns:a16="http://schemas.microsoft.com/office/drawing/2014/main" id="{5BEA7227-0EA4-5341-BAD4-AE244DF801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53" name="Rectangle 35">
              <a:extLst>
                <a:ext uri="{FF2B5EF4-FFF2-40B4-BE49-F238E27FC236}">
                  <a16:creationId xmlns:a16="http://schemas.microsoft.com/office/drawing/2014/main" id="{8FFACABC-40D9-0C48-AB13-F1C27307A0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54" name="Rectangle 36">
              <a:extLst>
                <a:ext uri="{FF2B5EF4-FFF2-40B4-BE49-F238E27FC236}">
                  <a16:creationId xmlns:a16="http://schemas.microsoft.com/office/drawing/2014/main" id="{D890AEFD-7C2F-884D-818C-8AB889D7A1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55" name="Rectangle 37">
              <a:extLst>
                <a:ext uri="{FF2B5EF4-FFF2-40B4-BE49-F238E27FC236}">
                  <a16:creationId xmlns:a16="http://schemas.microsoft.com/office/drawing/2014/main" id="{BD3AD566-5B63-2442-9601-1B20F49600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4856" name="Rectangle 38">
              <a:extLst>
                <a:ext uri="{FF2B5EF4-FFF2-40B4-BE49-F238E27FC236}">
                  <a16:creationId xmlns:a16="http://schemas.microsoft.com/office/drawing/2014/main" id="{2E20715D-A43F-F549-A182-7A88009EF3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4857" name="Rectangle 39">
              <a:extLst>
                <a:ext uri="{FF2B5EF4-FFF2-40B4-BE49-F238E27FC236}">
                  <a16:creationId xmlns:a16="http://schemas.microsoft.com/office/drawing/2014/main" id="{259AFC03-D2A7-004C-A990-413D150767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58" name="Rectangle 40">
              <a:extLst>
                <a:ext uri="{FF2B5EF4-FFF2-40B4-BE49-F238E27FC236}">
                  <a16:creationId xmlns:a16="http://schemas.microsoft.com/office/drawing/2014/main" id="{CC011843-3F2A-AD40-A1DD-DFA99332EC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59" name="Rectangle 41">
              <a:extLst>
                <a:ext uri="{FF2B5EF4-FFF2-40B4-BE49-F238E27FC236}">
                  <a16:creationId xmlns:a16="http://schemas.microsoft.com/office/drawing/2014/main" id="{3C571627-54F9-F14B-BEF1-95DE4DA392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0" name="Rectangle 42">
              <a:extLst>
                <a:ext uri="{FF2B5EF4-FFF2-40B4-BE49-F238E27FC236}">
                  <a16:creationId xmlns:a16="http://schemas.microsoft.com/office/drawing/2014/main" id="{6FA469B3-8B23-0740-9666-2FCD30B4DB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1" name="Rectangle 43">
              <a:extLst>
                <a:ext uri="{FF2B5EF4-FFF2-40B4-BE49-F238E27FC236}">
                  <a16:creationId xmlns:a16="http://schemas.microsoft.com/office/drawing/2014/main" id="{7AD5B911-A069-EC46-894D-E79C06241F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2" name="Rectangle 44">
              <a:extLst>
                <a:ext uri="{FF2B5EF4-FFF2-40B4-BE49-F238E27FC236}">
                  <a16:creationId xmlns:a16="http://schemas.microsoft.com/office/drawing/2014/main" id="{EC2412CE-4CCC-E347-BDC9-FE860DE604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4863" name="Rectangle 45">
              <a:extLst>
                <a:ext uri="{FF2B5EF4-FFF2-40B4-BE49-F238E27FC236}">
                  <a16:creationId xmlns:a16="http://schemas.microsoft.com/office/drawing/2014/main" id="{583E284E-9F18-9545-B1FB-4A9570542A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64" name="Rectangle 46">
              <a:extLst>
                <a:ext uri="{FF2B5EF4-FFF2-40B4-BE49-F238E27FC236}">
                  <a16:creationId xmlns:a16="http://schemas.microsoft.com/office/drawing/2014/main" id="{9FE4FECA-A8D9-3F49-BF2C-97467E6097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5" name="Rectangle 47">
              <a:extLst>
                <a:ext uri="{FF2B5EF4-FFF2-40B4-BE49-F238E27FC236}">
                  <a16:creationId xmlns:a16="http://schemas.microsoft.com/office/drawing/2014/main" id="{0D230127-D6AA-FD4D-8938-E32FFE01A0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66" name="Rectangle 49">
              <a:extLst>
                <a:ext uri="{FF2B5EF4-FFF2-40B4-BE49-F238E27FC236}">
                  <a16:creationId xmlns:a16="http://schemas.microsoft.com/office/drawing/2014/main" id="{DDD50301-C0FA-9D46-910F-D9D4C11F3F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67" name="Rectangle 50">
              <a:extLst>
                <a:ext uri="{FF2B5EF4-FFF2-40B4-BE49-F238E27FC236}">
                  <a16:creationId xmlns:a16="http://schemas.microsoft.com/office/drawing/2014/main" id="{BDE45CAE-A07C-D242-8FB4-38C6752BB9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68" name="Rectangle 51">
              <a:extLst>
                <a:ext uri="{FF2B5EF4-FFF2-40B4-BE49-F238E27FC236}">
                  <a16:creationId xmlns:a16="http://schemas.microsoft.com/office/drawing/2014/main" id="{69690E20-D807-E94A-A024-ECD3FD3C38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4869" name="Rectangle 52">
              <a:extLst>
                <a:ext uri="{FF2B5EF4-FFF2-40B4-BE49-F238E27FC236}">
                  <a16:creationId xmlns:a16="http://schemas.microsoft.com/office/drawing/2014/main" id="{E76A2E6C-1F9E-1949-ABD1-C50232E961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0" name="Rectangle 53">
              <a:extLst>
                <a:ext uri="{FF2B5EF4-FFF2-40B4-BE49-F238E27FC236}">
                  <a16:creationId xmlns:a16="http://schemas.microsoft.com/office/drawing/2014/main" id="{25680D6E-D79E-2444-AE0F-1504065202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1" name="Rectangle 54">
              <a:extLst>
                <a:ext uri="{FF2B5EF4-FFF2-40B4-BE49-F238E27FC236}">
                  <a16:creationId xmlns:a16="http://schemas.microsoft.com/office/drawing/2014/main" id="{EFB107F3-743E-0B4F-B666-F8BE726AA7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72" name="Rectangle 55">
              <a:extLst>
                <a:ext uri="{FF2B5EF4-FFF2-40B4-BE49-F238E27FC236}">
                  <a16:creationId xmlns:a16="http://schemas.microsoft.com/office/drawing/2014/main" id="{ECDCE337-2B08-F147-90AC-7D99FE10E7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73" name="Rectangle 56">
              <a:extLst>
                <a:ext uri="{FF2B5EF4-FFF2-40B4-BE49-F238E27FC236}">
                  <a16:creationId xmlns:a16="http://schemas.microsoft.com/office/drawing/2014/main" id="{C5F8B51B-31DE-4D4F-A2CE-91402D56D6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4" name="Rectangle 57">
              <a:extLst>
                <a:ext uri="{FF2B5EF4-FFF2-40B4-BE49-F238E27FC236}">
                  <a16:creationId xmlns:a16="http://schemas.microsoft.com/office/drawing/2014/main" id="{EB9F4642-F294-8443-AC0B-C3A53B10B0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75" name="Rectangle 59">
              <a:extLst>
                <a:ext uri="{FF2B5EF4-FFF2-40B4-BE49-F238E27FC236}">
                  <a16:creationId xmlns:a16="http://schemas.microsoft.com/office/drawing/2014/main" id="{6F6EC680-EBD2-EA4B-98AD-F998EF6E09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76" name="Rectangle 60">
              <a:extLst>
                <a:ext uri="{FF2B5EF4-FFF2-40B4-BE49-F238E27FC236}">
                  <a16:creationId xmlns:a16="http://schemas.microsoft.com/office/drawing/2014/main" id="{DF0E3368-57B9-DB46-BFAF-BDDB7D7FCA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7" name="Rectangle 61">
              <a:extLst>
                <a:ext uri="{FF2B5EF4-FFF2-40B4-BE49-F238E27FC236}">
                  <a16:creationId xmlns:a16="http://schemas.microsoft.com/office/drawing/2014/main" id="{42C17804-5DB8-A14A-93B3-65512E6669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0</a:t>
              </a:r>
              <a:endParaRPr lang="en-US" altLang="en-US" sz="3200" b="0"/>
            </a:p>
          </p:txBody>
        </p:sp>
        <p:sp>
          <p:nvSpPr>
            <p:cNvPr id="34878" name="Rectangle 62">
              <a:extLst>
                <a:ext uri="{FF2B5EF4-FFF2-40B4-BE49-F238E27FC236}">
                  <a16:creationId xmlns:a16="http://schemas.microsoft.com/office/drawing/2014/main" id="{54FBB6E1-548C-FA45-9A75-54E32E03A4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79" name="Rectangle 63">
              <a:extLst>
                <a:ext uri="{FF2B5EF4-FFF2-40B4-BE49-F238E27FC236}">
                  <a16:creationId xmlns:a16="http://schemas.microsoft.com/office/drawing/2014/main" id="{FA7C1740-BD40-3A4B-B430-0316B08CAC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0" name="Rectangle 64">
              <a:extLst>
                <a:ext uri="{FF2B5EF4-FFF2-40B4-BE49-F238E27FC236}">
                  <a16:creationId xmlns:a16="http://schemas.microsoft.com/office/drawing/2014/main" id="{9719758C-7E25-D34B-AD91-E7F189686C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81" name="Rectangle 65">
              <a:extLst>
                <a:ext uri="{FF2B5EF4-FFF2-40B4-BE49-F238E27FC236}">
                  <a16:creationId xmlns:a16="http://schemas.microsoft.com/office/drawing/2014/main" id="{E70B353F-A832-F94A-B589-E9B5E9939E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82" name="Rectangle 66">
              <a:extLst>
                <a:ext uri="{FF2B5EF4-FFF2-40B4-BE49-F238E27FC236}">
                  <a16:creationId xmlns:a16="http://schemas.microsoft.com/office/drawing/2014/main" id="{F26381E4-7978-9E4C-BB98-837FA7C697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3" name="Rectangle 67">
              <a:extLst>
                <a:ext uri="{FF2B5EF4-FFF2-40B4-BE49-F238E27FC236}">
                  <a16:creationId xmlns:a16="http://schemas.microsoft.com/office/drawing/2014/main" id="{7AB43AD9-B7C7-B546-BD09-3BA35A6F07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84" name="Rectangle 69">
              <a:extLst>
                <a:ext uri="{FF2B5EF4-FFF2-40B4-BE49-F238E27FC236}">
                  <a16:creationId xmlns:a16="http://schemas.microsoft.com/office/drawing/2014/main" id="{95246579-6488-8C49-88DE-2A90DAD99A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85" name="Rectangle 70">
              <a:extLst>
                <a:ext uri="{FF2B5EF4-FFF2-40B4-BE49-F238E27FC236}">
                  <a16:creationId xmlns:a16="http://schemas.microsoft.com/office/drawing/2014/main" id="{A425B7B0-66A2-5A4C-9590-8BA1853C54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6" name="Rectangle 71">
              <a:extLst>
                <a:ext uri="{FF2B5EF4-FFF2-40B4-BE49-F238E27FC236}">
                  <a16:creationId xmlns:a16="http://schemas.microsoft.com/office/drawing/2014/main" id="{4EB69488-861A-BA4B-A231-44BA006139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4887" name="Rectangle 72">
              <a:extLst>
                <a:ext uri="{FF2B5EF4-FFF2-40B4-BE49-F238E27FC236}">
                  <a16:creationId xmlns:a16="http://schemas.microsoft.com/office/drawing/2014/main" id="{DFF1E7AA-4D0F-1542-AD77-4307A5BF56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8" name="Rectangle 73">
              <a:extLst>
                <a:ext uri="{FF2B5EF4-FFF2-40B4-BE49-F238E27FC236}">
                  <a16:creationId xmlns:a16="http://schemas.microsoft.com/office/drawing/2014/main" id="{BE0DA095-07E5-6B45-AAF2-6872CB3524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89" name="Rectangle 74">
              <a:extLst>
                <a:ext uri="{FF2B5EF4-FFF2-40B4-BE49-F238E27FC236}">
                  <a16:creationId xmlns:a16="http://schemas.microsoft.com/office/drawing/2014/main" id="{6687C9E9-6EB0-DB48-BFA8-2B05C5F3E4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90" name="Rectangle 75">
              <a:extLst>
                <a:ext uri="{FF2B5EF4-FFF2-40B4-BE49-F238E27FC236}">
                  <a16:creationId xmlns:a16="http://schemas.microsoft.com/office/drawing/2014/main" id="{5DD97612-8B9C-C043-A048-A427D78C38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91" name="Rectangle 76">
              <a:extLst>
                <a:ext uri="{FF2B5EF4-FFF2-40B4-BE49-F238E27FC236}">
                  <a16:creationId xmlns:a16="http://schemas.microsoft.com/office/drawing/2014/main" id="{82D49E01-1A75-5B45-B839-EBE19D0413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92" name="Rectangle 77">
              <a:extLst>
                <a:ext uri="{FF2B5EF4-FFF2-40B4-BE49-F238E27FC236}">
                  <a16:creationId xmlns:a16="http://schemas.microsoft.com/office/drawing/2014/main" id="{46E058D2-8C35-1448-90A8-BDFDFCDF5E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4893" name="Rectangle 79">
              <a:extLst>
                <a:ext uri="{FF2B5EF4-FFF2-40B4-BE49-F238E27FC236}">
                  <a16:creationId xmlns:a16="http://schemas.microsoft.com/office/drawing/2014/main" id="{A59C54CA-2CC5-294C-A690-22C7DEE8A5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4894" name="Rectangle 80">
              <a:extLst>
                <a:ext uri="{FF2B5EF4-FFF2-40B4-BE49-F238E27FC236}">
                  <a16:creationId xmlns:a16="http://schemas.microsoft.com/office/drawing/2014/main" id="{B7EE5113-E93D-FF49-AA5E-66C775CDFF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95" name="Rectangle 81">
              <a:extLst>
                <a:ext uri="{FF2B5EF4-FFF2-40B4-BE49-F238E27FC236}">
                  <a16:creationId xmlns:a16="http://schemas.microsoft.com/office/drawing/2014/main" id="{939308BF-E175-744A-8C4A-3D71FEAA08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4896" name="Rectangle 82">
              <a:extLst>
                <a:ext uri="{FF2B5EF4-FFF2-40B4-BE49-F238E27FC236}">
                  <a16:creationId xmlns:a16="http://schemas.microsoft.com/office/drawing/2014/main" id="{EB9918CA-F81E-2E42-BAF0-8D451DD267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97" name="Rectangle 83">
              <a:extLst>
                <a:ext uri="{FF2B5EF4-FFF2-40B4-BE49-F238E27FC236}">
                  <a16:creationId xmlns:a16="http://schemas.microsoft.com/office/drawing/2014/main" id="{24C93EA3-E3B5-9B45-AAF5-37E38C2A6F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4898" name="Rectangle 84">
              <a:extLst>
                <a:ext uri="{FF2B5EF4-FFF2-40B4-BE49-F238E27FC236}">
                  <a16:creationId xmlns:a16="http://schemas.microsoft.com/office/drawing/2014/main" id="{B545272E-6EDE-0643-8704-866F673A6D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2">
            <a:extLst>
              <a:ext uri="{FF2B5EF4-FFF2-40B4-BE49-F238E27FC236}">
                <a16:creationId xmlns:a16="http://schemas.microsoft.com/office/drawing/2014/main" id="{CB0C6426-B1AA-3F4A-BDAD-85BB9BD5F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5842" name="TextBox 7">
            <a:extLst>
              <a:ext uri="{FF2B5EF4-FFF2-40B4-BE49-F238E27FC236}">
                <a16:creationId xmlns:a16="http://schemas.microsoft.com/office/drawing/2014/main" id="{0AC70432-5D1E-D447-9991-16D86B0DC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5843" name="Group 8">
            <a:extLst>
              <a:ext uri="{FF2B5EF4-FFF2-40B4-BE49-F238E27FC236}">
                <a16:creationId xmlns:a16="http://schemas.microsoft.com/office/drawing/2014/main" id="{282005EB-9577-4D46-8042-ABD28555D5C1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5926" name="TextBox 9">
              <a:extLst>
                <a:ext uri="{FF2B5EF4-FFF2-40B4-BE49-F238E27FC236}">
                  <a16:creationId xmlns:a16="http://schemas.microsoft.com/office/drawing/2014/main" id="{560B2A3A-1BE0-5C46-9A03-1A9F665716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5927" name="Straight Connector 10">
              <a:extLst>
                <a:ext uri="{FF2B5EF4-FFF2-40B4-BE49-F238E27FC236}">
                  <a16:creationId xmlns:a16="http://schemas.microsoft.com/office/drawing/2014/main" id="{8B403C51-AB4E-D641-BA6D-A5A2ED8C79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844" name="TextBox 11">
            <a:extLst>
              <a:ext uri="{FF2B5EF4-FFF2-40B4-BE49-F238E27FC236}">
                <a16:creationId xmlns:a16="http://schemas.microsoft.com/office/drawing/2014/main" id="{D4CDF938-D592-BD40-9DA5-F550637D0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5845" name="Group 1">
            <a:extLst>
              <a:ext uri="{FF2B5EF4-FFF2-40B4-BE49-F238E27FC236}">
                <a16:creationId xmlns:a16="http://schemas.microsoft.com/office/drawing/2014/main" id="{3152AAB2-5801-A04A-AD3B-7C9F9423F1BD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5849" name="Rectangle 4">
              <a:extLst>
                <a:ext uri="{FF2B5EF4-FFF2-40B4-BE49-F238E27FC236}">
                  <a16:creationId xmlns:a16="http://schemas.microsoft.com/office/drawing/2014/main" id="{12E95D4D-4C86-FD46-B2FC-0FD614809F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0" name="Rectangle 5">
              <a:extLst>
                <a:ext uri="{FF2B5EF4-FFF2-40B4-BE49-F238E27FC236}">
                  <a16:creationId xmlns:a16="http://schemas.microsoft.com/office/drawing/2014/main" id="{C89458F0-C071-5C48-9287-12F0A6A029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1" name="Rectangle 6">
              <a:extLst>
                <a:ext uri="{FF2B5EF4-FFF2-40B4-BE49-F238E27FC236}">
                  <a16:creationId xmlns:a16="http://schemas.microsoft.com/office/drawing/2014/main" id="{72ECEFC8-C5C9-0948-972A-8D3F0CA5F9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2" name="Rectangle 7">
              <a:extLst>
                <a:ext uri="{FF2B5EF4-FFF2-40B4-BE49-F238E27FC236}">
                  <a16:creationId xmlns:a16="http://schemas.microsoft.com/office/drawing/2014/main" id="{B8E18790-7A31-A942-A125-6C82D81D3C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3" name="Rectangle 8">
              <a:extLst>
                <a:ext uri="{FF2B5EF4-FFF2-40B4-BE49-F238E27FC236}">
                  <a16:creationId xmlns:a16="http://schemas.microsoft.com/office/drawing/2014/main" id="{C58F925E-A564-2641-9C1F-EF295CEC25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5854" name="Rectangle 9">
              <a:extLst>
                <a:ext uri="{FF2B5EF4-FFF2-40B4-BE49-F238E27FC236}">
                  <a16:creationId xmlns:a16="http://schemas.microsoft.com/office/drawing/2014/main" id="{E32C224A-D2AC-2740-BAD2-CAC015761D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5" name="Rectangle 10">
              <a:extLst>
                <a:ext uri="{FF2B5EF4-FFF2-40B4-BE49-F238E27FC236}">
                  <a16:creationId xmlns:a16="http://schemas.microsoft.com/office/drawing/2014/main" id="{A51A6BF0-61A3-E14C-A89F-AAE94D7BC7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6" name="Rectangle 11">
              <a:extLst>
                <a:ext uri="{FF2B5EF4-FFF2-40B4-BE49-F238E27FC236}">
                  <a16:creationId xmlns:a16="http://schemas.microsoft.com/office/drawing/2014/main" id="{208D0134-8A1C-AB4F-93B0-21ED4C5440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7" name="Rectangle 12">
              <a:extLst>
                <a:ext uri="{FF2B5EF4-FFF2-40B4-BE49-F238E27FC236}">
                  <a16:creationId xmlns:a16="http://schemas.microsoft.com/office/drawing/2014/main" id="{7444EBDE-4284-0A4D-BA52-4ED508CBFC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58" name="Rectangle 13">
              <a:extLst>
                <a:ext uri="{FF2B5EF4-FFF2-40B4-BE49-F238E27FC236}">
                  <a16:creationId xmlns:a16="http://schemas.microsoft.com/office/drawing/2014/main" id="{8BF2F868-E696-8A40-808F-AF23BCBEE5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5859" name="Rectangle 14">
              <a:extLst>
                <a:ext uri="{FF2B5EF4-FFF2-40B4-BE49-F238E27FC236}">
                  <a16:creationId xmlns:a16="http://schemas.microsoft.com/office/drawing/2014/main" id="{1AA0C901-61FD-2D47-B805-5D4149C7ED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60" name="Rectangle 15">
              <a:extLst>
                <a:ext uri="{FF2B5EF4-FFF2-40B4-BE49-F238E27FC236}">
                  <a16:creationId xmlns:a16="http://schemas.microsoft.com/office/drawing/2014/main" id="{3F0296A7-81AC-8C48-8BED-ACC074ED93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5861" name="Rectangle 16">
              <a:extLst>
                <a:ext uri="{FF2B5EF4-FFF2-40B4-BE49-F238E27FC236}">
                  <a16:creationId xmlns:a16="http://schemas.microsoft.com/office/drawing/2014/main" id="{B0CFE6A5-DCEB-EF4D-83E8-B0B89883A5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5862" name="Rectangle 17">
              <a:extLst>
                <a:ext uri="{FF2B5EF4-FFF2-40B4-BE49-F238E27FC236}">
                  <a16:creationId xmlns:a16="http://schemas.microsoft.com/office/drawing/2014/main" id="{2B878FA4-AB3E-3846-BD1C-1250CF7D8A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5863" name="Rectangle 18">
              <a:extLst>
                <a:ext uri="{FF2B5EF4-FFF2-40B4-BE49-F238E27FC236}">
                  <a16:creationId xmlns:a16="http://schemas.microsoft.com/office/drawing/2014/main" id="{0AF85B3A-2C26-8347-B740-7DEEDADD51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64" name="Rectangle 19">
              <a:extLst>
                <a:ext uri="{FF2B5EF4-FFF2-40B4-BE49-F238E27FC236}">
                  <a16:creationId xmlns:a16="http://schemas.microsoft.com/office/drawing/2014/main" id="{669A4FC7-E466-7541-AB31-7F275ACBB2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5865" name="Rectangle 20">
              <a:extLst>
                <a:ext uri="{FF2B5EF4-FFF2-40B4-BE49-F238E27FC236}">
                  <a16:creationId xmlns:a16="http://schemas.microsoft.com/office/drawing/2014/main" id="{D61B14E0-4479-E947-89C3-E4FD43FD47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5866" name="Rectangle 21">
              <a:extLst>
                <a:ext uri="{FF2B5EF4-FFF2-40B4-BE49-F238E27FC236}">
                  <a16:creationId xmlns:a16="http://schemas.microsoft.com/office/drawing/2014/main" id="{3F50B246-CC90-734B-833B-9CFDE56DB1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67" name="Rectangle 22">
              <a:extLst>
                <a:ext uri="{FF2B5EF4-FFF2-40B4-BE49-F238E27FC236}">
                  <a16:creationId xmlns:a16="http://schemas.microsoft.com/office/drawing/2014/main" id="{5BB54121-21A7-F743-8638-358BD6619D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868" name="Rectangle 23">
              <a:extLst>
                <a:ext uri="{FF2B5EF4-FFF2-40B4-BE49-F238E27FC236}">
                  <a16:creationId xmlns:a16="http://schemas.microsoft.com/office/drawing/2014/main" id="{7E48B11A-936F-774E-81C1-502D657990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69" name="Rectangle 24">
              <a:extLst>
                <a:ext uri="{FF2B5EF4-FFF2-40B4-BE49-F238E27FC236}">
                  <a16:creationId xmlns:a16="http://schemas.microsoft.com/office/drawing/2014/main" id="{CF3798AA-DC7A-7740-860B-5C440ABA92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70" name="Rectangle 25">
              <a:extLst>
                <a:ext uri="{FF2B5EF4-FFF2-40B4-BE49-F238E27FC236}">
                  <a16:creationId xmlns:a16="http://schemas.microsoft.com/office/drawing/2014/main" id="{46D63D28-2916-6B4A-BA4C-BDF9CE9E7E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71" name="Rectangle 26">
              <a:extLst>
                <a:ext uri="{FF2B5EF4-FFF2-40B4-BE49-F238E27FC236}">
                  <a16:creationId xmlns:a16="http://schemas.microsoft.com/office/drawing/2014/main" id="{49418156-01BC-D446-8709-A6DECE7172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5872" name="Rectangle 27">
              <a:extLst>
                <a:ext uri="{FF2B5EF4-FFF2-40B4-BE49-F238E27FC236}">
                  <a16:creationId xmlns:a16="http://schemas.microsoft.com/office/drawing/2014/main" id="{F99C7718-E98F-8441-9ADE-5B9DDC41E3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73" name="Rectangle 28">
              <a:extLst>
                <a:ext uri="{FF2B5EF4-FFF2-40B4-BE49-F238E27FC236}">
                  <a16:creationId xmlns:a16="http://schemas.microsoft.com/office/drawing/2014/main" id="{E512D167-2FDE-924C-9A39-40173FE88C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5874" name="Rectangle 29">
              <a:extLst>
                <a:ext uri="{FF2B5EF4-FFF2-40B4-BE49-F238E27FC236}">
                  <a16:creationId xmlns:a16="http://schemas.microsoft.com/office/drawing/2014/main" id="{DD49075A-5E31-4942-8FF0-8E6A60FBDD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75" name="Rectangle 30">
              <a:extLst>
                <a:ext uri="{FF2B5EF4-FFF2-40B4-BE49-F238E27FC236}">
                  <a16:creationId xmlns:a16="http://schemas.microsoft.com/office/drawing/2014/main" id="{72EE83E4-DB3E-F041-9E37-2E6F76381A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76" name="Rectangle 31">
              <a:extLst>
                <a:ext uri="{FF2B5EF4-FFF2-40B4-BE49-F238E27FC236}">
                  <a16:creationId xmlns:a16="http://schemas.microsoft.com/office/drawing/2014/main" id="{AD55BE68-4727-BA45-BA57-7C3BA77274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877" name="Rectangle 32">
              <a:extLst>
                <a:ext uri="{FF2B5EF4-FFF2-40B4-BE49-F238E27FC236}">
                  <a16:creationId xmlns:a16="http://schemas.microsoft.com/office/drawing/2014/main" id="{FD1C95D1-9699-3546-A7DD-AF9A5C6FEC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78" name="Rectangle 33">
              <a:extLst>
                <a:ext uri="{FF2B5EF4-FFF2-40B4-BE49-F238E27FC236}">
                  <a16:creationId xmlns:a16="http://schemas.microsoft.com/office/drawing/2014/main" id="{786B9C8A-54E4-CD43-A02F-EBB14932B0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5879" name="Rectangle 34">
              <a:extLst>
                <a:ext uri="{FF2B5EF4-FFF2-40B4-BE49-F238E27FC236}">
                  <a16:creationId xmlns:a16="http://schemas.microsoft.com/office/drawing/2014/main" id="{7531B195-D3CE-FA45-B34B-ACD97AA078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80" name="Rectangle 35">
              <a:extLst>
                <a:ext uri="{FF2B5EF4-FFF2-40B4-BE49-F238E27FC236}">
                  <a16:creationId xmlns:a16="http://schemas.microsoft.com/office/drawing/2014/main" id="{3499752A-4578-3242-812A-7B8E23519E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881" name="Rectangle 36">
              <a:extLst>
                <a:ext uri="{FF2B5EF4-FFF2-40B4-BE49-F238E27FC236}">
                  <a16:creationId xmlns:a16="http://schemas.microsoft.com/office/drawing/2014/main" id="{B99504D9-87E4-8C49-91BD-51CEDF5513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82" name="Rectangle 37">
              <a:extLst>
                <a:ext uri="{FF2B5EF4-FFF2-40B4-BE49-F238E27FC236}">
                  <a16:creationId xmlns:a16="http://schemas.microsoft.com/office/drawing/2014/main" id="{1E261320-CDE4-6742-85FD-2178328587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5883" name="Rectangle 38">
              <a:extLst>
                <a:ext uri="{FF2B5EF4-FFF2-40B4-BE49-F238E27FC236}">
                  <a16:creationId xmlns:a16="http://schemas.microsoft.com/office/drawing/2014/main" id="{A604CC64-52F0-E444-BC8F-CC202CDFBC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5884" name="Rectangle 39">
              <a:extLst>
                <a:ext uri="{FF2B5EF4-FFF2-40B4-BE49-F238E27FC236}">
                  <a16:creationId xmlns:a16="http://schemas.microsoft.com/office/drawing/2014/main" id="{01B176EE-D396-674A-82DE-D01BA6E6CE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85" name="Rectangle 40">
              <a:extLst>
                <a:ext uri="{FF2B5EF4-FFF2-40B4-BE49-F238E27FC236}">
                  <a16:creationId xmlns:a16="http://schemas.microsoft.com/office/drawing/2014/main" id="{3EF2544A-6913-7D4B-9CCC-F81937C2E6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886" name="Rectangle 41">
              <a:extLst>
                <a:ext uri="{FF2B5EF4-FFF2-40B4-BE49-F238E27FC236}">
                  <a16:creationId xmlns:a16="http://schemas.microsoft.com/office/drawing/2014/main" id="{0B570F5A-5EBD-A142-934C-E680E9111F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87" name="Rectangle 42">
              <a:extLst>
                <a:ext uri="{FF2B5EF4-FFF2-40B4-BE49-F238E27FC236}">
                  <a16:creationId xmlns:a16="http://schemas.microsoft.com/office/drawing/2014/main" id="{4CAC15A4-9047-CF4A-B6A3-C66349FDFA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88" name="Rectangle 43">
              <a:extLst>
                <a:ext uri="{FF2B5EF4-FFF2-40B4-BE49-F238E27FC236}">
                  <a16:creationId xmlns:a16="http://schemas.microsoft.com/office/drawing/2014/main" id="{57679A92-FC3C-924C-81A1-E4163123D8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89" name="Rectangle 44">
              <a:extLst>
                <a:ext uri="{FF2B5EF4-FFF2-40B4-BE49-F238E27FC236}">
                  <a16:creationId xmlns:a16="http://schemas.microsoft.com/office/drawing/2014/main" id="{FC274557-AF69-A34A-9912-9FE7B45843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5890" name="Rectangle 45">
              <a:extLst>
                <a:ext uri="{FF2B5EF4-FFF2-40B4-BE49-F238E27FC236}">
                  <a16:creationId xmlns:a16="http://schemas.microsoft.com/office/drawing/2014/main" id="{9B7EB377-B27D-F94F-8381-1BF6969FCB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91" name="Rectangle 46">
              <a:extLst>
                <a:ext uri="{FF2B5EF4-FFF2-40B4-BE49-F238E27FC236}">
                  <a16:creationId xmlns:a16="http://schemas.microsoft.com/office/drawing/2014/main" id="{33DBAB82-30AF-2546-A76B-DFBE9FAFB0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92" name="Rectangle 47">
              <a:extLst>
                <a:ext uri="{FF2B5EF4-FFF2-40B4-BE49-F238E27FC236}">
                  <a16:creationId xmlns:a16="http://schemas.microsoft.com/office/drawing/2014/main" id="{E6D4C8BE-DE00-0545-AC8B-2AFE1718D4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93" name="Rectangle 49">
              <a:extLst>
                <a:ext uri="{FF2B5EF4-FFF2-40B4-BE49-F238E27FC236}">
                  <a16:creationId xmlns:a16="http://schemas.microsoft.com/office/drawing/2014/main" id="{027A3E34-8B49-5742-A4E2-CB9AA50181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94" name="Rectangle 50">
              <a:extLst>
                <a:ext uri="{FF2B5EF4-FFF2-40B4-BE49-F238E27FC236}">
                  <a16:creationId xmlns:a16="http://schemas.microsoft.com/office/drawing/2014/main" id="{498812EB-F492-314C-A1DD-BEED0D2CD3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95" name="Rectangle 51">
              <a:extLst>
                <a:ext uri="{FF2B5EF4-FFF2-40B4-BE49-F238E27FC236}">
                  <a16:creationId xmlns:a16="http://schemas.microsoft.com/office/drawing/2014/main" id="{2FB72B2C-3549-0747-BB28-2F4168AA32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5896" name="Rectangle 52">
              <a:extLst>
                <a:ext uri="{FF2B5EF4-FFF2-40B4-BE49-F238E27FC236}">
                  <a16:creationId xmlns:a16="http://schemas.microsoft.com/office/drawing/2014/main" id="{491A85C7-EAA9-5448-BB24-6BA915D96A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97" name="Rectangle 53">
              <a:extLst>
                <a:ext uri="{FF2B5EF4-FFF2-40B4-BE49-F238E27FC236}">
                  <a16:creationId xmlns:a16="http://schemas.microsoft.com/office/drawing/2014/main" id="{52F21FFD-BFCE-4447-B6F0-B1FA65CC5F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898" name="Rectangle 54">
              <a:extLst>
                <a:ext uri="{FF2B5EF4-FFF2-40B4-BE49-F238E27FC236}">
                  <a16:creationId xmlns:a16="http://schemas.microsoft.com/office/drawing/2014/main" id="{4C68A45E-1862-7340-A961-7EA7EA40F4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899" name="Rectangle 55">
              <a:extLst>
                <a:ext uri="{FF2B5EF4-FFF2-40B4-BE49-F238E27FC236}">
                  <a16:creationId xmlns:a16="http://schemas.microsoft.com/office/drawing/2014/main" id="{5317A565-C5D0-8946-A765-728B87A31F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00" name="Rectangle 56">
              <a:extLst>
                <a:ext uri="{FF2B5EF4-FFF2-40B4-BE49-F238E27FC236}">
                  <a16:creationId xmlns:a16="http://schemas.microsoft.com/office/drawing/2014/main" id="{E0F91668-C944-7842-8ED0-6C4E06816E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01" name="Rectangle 57">
              <a:extLst>
                <a:ext uri="{FF2B5EF4-FFF2-40B4-BE49-F238E27FC236}">
                  <a16:creationId xmlns:a16="http://schemas.microsoft.com/office/drawing/2014/main" id="{B435A9B7-26B6-6642-BA60-A9A7A1DF6A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902" name="Rectangle 59">
              <a:extLst>
                <a:ext uri="{FF2B5EF4-FFF2-40B4-BE49-F238E27FC236}">
                  <a16:creationId xmlns:a16="http://schemas.microsoft.com/office/drawing/2014/main" id="{290D0995-17DD-B447-A425-ADC1E2E90B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03" name="Rectangle 60">
              <a:extLst>
                <a:ext uri="{FF2B5EF4-FFF2-40B4-BE49-F238E27FC236}">
                  <a16:creationId xmlns:a16="http://schemas.microsoft.com/office/drawing/2014/main" id="{CDB03A40-86D3-0844-BB73-FFA0502D08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04" name="Rectangle 61">
              <a:extLst>
                <a:ext uri="{FF2B5EF4-FFF2-40B4-BE49-F238E27FC236}">
                  <a16:creationId xmlns:a16="http://schemas.microsoft.com/office/drawing/2014/main" id="{9DC9BB7A-FFE7-224C-AA73-FAABB6C381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0</a:t>
              </a:r>
              <a:endParaRPr lang="en-US" altLang="en-US" sz="3200" b="0"/>
            </a:p>
          </p:txBody>
        </p:sp>
        <p:sp>
          <p:nvSpPr>
            <p:cNvPr id="35905" name="Rectangle 62">
              <a:extLst>
                <a:ext uri="{FF2B5EF4-FFF2-40B4-BE49-F238E27FC236}">
                  <a16:creationId xmlns:a16="http://schemas.microsoft.com/office/drawing/2014/main" id="{7F719F06-4E29-FC44-99FC-92A562DF43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06" name="Rectangle 63">
              <a:extLst>
                <a:ext uri="{FF2B5EF4-FFF2-40B4-BE49-F238E27FC236}">
                  <a16:creationId xmlns:a16="http://schemas.microsoft.com/office/drawing/2014/main" id="{D1A738C6-7A58-7A4B-8933-2B5B48C7AA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07" name="Rectangle 64">
              <a:extLst>
                <a:ext uri="{FF2B5EF4-FFF2-40B4-BE49-F238E27FC236}">
                  <a16:creationId xmlns:a16="http://schemas.microsoft.com/office/drawing/2014/main" id="{49F0B3E9-DA8C-194B-BA2B-9151A20A9C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08" name="Rectangle 65">
              <a:extLst>
                <a:ext uri="{FF2B5EF4-FFF2-40B4-BE49-F238E27FC236}">
                  <a16:creationId xmlns:a16="http://schemas.microsoft.com/office/drawing/2014/main" id="{603FCF4B-C232-AA40-95CF-86F12D8151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909" name="Rectangle 66">
              <a:extLst>
                <a:ext uri="{FF2B5EF4-FFF2-40B4-BE49-F238E27FC236}">
                  <a16:creationId xmlns:a16="http://schemas.microsoft.com/office/drawing/2014/main" id="{C7303613-B5B8-6349-914D-25B2C40A4B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0" name="Rectangle 67">
              <a:extLst>
                <a:ext uri="{FF2B5EF4-FFF2-40B4-BE49-F238E27FC236}">
                  <a16:creationId xmlns:a16="http://schemas.microsoft.com/office/drawing/2014/main" id="{7FD89334-5F9A-474D-B05A-0BA1D38B25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11" name="Rectangle 69">
              <a:extLst>
                <a:ext uri="{FF2B5EF4-FFF2-40B4-BE49-F238E27FC236}">
                  <a16:creationId xmlns:a16="http://schemas.microsoft.com/office/drawing/2014/main" id="{01C471BB-84C5-A941-879F-8FD24100BF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12" name="Rectangle 70">
              <a:extLst>
                <a:ext uri="{FF2B5EF4-FFF2-40B4-BE49-F238E27FC236}">
                  <a16:creationId xmlns:a16="http://schemas.microsoft.com/office/drawing/2014/main" id="{3611CD31-CF27-5C4A-A96C-BEC7C82A83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3" name="Rectangle 71">
              <a:extLst>
                <a:ext uri="{FF2B5EF4-FFF2-40B4-BE49-F238E27FC236}">
                  <a16:creationId xmlns:a16="http://schemas.microsoft.com/office/drawing/2014/main" id="{019CD6E4-19E1-8843-9B10-77D36F155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5914" name="Rectangle 72">
              <a:extLst>
                <a:ext uri="{FF2B5EF4-FFF2-40B4-BE49-F238E27FC236}">
                  <a16:creationId xmlns:a16="http://schemas.microsoft.com/office/drawing/2014/main" id="{2A83C705-A6F0-EE4D-BD14-7454AA26A3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5" name="Rectangle 73">
              <a:extLst>
                <a:ext uri="{FF2B5EF4-FFF2-40B4-BE49-F238E27FC236}">
                  <a16:creationId xmlns:a16="http://schemas.microsoft.com/office/drawing/2014/main" id="{63AD7554-57AD-3743-B025-F845B3E868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6" name="Rectangle 74">
              <a:extLst>
                <a:ext uri="{FF2B5EF4-FFF2-40B4-BE49-F238E27FC236}">
                  <a16:creationId xmlns:a16="http://schemas.microsoft.com/office/drawing/2014/main" id="{E57A1F4A-AEA1-EE41-8160-FBAA6A5D73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17" name="Rectangle 75">
              <a:extLst>
                <a:ext uri="{FF2B5EF4-FFF2-40B4-BE49-F238E27FC236}">
                  <a16:creationId xmlns:a16="http://schemas.microsoft.com/office/drawing/2014/main" id="{C23275C6-CB52-2042-A834-D502C34BF1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918" name="Rectangle 76">
              <a:extLst>
                <a:ext uri="{FF2B5EF4-FFF2-40B4-BE49-F238E27FC236}">
                  <a16:creationId xmlns:a16="http://schemas.microsoft.com/office/drawing/2014/main" id="{EC9C5DF3-3BE4-2D4A-945E-D5ACCD8F05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19" name="Rectangle 77">
              <a:extLst>
                <a:ext uri="{FF2B5EF4-FFF2-40B4-BE49-F238E27FC236}">
                  <a16:creationId xmlns:a16="http://schemas.microsoft.com/office/drawing/2014/main" id="{6B8ACD35-D5C2-BD40-AD93-B6AC42A4C0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5920" name="Rectangle 79">
              <a:extLst>
                <a:ext uri="{FF2B5EF4-FFF2-40B4-BE49-F238E27FC236}">
                  <a16:creationId xmlns:a16="http://schemas.microsoft.com/office/drawing/2014/main" id="{D777A63F-E0EB-D641-9145-3BE9B24C95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5921" name="Rectangle 80">
              <a:extLst>
                <a:ext uri="{FF2B5EF4-FFF2-40B4-BE49-F238E27FC236}">
                  <a16:creationId xmlns:a16="http://schemas.microsoft.com/office/drawing/2014/main" id="{C28EE1F4-AF6F-3E48-86EE-1B4234D7DE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22" name="Rectangle 81">
              <a:extLst>
                <a:ext uri="{FF2B5EF4-FFF2-40B4-BE49-F238E27FC236}">
                  <a16:creationId xmlns:a16="http://schemas.microsoft.com/office/drawing/2014/main" id="{7619C9CD-7D58-F140-B50E-DF64C78DB5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29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   1</a:t>
              </a:r>
              <a:endParaRPr lang="en-US" altLang="en-US" sz="3200" b="0"/>
            </a:p>
          </p:txBody>
        </p:sp>
        <p:sp>
          <p:nvSpPr>
            <p:cNvPr id="35923" name="Rectangle 82">
              <a:extLst>
                <a:ext uri="{FF2B5EF4-FFF2-40B4-BE49-F238E27FC236}">
                  <a16:creationId xmlns:a16="http://schemas.microsoft.com/office/drawing/2014/main" id="{072619DF-F666-744E-BD90-0DCB655AC4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24" name="Rectangle 83">
              <a:extLst>
                <a:ext uri="{FF2B5EF4-FFF2-40B4-BE49-F238E27FC236}">
                  <a16:creationId xmlns:a16="http://schemas.microsoft.com/office/drawing/2014/main" id="{B2110EF4-FC9B-4643-8B37-3CC0E422E6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5925" name="Rectangle 84">
              <a:extLst>
                <a:ext uri="{FF2B5EF4-FFF2-40B4-BE49-F238E27FC236}">
                  <a16:creationId xmlns:a16="http://schemas.microsoft.com/office/drawing/2014/main" id="{D13611FD-4546-894C-A4BF-8D80F5C3CA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35846" name="Rectangle 86">
            <a:extLst>
              <a:ext uri="{FF2B5EF4-FFF2-40B4-BE49-F238E27FC236}">
                <a16:creationId xmlns:a16="http://schemas.microsoft.com/office/drawing/2014/main" id="{74302FB5-CD28-3447-B886-16FA4E279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1614" y="3028950"/>
            <a:ext cx="2338387" cy="579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7" name="Oval 93">
            <a:extLst>
              <a:ext uri="{FF2B5EF4-FFF2-40B4-BE49-F238E27FC236}">
                <a16:creationId xmlns:a16="http://schemas.microsoft.com/office/drawing/2014/main" id="{1B57262F-6D4A-FF40-B19C-2A5C6C918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7214" y="3001963"/>
            <a:ext cx="339725" cy="3746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8" name="Oval 94">
            <a:extLst>
              <a:ext uri="{FF2B5EF4-FFF2-40B4-BE49-F238E27FC236}">
                <a16:creationId xmlns:a16="http://schemas.microsoft.com/office/drawing/2014/main" id="{EA97AA4D-51B5-6345-841F-38B25EC4E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5413" y="3011488"/>
            <a:ext cx="341312" cy="3746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2">
            <a:extLst>
              <a:ext uri="{FF2B5EF4-FFF2-40B4-BE49-F238E27FC236}">
                <a16:creationId xmlns:a16="http://schemas.microsoft.com/office/drawing/2014/main" id="{C0728F41-C164-9848-9AF9-35CF2BF4C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state-assigned table</a:t>
            </a:r>
          </a:p>
        </p:txBody>
      </p:sp>
      <p:sp>
        <p:nvSpPr>
          <p:cNvPr id="36866" name="TextBox 7">
            <a:extLst>
              <a:ext uri="{FF2B5EF4-FFF2-40B4-BE49-F238E27FC236}">
                <a16:creationId xmlns:a16="http://schemas.microsoft.com/office/drawing/2014/main" id="{4A684BDF-7A02-AF4A-A107-9810F0B89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6867" name="Group 8">
            <a:extLst>
              <a:ext uri="{FF2B5EF4-FFF2-40B4-BE49-F238E27FC236}">
                <a16:creationId xmlns:a16="http://schemas.microsoft.com/office/drawing/2014/main" id="{4AF95EF8-E1E8-1D4B-9343-770FEC45C2DB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6951" name="TextBox 9">
              <a:extLst>
                <a:ext uri="{FF2B5EF4-FFF2-40B4-BE49-F238E27FC236}">
                  <a16:creationId xmlns:a16="http://schemas.microsoft.com/office/drawing/2014/main" id="{E5BDC794-9652-9F47-B64D-4B0A578730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6952" name="Straight Connector 10">
              <a:extLst>
                <a:ext uri="{FF2B5EF4-FFF2-40B4-BE49-F238E27FC236}">
                  <a16:creationId xmlns:a16="http://schemas.microsoft.com/office/drawing/2014/main" id="{402490A4-4EC7-C84D-8EBD-7D651F77D2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6868" name="TextBox 11">
            <a:extLst>
              <a:ext uri="{FF2B5EF4-FFF2-40B4-BE49-F238E27FC236}">
                <a16:creationId xmlns:a16="http://schemas.microsoft.com/office/drawing/2014/main" id="{772BADEE-F2C4-314E-BBC2-DD55288CA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6869" name="Group 1">
            <a:extLst>
              <a:ext uri="{FF2B5EF4-FFF2-40B4-BE49-F238E27FC236}">
                <a16:creationId xmlns:a16="http://schemas.microsoft.com/office/drawing/2014/main" id="{37508725-58C8-0640-89DA-601C9D58159D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6870" name="Rectangle 4">
              <a:extLst>
                <a:ext uri="{FF2B5EF4-FFF2-40B4-BE49-F238E27FC236}">
                  <a16:creationId xmlns:a16="http://schemas.microsoft.com/office/drawing/2014/main" id="{6E8BD1B3-F192-514D-87B9-47A37D90F9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1" name="Rectangle 5">
              <a:extLst>
                <a:ext uri="{FF2B5EF4-FFF2-40B4-BE49-F238E27FC236}">
                  <a16:creationId xmlns:a16="http://schemas.microsoft.com/office/drawing/2014/main" id="{3CBA2186-AF25-0240-B7A9-1F3D8FE0D2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2" name="Rectangle 6">
              <a:extLst>
                <a:ext uri="{FF2B5EF4-FFF2-40B4-BE49-F238E27FC236}">
                  <a16:creationId xmlns:a16="http://schemas.microsoft.com/office/drawing/2014/main" id="{9B8243D9-2B93-484A-9062-8FBB5DBCBD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3" name="Rectangle 7">
              <a:extLst>
                <a:ext uri="{FF2B5EF4-FFF2-40B4-BE49-F238E27FC236}">
                  <a16:creationId xmlns:a16="http://schemas.microsoft.com/office/drawing/2014/main" id="{CEA458D3-D826-FC43-AA0B-8BFFC22170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4" name="Rectangle 8">
              <a:extLst>
                <a:ext uri="{FF2B5EF4-FFF2-40B4-BE49-F238E27FC236}">
                  <a16:creationId xmlns:a16="http://schemas.microsoft.com/office/drawing/2014/main" id="{E25543CC-06FB-E64B-9E2F-D777810355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6875" name="Rectangle 9">
              <a:extLst>
                <a:ext uri="{FF2B5EF4-FFF2-40B4-BE49-F238E27FC236}">
                  <a16:creationId xmlns:a16="http://schemas.microsoft.com/office/drawing/2014/main" id="{918DDDBA-0CA4-D24D-8E54-465FAC5704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6" name="Rectangle 10">
              <a:extLst>
                <a:ext uri="{FF2B5EF4-FFF2-40B4-BE49-F238E27FC236}">
                  <a16:creationId xmlns:a16="http://schemas.microsoft.com/office/drawing/2014/main" id="{CAEBF4E8-F99E-B748-B675-65C33B767B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7" name="Rectangle 11">
              <a:extLst>
                <a:ext uri="{FF2B5EF4-FFF2-40B4-BE49-F238E27FC236}">
                  <a16:creationId xmlns:a16="http://schemas.microsoft.com/office/drawing/2014/main" id="{40C20B83-6F88-034D-AFFF-00B4FD0E4E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8" name="Rectangle 12">
              <a:extLst>
                <a:ext uri="{FF2B5EF4-FFF2-40B4-BE49-F238E27FC236}">
                  <a16:creationId xmlns:a16="http://schemas.microsoft.com/office/drawing/2014/main" id="{226A294E-79BB-8F44-B4D0-89FB599190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79" name="Rectangle 13">
              <a:extLst>
                <a:ext uri="{FF2B5EF4-FFF2-40B4-BE49-F238E27FC236}">
                  <a16:creationId xmlns:a16="http://schemas.microsoft.com/office/drawing/2014/main" id="{4704E34B-B88C-6D44-B13F-1CD1F11797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6880" name="Rectangle 14">
              <a:extLst>
                <a:ext uri="{FF2B5EF4-FFF2-40B4-BE49-F238E27FC236}">
                  <a16:creationId xmlns:a16="http://schemas.microsoft.com/office/drawing/2014/main" id="{9ECC8128-E445-0648-BFED-FB718F3471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81" name="Rectangle 15">
              <a:extLst>
                <a:ext uri="{FF2B5EF4-FFF2-40B4-BE49-F238E27FC236}">
                  <a16:creationId xmlns:a16="http://schemas.microsoft.com/office/drawing/2014/main" id="{27B61992-03C6-5D48-8498-D7503F5FA9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6882" name="Rectangle 16">
              <a:extLst>
                <a:ext uri="{FF2B5EF4-FFF2-40B4-BE49-F238E27FC236}">
                  <a16:creationId xmlns:a16="http://schemas.microsoft.com/office/drawing/2014/main" id="{3475247B-80CC-AF45-A51D-230D7C4379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6883" name="Rectangle 17">
              <a:extLst>
                <a:ext uri="{FF2B5EF4-FFF2-40B4-BE49-F238E27FC236}">
                  <a16:creationId xmlns:a16="http://schemas.microsoft.com/office/drawing/2014/main" id="{5FCE6161-FEA3-1745-9AA9-BEA616F9A3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6884" name="Rectangle 18">
              <a:extLst>
                <a:ext uri="{FF2B5EF4-FFF2-40B4-BE49-F238E27FC236}">
                  <a16:creationId xmlns:a16="http://schemas.microsoft.com/office/drawing/2014/main" id="{9DF67AAB-4E1A-A846-B674-DF9A87D197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885" name="Rectangle 19">
              <a:extLst>
                <a:ext uri="{FF2B5EF4-FFF2-40B4-BE49-F238E27FC236}">
                  <a16:creationId xmlns:a16="http://schemas.microsoft.com/office/drawing/2014/main" id="{3151C926-927C-8643-8728-34C22C7BE6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6886" name="Rectangle 20">
              <a:extLst>
                <a:ext uri="{FF2B5EF4-FFF2-40B4-BE49-F238E27FC236}">
                  <a16:creationId xmlns:a16="http://schemas.microsoft.com/office/drawing/2014/main" id="{1A53F990-F53F-5941-8269-D83B3422F9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6887" name="Rectangle 21">
              <a:extLst>
                <a:ext uri="{FF2B5EF4-FFF2-40B4-BE49-F238E27FC236}">
                  <a16:creationId xmlns:a16="http://schemas.microsoft.com/office/drawing/2014/main" id="{B04473B7-8949-8842-A361-83008704BD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88" name="Rectangle 22">
              <a:extLst>
                <a:ext uri="{FF2B5EF4-FFF2-40B4-BE49-F238E27FC236}">
                  <a16:creationId xmlns:a16="http://schemas.microsoft.com/office/drawing/2014/main" id="{19F2AAF1-418E-C644-936E-1713FF8790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889" name="Rectangle 23">
              <a:extLst>
                <a:ext uri="{FF2B5EF4-FFF2-40B4-BE49-F238E27FC236}">
                  <a16:creationId xmlns:a16="http://schemas.microsoft.com/office/drawing/2014/main" id="{7969218C-394A-2648-93C4-4C6AC4EA51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90" name="Rectangle 24">
              <a:extLst>
                <a:ext uri="{FF2B5EF4-FFF2-40B4-BE49-F238E27FC236}">
                  <a16:creationId xmlns:a16="http://schemas.microsoft.com/office/drawing/2014/main" id="{5641A83A-2041-8342-A3B3-9FF5F087F3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91" name="Rectangle 25">
              <a:extLst>
                <a:ext uri="{FF2B5EF4-FFF2-40B4-BE49-F238E27FC236}">
                  <a16:creationId xmlns:a16="http://schemas.microsoft.com/office/drawing/2014/main" id="{0DF26EB3-4BC4-4245-8D59-81E08CF4D3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92" name="Rectangle 26">
              <a:extLst>
                <a:ext uri="{FF2B5EF4-FFF2-40B4-BE49-F238E27FC236}">
                  <a16:creationId xmlns:a16="http://schemas.microsoft.com/office/drawing/2014/main" id="{86CFECA3-39D5-A64E-B4A2-B68A05918D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6893" name="Rectangle 27">
              <a:extLst>
                <a:ext uri="{FF2B5EF4-FFF2-40B4-BE49-F238E27FC236}">
                  <a16:creationId xmlns:a16="http://schemas.microsoft.com/office/drawing/2014/main" id="{517DF3AF-C8A2-0A43-9CC5-D9E7F835AF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894" name="Rectangle 28">
              <a:extLst>
                <a:ext uri="{FF2B5EF4-FFF2-40B4-BE49-F238E27FC236}">
                  <a16:creationId xmlns:a16="http://schemas.microsoft.com/office/drawing/2014/main" id="{E8DCC465-2F31-864D-836E-51F76B735B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6895" name="Rectangle 29">
              <a:extLst>
                <a:ext uri="{FF2B5EF4-FFF2-40B4-BE49-F238E27FC236}">
                  <a16:creationId xmlns:a16="http://schemas.microsoft.com/office/drawing/2014/main" id="{6C0A79EB-AB8A-7741-AC96-2B74CCD96F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896" name="Rectangle 30">
              <a:extLst>
                <a:ext uri="{FF2B5EF4-FFF2-40B4-BE49-F238E27FC236}">
                  <a16:creationId xmlns:a16="http://schemas.microsoft.com/office/drawing/2014/main" id="{EC8E2EAE-7B33-1E4E-A941-257BCAE4EA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897" name="Rectangle 31">
              <a:extLst>
                <a:ext uri="{FF2B5EF4-FFF2-40B4-BE49-F238E27FC236}">
                  <a16:creationId xmlns:a16="http://schemas.microsoft.com/office/drawing/2014/main" id="{2919ABF8-0E56-5748-9706-058015D2E5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898" name="Rectangle 32">
              <a:extLst>
                <a:ext uri="{FF2B5EF4-FFF2-40B4-BE49-F238E27FC236}">
                  <a16:creationId xmlns:a16="http://schemas.microsoft.com/office/drawing/2014/main" id="{8725D208-ECB6-5748-B83D-F02283D527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899" name="Rectangle 33">
              <a:extLst>
                <a:ext uri="{FF2B5EF4-FFF2-40B4-BE49-F238E27FC236}">
                  <a16:creationId xmlns:a16="http://schemas.microsoft.com/office/drawing/2014/main" id="{42D44791-5770-5248-BD11-E143D58739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6900" name="Rectangle 34">
              <a:extLst>
                <a:ext uri="{FF2B5EF4-FFF2-40B4-BE49-F238E27FC236}">
                  <a16:creationId xmlns:a16="http://schemas.microsoft.com/office/drawing/2014/main" id="{BF5B78CF-1F2B-A84F-95B4-FA8076166D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901" name="Rectangle 35">
              <a:extLst>
                <a:ext uri="{FF2B5EF4-FFF2-40B4-BE49-F238E27FC236}">
                  <a16:creationId xmlns:a16="http://schemas.microsoft.com/office/drawing/2014/main" id="{C139D0D8-9E4E-C042-B60A-6DD2216E7B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02" name="Rectangle 36">
              <a:extLst>
                <a:ext uri="{FF2B5EF4-FFF2-40B4-BE49-F238E27FC236}">
                  <a16:creationId xmlns:a16="http://schemas.microsoft.com/office/drawing/2014/main" id="{0A4B6851-69E7-0B46-B90D-71BB86D050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903" name="Rectangle 37">
              <a:extLst>
                <a:ext uri="{FF2B5EF4-FFF2-40B4-BE49-F238E27FC236}">
                  <a16:creationId xmlns:a16="http://schemas.microsoft.com/office/drawing/2014/main" id="{74CBC8B6-8767-9A46-A62A-943E035554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6904" name="Rectangle 38">
              <a:extLst>
                <a:ext uri="{FF2B5EF4-FFF2-40B4-BE49-F238E27FC236}">
                  <a16:creationId xmlns:a16="http://schemas.microsoft.com/office/drawing/2014/main" id="{089353D3-26F9-934D-BA37-74AE13822E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6905" name="Rectangle 39">
              <a:extLst>
                <a:ext uri="{FF2B5EF4-FFF2-40B4-BE49-F238E27FC236}">
                  <a16:creationId xmlns:a16="http://schemas.microsoft.com/office/drawing/2014/main" id="{F2500824-502A-3940-BCED-97B9414AA2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06" name="Rectangle 40">
              <a:extLst>
                <a:ext uri="{FF2B5EF4-FFF2-40B4-BE49-F238E27FC236}">
                  <a16:creationId xmlns:a16="http://schemas.microsoft.com/office/drawing/2014/main" id="{EF87E871-60B5-0846-B45F-6100D18EAC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07" name="Rectangle 41">
              <a:extLst>
                <a:ext uri="{FF2B5EF4-FFF2-40B4-BE49-F238E27FC236}">
                  <a16:creationId xmlns:a16="http://schemas.microsoft.com/office/drawing/2014/main" id="{E1E3F2EA-212C-624C-A6D4-663FEB84A3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08" name="Rectangle 42">
              <a:extLst>
                <a:ext uri="{FF2B5EF4-FFF2-40B4-BE49-F238E27FC236}">
                  <a16:creationId xmlns:a16="http://schemas.microsoft.com/office/drawing/2014/main" id="{21BFD9F0-E4F1-7340-A5EB-3A0EC58572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09" name="Rectangle 43">
              <a:extLst>
                <a:ext uri="{FF2B5EF4-FFF2-40B4-BE49-F238E27FC236}">
                  <a16:creationId xmlns:a16="http://schemas.microsoft.com/office/drawing/2014/main" id="{FEDC2820-ABE9-D24B-84E7-DD08D68D53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10" name="Rectangle 44">
              <a:extLst>
                <a:ext uri="{FF2B5EF4-FFF2-40B4-BE49-F238E27FC236}">
                  <a16:creationId xmlns:a16="http://schemas.microsoft.com/office/drawing/2014/main" id="{3604FB06-BD62-7A46-B9D5-62E3973409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6911" name="Rectangle 45">
              <a:extLst>
                <a:ext uri="{FF2B5EF4-FFF2-40B4-BE49-F238E27FC236}">
                  <a16:creationId xmlns:a16="http://schemas.microsoft.com/office/drawing/2014/main" id="{113F261A-608B-2142-B795-579A10B7E5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12" name="Rectangle 46">
              <a:extLst>
                <a:ext uri="{FF2B5EF4-FFF2-40B4-BE49-F238E27FC236}">
                  <a16:creationId xmlns:a16="http://schemas.microsoft.com/office/drawing/2014/main" id="{2A482505-5993-6D4C-B824-772B2E0334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13" name="Rectangle 47">
              <a:extLst>
                <a:ext uri="{FF2B5EF4-FFF2-40B4-BE49-F238E27FC236}">
                  <a16:creationId xmlns:a16="http://schemas.microsoft.com/office/drawing/2014/main" id="{A80DB23E-9B6F-3F45-AE0E-D9CC2ECBDE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14" name="Rectangle 48">
              <a:extLst>
                <a:ext uri="{FF2B5EF4-FFF2-40B4-BE49-F238E27FC236}">
                  <a16:creationId xmlns:a16="http://schemas.microsoft.com/office/drawing/2014/main" id="{C9E05BCF-A26B-FF42-AD95-0883EE3BF8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15" name="Rectangle 49">
              <a:extLst>
                <a:ext uri="{FF2B5EF4-FFF2-40B4-BE49-F238E27FC236}">
                  <a16:creationId xmlns:a16="http://schemas.microsoft.com/office/drawing/2014/main" id="{68BDB2FE-7FCC-E74B-8CA3-E26562AE74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16" name="Rectangle 50">
              <a:extLst>
                <a:ext uri="{FF2B5EF4-FFF2-40B4-BE49-F238E27FC236}">
                  <a16:creationId xmlns:a16="http://schemas.microsoft.com/office/drawing/2014/main" id="{0DEAA9E5-D8EB-B541-BDCD-39455ED773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17" name="Rectangle 51">
              <a:extLst>
                <a:ext uri="{FF2B5EF4-FFF2-40B4-BE49-F238E27FC236}">
                  <a16:creationId xmlns:a16="http://schemas.microsoft.com/office/drawing/2014/main" id="{CCE90BE6-68CC-564D-A762-42F43E2E11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36918" name="Rectangle 52">
              <a:extLst>
                <a:ext uri="{FF2B5EF4-FFF2-40B4-BE49-F238E27FC236}">
                  <a16:creationId xmlns:a16="http://schemas.microsoft.com/office/drawing/2014/main" id="{77F3106B-BC39-CE4A-BBC5-5C518A70B9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19" name="Rectangle 53">
              <a:extLst>
                <a:ext uri="{FF2B5EF4-FFF2-40B4-BE49-F238E27FC236}">
                  <a16:creationId xmlns:a16="http://schemas.microsoft.com/office/drawing/2014/main" id="{3A2C95BA-A724-234C-9A4A-8A76DD517C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20" name="Rectangle 54">
              <a:extLst>
                <a:ext uri="{FF2B5EF4-FFF2-40B4-BE49-F238E27FC236}">
                  <a16:creationId xmlns:a16="http://schemas.microsoft.com/office/drawing/2014/main" id="{84DD9C1E-AEC1-EB49-BAB9-58C73335A1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21" name="Rectangle 55">
              <a:extLst>
                <a:ext uri="{FF2B5EF4-FFF2-40B4-BE49-F238E27FC236}">
                  <a16:creationId xmlns:a16="http://schemas.microsoft.com/office/drawing/2014/main" id="{652D1A13-BE80-FA4E-B538-7D2537BC26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22" name="Rectangle 56">
              <a:extLst>
                <a:ext uri="{FF2B5EF4-FFF2-40B4-BE49-F238E27FC236}">
                  <a16:creationId xmlns:a16="http://schemas.microsoft.com/office/drawing/2014/main" id="{C8F33C8D-1539-0148-B26F-619F46478A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23" name="Rectangle 57">
              <a:extLst>
                <a:ext uri="{FF2B5EF4-FFF2-40B4-BE49-F238E27FC236}">
                  <a16:creationId xmlns:a16="http://schemas.microsoft.com/office/drawing/2014/main" id="{44C609AE-C2C9-5240-801A-2B98F99DB8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24" name="Rectangle 58">
              <a:extLst>
                <a:ext uri="{FF2B5EF4-FFF2-40B4-BE49-F238E27FC236}">
                  <a16:creationId xmlns:a16="http://schemas.microsoft.com/office/drawing/2014/main" id="{4C0CFCB9-F51C-B44C-8337-2ABED9A083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25" name="Rectangle 59">
              <a:extLst>
                <a:ext uri="{FF2B5EF4-FFF2-40B4-BE49-F238E27FC236}">
                  <a16:creationId xmlns:a16="http://schemas.microsoft.com/office/drawing/2014/main" id="{B57DE2B5-4293-C643-9475-9B45B776AA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26" name="Rectangle 60">
              <a:extLst>
                <a:ext uri="{FF2B5EF4-FFF2-40B4-BE49-F238E27FC236}">
                  <a16:creationId xmlns:a16="http://schemas.microsoft.com/office/drawing/2014/main" id="{167A7AE3-B6DA-EF4B-AA50-9F78D75B1A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27" name="Rectangle 61">
              <a:extLst>
                <a:ext uri="{FF2B5EF4-FFF2-40B4-BE49-F238E27FC236}">
                  <a16:creationId xmlns:a16="http://schemas.microsoft.com/office/drawing/2014/main" id="{5CCB3B6B-E3E4-C34E-AA59-84A4218A9D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36928" name="Rectangle 62">
              <a:extLst>
                <a:ext uri="{FF2B5EF4-FFF2-40B4-BE49-F238E27FC236}">
                  <a16:creationId xmlns:a16="http://schemas.microsoft.com/office/drawing/2014/main" id="{CB8629D8-B246-2546-BD69-B62CA2DEBE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29" name="Rectangle 63">
              <a:extLst>
                <a:ext uri="{FF2B5EF4-FFF2-40B4-BE49-F238E27FC236}">
                  <a16:creationId xmlns:a16="http://schemas.microsoft.com/office/drawing/2014/main" id="{1F45680B-3F87-4E4C-A061-7BEA4796CB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30" name="Rectangle 64">
              <a:extLst>
                <a:ext uri="{FF2B5EF4-FFF2-40B4-BE49-F238E27FC236}">
                  <a16:creationId xmlns:a16="http://schemas.microsoft.com/office/drawing/2014/main" id="{A1E566D0-1F04-3F49-BCD2-7909454C48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31" name="Rectangle 65">
              <a:extLst>
                <a:ext uri="{FF2B5EF4-FFF2-40B4-BE49-F238E27FC236}">
                  <a16:creationId xmlns:a16="http://schemas.microsoft.com/office/drawing/2014/main" id="{C854AD34-3893-C940-9D16-17886A8EAF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32" name="Rectangle 66">
              <a:extLst>
                <a:ext uri="{FF2B5EF4-FFF2-40B4-BE49-F238E27FC236}">
                  <a16:creationId xmlns:a16="http://schemas.microsoft.com/office/drawing/2014/main" id="{90DE743E-13A8-DC42-B02A-BC154D7B71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33" name="Rectangle 67">
              <a:extLst>
                <a:ext uri="{FF2B5EF4-FFF2-40B4-BE49-F238E27FC236}">
                  <a16:creationId xmlns:a16="http://schemas.microsoft.com/office/drawing/2014/main" id="{0913DDC3-1459-A64C-8E47-8CD5562F59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34" name="Rectangle 68">
              <a:extLst>
                <a:ext uri="{FF2B5EF4-FFF2-40B4-BE49-F238E27FC236}">
                  <a16:creationId xmlns:a16="http://schemas.microsoft.com/office/drawing/2014/main" id="{CF740D07-E6A6-904C-9F25-10EE59FAE9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35" name="Rectangle 69">
              <a:extLst>
                <a:ext uri="{FF2B5EF4-FFF2-40B4-BE49-F238E27FC236}">
                  <a16:creationId xmlns:a16="http://schemas.microsoft.com/office/drawing/2014/main" id="{FF0EA657-3309-FB46-AFFF-9804419136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36" name="Rectangle 70">
              <a:extLst>
                <a:ext uri="{FF2B5EF4-FFF2-40B4-BE49-F238E27FC236}">
                  <a16:creationId xmlns:a16="http://schemas.microsoft.com/office/drawing/2014/main" id="{AEEC113C-077C-574F-BBAF-443A1FEE33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37" name="Rectangle 71">
              <a:extLst>
                <a:ext uri="{FF2B5EF4-FFF2-40B4-BE49-F238E27FC236}">
                  <a16:creationId xmlns:a16="http://schemas.microsoft.com/office/drawing/2014/main" id="{6D9361AC-0A65-9E45-897C-D34BE6354C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6938" name="Rectangle 72">
              <a:extLst>
                <a:ext uri="{FF2B5EF4-FFF2-40B4-BE49-F238E27FC236}">
                  <a16:creationId xmlns:a16="http://schemas.microsoft.com/office/drawing/2014/main" id="{BB6491F6-F4EB-8F4D-8CED-8A487A3A03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39" name="Rectangle 73">
              <a:extLst>
                <a:ext uri="{FF2B5EF4-FFF2-40B4-BE49-F238E27FC236}">
                  <a16:creationId xmlns:a16="http://schemas.microsoft.com/office/drawing/2014/main" id="{01CD90B2-BEF7-AE45-AF21-DDA43D8C76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40" name="Rectangle 74">
              <a:extLst>
                <a:ext uri="{FF2B5EF4-FFF2-40B4-BE49-F238E27FC236}">
                  <a16:creationId xmlns:a16="http://schemas.microsoft.com/office/drawing/2014/main" id="{FAEA538D-CD5D-AA49-AE4E-48C6AD8EA7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41" name="Rectangle 75">
              <a:extLst>
                <a:ext uri="{FF2B5EF4-FFF2-40B4-BE49-F238E27FC236}">
                  <a16:creationId xmlns:a16="http://schemas.microsoft.com/office/drawing/2014/main" id="{3D6E2994-EB58-4B44-B6AE-4B3E4EFB2F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42" name="Rectangle 76">
              <a:extLst>
                <a:ext uri="{FF2B5EF4-FFF2-40B4-BE49-F238E27FC236}">
                  <a16:creationId xmlns:a16="http://schemas.microsoft.com/office/drawing/2014/main" id="{DB42784C-A2AE-F540-ABD5-3AFFD8B302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43" name="Rectangle 77">
              <a:extLst>
                <a:ext uri="{FF2B5EF4-FFF2-40B4-BE49-F238E27FC236}">
                  <a16:creationId xmlns:a16="http://schemas.microsoft.com/office/drawing/2014/main" id="{57C1B017-4AC9-A049-8FE1-3D945AF31A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6944" name="Rectangle 78">
              <a:extLst>
                <a:ext uri="{FF2B5EF4-FFF2-40B4-BE49-F238E27FC236}">
                  <a16:creationId xmlns:a16="http://schemas.microsoft.com/office/drawing/2014/main" id="{194BB386-0EF0-AE44-AEE4-870E953DEF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45" name="Rectangle 79">
              <a:extLst>
                <a:ext uri="{FF2B5EF4-FFF2-40B4-BE49-F238E27FC236}">
                  <a16:creationId xmlns:a16="http://schemas.microsoft.com/office/drawing/2014/main" id="{308FACFF-0FDE-974A-89B4-2C01C0F978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6946" name="Rectangle 80">
              <a:extLst>
                <a:ext uri="{FF2B5EF4-FFF2-40B4-BE49-F238E27FC236}">
                  <a16:creationId xmlns:a16="http://schemas.microsoft.com/office/drawing/2014/main" id="{28146361-2172-FB4E-A44A-A8A34BAED8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47" name="Rectangle 81">
              <a:extLst>
                <a:ext uri="{FF2B5EF4-FFF2-40B4-BE49-F238E27FC236}">
                  <a16:creationId xmlns:a16="http://schemas.microsoft.com/office/drawing/2014/main" id="{989276EC-C457-1945-99AF-3AA8E9A4DB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6948" name="Rectangle 82">
              <a:extLst>
                <a:ext uri="{FF2B5EF4-FFF2-40B4-BE49-F238E27FC236}">
                  <a16:creationId xmlns:a16="http://schemas.microsoft.com/office/drawing/2014/main" id="{C3B98228-4358-C843-A50C-A6741A784E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49" name="Rectangle 83">
              <a:extLst>
                <a:ext uri="{FF2B5EF4-FFF2-40B4-BE49-F238E27FC236}">
                  <a16:creationId xmlns:a16="http://schemas.microsoft.com/office/drawing/2014/main" id="{498865FE-794E-E141-B44C-637A48AE16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6950" name="Rectangle 84">
              <a:extLst>
                <a:ext uri="{FF2B5EF4-FFF2-40B4-BE49-F238E27FC236}">
                  <a16:creationId xmlns:a16="http://schemas.microsoft.com/office/drawing/2014/main" id="{223DE4B6-A01B-4F47-8002-24EE49DE7E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2">
            <a:extLst>
              <a:ext uri="{FF2B5EF4-FFF2-40B4-BE49-F238E27FC236}">
                <a16:creationId xmlns:a16="http://schemas.microsoft.com/office/drawing/2014/main" id="{8F9C38DE-E7FE-CF45-A9E0-253A1D872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We don</a:t>
            </a:r>
            <a:r>
              <a:rPr lang="fr-FR" altLang="en-US" sz="3600"/>
              <a:t>’</a:t>
            </a:r>
            <a:r>
              <a:rPr lang="en-US" altLang="ja-JP" sz="3600"/>
              <a:t>t need the logic expressions anymore</a:t>
            </a:r>
            <a:endParaRPr lang="en-US" altLang="en-US" sz="3600"/>
          </a:p>
        </p:txBody>
      </p:sp>
      <p:sp>
        <p:nvSpPr>
          <p:cNvPr id="37890" name="TextBox 7">
            <a:extLst>
              <a:ext uri="{FF2B5EF4-FFF2-40B4-BE49-F238E27FC236}">
                <a16:creationId xmlns:a16="http://schemas.microsoft.com/office/drawing/2014/main" id="{748F199A-6418-1B47-B5A1-72A115C38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7675" y="3854451"/>
            <a:ext cx="1225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7891" name="Group 8">
            <a:extLst>
              <a:ext uri="{FF2B5EF4-FFF2-40B4-BE49-F238E27FC236}">
                <a16:creationId xmlns:a16="http://schemas.microsoft.com/office/drawing/2014/main" id="{46F51348-2391-4146-9C57-4C2341D176BB}"/>
              </a:ext>
            </a:extLst>
          </p:cNvPr>
          <p:cNvGrpSpPr>
            <a:grpSpLocks/>
          </p:cNvGrpSpPr>
          <p:nvPr/>
        </p:nvGrpSpPr>
        <p:grpSpPr bwMode="auto">
          <a:xfrm>
            <a:off x="1566864" y="2286001"/>
            <a:ext cx="2243137" cy="461963"/>
            <a:chOff x="5084580" y="907175"/>
            <a:chExt cx="2243172" cy="461665"/>
          </a:xfrm>
        </p:grpSpPr>
        <p:sp>
          <p:nvSpPr>
            <p:cNvPr id="37975" name="TextBox 9">
              <a:extLst>
                <a:ext uri="{FF2B5EF4-FFF2-40B4-BE49-F238E27FC236}">
                  <a16:creationId xmlns:a16="http://schemas.microsoft.com/office/drawing/2014/main" id="{53BC01CD-8322-5641-B344-348A9B453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580" y="907175"/>
              <a:ext cx="22431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/>
                <a:t>Y</a:t>
              </a:r>
              <a:r>
                <a:rPr lang="en-US" altLang="en-US" b="0" baseline="-25000"/>
                <a:t>1</a:t>
              </a:r>
              <a:r>
                <a:rPr lang="en-US" altLang="en-US" b="0"/>
                <a:t> = wy</a:t>
              </a:r>
              <a:r>
                <a:rPr lang="en-US" altLang="en-US" b="0" baseline="-25000"/>
                <a:t>1</a:t>
              </a:r>
              <a:r>
                <a:rPr lang="en-US" altLang="en-US" b="0"/>
                <a:t> + wy</a:t>
              </a:r>
              <a:r>
                <a:rPr lang="en-US" altLang="en-US" b="0" baseline="-25000"/>
                <a:t>2</a:t>
              </a:r>
            </a:p>
          </p:txBody>
        </p:sp>
        <p:cxnSp>
          <p:nvCxnSpPr>
            <p:cNvPr id="37976" name="Straight Connector 10">
              <a:extLst>
                <a:ext uri="{FF2B5EF4-FFF2-40B4-BE49-F238E27FC236}">
                  <a16:creationId xmlns:a16="http://schemas.microsoft.com/office/drawing/2014/main" id="{EC4100DD-5601-6E47-BE04-982E443907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19632" y="991259"/>
              <a:ext cx="22860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7892" name="TextBox 11">
            <a:extLst>
              <a:ext uri="{FF2B5EF4-FFF2-40B4-BE49-F238E27FC236}">
                <a16:creationId xmlns:a16="http://schemas.microsoft.com/office/drawing/2014/main" id="{9320F23F-C759-3449-B6FA-211DDAB82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6864" y="3059113"/>
            <a:ext cx="218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 + wy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grpSp>
        <p:nvGrpSpPr>
          <p:cNvPr id="37893" name="Group 1">
            <a:extLst>
              <a:ext uri="{FF2B5EF4-FFF2-40B4-BE49-F238E27FC236}">
                <a16:creationId xmlns:a16="http://schemas.microsoft.com/office/drawing/2014/main" id="{2C56B04F-5AF3-B54E-A889-F3769F548455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7894" name="Rectangle 4">
              <a:extLst>
                <a:ext uri="{FF2B5EF4-FFF2-40B4-BE49-F238E27FC236}">
                  <a16:creationId xmlns:a16="http://schemas.microsoft.com/office/drawing/2014/main" id="{5FA0EE9A-CB67-2743-A2C6-0356650B0B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895" name="Rectangle 5">
              <a:extLst>
                <a:ext uri="{FF2B5EF4-FFF2-40B4-BE49-F238E27FC236}">
                  <a16:creationId xmlns:a16="http://schemas.microsoft.com/office/drawing/2014/main" id="{5FC68C01-96BF-174D-AB6F-7C19A8CBF3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896" name="Rectangle 6">
              <a:extLst>
                <a:ext uri="{FF2B5EF4-FFF2-40B4-BE49-F238E27FC236}">
                  <a16:creationId xmlns:a16="http://schemas.microsoft.com/office/drawing/2014/main" id="{EB59F09A-248F-E540-9F7D-D9EB6B26EA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897" name="Rectangle 7">
              <a:extLst>
                <a:ext uri="{FF2B5EF4-FFF2-40B4-BE49-F238E27FC236}">
                  <a16:creationId xmlns:a16="http://schemas.microsoft.com/office/drawing/2014/main" id="{DE99AE8C-B446-B84D-A0C3-B71BA3FC3B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898" name="Rectangle 8">
              <a:extLst>
                <a:ext uri="{FF2B5EF4-FFF2-40B4-BE49-F238E27FC236}">
                  <a16:creationId xmlns:a16="http://schemas.microsoft.com/office/drawing/2014/main" id="{D0429AB4-20F5-6848-907D-D1E0E75FEA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7899" name="Rectangle 9">
              <a:extLst>
                <a:ext uri="{FF2B5EF4-FFF2-40B4-BE49-F238E27FC236}">
                  <a16:creationId xmlns:a16="http://schemas.microsoft.com/office/drawing/2014/main" id="{91B4A69C-6E4E-1D45-8680-AEA579CDDA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0" name="Rectangle 10">
              <a:extLst>
                <a:ext uri="{FF2B5EF4-FFF2-40B4-BE49-F238E27FC236}">
                  <a16:creationId xmlns:a16="http://schemas.microsoft.com/office/drawing/2014/main" id="{DFE53097-4FEA-3145-9A3E-30DAFCFABA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1" name="Rectangle 11">
              <a:extLst>
                <a:ext uri="{FF2B5EF4-FFF2-40B4-BE49-F238E27FC236}">
                  <a16:creationId xmlns:a16="http://schemas.microsoft.com/office/drawing/2014/main" id="{AC11A66D-B59F-7445-A7D1-4A5C3720FB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2" name="Rectangle 12">
              <a:extLst>
                <a:ext uri="{FF2B5EF4-FFF2-40B4-BE49-F238E27FC236}">
                  <a16:creationId xmlns:a16="http://schemas.microsoft.com/office/drawing/2014/main" id="{9E6769DF-FC73-9B44-B515-3E2FB96E07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3" name="Rectangle 13">
              <a:extLst>
                <a:ext uri="{FF2B5EF4-FFF2-40B4-BE49-F238E27FC236}">
                  <a16:creationId xmlns:a16="http://schemas.microsoft.com/office/drawing/2014/main" id="{56470B26-68BC-B544-8008-F9545D4354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7904" name="Rectangle 14">
              <a:extLst>
                <a:ext uri="{FF2B5EF4-FFF2-40B4-BE49-F238E27FC236}">
                  <a16:creationId xmlns:a16="http://schemas.microsoft.com/office/drawing/2014/main" id="{8197262B-B059-7549-8441-346981F5D3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05" name="Rectangle 15">
              <a:extLst>
                <a:ext uri="{FF2B5EF4-FFF2-40B4-BE49-F238E27FC236}">
                  <a16:creationId xmlns:a16="http://schemas.microsoft.com/office/drawing/2014/main" id="{FBA610FB-A5AC-E248-9A5C-9A2B0BBA41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7906" name="Rectangle 16">
              <a:extLst>
                <a:ext uri="{FF2B5EF4-FFF2-40B4-BE49-F238E27FC236}">
                  <a16:creationId xmlns:a16="http://schemas.microsoft.com/office/drawing/2014/main" id="{D84B4DA8-07F3-B746-9580-D9D077FFCE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7907" name="Rectangle 17">
              <a:extLst>
                <a:ext uri="{FF2B5EF4-FFF2-40B4-BE49-F238E27FC236}">
                  <a16:creationId xmlns:a16="http://schemas.microsoft.com/office/drawing/2014/main" id="{77C302A6-C9E6-0341-ADDD-9654DDFF5F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7908" name="Rectangle 18">
              <a:extLst>
                <a:ext uri="{FF2B5EF4-FFF2-40B4-BE49-F238E27FC236}">
                  <a16:creationId xmlns:a16="http://schemas.microsoft.com/office/drawing/2014/main" id="{700BE9DD-C514-A540-9A45-CF5CF07B14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09" name="Rectangle 19">
              <a:extLst>
                <a:ext uri="{FF2B5EF4-FFF2-40B4-BE49-F238E27FC236}">
                  <a16:creationId xmlns:a16="http://schemas.microsoft.com/office/drawing/2014/main" id="{FA8A85B8-98BF-1847-9B63-0E16455F3F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7910" name="Rectangle 20">
              <a:extLst>
                <a:ext uri="{FF2B5EF4-FFF2-40B4-BE49-F238E27FC236}">
                  <a16:creationId xmlns:a16="http://schemas.microsoft.com/office/drawing/2014/main" id="{A512778D-AD82-3A48-82C6-7EB408B5F4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7911" name="Rectangle 21">
              <a:extLst>
                <a:ext uri="{FF2B5EF4-FFF2-40B4-BE49-F238E27FC236}">
                  <a16:creationId xmlns:a16="http://schemas.microsoft.com/office/drawing/2014/main" id="{289D07B3-4DAA-DC4A-BE33-A5082A59D0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12" name="Rectangle 22">
              <a:extLst>
                <a:ext uri="{FF2B5EF4-FFF2-40B4-BE49-F238E27FC236}">
                  <a16:creationId xmlns:a16="http://schemas.microsoft.com/office/drawing/2014/main" id="{A8D67EEF-FEE7-1B4E-9E1F-A44A59603D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13" name="Rectangle 23">
              <a:extLst>
                <a:ext uri="{FF2B5EF4-FFF2-40B4-BE49-F238E27FC236}">
                  <a16:creationId xmlns:a16="http://schemas.microsoft.com/office/drawing/2014/main" id="{662B3A71-8B21-4640-A764-02D12E4904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14" name="Rectangle 24">
              <a:extLst>
                <a:ext uri="{FF2B5EF4-FFF2-40B4-BE49-F238E27FC236}">
                  <a16:creationId xmlns:a16="http://schemas.microsoft.com/office/drawing/2014/main" id="{74160F5F-6F74-6040-BBE6-A2BD674656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15" name="Rectangle 25">
              <a:extLst>
                <a:ext uri="{FF2B5EF4-FFF2-40B4-BE49-F238E27FC236}">
                  <a16:creationId xmlns:a16="http://schemas.microsoft.com/office/drawing/2014/main" id="{EF9FAF29-DA7F-F848-B7E3-1F7D0CC192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16" name="Rectangle 26">
              <a:extLst>
                <a:ext uri="{FF2B5EF4-FFF2-40B4-BE49-F238E27FC236}">
                  <a16:creationId xmlns:a16="http://schemas.microsoft.com/office/drawing/2014/main" id="{321215DE-830B-9440-B654-704967074A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7917" name="Rectangle 27">
              <a:extLst>
                <a:ext uri="{FF2B5EF4-FFF2-40B4-BE49-F238E27FC236}">
                  <a16:creationId xmlns:a16="http://schemas.microsoft.com/office/drawing/2014/main" id="{7419B80C-F76A-FC4B-81CB-CFEA5F76D8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18" name="Rectangle 28">
              <a:extLst>
                <a:ext uri="{FF2B5EF4-FFF2-40B4-BE49-F238E27FC236}">
                  <a16:creationId xmlns:a16="http://schemas.microsoft.com/office/drawing/2014/main" id="{190E51F0-791C-D444-B0A9-DD0361C5DA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7919" name="Rectangle 29">
              <a:extLst>
                <a:ext uri="{FF2B5EF4-FFF2-40B4-BE49-F238E27FC236}">
                  <a16:creationId xmlns:a16="http://schemas.microsoft.com/office/drawing/2014/main" id="{23A50F42-0385-414D-8641-55588187CC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0" name="Rectangle 30">
              <a:extLst>
                <a:ext uri="{FF2B5EF4-FFF2-40B4-BE49-F238E27FC236}">
                  <a16:creationId xmlns:a16="http://schemas.microsoft.com/office/drawing/2014/main" id="{76B43394-144C-7645-AD6A-423F942A6F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21" name="Rectangle 31">
              <a:extLst>
                <a:ext uri="{FF2B5EF4-FFF2-40B4-BE49-F238E27FC236}">
                  <a16:creationId xmlns:a16="http://schemas.microsoft.com/office/drawing/2014/main" id="{6B57B620-D4DE-CF4B-B0AF-9FC3FD020D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22" name="Rectangle 32">
              <a:extLst>
                <a:ext uri="{FF2B5EF4-FFF2-40B4-BE49-F238E27FC236}">
                  <a16:creationId xmlns:a16="http://schemas.microsoft.com/office/drawing/2014/main" id="{FAF9CF41-FEB4-5648-8233-08135055EA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3" name="Rectangle 33">
              <a:extLst>
                <a:ext uri="{FF2B5EF4-FFF2-40B4-BE49-F238E27FC236}">
                  <a16:creationId xmlns:a16="http://schemas.microsoft.com/office/drawing/2014/main" id="{2E2CFFAD-2386-1745-9167-014E4F2D6E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7924" name="Rectangle 34">
              <a:extLst>
                <a:ext uri="{FF2B5EF4-FFF2-40B4-BE49-F238E27FC236}">
                  <a16:creationId xmlns:a16="http://schemas.microsoft.com/office/drawing/2014/main" id="{CF035C83-CF4A-7542-801D-CC94BB9EC6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5" name="Rectangle 35">
              <a:extLst>
                <a:ext uri="{FF2B5EF4-FFF2-40B4-BE49-F238E27FC236}">
                  <a16:creationId xmlns:a16="http://schemas.microsoft.com/office/drawing/2014/main" id="{0CAE9318-4AE3-7248-9A68-D0AE505D6D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26" name="Rectangle 36">
              <a:extLst>
                <a:ext uri="{FF2B5EF4-FFF2-40B4-BE49-F238E27FC236}">
                  <a16:creationId xmlns:a16="http://schemas.microsoft.com/office/drawing/2014/main" id="{A71104FA-EC7A-1442-8E71-7A2E955114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7" name="Rectangle 37">
              <a:extLst>
                <a:ext uri="{FF2B5EF4-FFF2-40B4-BE49-F238E27FC236}">
                  <a16:creationId xmlns:a16="http://schemas.microsoft.com/office/drawing/2014/main" id="{42FD113F-8CBD-C348-915B-7F3091C6C2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7928" name="Rectangle 38">
              <a:extLst>
                <a:ext uri="{FF2B5EF4-FFF2-40B4-BE49-F238E27FC236}">
                  <a16:creationId xmlns:a16="http://schemas.microsoft.com/office/drawing/2014/main" id="{5EB88E89-0A21-A841-BF15-27053BD9D2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7929" name="Rectangle 39">
              <a:extLst>
                <a:ext uri="{FF2B5EF4-FFF2-40B4-BE49-F238E27FC236}">
                  <a16:creationId xmlns:a16="http://schemas.microsoft.com/office/drawing/2014/main" id="{7090F1B2-89E0-0F46-A6E9-8FF7448064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0" name="Rectangle 40">
              <a:extLst>
                <a:ext uri="{FF2B5EF4-FFF2-40B4-BE49-F238E27FC236}">
                  <a16:creationId xmlns:a16="http://schemas.microsoft.com/office/drawing/2014/main" id="{65963868-1895-3F45-8458-1D56F6EC2B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31" name="Rectangle 41">
              <a:extLst>
                <a:ext uri="{FF2B5EF4-FFF2-40B4-BE49-F238E27FC236}">
                  <a16:creationId xmlns:a16="http://schemas.microsoft.com/office/drawing/2014/main" id="{705B779C-7D0F-5145-893E-F474DB6485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2" name="Rectangle 42">
              <a:extLst>
                <a:ext uri="{FF2B5EF4-FFF2-40B4-BE49-F238E27FC236}">
                  <a16:creationId xmlns:a16="http://schemas.microsoft.com/office/drawing/2014/main" id="{E68502F2-35BF-8145-BA1A-4455F8457C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3" name="Rectangle 43">
              <a:extLst>
                <a:ext uri="{FF2B5EF4-FFF2-40B4-BE49-F238E27FC236}">
                  <a16:creationId xmlns:a16="http://schemas.microsoft.com/office/drawing/2014/main" id="{4FC44E57-ED4F-C446-AB50-2B00353639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4" name="Rectangle 44">
              <a:extLst>
                <a:ext uri="{FF2B5EF4-FFF2-40B4-BE49-F238E27FC236}">
                  <a16:creationId xmlns:a16="http://schemas.microsoft.com/office/drawing/2014/main" id="{7D1182AD-57FF-B345-8A20-17E259840E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7935" name="Rectangle 45">
              <a:extLst>
                <a:ext uri="{FF2B5EF4-FFF2-40B4-BE49-F238E27FC236}">
                  <a16:creationId xmlns:a16="http://schemas.microsoft.com/office/drawing/2014/main" id="{9F3158E9-1689-9B4D-BCF7-CB930B6769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36" name="Rectangle 46">
              <a:extLst>
                <a:ext uri="{FF2B5EF4-FFF2-40B4-BE49-F238E27FC236}">
                  <a16:creationId xmlns:a16="http://schemas.microsoft.com/office/drawing/2014/main" id="{B6201928-EE97-4444-A03D-9EDDE6260C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37" name="Rectangle 47">
              <a:extLst>
                <a:ext uri="{FF2B5EF4-FFF2-40B4-BE49-F238E27FC236}">
                  <a16:creationId xmlns:a16="http://schemas.microsoft.com/office/drawing/2014/main" id="{6FC446A8-E74E-AA4A-9A48-ABB172499B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38" name="Rectangle 48">
              <a:extLst>
                <a:ext uri="{FF2B5EF4-FFF2-40B4-BE49-F238E27FC236}">
                  <a16:creationId xmlns:a16="http://schemas.microsoft.com/office/drawing/2014/main" id="{29163B50-1855-9843-983F-1732E62805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39" name="Rectangle 49">
              <a:extLst>
                <a:ext uri="{FF2B5EF4-FFF2-40B4-BE49-F238E27FC236}">
                  <a16:creationId xmlns:a16="http://schemas.microsoft.com/office/drawing/2014/main" id="{79A83AEB-60F3-4B46-AFAA-242493D6DD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40" name="Rectangle 50">
              <a:extLst>
                <a:ext uri="{FF2B5EF4-FFF2-40B4-BE49-F238E27FC236}">
                  <a16:creationId xmlns:a16="http://schemas.microsoft.com/office/drawing/2014/main" id="{16F0676C-0FB4-0848-AE00-B772E3C969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41" name="Rectangle 51">
              <a:extLst>
                <a:ext uri="{FF2B5EF4-FFF2-40B4-BE49-F238E27FC236}">
                  <a16:creationId xmlns:a16="http://schemas.microsoft.com/office/drawing/2014/main" id="{DCAEF597-690B-6349-AE5D-EC2B73B927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37942" name="Rectangle 52">
              <a:extLst>
                <a:ext uri="{FF2B5EF4-FFF2-40B4-BE49-F238E27FC236}">
                  <a16:creationId xmlns:a16="http://schemas.microsoft.com/office/drawing/2014/main" id="{5DED3C11-D71D-AF4C-B398-1D436846E4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43" name="Rectangle 53">
              <a:extLst>
                <a:ext uri="{FF2B5EF4-FFF2-40B4-BE49-F238E27FC236}">
                  <a16:creationId xmlns:a16="http://schemas.microsoft.com/office/drawing/2014/main" id="{BDB76573-C6EB-7E47-808A-C26FFAD1ED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44" name="Rectangle 54">
              <a:extLst>
                <a:ext uri="{FF2B5EF4-FFF2-40B4-BE49-F238E27FC236}">
                  <a16:creationId xmlns:a16="http://schemas.microsoft.com/office/drawing/2014/main" id="{DC893952-68C0-434C-8EF1-D8FE5062C6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45" name="Rectangle 55">
              <a:extLst>
                <a:ext uri="{FF2B5EF4-FFF2-40B4-BE49-F238E27FC236}">
                  <a16:creationId xmlns:a16="http://schemas.microsoft.com/office/drawing/2014/main" id="{777389F0-9E84-B54B-A1F0-9D6D11E351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46" name="Rectangle 56">
              <a:extLst>
                <a:ext uri="{FF2B5EF4-FFF2-40B4-BE49-F238E27FC236}">
                  <a16:creationId xmlns:a16="http://schemas.microsoft.com/office/drawing/2014/main" id="{50E19185-2A78-1A4F-ADE6-6DBCFC3693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47" name="Rectangle 57">
              <a:extLst>
                <a:ext uri="{FF2B5EF4-FFF2-40B4-BE49-F238E27FC236}">
                  <a16:creationId xmlns:a16="http://schemas.microsoft.com/office/drawing/2014/main" id="{D5E041F2-6392-DA4B-AA16-396CDCE55D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48" name="Rectangle 58">
              <a:extLst>
                <a:ext uri="{FF2B5EF4-FFF2-40B4-BE49-F238E27FC236}">
                  <a16:creationId xmlns:a16="http://schemas.microsoft.com/office/drawing/2014/main" id="{55E30CBE-F866-9F4C-8F08-F24792AE10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49" name="Rectangle 59">
              <a:extLst>
                <a:ext uri="{FF2B5EF4-FFF2-40B4-BE49-F238E27FC236}">
                  <a16:creationId xmlns:a16="http://schemas.microsoft.com/office/drawing/2014/main" id="{08795F6B-850A-864B-B739-483B47AD07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50" name="Rectangle 60">
              <a:extLst>
                <a:ext uri="{FF2B5EF4-FFF2-40B4-BE49-F238E27FC236}">
                  <a16:creationId xmlns:a16="http://schemas.microsoft.com/office/drawing/2014/main" id="{2FF9FE2F-7EE3-454B-935D-FA3142D20C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51" name="Rectangle 61">
              <a:extLst>
                <a:ext uri="{FF2B5EF4-FFF2-40B4-BE49-F238E27FC236}">
                  <a16:creationId xmlns:a16="http://schemas.microsoft.com/office/drawing/2014/main" id="{12D3F7D9-228D-A843-A6CD-DB6FB790E7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37952" name="Rectangle 62">
              <a:extLst>
                <a:ext uri="{FF2B5EF4-FFF2-40B4-BE49-F238E27FC236}">
                  <a16:creationId xmlns:a16="http://schemas.microsoft.com/office/drawing/2014/main" id="{8F7B9CBB-FBCB-2640-9522-18F4CF8D41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53" name="Rectangle 63">
              <a:extLst>
                <a:ext uri="{FF2B5EF4-FFF2-40B4-BE49-F238E27FC236}">
                  <a16:creationId xmlns:a16="http://schemas.microsoft.com/office/drawing/2014/main" id="{5A8609BD-CFDB-0D41-95F6-FC092FC3CC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54" name="Rectangle 64">
              <a:extLst>
                <a:ext uri="{FF2B5EF4-FFF2-40B4-BE49-F238E27FC236}">
                  <a16:creationId xmlns:a16="http://schemas.microsoft.com/office/drawing/2014/main" id="{FCCC6740-A44A-4446-95AB-BD86CCB02A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55" name="Rectangle 65">
              <a:extLst>
                <a:ext uri="{FF2B5EF4-FFF2-40B4-BE49-F238E27FC236}">
                  <a16:creationId xmlns:a16="http://schemas.microsoft.com/office/drawing/2014/main" id="{C9109B2B-2BCB-A74E-B112-40C0E77B9C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56" name="Rectangle 66">
              <a:extLst>
                <a:ext uri="{FF2B5EF4-FFF2-40B4-BE49-F238E27FC236}">
                  <a16:creationId xmlns:a16="http://schemas.microsoft.com/office/drawing/2014/main" id="{E160CDC5-2384-A646-A6A0-14D099173E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57" name="Rectangle 67">
              <a:extLst>
                <a:ext uri="{FF2B5EF4-FFF2-40B4-BE49-F238E27FC236}">
                  <a16:creationId xmlns:a16="http://schemas.microsoft.com/office/drawing/2014/main" id="{0DF42F96-320E-814C-BF9B-DD6644B02C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58" name="Rectangle 68">
              <a:extLst>
                <a:ext uri="{FF2B5EF4-FFF2-40B4-BE49-F238E27FC236}">
                  <a16:creationId xmlns:a16="http://schemas.microsoft.com/office/drawing/2014/main" id="{2E92292B-1F84-014F-9780-DDB1E3BFBE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59" name="Rectangle 69">
              <a:extLst>
                <a:ext uri="{FF2B5EF4-FFF2-40B4-BE49-F238E27FC236}">
                  <a16:creationId xmlns:a16="http://schemas.microsoft.com/office/drawing/2014/main" id="{0CF75E8E-B1C9-D74B-9605-290B11C4B0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60" name="Rectangle 70">
              <a:extLst>
                <a:ext uri="{FF2B5EF4-FFF2-40B4-BE49-F238E27FC236}">
                  <a16:creationId xmlns:a16="http://schemas.microsoft.com/office/drawing/2014/main" id="{7830F0FA-6E95-504F-BE6B-A3DD53F9A8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61" name="Rectangle 71">
              <a:extLst>
                <a:ext uri="{FF2B5EF4-FFF2-40B4-BE49-F238E27FC236}">
                  <a16:creationId xmlns:a16="http://schemas.microsoft.com/office/drawing/2014/main" id="{84F84966-7344-DC44-92CB-14B5BCA6DA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7962" name="Rectangle 72">
              <a:extLst>
                <a:ext uri="{FF2B5EF4-FFF2-40B4-BE49-F238E27FC236}">
                  <a16:creationId xmlns:a16="http://schemas.microsoft.com/office/drawing/2014/main" id="{B43F4025-2B0D-024D-8360-8E12CAFC69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63" name="Rectangle 73">
              <a:extLst>
                <a:ext uri="{FF2B5EF4-FFF2-40B4-BE49-F238E27FC236}">
                  <a16:creationId xmlns:a16="http://schemas.microsoft.com/office/drawing/2014/main" id="{ADADC494-59A1-FC4A-8C13-38AA4FA25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64" name="Rectangle 74">
              <a:extLst>
                <a:ext uri="{FF2B5EF4-FFF2-40B4-BE49-F238E27FC236}">
                  <a16:creationId xmlns:a16="http://schemas.microsoft.com/office/drawing/2014/main" id="{7391B54A-C260-9B4C-A53E-58B7C1FDF6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65" name="Rectangle 75">
              <a:extLst>
                <a:ext uri="{FF2B5EF4-FFF2-40B4-BE49-F238E27FC236}">
                  <a16:creationId xmlns:a16="http://schemas.microsoft.com/office/drawing/2014/main" id="{5E976CEA-740A-B047-A96C-8D7CAC0435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66" name="Rectangle 76">
              <a:extLst>
                <a:ext uri="{FF2B5EF4-FFF2-40B4-BE49-F238E27FC236}">
                  <a16:creationId xmlns:a16="http://schemas.microsoft.com/office/drawing/2014/main" id="{55FC1CA4-8D65-3548-B9C7-F5738A1268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67" name="Rectangle 77">
              <a:extLst>
                <a:ext uri="{FF2B5EF4-FFF2-40B4-BE49-F238E27FC236}">
                  <a16:creationId xmlns:a16="http://schemas.microsoft.com/office/drawing/2014/main" id="{5656A2B2-02CB-C14F-B66D-97AA997628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7968" name="Rectangle 78">
              <a:extLst>
                <a:ext uri="{FF2B5EF4-FFF2-40B4-BE49-F238E27FC236}">
                  <a16:creationId xmlns:a16="http://schemas.microsoft.com/office/drawing/2014/main" id="{7B926191-DDDE-7049-B2EE-7B3365ABE0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69" name="Rectangle 79">
              <a:extLst>
                <a:ext uri="{FF2B5EF4-FFF2-40B4-BE49-F238E27FC236}">
                  <a16:creationId xmlns:a16="http://schemas.microsoft.com/office/drawing/2014/main" id="{2F36EE81-A897-384B-99A8-1E039D35FC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7970" name="Rectangle 80">
              <a:extLst>
                <a:ext uri="{FF2B5EF4-FFF2-40B4-BE49-F238E27FC236}">
                  <a16:creationId xmlns:a16="http://schemas.microsoft.com/office/drawing/2014/main" id="{B0B03339-C5F7-0C41-887A-0ED626F2FF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71" name="Rectangle 81">
              <a:extLst>
                <a:ext uri="{FF2B5EF4-FFF2-40B4-BE49-F238E27FC236}">
                  <a16:creationId xmlns:a16="http://schemas.microsoft.com/office/drawing/2014/main" id="{0E4C3B48-8529-3B4F-8A56-76FC29AFEC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7972" name="Rectangle 82">
              <a:extLst>
                <a:ext uri="{FF2B5EF4-FFF2-40B4-BE49-F238E27FC236}">
                  <a16:creationId xmlns:a16="http://schemas.microsoft.com/office/drawing/2014/main" id="{FA79FD72-68D1-BA47-AB30-EB017A4A39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73" name="Rectangle 83">
              <a:extLst>
                <a:ext uri="{FF2B5EF4-FFF2-40B4-BE49-F238E27FC236}">
                  <a16:creationId xmlns:a16="http://schemas.microsoft.com/office/drawing/2014/main" id="{147EC963-2309-5946-BF1E-F1424436C3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7974" name="Rectangle 84">
              <a:extLst>
                <a:ext uri="{FF2B5EF4-FFF2-40B4-BE49-F238E27FC236}">
                  <a16:creationId xmlns:a16="http://schemas.microsoft.com/office/drawing/2014/main" id="{711A9849-DCD7-3F40-80C5-DEA6F8578B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2">
            <a:extLst>
              <a:ext uri="{FF2B5EF4-FFF2-40B4-BE49-F238E27FC236}">
                <a16:creationId xmlns:a16="http://schemas.microsoft.com/office/drawing/2014/main" id="{C6B7A028-96DF-F143-8A95-76B983A75C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20664"/>
            <a:ext cx="109728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We don</a:t>
            </a:r>
            <a:r>
              <a:rPr lang="fr-FR" altLang="en-US" sz="3600" dirty="0"/>
              <a:t>’</a:t>
            </a:r>
            <a:r>
              <a:rPr lang="en-US" altLang="ja-JP" sz="3600" dirty="0"/>
              <a:t>t need the logic expressions anymore</a:t>
            </a:r>
            <a:endParaRPr lang="en-US" altLang="en-US" sz="3600" dirty="0"/>
          </a:p>
        </p:txBody>
      </p:sp>
      <p:grpSp>
        <p:nvGrpSpPr>
          <p:cNvPr id="38914" name="Group 1">
            <a:extLst>
              <a:ext uri="{FF2B5EF4-FFF2-40B4-BE49-F238E27FC236}">
                <a16:creationId xmlns:a16="http://schemas.microsoft.com/office/drawing/2014/main" id="{DB251DE3-FEE5-5D4B-85F6-915BF3E3F6FA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8915" name="Rectangle 4">
              <a:extLst>
                <a:ext uri="{FF2B5EF4-FFF2-40B4-BE49-F238E27FC236}">
                  <a16:creationId xmlns:a16="http://schemas.microsoft.com/office/drawing/2014/main" id="{AC964314-6761-354E-9C40-AEEF3E76BA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16" name="Rectangle 5">
              <a:extLst>
                <a:ext uri="{FF2B5EF4-FFF2-40B4-BE49-F238E27FC236}">
                  <a16:creationId xmlns:a16="http://schemas.microsoft.com/office/drawing/2014/main" id="{80B55F62-58D6-4940-9691-A78E336AC0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17" name="Rectangle 6">
              <a:extLst>
                <a:ext uri="{FF2B5EF4-FFF2-40B4-BE49-F238E27FC236}">
                  <a16:creationId xmlns:a16="http://schemas.microsoft.com/office/drawing/2014/main" id="{9FD306AC-7E6B-8442-872C-5934CBBBC9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18" name="Rectangle 7">
              <a:extLst>
                <a:ext uri="{FF2B5EF4-FFF2-40B4-BE49-F238E27FC236}">
                  <a16:creationId xmlns:a16="http://schemas.microsoft.com/office/drawing/2014/main" id="{329BB6D2-2603-4A4D-9F67-B084FA7242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19" name="Rectangle 8">
              <a:extLst>
                <a:ext uri="{FF2B5EF4-FFF2-40B4-BE49-F238E27FC236}">
                  <a16:creationId xmlns:a16="http://schemas.microsoft.com/office/drawing/2014/main" id="{75FB84C5-42B3-9443-BE80-26BD26CA2A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8920" name="Rectangle 9">
              <a:extLst>
                <a:ext uri="{FF2B5EF4-FFF2-40B4-BE49-F238E27FC236}">
                  <a16:creationId xmlns:a16="http://schemas.microsoft.com/office/drawing/2014/main" id="{00E1CEE6-998A-E94B-97A8-F909ACE1EA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1" name="Rectangle 10">
              <a:extLst>
                <a:ext uri="{FF2B5EF4-FFF2-40B4-BE49-F238E27FC236}">
                  <a16:creationId xmlns:a16="http://schemas.microsoft.com/office/drawing/2014/main" id="{5C03D9A9-0C80-A54A-BCEC-01120E7474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2" name="Rectangle 11">
              <a:extLst>
                <a:ext uri="{FF2B5EF4-FFF2-40B4-BE49-F238E27FC236}">
                  <a16:creationId xmlns:a16="http://schemas.microsoft.com/office/drawing/2014/main" id="{F0BAAF9D-EA1F-0645-904F-5325479FB9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3" name="Rectangle 12">
              <a:extLst>
                <a:ext uri="{FF2B5EF4-FFF2-40B4-BE49-F238E27FC236}">
                  <a16:creationId xmlns:a16="http://schemas.microsoft.com/office/drawing/2014/main" id="{0C00B282-8961-8846-B45C-F3E5F65DCE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4" name="Rectangle 13">
              <a:extLst>
                <a:ext uri="{FF2B5EF4-FFF2-40B4-BE49-F238E27FC236}">
                  <a16:creationId xmlns:a16="http://schemas.microsoft.com/office/drawing/2014/main" id="{416CAE28-4AE9-7D40-BD12-2180EF4BD9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8925" name="Rectangle 14">
              <a:extLst>
                <a:ext uri="{FF2B5EF4-FFF2-40B4-BE49-F238E27FC236}">
                  <a16:creationId xmlns:a16="http://schemas.microsoft.com/office/drawing/2014/main" id="{92576F6A-ECD1-164A-A984-EECFB5DD8E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26" name="Rectangle 15">
              <a:extLst>
                <a:ext uri="{FF2B5EF4-FFF2-40B4-BE49-F238E27FC236}">
                  <a16:creationId xmlns:a16="http://schemas.microsoft.com/office/drawing/2014/main" id="{88B5B54C-8B75-8542-A540-DED6003E0A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8927" name="Rectangle 16">
              <a:extLst>
                <a:ext uri="{FF2B5EF4-FFF2-40B4-BE49-F238E27FC236}">
                  <a16:creationId xmlns:a16="http://schemas.microsoft.com/office/drawing/2014/main" id="{9FB4B4F6-ECFC-434C-84C8-8ADA078C59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8928" name="Rectangle 17">
              <a:extLst>
                <a:ext uri="{FF2B5EF4-FFF2-40B4-BE49-F238E27FC236}">
                  <a16:creationId xmlns:a16="http://schemas.microsoft.com/office/drawing/2014/main" id="{75F15446-6035-3049-8F12-5BACC17E6F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8929" name="Rectangle 18">
              <a:extLst>
                <a:ext uri="{FF2B5EF4-FFF2-40B4-BE49-F238E27FC236}">
                  <a16:creationId xmlns:a16="http://schemas.microsoft.com/office/drawing/2014/main" id="{BE07BCE5-49B4-8645-BEE7-E76DF3852E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30" name="Rectangle 19">
              <a:extLst>
                <a:ext uri="{FF2B5EF4-FFF2-40B4-BE49-F238E27FC236}">
                  <a16:creationId xmlns:a16="http://schemas.microsoft.com/office/drawing/2014/main" id="{9F5BF810-9497-3B4B-AB86-1EE39D49BE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8931" name="Rectangle 20">
              <a:extLst>
                <a:ext uri="{FF2B5EF4-FFF2-40B4-BE49-F238E27FC236}">
                  <a16:creationId xmlns:a16="http://schemas.microsoft.com/office/drawing/2014/main" id="{28B6D3C2-E6E4-D144-89B6-B9A7F548F6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8932" name="Rectangle 21">
              <a:extLst>
                <a:ext uri="{FF2B5EF4-FFF2-40B4-BE49-F238E27FC236}">
                  <a16:creationId xmlns:a16="http://schemas.microsoft.com/office/drawing/2014/main" id="{29184275-A484-E841-BED5-F4D2D5A0D9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33" name="Rectangle 22">
              <a:extLst>
                <a:ext uri="{FF2B5EF4-FFF2-40B4-BE49-F238E27FC236}">
                  <a16:creationId xmlns:a16="http://schemas.microsoft.com/office/drawing/2014/main" id="{1514CCB6-B6A5-9C47-98FB-51D59B5956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34" name="Rectangle 23">
              <a:extLst>
                <a:ext uri="{FF2B5EF4-FFF2-40B4-BE49-F238E27FC236}">
                  <a16:creationId xmlns:a16="http://schemas.microsoft.com/office/drawing/2014/main" id="{6ACD2EEF-97C4-FF4A-8902-842330701B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35" name="Rectangle 24">
              <a:extLst>
                <a:ext uri="{FF2B5EF4-FFF2-40B4-BE49-F238E27FC236}">
                  <a16:creationId xmlns:a16="http://schemas.microsoft.com/office/drawing/2014/main" id="{32BF976E-5B55-2744-BC72-F715B0112B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36" name="Rectangle 25">
              <a:extLst>
                <a:ext uri="{FF2B5EF4-FFF2-40B4-BE49-F238E27FC236}">
                  <a16:creationId xmlns:a16="http://schemas.microsoft.com/office/drawing/2014/main" id="{1504D6E2-8358-2C48-B759-BCC945F68B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37" name="Rectangle 26">
              <a:extLst>
                <a:ext uri="{FF2B5EF4-FFF2-40B4-BE49-F238E27FC236}">
                  <a16:creationId xmlns:a16="http://schemas.microsoft.com/office/drawing/2014/main" id="{F02DBD6E-1584-9741-AE4E-A292E528B8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8938" name="Rectangle 27">
              <a:extLst>
                <a:ext uri="{FF2B5EF4-FFF2-40B4-BE49-F238E27FC236}">
                  <a16:creationId xmlns:a16="http://schemas.microsoft.com/office/drawing/2014/main" id="{7ADF5EFF-CF91-ED41-8CA8-894097DD8C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39" name="Rectangle 28">
              <a:extLst>
                <a:ext uri="{FF2B5EF4-FFF2-40B4-BE49-F238E27FC236}">
                  <a16:creationId xmlns:a16="http://schemas.microsoft.com/office/drawing/2014/main" id="{BDAA211C-3957-644E-9ECC-52863C9B69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8940" name="Rectangle 29">
              <a:extLst>
                <a:ext uri="{FF2B5EF4-FFF2-40B4-BE49-F238E27FC236}">
                  <a16:creationId xmlns:a16="http://schemas.microsoft.com/office/drawing/2014/main" id="{2E601859-5EAF-CB42-8EB2-B89D5D8FE7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41" name="Rectangle 30">
              <a:extLst>
                <a:ext uri="{FF2B5EF4-FFF2-40B4-BE49-F238E27FC236}">
                  <a16:creationId xmlns:a16="http://schemas.microsoft.com/office/drawing/2014/main" id="{746BE322-5FC5-A740-BF35-5A5E45CB60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42" name="Rectangle 31">
              <a:extLst>
                <a:ext uri="{FF2B5EF4-FFF2-40B4-BE49-F238E27FC236}">
                  <a16:creationId xmlns:a16="http://schemas.microsoft.com/office/drawing/2014/main" id="{C4AE443A-280C-414B-8E48-DF4F31FCDE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43" name="Rectangle 32">
              <a:extLst>
                <a:ext uri="{FF2B5EF4-FFF2-40B4-BE49-F238E27FC236}">
                  <a16:creationId xmlns:a16="http://schemas.microsoft.com/office/drawing/2014/main" id="{A7F030A2-B9C4-3B42-BB07-11941F72CF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44" name="Rectangle 33">
              <a:extLst>
                <a:ext uri="{FF2B5EF4-FFF2-40B4-BE49-F238E27FC236}">
                  <a16:creationId xmlns:a16="http://schemas.microsoft.com/office/drawing/2014/main" id="{A9DAFE5C-CAAD-BB40-81CE-2997157644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8945" name="Rectangle 34">
              <a:extLst>
                <a:ext uri="{FF2B5EF4-FFF2-40B4-BE49-F238E27FC236}">
                  <a16:creationId xmlns:a16="http://schemas.microsoft.com/office/drawing/2014/main" id="{7BA3E45A-0623-6A49-B6FA-DFB416EB4F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46" name="Rectangle 35">
              <a:extLst>
                <a:ext uri="{FF2B5EF4-FFF2-40B4-BE49-F238E27FC236}">
                  <a16:creationId xmlns:a16="http://schemas.microsoft.com/office/drawing/2014/main" id="{544837F2-147D-6244-A942-CC8CBA125E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47" name="Rectangle 36">
              <a:extLst>
                <a:ext uri="{FF2B5EF4-FFF2-40B4-BE49-F238E27FC236}">
                  <a16:creationId xmlns:a16="http://schemas.microsoft.com/office/drawing/2014/main" id="{3A5AC4D6-127A-3C48-B2F3-52E5C397BF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48" name="Rectangle 37">
              <a:extLst>
                <a:ext uri="{FF2B5EF4-FFF2-40B4-BE49-F238E27FC236}">
                  <a16:creationId xmlns:a16="http://schemas.microsoft.com/office/drawing/2014/main" id="{F65C3A8C-B3CD-8F44-9127-EAE6E641FE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38949" name="Rectangle 38">
              <a:extLst>
                <a:ext uri="{FF2B5EF4-FFF2-40B4-BE49-F238E27FC236}">
                  <a16:creationId xmlns:a16="http://schemas.microsoft.com/office/drawing/2014/main" id="{149C027E-7702-C54D-B778-504E0208BE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38950" name="Rectangle 39">
              <a:extLst>
                <a:ext uri="{FF2B5EF4-FFF2-40B4-BE49-F238E27FC236}">
                  <a16:creationId xmlns:a16="http://schemas.microsoft.com/office/drawing/2014/main" id="{BBD274E8-DEE1-9849-9FB9-02E5C4DA12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1" name="Rectangle 40">
              <a:extLst>
                <a:ext uri="{FF2B5EF4-FFF2-40B4-BE49-F238E27FC236}">
                  <a16:creationId xmlns:a16="http://schemas.microsoft.com/office/drawing/2014/main" id="{AD822E07-0AA1-CD4C-A3AF-1B34201030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52" name="Rectangle 41">
              <a:extLst>
                <a:ext uri="{FF2B5EF4-FFF2-40B4-BE49-F238E27FC236}">
                  <a16:creationId xmlns:a16="http://schemas.microsoft.com/office/drawing/2014/main" id="{02B8822A-B360-FA46-A2E9-F52B83BACA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3" name="Rectangle 42">
              <a:extLst>
                <a:ext uri="{FF2B5EF4-FFF2-40B4-BE49-F238E27FC236}">
                  <a16:creationId xmlns:a16="http://schemas.microsoft.com/office/drawing/2014/main" id="{3AF7D735-4264-9841-BE33-271BF0320A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4" name="Rectangle 43">
              <a:extLst>
                <a:ext uri="{FF2B5EF4-FFF2-40B4-BE49-F238E27FC236}">
                  <a16:creationId xmlns:a16="http://schemas.microsoft.com/office/drawing/2014/main" id="{50D7D05E-50DE-534C-977B-3C9C91BAEE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5" name="Rectangle 44">
              <a:extLst>
                <a:ext uri="{FF2B5EF4-FFF2-40B4-BE49-F238E27FC236}">
                  <a16:creationId xmlns:a16="http://schemas.microsoft.com/office/drawing/2014/main" id="{2600680D-434F-FE4D-9C93-D4CFA675B4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8956" name="Rectangle 45">
              <a:extLst>
                <a:ext uri="{FF2B5EF4-FFF2-40B4-BE49-F238E27FC236}">
                  <a16:creationId xmlns:a16="http://schemas.microsoft.com/office/drawing/2014/main" id="{56265CEC-599F-6344-AB56-3C041CC8E9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57" name="Rectangle 46">
              <a:extLst>
                <a:ext uri="{FF2B5EF4-FFF2-40B4-BE49-F238E27FC236}">
                  <a16:creationId xmlns:a16="http://schemas.microsoft.com/office/drawing/2014/main" id="{4BBB66B3-54D6-B749-A913-6A2B6D6389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58" name="Rectangle 47">
              <a:extLst>
                <a:ext uri="{FF2B5EF4-FFF2-40B4-BE49-F238E27FC236}">
                  <a16:creationId xmlns:a16="http://schemas.microsoft.com/office/drawing/2014/main" id="{BF1BF51F-464B-7B4F-91B4-949FE31C23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59" name="Rectangle 48">
              <a:extLst>
                <a:ext uri="{FF2B5EF4-FFF2-40B4-BE49-F238E27FC236}">
                  <a16:creationId xmlns:a16="http://schemas.microsoft.com/office/drawing/2014/main" id="{00AE7F6E-D8D3-054C-87AB-2ADB2BA85F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60" name="Rectangle 49">
              <a:extLst>
                <a:ext uri="{FF2B5EF4-FFF2-40B4-BE49-F238E27FC236}">
                  <a16:creationId xmlns:a16="http://schemas.microsoft.com/office/drawing/2014/main" id="{0334DF2C-ECB8-D744-996B-431D2DE111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61" name="Rectangle 50">
              <a:extLst>
                <a:ext uri="{FF2B5EF4-FFF2-40B4-BE49-F238E27FC236}">
                  <a16:creationId xmlns:a16="http://schemas.microsoft.com/office/drawing/2014/main" id="{6E12AB74-A375-D04D-9C8F-A20532D846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62" name="Rectangle 51">
              <a:extLst>
                <a:ext uri="{FF2B5EF4-FFF2-40B4-BE49-F238E27FC236}">
                  <a16:creationId xmlns:a16="http://schemas.microsoft.com/office/drawing/2014/main" id="{E1FC81CD-E97A-8E4C-8C6C-5D6F98C405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38963" name="Rectangle 52">
              <a:extLst>
                <a:ext uri="{FF2B5EF4-FFF2-40B4-BE49-F238E27FC236}">
                  <a16:creationId xmlns:a16="http://schemas.microsoft.com/office/drawing/2014/main" id="{19A58B9C-A89B-874D-B647-1AB2CE6E4E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64" name="Rectangle 53">
              <a:extLst>
                <a:ext uri="{FF2B5EF4-FFF2-40B4-BE49-F238E27FC236}">
                  <a16:creationId xmlns:a16="http://schemas.microsoft.com/office/drawing/2014/main" id="{3DAEF80A-539D-7341-B4DE-21C67145E2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65" name="Rectangle 54">
              <a:extLst>
                <a:ext uri="{FF2B5EF4-FFF2-40B4-BE49-F238E27FC236}">
                  <a16:creationId xmlns:a16="http://schemas.microsoft.com/office/drawing/2014/main" id="{4FEE59C7-404C-654C-A83E-EB421AC0BD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66" name="Rectangle 55">
              <a:extLst>
                <a:ext uri="{FF2B5EF4-FFF2-40B4-BE49-F238E27FC236}">
                  <a16:creationId xmlns:a16="http://schemas.microsoft.com/office/drawing/2014/main" id="{607D54A6-79C6-F64C-A191-83DDF2417E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67" name="Rectangle 56">
              <a:extLst>
                <a:ext uri="{FF2B5EF4-FFF2-40B4-BE49-F238E27FC236}">
                  <a16:creationId xmlns:a16="http://schemas.microsoft.com/office/drawing/2014/main" id="{7CFF330E-6621-8B46-B274-8CF662DC9B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68" name="Rectangle 57">
              <a:extLst>
                <a:ext uri="{FF2B5EF4-FFF2-40B4-BE49-F238E27FC236}">
                  <a16:creationId xmlns:a16="http://schemas.microsoft.com/office/drawing/2014/main" id="{3ECCB907-E2CA-A546-9889-F7BDA10BCC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69" name="Rectangle 58">
              <a:extLst>
                <a:ext uri="{FF2B5EF4-FFF2-40B4-BE49-F238E27FC236}">
                  <a16:creationId xmlns:a16="http://schemas.microsoft.com/office/drawing/2014/main" id="{6D814AD0-0FF6-484E-A8C1-126D9669FA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70" name="Rectangle 59">
              <a:extLst>
                <a:ext uri="{FF2B5EF4-FFF2-40B4-BE49-F238E27FC236}">
                  <a16:creationId xmlns:a16="http://schemas.microsoft.com/office/drawing/2014/main" id="{2C5A9BCB-6C8B-8343-B82D-B6B940AEA9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71" name="Rectangle 60">
              <a:extLst>
                <a:ext uri="{FF2B5EF4-FFF2-40B4-BE49-F238E27FC236}">
                  <a16:creationId xmlns:a16="http://schemas.microsoft.com/office/drawing/2014/main" id="{78775837-10D5-3845-9828-107F1EA859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72" name="Rectangle 61">
              <a:extLst>
                <a:ext uri="{FF2B5EF4-FFF2-40B4-BE49-F238E27FC236}">
                  <a16:creationId xmlns:a16="http://schemas.microsoft.com/office/drawing/2014/main" id="{0519410B-5666-BD41-B8A4-565B006514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38973" name="Rectangle 62">
              <a:extLst>
                <a:ext uri="{FF2B5EF4-FFF2-40B4-BE49-F238E27FC236}">
                  <a16:creationId xmlns:a16="http://schemas.microsoft.com/office/drawing/2014/main" id="{74417A37-6753-024A-B3BD-7BEDD2CFF9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74" name="Rectangle 63">
              <a:extLst>
                <a:ext uri="{FF2B5EF4-FFF2-40B4-BE49-F238E27FC236}">
                  <a16:creationId xmlns:a16="http://schemas.microsoft.com/office/drawing/2014/main" id="{072115EC-DF23-3647-9381-4DFC8805CA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75" name="Rectangle 64">
              <a:extLst>
                <a:ext uri="{FF2B5EF4-FFF2-40B4-BE49-F238E27FC236}">
                  <a16:creationId xmlns:a16="http://schemas.microsoft.com/office/drawing/2014/main" id="{3D3099CB-2BEB-CA42-82A1-616B0B8A18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76" name="Rectangle 65">
              <a:extLst>
                <a:ext uri="{FF2B5EF4-FFF2-40B4-BE49-F238E27FC236}">
                  <a16:creationId xmlns:a16="http://schemas.microsoft.com/office/drawing/2014/main" id="{9A3769D1-76F8-F348-8141-DDDCED49C4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77" name="Rectangle 66">
              <a:extLst>
                <a:ext uri="{FF2B5EF4-FFF2-40B4-BE49-F238E27FC236}">
                  <a16:creationId xmlns:a16="http://schemas.microsoft.com/office/drawing/2014/main" id="{48F03FD4-DC73-8D40-9B7A-FDDA94ACB6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78" name="Rectangle 67">
              <a:extLst>
                <a:ext uri="{FF2B5EF4-FFF2-40B4-BE49-F238E27FC236}">
                  <a16:creationId xmlns:a16="http://schemas.microsoft.com/office/drawing/2014/main" id="{5AE3DE6D-9CBE-0A41-B0D6-4EFDEB506B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79" name="Rectangle 68">
              <a:extLst>
                <a:ext uri="{FF2B5EF4-FFF2-40B4-BE49-F238E27FC236}">
                  <a16:creationId xmlns:a16="http://schemas.microsoft.com/office/drawing/2014/main" id="{BC83FBD7-DE49-874C-B798-963C2F7A25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80" name="Rectangle 69">
              <a:extLst>
                <a:ext uri="{FF2B5EF4-FFF2-40B4-BE49-F238E27FC236}">
                  <a16:creationId xmlns:a16="http://schemas.microsoft.com/office/drawing/2014/main" id="{41020A86-AEED-124B-B42C-358E2FA323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81" name="Rectangle 70">
              <a:extLst>
                <a:ext uri="{FF2B5EF4-FFF2-40B4-BE49-F238E27FC236}">
                  <a16:creationId xmlns:a16="http://schemas.microsoft.com/office/drawing/2014/main" id="{746F2F93-C30B-434B-AA91-2BF76F0B0A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82" name="Rectangle 71">
              <a:extLst>
                <a:ext uri="{FF2B5EF4-FFF2-40B4-BE49-F238E27FC236}">
                  <a16:creationId xmlns:a16="http://schemas.microsoft.com/office/drawing/2014/main" id="{F6CB60DD-A257-134A-816A-02DAE05345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8983" name="Rectangle 72">
              <a:extLst>
                <a:ext uri="{FF2B5EF4-FFF2-40B4-BE49-F238E27FC236}">
                  <a16:creationId xmlns:a16="http://schemas.microsoft.com/office/drawing/2014/main" id="{8A178635-3428-BA4A-B7F4-1B2207B5DE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84" name="Rectangle 73">
              <a:extLst>
                <a:ext uri="{FF2B5EF4-FFF2-40B4-BE49-F238E27FC236}">
                  <a16:creationId xmlns:a16="http://schemas.microsoft.com/office/drawing/2014/main" id="{39893500-6CE5-D94D-A6A9-467E6E9165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85" name="Rectangle 74">
              <a:extLst>
                <a:ext uri="{FF2B5EF4-FFF2-40B4-BE49-F238E27FC236}">
                  <a16:creationId xmlns:a16="http://schemas.microsoft.com/office/drawing/2014/main" id="{A669B2E0-4A08-3A4B-93E8-0F8866D45C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86" name="Rectangle 75">
              <a:extLst>
                <a:ext uri="{FF2B5EF4-FFF2-40B4-BE49-F238E27FC236}">
                  <a16:creationId xmlns:a16="http://schemas.microsoft.com/office/drawing/2014/main" id="{0EEEEAE2-0C60-B845-908A-4694BB287B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87" name="Rectangle 76">
              <a:extLst>
                <a:ext uri="{FF2B5EF4-FFF2-40B4-BE49-F238E27FC236}">
                  <a16:creationId xmlns:a16="http://schemas.microsoft.com/office/drawing/2014/main" id="{E661D873-6114-7242-9216-0DAD4FDC39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88" name="Rectangle 77">
              <a:extLst>
                <a:ext uri="{FF2B5EF4-FFF2-40B4-BE49-F238E27FC236}">
                  <a16:creationId xmlns:a16="http://schemas.microsoft.com/office/drawing/2014/main" id="{7515E44D-9A42-3B49-9AFC-D7FACB99BB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8989" name="Rectangle 78">
              <a:extLst>
                <a:ext uri="{FF2B5EF4-FFF2-40B4-BE49-F238E27FC236}">
                  <a16:creationId xmlns:a16="http://schemas.microsoft.com/office/drawing/2014/main" id="{2A055E2B-DF02-D744-BDBF-88A5E99B4E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90" name="Rectangle 79">
              <a:extLst>
                <a:ext uri="{FF2B5EF4-FFF2-40B4-BE49-F238E27FC236}">
                  <a16:creationId xmlns:a16="http://schemas.microsoft.com/office/drawing/2014/main" id="{F2AD0A08-0E96-004B-BB3E-4C8A2B4496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8991" name="Rectangle 80">
              <a:extLst>
                <a:ext uri="{FF2B5EF4-FFF2-40B4-BE49-F238E27FC236}">
                  <a16:creationId xmlns:a16="http://schemas.microsoft.com/office/drawing/2014/main" id="{57E10796-5029-1B46-B392-8DD4C55674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92" name="Rectangle 81">
              <a:extLst>
                <a:ext uri="{FF2B5EF4-FFF2-40B4-BE49-F238E27FC236}">
                  <a16:creationId xmlns:a16="http://schemas.microsoft.com/office/drawing/2014/main" id="{1DF3DFFE-2324-0745-AC00-2A428EE40D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38993" name="Rectangle 82">
              <a:extLst>
                <a:ext uri="{FF2B5EF4-FFF2-40B4-BE49-F238E27FC236}">
                  <a16:creationId xmlns:a16="http://schemas.microsoft.com/office/drawing/2014/main" id="{610839FF-768C-B747-9360-BCE0F50504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94" name="Rectangle 83">
              <a:extLst>
                <a:ext uri="{FF2B5EF4-FFF2-40B4-BE49-F238E27FC236}">
                  <a16:creationId xmlns:a16="http://schemas.microsoft.com/office/drawing/2014/main" id="{56553CE8-4297-5C45-AE1A-836115F504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8995" name="Rectangle 84">
              <a:extLst>
                <a:ext uri="{FF2B5EF4-FFF2-40B4-BE49-F238E27FC236}">
                  <a16:creationId xmlns:a16="http://schemas.microsoft.com/office/drawing/2014/main" id="{437C1FFD-2FCD-D149-A418-D4C093BF53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 1">
            <a:extLst>
              <a:ext uri="{FF2B5EF4-FFF2-40B4-BE49-F238E27FC236}">
                <a16:creationId xmlns:a16="http://schemas.microsoft.com/office/drawing/2014/main" id="{F6863D08-8083-6741-AA4B-4B51B5E8CDBB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39981" name="Rectangle 4">
              <a:extLst>
                <a:ext uri="{FF2B5EF4-FFF2-40B4-BE49-F238E27FC236}">
                  <a16:creationId xmlns:a16="http://schemas.microsoft.com/office/drawing/2014/main" id="{06A69D85-10B8-E248-B2B1-DC44E3BBCB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2" name="Rectangle 5">
              <a:extLst>
                <a:ext uri="{FF2B5EF4-FFF2-40B4-BE49-F238E27FC236}">
                  <a16:creationId xmlns:a16="http://schemas.microsoft.com/office/drawing/2014/main" id="{2DF00AE2-4EA6-264B-9192-84BD64BE5F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3" name="Rectangle 6">
              <a:extLst>
                <a:ext uri="{FF2B5EF4-FFF2-40B4-BE49-F238E27FC236}">
                  <a16:creationId xmlns:a16="http://schemas.microsoft.com/office/drawing/2014/main" id="{BBD3EF21-29C2-174B-B189-C1AF8FC3E6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4" name="Rectangle 7">
              <a:extLst>
                <a:ext uri="{FF2B5EF4-FFF2-40B4-BE49-F238E27FC236}">
                  <a16:creationId xmlns:a16="http://schemas.microsoft.com/office/drawing/2014/main" id="{8A369F53-2021-D74D-9D5B-91363FC473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5" name="Rectangle 8">
              <a:extLst>
                <a:ext uri="{FF2B5EF4-FFF2-40B4-BE49-F238E27FC236}">
                  <a16:creationId xmlns:a16="http://schemas.microsoft.com/office/drawing/2014/main" id="{1353377D-ADB8-B145-9CCC-79F11F8A2A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9986" name="Rectangle 9">
              <a:extLst>
                <a:ext uri="{FF2B5EF4-FFF2-40B4-BE49-F238E27FC236}">
                  <a16:creationId xmlns:a16="http://schemas.microsoft.com/office/drawing/2014/main" id="{3450EE8B-4658-9140-9BBE-2568E96FF5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7" name="Rectangle 10">
              <a:extLst>
                <a:ext uri="{FF2B5EF4-FFF2-40B4-BE49-F238E27FC236}">
                  <a16:creationId xmlns:a16="http://schemas.microsoft.com/office/drawing/2014/main" id="{339A3A11-55A8-1743-8269-D2F62A7272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8" name="Rectangle 11">
              <a:extLst>
                <a:ext uri="{FF2B5EF4-FFF2-40B4-BE49-F238E27FC236}">
                  <a16:creationId xmlns:a16="http://schemas.microsoft.com/office/drawing/2014/main" id="{1D90F958-2C89-6248-834D-3F03211D67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9" name="Rectangle 12">
              <a:extLst>
                <a:ext uri="{FF2B5EF4-FFF2-40B4-BE49-F238E27FC236}">
                  <a16:creationId xmlns:a16="http://schemas.microsoft.com/office/drawing/2014/main" id="{B186C807-60C2-2947-85EB-2451FF7B5C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90" name="Rectangle 13">
              <a:extLst>
                <a:ext uri="{FF2B5EF4-FFF2-40B4-BE49-F238E27FC236}">
                  <a16:creationId xmlns:a16="http://schemas.microsoft.com/office/drawing/2014/main" id="{69532AC0-8269-5542-B62E-A805F5B234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9991" name="Rectangle 14">
              <a:extLst>
                <a:ext uri="{FF2B5EF4-FFF2-40B4-BE49-F238E27FC236}">
                  <a16:creationId xmlns:a16="http://schemas.microsoft.com/office/drawing/2014/main" id="{08BAAD2D-BF93-7B4F-AAF2-18E6570F70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92" name="Rectangle 15">
              <a:extLst>
                <a:ext uri="{FF2B5EF4-FFF2-40B4-BE49-F238E27FC236}">
                  <a16:creationId xmlns:a16="http://schemas.microsoft.com/office/drawing/2014/main" id="{D66BFA18-A768-604E-830C-11853559E8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9993" name="Rectangle 16">
              <a:extLst>
                <a:ext uri="{FF2B5EF4-FFF2-40B4-BE49-F238E27FC236}">
                  <a16:creationId xmlns:a16="http://schemas.microsoft.com/office/drawing/2014/main" id="{F0821DDB-A945-8743-BA93-CA61E02D0E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9994" name="Rectangle 17">
              <a:extLst>
                <a:ext uri="{FF2B5EF4-FFF2-40B4-BE49-F238E27FC236}">
                  <a16:creationId xmlns:a16="http://schemas.microsoft.com/office/drawing/2014/main" id="{531CE70F-8BB8-5444-974D-4DD6EED605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9995" name="Rectangle 18">
              <a:extLst>
                <a:ext uri="{FF2B5EF4-FFF2-40B4-BE49-F238E27FC236}">
                  <a16:creationId xmlns:a16="http://schemas.microsoft.com/office/drawing/2014/main" id="{18CC28A3-A01C-B44C-8A5D-9B3E165D6D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9996" name="Rectangle 19">
              <a:extLst>
                <a:ext uri="{FF2B5EF4-FFF2-40B4-BE49-F238E27FC236}">
                  <a16:creationId xmlns:a16="http://schemas.microsoft.com/office/drawing/2014/main" id="{1D5CC73D-3E2E-6142-8BC7-FC93121FC6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9997" name="Rectangle 20">
              <a:extLst>
                <a:ext uri="{FF2B5EF4-FFF2-40B4-BE49-F238E27FC236}">
                  <a16:creationId xmlns:a16="http://schemas.microsoft.com/office/drawing/2014/main" id="{1916BA73-9000-5942-B95C-8622628D13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9998" name="Rectangle 21">
              <a:extLst>
                <a:ext uri="{FF2B5EF4-FFF2-40B4-BE49-F238E27FC236}">
                  <a16:creationId xmlns:a16="http://schemas.microsoft.com/office/drawing/2014/main" id="{2D533528-C882-4E40-A786-D151565584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99" name="Rectangle 22">
              <a:extLst>
                <a:ext uri="{FF2B5EF4-FFF2-40B4-BE49-F238E27FC236}">
                  <a16:creationId xmlns:a16="http://schemas.microsoft.com/office/drawing/2014/main" id="{D7F7CC74-6E18-724E-9FB7-90F1A49906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00" name="Rectangle 23">
              <a:extLst>
                <a:ext uri="{FF2B5EF4-FFF2-40B4-BE49-F238E27FC236}">
                  <a16:creationId xmlns:a16="http://schemas.microsoft.com/office/drawing/2014/main" id="{E972B3FC-FB68-BD45-9396-4FC8F65291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01" name="Rectangle 24">
              <a:extLst>
                <a:ext uri="{FF2B5EF4-FFF2-40B4-BE49-F238E27FC236}">
                  <a16:creationId xmlns:a16="http://schemas.microsoft.com/office/drawing/2014/main" id="{0521F8EC-6FCD-5842-AE01-1F909D2A72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02" name="Rectangle 25">
              <a:extLst>
                <a:ext uri="{FF2B5EF4-FFF2-40B4-BE49-F238E27FC236}">
                  <a16:creationId xmlns:a16="http://schemas.microsoft.com/office/drawing/2014/main" id="{9B8C4BC3-9A97-E84D-B00A-2AE70B3755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03" name="Rectangle 26">
              <a:extLst>
                <a:ext uri="{FF2B5EF4-FFF2-40B4-BE49-F238E27FC236}">
                  <a16:creationId xmlns:a16="http://schemas.microsoft.com/office/drawing/2014/main" id="{AC4DD4AB-2CF5-3545-9A28-1EA7B82B97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0004" name="Rectangle 27">
              <a:extLst>
                <a:ext uri="{FF2B5EF4-FFF2-40B4-BE49-F238E27FC236}">
                  <a16:creationId xmlns:a16="http://schemas.microsoft.com/office/drawing/2014/main" id="{5C283EAE-018D-0943-9DEA-397E29B075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05" name="Rectangle 28">
              <a:extLst>
                <a:ext uri="{FF2B5EF4-FFF2-40B4-BE49-F238E27FC236}">
                  <a16:creationId xmlns:a16="http://schemas.microsoft.com/office/drawing/2014/main" id="{0F4CB4F4-1898-3A43-B534-27D0A488AD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0006" name="Rectangle 29">
              <a:extLst>
                <a:ext uri="{FF2B5EF4-FFF2-40B4-BE49-F238E27FC236}">
                  <a16:creationId xmlns:a16="http://schemas.microsoft.com/office/drawing/2014/main" id="{2E02144D-894A-E847-A833-815EFA8AC7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07" name="Rectangle 30">
              <a:extLst>
                <a:ext uri="{FF2B5EF4-FFF2-40B4-BE49-F238E27FC236}">
                  <a16:creationId xmlns:a16="http://schemas.microsoft.com/office/drawing/2014/main" id="{0888ED41-46A6-3747-AD27-329D4DE4B0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08" name="Rectangle 31">
              <a:extLst>
                <a:ext uri="{FF2B5EF4-FFF2-40B4-BE49-F238E27FC236}">
                  <a16:creationId xmlns:a16="http://schemas.microsoft.com/office/drawing/2014/main" id="{1978C6CA-0F7F-3940-9AC9-9E0DC2DB27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09" name="Rectangle 32">
              <a:extLst>
                <a:ext uri="{FF2B5EF4-FFF2-40B4-BE49-F238E27FC236}">
                  <a16:creationId xmlns:a16="http://schemas.microsoft.com/office/drawing/2014/main" id="{200BD4AA-714A-2D41-A856-7436B34BEC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10" name="Rectangle 33">
              <a:extLst>
                <a:ext uri="{FF2B5EF4-FFF2-40B4-BE49-F238E27FC236}">
                  <a16:creationId xmlns:a16="http://schemas.microsoft.com/office/drawing/2014/main" id="{6F7EF0F4-66A6-5444-BA7A-89DF7CD9D8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0011" name="Rectangle 34">
              <a:extLst>
                <a:ext uri="{FF2B5EF4-FFF2-40B4-BE49-F238E27FC236}">
                  <a16:creationId xmlns:a16="http://schemas.microsoft.com/office/drawing/2014/main" id="{9C1F79ED-60CF-4E41-8F6D-7657282396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12" name="Rectangle 35">
              <a:extLst>
                <a:ext uri="{FF2B5EF4-FFF2-40B4-BE49-F238E27FC236}">
                  <a16:creationId xmlns:a16="http://schemas.microsoft.com/office/drawing/2014/main" id="{4B374BCB-7EAA-A346-B589-67639E0270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13" name="Rectangle 36">
              <a:extLst>
                <a:ext uri="{FF2B5EF4-FFF2-40B4-BE49-F238E27FC236}">
                  <a16:creationId xmlns:a16="http://schemas.microsoft.com/office/drawing/2014/main" id="{7CAC1396-8FB1-5248-8FBB-6D377A281C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14" name="Rectangle 37">
              <a:extLst>
                <a:ext uri="{FF2B5EF4-FFF2-40B4-BE49-F238E27FC236}">
                  <a16:creationId xmlns:a16="http://schemas.microsoft.com/office/drawing/2014/main" id="{8ABFB81E-C7C5-0342-A1C2-1C0F115FC6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0015" name="Rectangle 38">
              <a:extLst>
                <a:ext uri="{FF2B5EF4-FFF2-40B4-BE49-F238E27FC236}">
                  <a16:creationId xmlns:a16="http://schemas.microsoft.com/office/drawing/2014/main" id="{AF00924C-84CD-5D48-95C4-A5D3833062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0016" name="Rectangle 39">
              <a:extLst>
                <a:ext uri="{FF2B5EF4-FFF2-40B4-BE49-F238E27FC236}">
                  <a16:creationId xmlns:a16="http://schemas.microsoft.com/office/drawing/2014/main" id="{AD41EF74-9CEB-6B4E-82F3-8EFABE5196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17" name="Rectangle 40">
              <a:extLst>
                <a:ext uri="{FF2B5EF4-FFF2-40B4-BE49-F238E27FC236}">
                  <a16:creationId xmlns:a16="http://schemas.microsoft.com/office/drawing/2014/main" id="{FE1B8C4B-432F-DB48-A478-29BDFA0728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18" name="Rectangle 41">
              <a:extLst>
                <a:ext uri="{FF2B5EF4-FFF2-40B4-BE49-F238E27FC236}">
                  <a16:creationId xmlns:a16="http://schemas.microsoft.com/office/drawing/2014/main" id="{686BFA24-59EF-CB40-92C9-902DBA38B7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19" name="Rectangle 42">
              <a:extLst>
                <a:ext uri="{FF2B5EF4-FFF2-40B4-BE49-F238E27FC236}">
                  <a16:creationId xmlns:a16="http://schemas.microsoft.com/office/drawing/2014/main" id="{AB3D4B9C-B8D9-A840-9F2B-F6C595C900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20" name="Rectangle 43">
              <a:extLst>
                <a:ext uri="{FF2B5EF4-FFF2-40B4-BE49-F238E27FC236}">
                  <a16:creationId xmlns:a16="http://schemas.microsoft.com/office/drawing/2014/main" id="{A16E9CAA-24F3-0049-89E1-FF416EBFEC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21" name="Rectangle 44">
              <a:extLst>
                <a:ext uri="{FF2B5EF4-FFF2-40B4-BE49-F238E27FC236}">
                  <a16:creationId xmlns:a16="http://schemas.microsoft.com/office/drawing/2014/main" id="{69B62223-9710-F442-8E0B-3DF9359117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0022" name="Rectangle 45">
              <a:extLst>
                <a:ext uri="{FF2B5EF4-FFF2-40B4-BE49-F238E27FC236}">
                  <a16:creationId xmlns:a16="http://schemas.microsoft.com/office/drawing/2014/main" id="{63BD555A-A147-5541-956C-47B7A13A1B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23" name="Rectangle 46">
              <a:extLst>
                <a:ext uri="{FF2B5EF4-FFF2-40B4-BE49-F238E27FC236}">
                  <a16:creationId xmlns:a16="http://schemas.microsoft.com/office/drawing/2014/main" id="{74AD0575-36E6-B746-BF2D-97E4EA3817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24" name="Rectangle 47">
              <a:extLst>
                <a:ext uri="{FF2B5EF4-FFF2-40B4-BE49-F238E27FC236}">
                  <a16:creationId xmlns:a16="http://schemas.microsoft.com/office/drawing/2014/main" id="{6290B89E-3055-3D45-AA87-99AC40AB94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25" name="Rectangle 48">
              <a:extLst>
                <a:ext uri="{FF2B5EF4-FFF2-40B4-BE49-F238E27FC236}">
                  <a16:creationId xmlns:a16="http://schemas.microsoft.com/office/drawing/2014/main" id="{C2DA1BAD-C3A7-3040-BDB7-A52B19BD0D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26" name="Rectangle 49">
              <a:extLst>
                <a:ext uri="{FF2B5EF4-FFF2-40B4-BE49-F238E27FC236}">
                  <a16:creationId xmlns:a16="http://schemas.microsoft.com/office/drawing/2014/main" id="{166D226C-B1E1-584F-BBF5-DB9C818878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27" name="Rectangle 50">
              <a:extLst>
                <a:ext uri="{FF2B5EF4-FFF2-40B4-BE49-F238E27FC236}">
                  <a16:creationId xmlns:a16="http://schemas.microsoft.com/office/drawing/2014/main" id="{1B4705DE-DF56-234F-A884-4E1B094DD0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28" name="Rectangle 51">
              <a:extLst>
                <a:ext uri="{FF2B5EF4-FFF2-40B4-BE49-F238E27FC236}">
                  <a16:creationId xmlns:a16="http://schemas.microsoft.com/office/drawing/2014/main" id="{DB893BAD-7DFF-E34C-8D3C-185A8167D3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0029" name="Rectangle 52">
              <a:extLst>
                <a:ext uri="{FF2B5EF4-FFF2-40B4-BE49-F238E27FC236}">
                  <a16:creationId xmlns:a16="http://schemas.microsoft.com/office/drawing/2014/main" id="{2035F1E2-3C9C-454E-AF1C-7797C015E2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30" name="Rectangle 53">
              <a:extLst>
                <a:ext uri="{FF2B5EF4-FFF2-40B4-BE49-F238E27FC236}">
                  <a16:creationId xmlns:a16="http://schemas.microsoft.com/office/drawing/2014/main" id="{D4F26691-D4F8-B74A-9718-B6D86ED60C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31" name="Rectangle 54">
              <a:extLst>
                <a:ext uri="{FF2B5EF4-FFF2-40B4-BE49-F238E27FC236}">
                  <a16:creationId xmlns:a16="http://schemas.microsoft.com/office/drawing/2014/main" id="{F2107F89-DF58-DF4C-8FBC-8F44AB666C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32" name="Rectangle 55">
              <a:extLst>
                <a:ext uri="{FF2B5EF4-FFF2-40B4-BE49-F238E27FC236}">
                  <a16:creationId xmlns:a16="http://schemas.microsoft.com/office/drawing/2014/main" id="{66A97607-EE9B-8842-AA97-CE8031F4C6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33" name="Rectangle 56">
              <a:extLst>
                <a:ext uri="{FF2B5EF4-FFF2-40B4-BE49-F238E27FC236}">
                  <a16:creationId xmlns:a16="http://schemas.microsoft.com/office/drawing/2014/main" id="{10B06639-00AB-5949-BD12-953CDBE28C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34" name="Rectangle 57">
              <a:extLst>
                <a:ext uri="{FF2B5EF4-FFF2-40B4-BE49-F238E27FC236}">
                  <a16:creationId xmlns:a16="http://schemas.microsoft.com/office/drawing/2014/main" id="{3BF2D978-F754-3F41-9C2C-58EC512B6A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35" name="Rectangle 58">
              <a:extLst>
                <a:ext uri="{FF2B5EF4-FFF2-40B4-BE49-F238E27FC236}">
                  <a16:creationId xmlns:a16="http://schemas.microsoft.com/office/drawing/2014/main" id="{BA41EAFA-3F67-8A40-A5B7-33E7BE4E4D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36" name="Rectangle 59">
              <a:extLst>
                <a:ext uri="{FF2B5EF4-FFF2-40B4-BE49-F238E27FC236}">
                  <a16:creationId xmlns:a16="http://schemas.microsoft.com/office/drawing/2014/main" id="{263C6DD4-3D62-9147-83A3-596F3C9A65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37" name="Rectangle 60">
              <a:extLst>
                <a:ext uri="{FF2B5EF4-FFF2-40B4-BE49-F238E27FC236}">
                  <a16:creationId xmlns:a16="http://schemas.microsoft.com/office/drawing/2014/main" id="{1C3F1BDD-7138-AF49-9788-8B4D4DB9CF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38" name="Rectangle 61">
              <a:extLst>
                <a:ext uri="{FF2B5EF4-FFF2-40B4-BE49-F238E27FC236}">
                  <a16:creationId xmlns:a16="http://schemas.microsoft.com/office/drawing/2014/main" id="{8AEB598F-0CC8-4843-9C43-0CD15F1F70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0039" name="Rectangle 62">
              <a:extLst>
                <a:ext uri="{FF2B5EF4-FFF2-40B4-BE49-F238E27FC236}">
                  <a16:creationId xmlns:a16="http://schemas.microsoft.com/office/drawing/2014/main" id="{506343A2-1F07-014F-860B-938F249EC6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40" name="Rectangle 63">
              <a:extLst>
                <a:ext uri="{FF2B5EF4-FFF2-40B4-BE49-F238E27FC236}">
                  <a16:creationId xmlns:a16="http://schemas.microsoft.com/office/drawing/2014/main" id="{005C59B2-23CD-3E4A-996E-2874EF6235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41" name="Rectangle 64">
              <a:extLst>
                <a:ext uri="{FF2B5EF4-FFF2-40B4-BE49-F238E27FC236}">
                  <a16:creationId xmlns:a16="http://schemas.microsoft.com/office/drawing/2014/main" id="{A9A62E80-D3F1-1D4D-84E3-6AFE3E6789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42" name="Rectangle 65">
              <a:extLst>
                <a:ext uri="{FF2B5EF4-FFF2-40B4-BE49-F238E27FC236}">
                  <a16:creationId xmlns:a16="http://schemas.microsoft.com/office/drawing/2014/main" id="{C5FA7F65-8E2A-2A4A-8E82-B3D537FB50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43" name="Rectangle 66">
              <a:extLst>
                <a:ext uri="{FF2B5EF4-FFF2-40B4-BE49-F238E27FC236}">
                  <a16:creationId xmlns:a16="http://schemas.microsoft.com/office/drawing/2014/main" id="{84FDF218-35C6-4247-8AC8-91500F6C07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44" name="Rectangle 67">
              <a:extLst>
                <a:ext uri="{FF2B5EF4-FFF2-40B4-BE49-F238E27FC236}">
                  <a16:creationId xmlns:a16="http://schemas.microsoft.com/office/drawing/2014/main" id="{B8DDDDF7-C90E-2F4B-B6E0-09D2A89F06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45" name="Rectangle 68">
              <a:extLst>
                <a:ext uri="{FF2B5EF4-FFF2-40B4-BE49-F238E27FC236}">
                  <a16:creationId xmlns:a16="http://schemas.microsoft.com/office/drawing/2014/main" id="{245C49C1-EB22-4A44-85A1-985B3CD9C2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46" name="Rectangle 69">
              <a:extLst>
                <a:ext uri="{FF2B5EF4-FFF2-40B4-BE49-F238E27FC236}">
                  <a16:creationId xmlns:a16="http://schemas.microsoft.com/office/drawing/2014/main" id="{EC032067-491D-5B44-87D2-22B0B53108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47" name="Rectangle 70">
              <a:extLst>
                <a:ext uri="{FF2B5EF4-FFF2-40B4-BE49-F238E27FC236}">
                  <a16:creationId xmlns:a16="http://schemas.microsoft.com/office/drawing/2014/main" id="{5E746260-067B-A448-AD78-D7E49F41D8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48" name="Rectangle 71">
              <a:extLst>
                <a:ext uri="{FF2B5EF4-FFF2-40B4-BE49-F238E27FC236}">
                  <a16:creationId xmlns:a16="http://schemas.microsoft.com/office/drawing/2014/main" id="{AE6B8E89-E90B-CC48-89AB-7CE85E5E0D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0049" name="Rectangle 72">
              <a:extLst>
                <a:ext uri="{FF2B5EF4-FFF2-40B4-BE49-F238E27FC236}">
                  <a16:creationId xmlns:a16="http://schemas.microsoft.com/office/drawing/2014/main" id="{FFC66B5F-D817-4544-9209-E8B9326267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50" name="Rectangle 73">
              <a:extLst>
                <a:ext uri="{FF2B5EF4-FFF2-40B4-BE49-F238E27FC236}">
                  <a16:creationId xmlns:a16="http://schemas.microsoft.com/office/drawing/2014/main" id="{12DB3873-E2F3-6B47-A63A-2BD6B5E514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51" name="Rectangle 74">
              <a:extLst>
                <a:ext uri="{FF2B5EF4-FFF2-40B4-BE49-F238E27FC236}">
                  <a16:creationId xmlns:a16="http://schemas.microsoft.com/office/drawing/2014/main" id="{E345D967-047B-FF49-9FF5-52B180C060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52" name="Rectangle 75">
              <a:extLst>
                <a:ext uri="{FF2B5EF4-FFF2-40B4-BE49-F238E27FC236}">
                  <a16:creationId xmlns:a16="http://schemas.microsoft.com/office/drawing/2014/main" id="{97E394A6-C18B-6548-93BB-4C7BAF1493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53" name="Rectangle 76">
              <a:extLst>
                <a:ext uri="{FF2B5EF4-FFF2-40B4-BE49-F238E27FC236}">
                  <a16:creationId xmlns:a16="http://schemas.microsoft.com/office/drawing/2014/main" id="{E342EFD1-CCEA-D341-8CFF-DBE65D610E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54" name="Rectangle 77">
              <a:extLst>
                <a:ext uri="{FF2B5EF4-FFF2-40B4-BE49-F238E27FC236}">
                  <a16:creationId xmlns:a16="http://schemas.microsoft.com/office/drawing/2014/main" id="{CE21EC6F-D8B9-DE41-8C47-0DBD4106DF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055" name="Rectangle 78">
              <a:extLst>
                <a:ext uri="{FF2B5EF4-FFF2-40B4-BE49-F238E27FC236}">
                  <a16:creationId xmlns:a16="http://schemas.microsoft.com/office/drawing/2014/main" id="{C7B70FFD-A596-1648-B87F-A5B06424F2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56" name="Rectangle 79">
              <a:extLst>
                <a:ext uri="{FF2B5EF4-FFF2-40B4-BE49-F238E27FC236}">
                  <a16:creationId xmlns:a16="http://schemas.microsoft.com/office/drawing/2014/main" id="{28BDB63C-DD79-0040-97B1-45565FAADD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057" name="Rectangle 80">
              <a:extLst>
                <a:ext uri="{FF2B5EF4-FFF2-40B4-BE49-F238E27FC236}">
                  <a16:creationId xmlns:a16="http://schemas.microsoft.com/office/drawing/2014/main" id="{BEF0C442-9B50-0649-AA6A-A2960AC831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58" name="Rectangle 81">
              <a:extLst>
                <a:ext uri="{FF2B5EF4-FFF2-40B4-BE49-F238E27FC236}">
                  <a16:creationId xmlns:a16="http://schemas.microsoft.com/office/drawing/2014/main" id="{3866BB9F-80E1-A840-AA2F-7108A0C3FA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0059" name="Rectangle 82">
              <a:extLst>
                <a:ext uri="{FF2B5EF4-FFF2-40B4-BE49-F238E27FC236}">
                  <a16:creationId xmlns:a16="http://schemas.microsoft.com/office/drawing/2014/main" id="{89B1CA54-9727-3E46-A0FB-6B23F17E0D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60" name="Rectangle 83">
              <a:extLst>
                <a:ext uri="{FF2B5EF4-FFF2-40B4-BE49-F238E27FC236}">
                  <a16:creationId xmlns:a16="http://schemas.microsoft.com/office/drawing/2014/main" id="{9A20D561-C77F-5641-BDD9-F7E5A08043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061" name="Rectangle 84">
              <a:extLst>
                <a:ext uri="{FF2B5EF4-FFF2-40B4-BE49-F238E27FC236}">
                  <a16:creationId xmlns:a16="http://schemas.microsoft.com/office/drawing/2014/main" id="{95DBA8FE-291F-1F47-B080-A5F57569C1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39938" name="Rectangle 2">
            <a:extLst>
              <a:ext uri="{FF2B5EF4-FFF2-40B4-BE49-F238E27FC236}">
                <a16:creationId xmlns:a16="http://schemas.microsoft.com/office/drawing/2014/main" id="{B6823BA4-BD7F-8A44-BC27-702622184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39939" name="Group 93">
            <a:extLst>
              <a:ext uri="{FF2B5EF4-FFF2-40B4-BE49-F238E27FC236}">
                <a16:creationId xmlns:a16="http://schemas.microsoft.com/office/drawing/2014/main" id="{201C1106-BB0D-9B48-94D5-653BA1E80F12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39942" name="Rectangle 85">
              <a:extLst>
                <a:ext uri="{FF2B5EF4-FFF2-40B4-BE49-F238E27FC236}">
                  <a16:creationId xmlns:a16="http://schemas.microsoft.com/office/drawing/2014/main" id="{EA4003AF-6C17-AF46-8186-3891097A4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3" name="Rectangle 86">
              <a:extLst>
                <a:ext uri="{FF2B5EF4-FFF2-40B4-BE49-F238E27FC236}">
                  <a16:creationId xmlns:a16="http://schemas.microsoft.com/office/drawing/2014/main" id="{221A73D5-ACC3-C74D-9D92-B3857A607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4" name="Rectangle 88">
              <a:extLst>
                <a:ext uri="{FF2B5EF4-FFF2-40B4-BE49-F238E27FC236}">
                  <a16:creationId xmlns:a16="http://schemas.microsoft.com/office/drawing/2014/main" id="{4427457C-1E93-014D-AB8B-DF043DEB4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5" name="Rectangle 89">
              <a:extLst>
                <a:ext uri="{FF2B5EF4-FFF2-40B4-BE49-F238E27FC236}">
                  <a16:creationId xmlns:a16="http://schemas.microsoft.com/office/drawing/2014/main" id="{4722F7A9-F3E3-9444-9137-5097859AE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39946" name="Rectangle 90">
              <a:extLst>
                <a:ext uri="{FF2B5EF4-FFF2-40B4-BE49-F238E27FC236}">
                  <a16:creationId xmlns:a16="http://schemas.microsoft.com/office/drawing/2014/main" id="{E660D59C-E833-1648-B7E5-E8481B6EF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7" name="Rectangle 91">
              <a:extLst>
                <a:ext uri="{FF2B5EF4-FFF2-40B4-BE49-F238E27FC236}">
                  <a16:creationId xmlns:a16="http://schemas.microsoft.com/office/drawing/2014/main" id="{7A83CDC3-793E-BB49-9D9D-7E8CAB44B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39948" name="Rectangle 92">
              <a:extLst>
                <a:ext uri="{FF2B5EF4-FFF2-40B4-BE49-F238E27FC236}">
                  <a16:creationId xmlns:a16="http://schemas.microsoft.com/office/drawing/2014/main" id="{FB9E0C25-331B-0348-AD37-DF4ED3407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49" name="Rectangle 93">
              <a:extLst>
                <a:ext uri="{FF2B5EF4-FFF2-40B4-BE49-F238E27FC236}">
                  <a16:creationId xmlns:a16="http://schemas.microsoft.com/office/drawing/2014/main" id="{680D66EA-8EDA-7644-91DF-7D97F353B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50" name="Rectangle 94">
              <a:extLst>
                <a:ext uri="{FF2B5EF4-FFF2-40B4-BE49-F238E27FC236}">
                  <a16:creationId xmlns:a16="http://schemas.microsoft.com/office/drawing/2014/main" id="{014B87F5-D5D5-AA45-9314-2AF82BF65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51" name="Rectangle 95">
              <a:extLst>
                <a:ext uri="{FF2B5EF4-FFF2-40B4-BE49-F238E27FC236}">
                  <a16:creationId xmlns:a16="http://schemas.microsoft.com/office/drawing/2014/main" id="{128679C6-3DAA-DC4C-99B2-D0F811449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39952" name="Rectangle 96">
              <a:extLst>
                <a:ext uri="{FF2B5EF4-FFF2-40B4-BE49-F238E27FC236}">
                  <a16:creationId xmlns:a16="http://schemas.microsoft.com/office/drawing/2014/main" id="{013C70DE-31A7-FE4F-8E12-304056814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53" name="Rectangle 97">
              <a:extLst>
                <a:ext uri="{FF2B5EF4-FFF2-40B4-BE49-F238E27FC236}">
                  <a16:creationId xmlns:a16="http://schemas.microsoft.com/office/drawing/2014/main" id="{20CBA506-2A3B-8041-A1EB-AF70E64F7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39954" name="Rectangle 98">
              <a:extLst>
                <a:ext uri="{FF2B5EF4-FFF2-40B4-BE49-F238E27FC236}">
                  <a16:creationId xmlns:a16="http://schemas.microsoft.com/office/drawing/2014/main" id="{D6BB6650-A766-C549-AE09-554157480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9955" name="Rectangle 99">
              <a:extLst>
                <a:ext uri="{FF2B5EF4-FFF2-40B4-BE49-F238E27FC236}">
                  <a16:creationId xmlns:a16="http://schemas.microsoft.com/office/drawing/2014/main" id="{BEAF1F7E-817C-9142-A9A0-656C2CE15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9956" name="Rectangle 100">
              <a:extLst>
                <a:ext uri="{FF2B5EF4-FFF2-40B4-BE49-F238E27FC236}">
                  <a16:creationId xmlns:a16="http://schemas.microsoft.com/office/drawing/2014/main" id="{F9CF7C04-D424-C44E-A9A3-C8D8514D1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39957" name="Rectangle 101">
              <a:extLst>
                <a:ext uri="{FF2B5EF4-FFF2-40B4-BE49-F238E27FC236}">
                  <a16:creationId xmlns:a16="http://schemas.microsoft.com/office/drawing/2014/main" id="{16A0B2D2-142A-894D-B2E5-5E2C5A9C3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39958" name="Rectangle 102">
              <a:extLst>
                <a:ext uri="{FF2B5EF4-FFF2-40B4-BE49-F238E27FC236}">
                  <a16:creationId xmlns:a16="http://schemas.microsoft.com/office/drawing/2014/main" id="{5EF1A5CB-88B4-B242-8359-2B259C458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39959" name="Rectangle 103">
              <a:extLst>
                <a:ext uri="{FF2B5EF4-FFF2-40B4-BE49-F238E27FC236}">
                  <a16:creationId xmlns:a16="http://schemas.microsoft.com/office/drawing/2014/main" id="{9C536E59-77A7-254D-B78F-C134E9C9C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0" name="Rectangle 104">
              <a:extLst>
                <a:ext uri="{FF2B5EF4-FFF2-40B4-BE49-F238E27FC236}">
                  <a16:creationId xmlns:a16="http://schemas.microsoft.com/office/drawing/2014/main" id="{F7C2B932-C162-0841-AC1E-487B84FB7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39961" name="Rectangle 105">
              <a:extLst>
                <a:ext uri="{FF2B5EF4-FFF2-40B4-BE49-F238E27FC236}">
                  <a16:creationId xmlns:a16="http://schemas.microsoft.com/office/drawing/2014/main" id="{49A28166-62FF-804D-89EF-302BD2B18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2" name="Rectangle 106">
              <a:extLst>
                <a:ext uri="{FF2B5EF4-FFF2-40B4-BE49-F238E27FC236}">
                  <a16:creationId xmlns:a16="http://schemas.microsoft.com/office/drawing/2014/main" id="{1A7DD6A3-725B-3C49-9BC3-04F948975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3" name="Rectangle 107">
              <a:extLst>
                <a:ext uri="{FF2B5EF4-FFF2-40B4-BE49-F238E27FC236}">
                  <a16:creationId xmlns:a16="http://schemas.microsoft.com/office/drawing/2014/main" id="{92A0BB44-CE5C-A74B-86A1-B31CD330D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4" name="Rectangle 108">
              <a:extLst>
                <a:ext uri="{FF2B5EF4-FFF2-40B4-BE49-F238E27FC236}">
                  <a16:creationId xmlns:a16="http://schemas.microsoft.com/office/drawing/2014/main" id="{7E2658A9-25D3-8B44-ABB4-F76AA59F2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39965" name="Rectangle 109">
              <a:extLst>
                <a:ext uri="{FF2B5EF4-FFF2-40B4-BE49-F238E27FC236}">
                  <a16:creationId xmlns:a16="http://schemas.microsoft.com/office/drawing/2014/main" id="{5AA092A0-5AAF-704A-8573-9DEC176A5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6" name="Rectangle 112">
              <a:extLst>
                <a:ext uri="{FF2B5EF4-FFF2-40B4-BE49-F238E27FC236}">
                  <a16:creationId xmlns:a16="http://schemas.microsoft.com/office/drawing/2014/main" id="{A5149B77-CA79-6047-9C98-3396275B8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7" name="Rectangle 114">
              <a:extLst>
                <a:ext uri="{FF2B5EF4-FFF2-40B4-BE49-F238E27FC236}">
                  <a16:creationId xmlns:a16="http://schemas.microsoft.com/office/drawing/2014/main" id="{E5753678-C46F-F445-9480-61C0C8A86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8" name="Rectangle 115">
              <a:extLst>
                <a:ext uri="{FF2B5EF4-FFF2-40B4-BE49-F238E27FC236}">
                  <a16:creationId xmlns:a16="http://schemas.microsoft.com/office/drawing/2014/main" id="{0E9665FE-2BE0-CF44-8E0F-820B90037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69" name="Rectangle 117">
              <a:extLst>
                <a:ext uri="{FF2B5EF4-FFF2-40B4-BE49-F238E27FC236}">
                  <a16:creationId xmlns:a16="http://schemas.microsoft.com/office/drawing/2014/main" id="{1127BCCA-EF26-8641-B987-8BFEB921B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0" name="Rectangle 120">
              <a:extLst>
                <a:ext uri="{FF2B5EF4-FFF2-40B4-BE49-F238E27FC236}">
                  <a16:creationId xmlns:a16="http://schemas.microsoft.com/office/drawing/2014/main" id="{2F88C95A-983C-7647-ABFC-03844EA56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1" name="Rectangle 122">
              <a:extLst>
                <a:ext uri="{FF2B5EF4-FFF2-40B4-BE49-F238E27FC236}">
                  <a16:creationId xmlns:a16="http://schemas.microsoft.com/office/drawing/2014/main" id="{64800595-5CE5-F04C-B721-3C7089019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2" name="Rectangle 123">
              <a:extLst>
                <a:ext uri="{FF2B5EF4-FFF2-40B4-BE49-F238E27FC236}">
                  <a16:creationId xmlns:a16="http://schemas.microsoft.com/office/drawing/2014/main" id="{16C9F8AC-4FA7-BF48-8843-DCE97B758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3" name="Rectangle 125">
              <a:extLst>
                <a:ext uri="{FF2B5EF4-FFF2-40B4-BE49-F238E27FC236}">
                  <a16:creationId xmlns:a16="http://schemas.microsoft.com/office/drawing/2014/main" id="{7C5040CB-A068-B749-965F-15D38EE31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4" name="Rectangle 128">
              <a:extLst>
                <a:ext uri="{FF2B5EF4-FFF2-40B4-BE49-F238E27FC236}">
                  <a16:creationId xmlns:a16="http://schemas.microsoft.com/office/drawing/2014/main" id="{CFEA6DFE-91C0-BE41-B2CA-87E47CD71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5" name="Rectangle 130">
              <a:extLst>
                <a:ext uri="{FF2B5EF4-FFF2-40B4-BE49-F238E27FC236}">
                  <a16:creationId xmlns:a16="http://schemas.microsoft.com/office/drawing/2014/main" id="{373B257F-2D45-AD4D-8101-FEBA8AA78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6" name="Rectangle 131">
              <a:extLst>
                <a:ext uri="{FF2B5EF4-FFF2-40B4-BE49-F238E27FC236}">
                  <a16:creationId xmlns:a16="http://schemas.microsoft.com/office/drawing/2014/main" id="{F58C964F-ABD1-3945-BD11-7A5A52C1C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7" name="Rectangle 133">
              <a:extLst>
                <a:ext uri="{FF2B5EF4-FFF2-40B4-BE49-F238E27FC236}">
                  <a16:creationId xmlns:a16="http://schemas.microsoft.com/office/drawing/2014/main" id="{9C69356A-2909-0B49-BC81-937F866FC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8" name="Rectangle 136">
              <a:extLst>
                <a:ext uri="{FF2B5EF4-FFF2-40B4-BE49-F238E27FC236}">
                  <a16:creationId xmlns:a16="http://schemas.microsoft.com/office/drawing/2014/main" id="{1D3D2782-11B0-464E-821D-A83B1C8B0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79" name="Rectangle 138">
              <a:extLst>
                <a:ext uri="{FF2B5EF4-FFF2-40B4-BE49-F238E27FC236}">
                  <a16:creationId xmlns:a16="http://schemas.microsoft.com/office/drawing/2014/main" id="{1B53126D-EE94-AE42-9D53-34B5E6C75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9980" name="Rectangle 139">
              <a:extLst>
                <a:ext uri="{FF2B5EF4-FFF2-40B4-BE49-F238E27FC236}">
                  <a16:creationId xmlns:a16="http://schemas.microsoft.com/office/drawing/2014/main" id="{59E78163-481C-8A4A-97AA-98AF22DAF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39940" name="Rectangle 141">
            <a:extLst>
              <a:ext uri="{FF2B5EF4-FFF2-40B4-BE49-F238E27FC236}">
                <a16:creationId xmlns:a16="http://schemas.microsoft.com/office/drawing/2014/main" id="{FD0CA453-3487-254B-82B1-EF2F1D769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39941" name="Rectangle 87">
            <a:extLst>
              <a:ext uri="{FF2B5EF4-FFF2-40B4-BE49-F238E27FC236}">
                <a16:creationId xmlns:a16="http://schemas.microsoft.com/office/drawing/2014/main" id="{15EC9E74-680E-7D46-9FD7-9ABFE8F32E3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1" name="Group 1">
            <a:extLst>
              <a:ext uri="{FF2B5EF4-FFF2-40B4-BE49-F238E27FC236}">
                <a16:creationId xmlns:a16="http://schemas.microsoft.com/office/drawing/2014/main" id="{2B5CF25A-9669-8247-8F9C-86CDDB8FD70C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1007" name="Rectangle 4">
              <a:extLst>
                <a:ext uri="{FF2B5EF4-FFF2-40B4-BE49-F238E27FC236}">
                  <a16:creationId xmlns:a16="http://schemas.microsoft.com/office/drawing/2014/main" id="{96390D83-6210-5642-8FB6-548A4733F4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8" name="Rectangle 5">
              <a:extLst>
                <a:ext uri="{FF2B5EF4-FFF2-40B4-BE49-F238E27FC236}">
                  <a16:creationId xmlns:a16="http://schemas.microsoft.com/office/drawing/2014/main" id="{81C9F5E1-725B-C241-A6DD-7049AF4915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9" name="Rectangle 6">
              <a:extLst>
                <a:ext uri="{FF2B5EF4-FFF2-40B4-BE49-F238E27FC236}">
                  <a16:creationId xmlns:a16="http://schemas.microsoft.com/office/drawing/2014/main" id="{EAF9DE45-7436-F946-9C02-7A7EAF1B82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0" name="Rectangle 7">
              <a:extLst>
                <a:ext uri="{FF2B5EF4-FFF2-40B4-BE49-F238E27FC236}">
                  <a16:creationId xmlns:a16="http://schemas.microsoft.com/office/drawing/2014/main" id="{79362DB9-D3CD-F943-B015-C1D0E04B72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1" name="Rectangle 8">
              <a:extLst>
                <a:ext uri="{FF2B5EF4-FFF2-40B4-BE49-F238E27FC236}">
                  <a16:creationId xmlns:a16="http://schemas.microsoft.com/office/drawing/2014/main" id="{AFB2821B-0178-704F-88C6-425BF18B26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1012" name="Rectangle 9">
              <a:extLst>
                <a:ext uri="{FF2B5EF4-FFF2-40B4-BE49-F238E27FC236}">
                  <a16:creationId xmlns:a16="http://schemas.microsoft.com/office/drawing/2014/main" id="{5A0CD61B-7902-F34B-B6AB-61F795B21B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3" name="Rectangle 10">
              <a:extLst>
                <a:ext uri="{FF2B5EF4-FFF2-40B4-BE49-F238E27FC236}">
                  <a16:creationId xmlns:a16="http://schemas.microsoft.com/office/drawing/2014/main" id="{D152C09F-5A61-6849-A195-1E8967879B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4" name="Rectangle 11">
              <a:extLst>
                <a:ext uri="{FF2B5EF4-FFF2-40B4-BE49-F238E27FC236}">
                  <a16:creationId xmlns:a16="http://schemas.microsoft.com/office/drawing/2014/main" id="{70AADCDF-6611-8A4E-8475-52D4AAACD9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5" name="Rectangle 12">
              <a:extLst>
                <a:ext uri="{FF2B5EF4-FFF2-40B4-BE49-F238E27FC236}">
                  <a16:creationId xmlns:a16="http://schemas.microsoft.com/office/drawing/2014/main" id="{FF348251-0CD8-D540-8D45-3F6C6C1AB0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6" name="Rectangle 13">
              <a:extLst>
                <a:ext uri="{FF2B5EF4-FFF2-40B4-BE49-F238E27FC236}">
                  <a16:creationId xmlns:a16="http://schemas.microsoft.com/office/drawing/2014/main" id="{91683628-D9FE-0B46-9FA7-0D99B83449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1017" name="Rectangle 14">
              <a:extLst>
                <a:ext uri="{FF2B5EF4-FFF2-40B4-BE49-F238E27FC236}">
                  <a16:creationId xmlns:a16="http://schemas.microsoft.com/office/drawing/2014/main" id="{CC80DBBC-FFEC-F343-A668-F267DD4F19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18" name="Rectangle 15">
              <a:extLst>
                <a:ext uri="{FF2B5EF4-FFF2-40B4-BE49-F238E27FC236}">
                  <a16:creationId xmlns:a16="http://schemas.microsoft.com/office/drawing/2014/main" id="{AB1DB749-7136-9141-9BE4-3F0999B10A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1019" name="Rectangle 16">
              <a:extLst>
                <a:ext uri="{FF2B5EF4-FFF2-40B4-BE49-F238E27FC236}">
                  <a16:creationId xmlns:a16="http://schemas.microsoft.com/office/drawing/2014/main" id="{138384B4-B478-2F42-936F-30C7726738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1020" name="Rectangle 17">
              <a:extLst>
                <a:ext uri="{FF2B5EF4-FFF2-40B4-BE49-F238E27FC236}">
                  <a16:creationId xmlns:a16="http://schemas.microsoft.com/office/drawing/2014/main" id="{0AF9CD3E-895F-D143-BB61-F59F6FFE30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1021" name="Rectangle 18">
              <a:extLst>
                <a:ext uri="{FF2B5EF4-FFF2-40B4-BE49-F238E27FC236}">
                  <a16:creationId xmlns:a16="http://schemas.microsoft.com/office/drawing/2014/main" id="{231AEBB9-0FEF-094F-A294-564E1C29CE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22" name="Rectangle 19">
              <a:extLst>
                <a:ext uri="{FF2B5EF4-FFF2-40B4-BE49-F238E27FC236}">
                  <a16:creationId xmlns:a16="http://schemas.microsoft.com/office/drawing/2014/main" id="{42E08E93-73E0-304A-8021-D871CCB16F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1023" name="Rectangle 20">
              <a:extLst>
                <a:ext uri="{FF2B5EF4-FFF2-40B4-BE49-F238E27FC236}">
                  <a16:creationId xmlns:a16="http://schemas.microsoft.com/office/drawing/2014/main" id="{26F65FFA-9972-5946-B007-BD1FBBD4D8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1024" name="Rectangle 21">
              <a:extLst>
                <a:ext uri="{FF2B5EF4-FFF2-40B4-BE49-F238E27FC236}">
                  <a16:creationId xmlns:a16="http://schemas.microsoft.com/office/drawing/2014/main" id="{5266FE88-B9FA-B745-9396-220A82EA34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25" name="Rectangle 22">
              <a:extLst>
                <a:ext uri="{FF2B5EF4-FFF2-40B4-BE49-F238E27FC236}">
                  <a16:creationId xmlns:a16="http://schemas.microsoft.com/office/drawing/2014/main" id="{093B11BF-FDAD-2144-A13B-32EA934057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26" name="Rectangle 23">
              <a:extLst>
                <a:ext uri="{FF2B5EF4-FFF2-40B4-BE49-F238E27FC236}">
                  <a16:creationId xmlns:a16="http://schemas.microsoft.com/office/drawing/2014/main" id="{A3C8CE45-EB1E-C143-A8E6-CB1E5415E3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27" name="Rectangle 24">
              <a:extLst>
                <a:ext uri="{FF2B5EF4-FFF2-40B4-BE49-F238E27FC236}">
                  <a16:creationId xmlns:a16="http://schemas.microsoft.com/office/drawing/2014/main" id="{DC1FFBE5-40BA-DA44-B498-E38791679D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28" name="Rectangle 25">
              <a:extLst>
                <a:ext uri="{FF2B5EF4-FFF2-40B4-BE49-F238E27FC236}">
                  <a16:creationId xmlns:a16="http://schemas.microsoft.com/office/drawing/2014/main" id="{F483D5BB-7139-194F-91D6-30B6624701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29" name="Rectangle 26">
              <a:extLst>
                <a:ext uri="{FF2B5EF4-FFF2-40B4-BE49-F238E27FC236}">
                  <a16:creationId xmlns:a16="http://schemas.microsoft.com/office/drawing/2014/main" id="{D76A9C74-9D81-2840-B310-E0D9F77CC7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1030" name="Rectangle 27">
              <a:extLst>
                <a:ext uri="{FF2B5EF4-FFF2-40B4-BE49-F238E27FC236}">
                  <a16:creationId xmlns:a16="http://schemas.microsoft.com/office/drawing/2014/main" id="{594DDC3B-69A2-2F4C-8D6C-5661AF0F3B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31" name="Rectangle 28">
              <a:extLst>
                <a:ext uri="{FF2B5EF4-FFF2-40B4-BE49-F238E27FC236}">
                  <a16:creationId xmlns:a16="http://schemas.microsoft.com/office/drawing/2014/main" id="{953E4F65-3C59-464C-9AE8-3DC8C8B0FD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1032" name="Rectangle 29">
              <a:extLst>
                <a:ext uri="{FF2B5EF4-FFF2-40B4-BE49-F238E27FC236}">
                  <a16:creationId xmlns:a16="http://schemas.microsoft.com/office/drawing/2014/main" id="{6A09BDA8-ADA6-BF47-BF51-555277F53F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33" name="Rectangle 30">
              <a:extLst>
                <a:ext uri="{FF2B5EF4-FFF2-40B4-BE49-F238E27FC236}">
                  <a16:creationId xmlns:a16="http://schemas.microsoft.com/office/drawing/2014/main" id="{AC52F051-E204-BD4D-95B0-3748E5D7D4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34" name="Rectangle 31">
              <a:extLst>
                <a:ext uri="{FF2B5EF4-FFF2-40B4-BE49-F238E27FC236}">
                  <a16:creationId xmlns:a16="http://schemas.microsoft.com/office/drawing/2014/main" id="{477986ED-683F-B145-AC38-3EC1AEBC8D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35" name="Rectangle 32">
              <a:extLst>
                <a:ext uri="{FF2B5EF4-FFF2-40B4-BE49-F238E27FC236}">
                  <a16:creationId xmlns:a16="http://schemas.microsoft.com/office/drawing/2014/main" id="{5F4E973C-AE35-7640-AE94-30EC689A78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36" name="Rectangle 33">
              <a:extLst>
                <a:ext uri="{FF2B5EF4-FFF2-40B4-BE49-F238E27FC236}">
                  <a16:creationId xmlns:a16="http://schemas.microsoft.com/office/drawing/2014/main" id="{61CE6B35-A87C-AB41-86FD-587B84E132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1037" name="Rectangle 34">
              <a:extLst>
                <a:ext uri="{FF2B5EF4-FFF2-40B4-BE49-F238E27FC236}">
                  <a16:creationId xmlns:a16="http://schemas.microsoft.com/office/drawing/2014/main" id="{E234A675-5AC3-9A47-B6D9-1199FFCDB3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38" name="Rectangle 35">
              <a:extLst>
                <a:ext uri="{FF2B5EF4-FFF2-40B4-BE49-F238E27FC236}">
                  <a16:creationId xmlns:a16="http://schemas.microsoft.com/office/drawing/2014/main" id="{3A6476BA-A034-624E-A2B9-415E63A940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39" name="Rectangle 36">
              <a:extLst>
                <a:ext uri="{FF2B5EF4-FFF2-40B4-BE49-F238E27FC236}">
                  <a16:creationId xmlns:a16="http://schemas.microsoft.com/office/drawing/2014/main" id="{F36D7DC4-FCD4-194A-99D1-BF5D4A7B79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40" name="Rectangle 37">
              <a:extLst>
                <a:ext uri="{FF2B5EF4-FFF2-40B4-BE49-F238E27FC236}">
                  <a16:creationId xmlns:a16="http://schemas.microsoft.com/office/drawing/2014/main" id="{BF2DD76F-9514-5C4F-86AE-5D1782DA02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1041" name="Rectangle 38">
              <a:extLst>
                <a:ext uri="{FF2B5EF4-FFF2-40B4-BE49-F238E27FC236}">
                  <a16:creationId xmlns:a16="http://schemas.microsoft.com/office/drawing/2014/main" id="{EA076D58-EA3A-5A40-8A72-1885F8B5B7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1042" name="Rectangle 39">
              <a:extLst>
                <a:ext uri="{FF2B5EF4-FFF2-40B4-BE49-F238E27FC236}">
                  <a16:creationId xmlns:a16="http://schemas.microsoft.com/office/drawing/2014/main" id="{F3D25ECE-62B1-814C-83FC-0795D3F33F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43" name="Rectangle 40">
              <a:extLst>
                <a:ext uri="{FF2B5EF4-FFF2-40B4-BE49-F238E27FC236}">
                  <a16:creationId xmlns:a16="http://schemas.microsoft.com/office/drawing/2014/main" id="{07ABAF35-57C0-7F4C-ADBE-3D62C47B06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44" name="Rectangle 41">
              <a:extLst>
                <a:ext uri="{FF2B5EF4-FFF2-40B4-BE49-F238E27FC236}">
                  <a16:creationId xmlns:a16="http://schemas.microsoft.com/office/drawing/2014/main" id="{34E8D91C-03B6-6142-B198-16DC3FD265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45" name="Rectangle 42">
              <a:extLst>
                <a:ext uri="{FF2B5EF4-FFF2-40B4-BE49-F238E27FC236}">
                  <a16:creationId xmlns:a16="http://schemas.microsoft.com/office/drawing/2014/main" id="{22831BF7-8BB6-7F4A-8B36-DEA9230345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46" name="Rectangle 43">
              <a:extLst>
                <a:ext uri="{FF2B5EF4-FFF2-40B4-BE49-F238E27FC236}">
                  <a16:creationId xmlns:a16="http://schemas.microsoft.com/office/drawing/2014/main" id="{C30847D0-63F2-3A44-8B48-8D130B3EA8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47" name="Rectangle 44">
              <a:extLst>
                <a:ext uri="{FF2B5EF4-FFF2-40B4-BE49-F238E27FC236}">
                  <a16:creationId xmlns:a16="http://schemas.microsoft.com/office/drawing/2014/main" id="{26DE25FF-E79C-8D44-9A82-50A9238B54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1048" name="Rectangle 45">
              <a:extLst>
                <a:ext uri="{FF2B5EF4-FFF2-40B4-BE49-F238E27FC236}">
                  <a16:creationId xmlns:a16="http://schemas.microsoft.com/office/drawing/2014/main" id="{F77084FE-A86A-0D40-AE8C-E08191277D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49" name="Rectangle 46">
              <a:extLst>
                <a:ext uri="{FF2B5EF4-FFF2-40B4-BE49-F238E27FC236}">
                  <a16:creationId xmlns:a16="http://schemas.microsoft.com/office/drawing/2014/main" id="{D66E6A7C-1365-0F4F-B4DD-E601557C22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50" name="Rectangle 47">
              <a:extLst>
                <a:ext uri="{FF2B5EF4-FFF2-40B4-BE49-F238E27FC236}">
                  <a16:creationId xmlns:a16="http://schemas.microsoft.com/office/drawing/2014/main" id="{0ADCA033-BB39-C749-A0C4-6F584A49F6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1" name="Rectangle 48">
              <a:extLst>
                <a:ext uri="{FF2B5EF4-FFF2-40B4-BE49-F238E27FC236}">
                  <a16:creationId xmlns:a16="http://schemas.microsoft.com/office/drawing/2014/main" id="{B484EE15-B66E-324F-A0AD-0D5D9FD4BB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2" name="Rectangle 49">
              <a:extLst>
                <a:ext uri="{FF2B5EF4-FFF2-40B4-BE49-F238E27FC236}">
                  <a16:creationId xmlns:a16="http://schemas.microsoft.com/office/drawing/2014/main" id="{A75AC23B-B859-9C4F-AE53-F78EE2D833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3" name="Rectangle 50">
              <a:extLst>
                <a:ext uri="{FF2B5EF4-FFF2-40B4-BE49-F238E27FC236}">
                  <a16:creationId xmlns:a16="http://schemas.microsoft.com/office/drawing/2014/main" id="{A5F27FFE-9095-0F44-8D92-0B4823027D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54" name="Rectangle 51">
              <a:extLst>
                <a:ext uri="{FF2B5EF4-FFF2-40B4-BE49-F238E27FC236}">
                  <a16:creationId xmlns:a16="http://schemas.microsoft.com/office/drawing/2014/main" id="{68F6CDF4-3D5B-994F-BDAE-85C1F83DB2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1055" name="Rectangle 52">
              <a:extLst>
                <a:ext uri="{FF2B5EF4-FFF2-40B4-BE49-F238E27FC236}">
                  <a16:creationId xmlns:a16="http://schemas.microsoft.com/office/drawing/2014/main" id="{4F185B87-9A4C-D445-828E-CCD6AD8FE7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56" name="Rectangle 53">
              <a:extLst>
                <a:ext uri="{FF2B5EF4-FFF2-40B4-BE49-F238E27FC236}">
                  <a16:creationId xmlns:a16="http://schemas.microsoft.com/office/drawing/2014/main" id="{3377FF88-A0E5-9242-B099-99E7740159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57" name="Rectangle 54">
              <a:extLst>
                <a:ext uri="{FF2B5EF4-FFF2-40B4-BE49-F238E27FC236}">
                  <a16:creationId xmlns:a16="http://schemas.microsoft.com/office/drawing/2014/main" id="{B65E58B0-431D-394C-B17F-7FFB9DCA20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8" name="Rectangle 55">
              <a:extLst>
                <a:ext uri="{FF2B5EF4-FFF2-40B4-BE49-F238E27FC236}">
                  <a16:creationId xmlns:a16="http://schemas.microsoft.com/office/drawing/2014/main" id="{A217680B-92D4-EC47-86BF-7E16D26AFB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59" name="Rectangle 56">
              <a:extLst>
                <a:ext uri="{FF2B5EF4-FFF2-40B4-BE49-F238E27FC236}">
                  <a16:creationId xmlns:a16="http://schemas.microsoft.com/office/drawing/2014/main" id="{E3C80934-1568-5648-99A8-767EE1EA83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60" name="Rectangle 57">
              <a:extLst>
                <a:ext uri="{FF2B5EF4-FFF2-40B4-BE49-F238E27FC236}">
                  <a16:creationId xmlns:a16="http://schemas.microsoft.com/office/drawing/2014/main" id="{30CC6E3F-3857-FD44-AF26-E187E85951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61" name="Rectangle 58">
              <a:extLst>
                <a:ext uri="{FF2B5EF4-FFF2-40B4-BE49-F238E27FC236}">
                  <a16:creationId xmlns:a16="http://schemas.microsoft.com/office/drawing/2014/main" id="{D741FF97-1229-8F48-928A-092F7680ED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62" name="Rectangle 59">
              <a:extLst>
                <a:ext uri="{FF2B5EF4-FFF2-40B4-BE49-F238E27FC236}">
                  <a16:creationId xmlns:a16="http://schemas.microsoft.com/office/drawing/2014/main" id="{C576B4FC-4C15-8E4D-B120-293BC1D978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63" name="Rectangle 60">
              <a:extLst>
                <a:ext uri="{FF2B5EF4-FFF2-40B4-BE49-F238E27FC236}">
                  <a16:creationId xmlns:a16="http://schemas.microsoft.com/office/drawing/2014/main" id="{23311E72-E4DF-834E-81B8-A5CE8025B0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64" name="Rectangle 61">
              <a:extLst>
                <a:ext uri="{FF2B5EF4-FFF2-40B4-BE49-F238E27FC236}">
                  <a16:creationId xmlns:a16="http://schemas.microsoft.com/office/drawing/2014/main" id="{E0AF5E09-0952-4F46-A7B6-29F0648C22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1065" name="Rectangle 62">
              <a:extLst>
                <a:ext uri="{FF2B5EF4-FFF2-40B4-BE49-F238E27FC236}">
                  <a16:creationId xmlns:a16="http://schemas.microsoft.com/office/drawing/2014/main" id="{44001E91-7E4A-8A4F-AE4D-2915B17017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66" name="Rectangle 63">
              <a:extLst>
                <a:ext uri="{FF2B5EF4-FFF2-40B4-BE49-F238E27FC236}">
                  <a16:creationId xmlns:a16="http://schemas.microsoft.com/office/drawing/2014/main" id="{5ED1D6B1-51F2-0A48-AFFD-B5DEE920AE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67" name="Rectangle 64">
              <a:extLst>
                <a:ext uri="{FF2B5EF4-FFF2-40B4-BE49-F238E27FC236}">
                  <a16:creationId xmlns:a16="http://schemas.microsoft.com/office/drawing/2014/main" id="{DE9EF2AE-807A-024F-92F0-FBB33D8B50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68" name="Rectangle 65">
              <a:extLst>
                <a:ext uri="{FF2B5EF4-FFF2-40B4-BE49-F238E27FC236}">
                  <a16:creationId xmlns:a16="http://schemas.microsoft.com/office/drawing/2014/main" id="{880AB018-FCA3-C14D-A90F-77FF7E52D3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69" name="Rectangle 66">
              <a:extLst>
                <a:ext uri="{FF2B5EF4-FFF2-40B4-BE49-F238E27FC236}">
                  <a16:creationId xmlns:a16="http://schemas.microsoft.com/office/drawing/2014/main" id="{EACC49C7-F4F7-1449-9837-C85443A08A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70" name="Rectangle 67">
              <a:extLst>
                <a:ext uri="{FF2B5EF4-FFF2-40B4-BE49-F238E27FC236}">
                  <a16:creationId xmlns:a16="http://schemas.microsoft.com/office/drawing/2014/main" id="{C7178B2F-63EF-2047-8E3F-8058882892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71" name="Rectangle 68">
              <a:extLst>
                <a:ext uri="{FF2B5EF4-FFF2-40B4-BE49-F238E27FC236}">
                  <a16:creationId xmlns:a16="http://schemas.microsoft.com/office/drawing/2014/main" id="{9325A509-D930-D843-9762-DD6405348D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72" name="Rectangle 69">
              <a:extLst>
                <a:ext uri="{FF2B5EF4-FFF2-40B4-BE49-F238E27FC236}">
                  <a16:creationId xmlns:a16="http://schemas.microsoft.com/office/drawing/2014/main" id="{52F42604-F912-9047-9B27-4403D41998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73" name="Rectangle 70">
              <a:extLst>
                <a:ext uri="{FF2B5EF4-FFF2-40B4-BE49-F238E27FC236}">
                  <a16:creationId xmlns:a16="http://schemas.microsoft.com/office/drawing/2014/main" id="{C9ACFA9D-440B-3849-B70A-336F8831D7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74" name="Rectangle 71">
              <a:extLst>
                <a:ext uri="{FF2B5EF4-FFF2-40B4-BE49-F238E27FC236}">
                  <a16:creationId xmlns:a16="http://schemas.microsoft.com/office/drawing/2014/main" id="{95626E47-4F23-E34E-8A47-E45EE21472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1075" name="Rectangle 72">
              <a:extLst>
                <a:ext uri="{FF2B5EF4-FFF2-40B4-BE49-F238E27FC236}">
                  <a16:creationId xmlns:a16="http://schemas.microsoft.com/office/drawing/2014/main" id="{D43F8692-74FC-E543-A1FB-92FE6156BF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76" name="Rectangle 73">
              <a:extLst>
                <a:ext uri="{FF2B5EF4-FFF2-40B4-BE49-F238E27FC236}">
                  <a16:creationId xmlns:a16="http://schemas.microsoft.com/office/drawing/2014/main" id="{8E3C0367-222F-F347-822A-CDDE20D8C9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77" name="Rectangle 74">
              <a:extLst>
                <a:ext uri="{FF2B5EF4-FFF2-40B4-BE49-F238E27FC236}">
                  <a16:creationId xmlns:a16="http://schemas.microsoft.com/office/drawing/2014/main" id="{4F4DFD6F-7D6E-FC4F-8D01-9876383384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78" name="Rectangle 75">
              <a:extLst>
                <a:ext uri="{FF2B5EF4-FFF2-40B4-BE49-F238E27FC236}">
                  <a16:creationId xmlns:a16="http://schemas.microsoft.com/office/drawing/2014/main" id="{FE6A1A35-75FB-E44A-87BA-0A3218B28F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79" name="Rectangle 76">
              <a:extLst>
                <a:ext uri="{FF2B5EF4-FFF2-40B4-BE49-F238E27FC236}">
                  <a16:creationId xmlns:a16="http://schemas.microsoft.com/office/drawing/2014/main" id="{F44ACC74-219A-5145-AD50-03841AD4AE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80" name="Rectangle 77">
              <a:extLst>
                <a:ext uri="{FF2B5EF4-FFF2-40B4-BE49-F238E27FC236}">
                  <a16:creationId xmlns:a16="http://schemas.microsoft.com/office/drawing/2014/main" id="{3A42EDF9-DBD0-964C-9853-695B9CC6BE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1081" name="Rectangle 78">
              <a:extLst>
                <a:ext uri="{FF2B5EF4-FFF2-40B4-BE49-F238E27FC236}">
                  <a16:creationId xmlns:a16="http://schemas.microsoft.com/office/drawing/2014/main" id="{40E23300-240D-7245-BAA6-62ECE060C1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82" name="Rectangle 79">
              <a:extLst>
                <a:ext uri="{FF2B5EF4-FFF2-40B4-BE49-F238E27FC236}">
                  <a16:creationId xmlns:a16="http://schemas.microsoft.com/office/drawing/2014/main" id="{1E5CDB89-BC21-8C45-B3A1-CDCEBE1A94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1083" name="Rectangle 80">
              <a:extLst>
                <a:ext uri="{FF2B5EF4-FFF2-40B4-BE49-F238E27FC236}">
                  <a16:creationId xmlns:a16="http://schemas.microsoft.com/office/drawing/2014/main" id="{3F4543AB-5E4E-EF45-A716-BE4DC9883B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84" name="Rectangle 81">
              <a:extLst>
                <a:ext uri="{FF2B5EF4-FFF2-40B4-BE49-F238E27FC236}">
                  <a16:creationId xmlns:a16="http://schemas.microsoft.com/office/drawing/2014/main" id="{8E40CB9B-373A-3D46-A9A8-E42B6838E0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1085" name="Rectangle 82">
              <a:extLst>
                <a:ext uri="{FF2B5EF4-FFF2-40B4-BE49-F238E27FC236}">
                  <a16:creationId xmlns:a16="http://schemas.microsoft.com/office/drawing/2014/main" id="{EA3890B7-6F02-5F46-9884-505BD27A26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86" name="Rectangle 83">
              <a:extLst>
                <a:ext uri="{FF2B5EF4-FFF2-40B4-BE49-F238E27FC236}">
                  <a16:creationId xmlns:a16="http://schemas.microsoft.com/office/drawing/2014/main" id="{40CF22C7-58B7-FE40-B8AB-12DD1BB7B0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87" name="Rectangle 84">
              <a:extLst>
                <a:ext uri="{FF2B5EF4-FFF2-40B4-BE49-F238E27FC236}">
                  <a16:creationId xmlns:a16="http://schemas.microsoft.com/office/drawing/2014/main" id="{66CEA054-ED71-4943-9906-BE8B17EAF1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0962" name="Rectangle 2">
            <a:extLst>
              <a:ext uri="{FF2B5EF4-FFF2-40B4-BE49-F238E27FC236}">
                <a16:creationId xmlns:a16="http://schemas.microsoft.com/office/drawing/2014/main" id="{B666C7F8-A212-2C40-9D0E-4706AFD17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0963" name="Group 93">
            <a:extLst>
              <a:ext uri="{FF2B5EF4-FFF2-40B4-BE49-F238E27FC236}">
                <a16:creationId xmlns:a16="http://schemas.microsoft.com/office/drawing/2014/main" id="{DA540991-918C-CA47-8651-4991100A03FE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0968" name="Rectangle 85">
              <a:extLst>
                <a:ext uri="{FF2B5EF4-FFF2-40B4-BE49-F238E27FC236}">
                  <a16:creationId xmlns:a16="http://schemas.microsoft.com/office/drawing/2014/main" id="{4D751499-4503-BC48-B460-698B07815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69" name="Rectangle 86">
              <a:extLst>
                <a:ext uri="{FF2B5EF4-FFF2-40B4-BE49-F238E27FC236}">
                  <a16:creationId xmlns:a16="http://schemas.microsoft.com/office/drawing/2014/main" id="{34CD368B-4F6F-3B4B-94CD-5F4B7F669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0" name="Rectangle 88">
              <a:extLst>
                <a:ext uri="{FF2B5EF4-FFF2-40B4-BE49-F238E27FC236}">
                  <a16:creationId xmlns:a16="http://schemas.microsoft.com/office/drawing/2014/main" id="{C721F265-BE44-8843-80E3-C829789AB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1" name="Rectangle 89">
              <a:extLst>
                <a:ext uri="{FF2B5EF4-FFF2-40B4-BE49-F238E27FC236}">
                  <a16:creationId xmlns:a16="http://schemas.microsoft.com/office/drawing/2014/main" id="{1A20507F-F234-A441-9FBE-E21FAE22F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0972" name="Rectangle 90">
              <a:extLst>
                <a:ext uri="{FF2B5EF4-FFF2-40B4-BE49-F238E27FC236}">
                  <a16:creationId xmlns:a16="http://schemas.microsoft.com/office/drawing/2014/main" id="{4D009409-16CB-4540-97BB-A5904FBF2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3" name="Rectangle 91">
              <a:extLst>
                <a:ext uri="{FF2B5EF4-FFF2-40B4-BE49-F238E27FC236}">
                  <a16:creationId xmlns:a16="http://schemas.microsoft.com/office/drawing/2014/main" id="{1E0D06E5-4A52-2C47-8DE9-B8604196C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0974" name="Rectangle 92">
              <a:extLst>
                <a:ext uri="{FF2B5EF4-FFF2-40B4-BE49-F238E27FC236}">
                  <a16:creationId xmlns:a16="http://schemas.microsoft.com/office/drawing/2014/main" id="{B642D198-72E5-5A45-9560-7324CC4AE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5" name="Rectangle 93">
              <a:extLst>
                <a:ext uri="{FF2B5EF4-FFF2-40B4-BE49-F238E27FC236}">
                  <a16:creationId xmlns:a16="http://schemas.microsoft.com/office/drawing/2014/main" id="{4276DF3F-2F0E-4C4D-BFC7-4E8B1A4C9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6" name="Rectangle 94">
              <a:extLst>
                <a:ext uri="{FF2B5EF4-FFF2-40B4-BE49-F238E27FC236}">
                  <a16:creationId xmlns:a16="http://schemas.microsoft.com/office/drawing/2014/main" id="{90411724-FE27-0C47-AE8C-242FDBEC2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7" name="Rectangle 95">
              <a:extLst>
                <a:ext uri="{FF2B5EF4-FFF2-40B4-BE49-F238E27FC236}">
                  <a16:creationId xmlns:a16="http://schemas.microsoft.com/office/drawing/2014/main" id="{4F228794-1426-C24A-90FB-1DCBEF291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0978" name="Rectangle 96">
              <a:extLst>
                <a:ext uri="{FF2B5EF4-FFF2-40B4-BE49-F238E27FC236}">
                  <a16:creationId xmlns:a16="http://schemas.microsoft.com/office/drawing/2014/main" id="{8A5434E3-1E0D-EB4C-BCA5-B45BCB40B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79" name="Rectangle 97">
              <a:extLst>
                <a:ext uri="{FF2B5EF4-FFF2-40B4-BE49-F238E27FC236}">
                  <a16:creationId xmlns:a16="http://schemas.microsoft.com/office/drawing/2014/main" id="{D4B5B1FB-610C-024D-BACE-6BE839C2D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0980" name="Rectangle 98">
              <a:extLst>
                <a:ext uri="{FF2B5EF4-FFF2-40B4-BE49-F238E27FC236}">
                  <a16:creationId xmlns:a16="http://schemas.microsoft.com/office/drawing/2014/main" id="{080CF0BB-26B0-074D-ACC9-3C3DD4035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0981" name="Rectangle 99">
              <a:extLst>
                <a:ext uri="{FF2B5EF4-FFF2-40B4-BE49-F238E27FC236}">
                  <a16:creationId xmlns:a16="http://schemas.microsoft.com/office/drawing/2014/main" id="{90B7F89A-D533-AD45-B9BB-95C5BCA1C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0982" name="Rectangle 100">
              <a:extLst>
                <a:ext uri="{FF2B5EF4-FFF2-40B4-BE49-F238E27FC236}">
                  <a16:creationId xmlns:a16="http://schemas.microsoft.com/office/drawing/2014/main" id="{A21C610B-0B4F-2641-9ACE-89B5D97E7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0983" name="Rectangle 101">
              <a:extLst>
                <a:ext uri="{FF2B5EF4-FFF2-40B4-BE49-F238E27FC236}">
                  <a16:creationId xmlns:a16="http://schemas.microsoft.com/office/drawing/2014/main" id="{DFD7E1DD-8674-5B4B-AB12-56E28E56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0984" name="Rectangle 102">
              <a:extLst>
                <a:ext uri="{FF2B5EF4-FFF2-40B4-BE49-F238E27FC236}">
                  <a16:creationId xmlns:a16="http://schemas.microsoft.com/office/drawing/2014/main" id="{1DAE12E0-AF00-4844-9F9C-8112A477B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0985" name="Rectangle 103">
              <a:extLst>
                <a:ext uri="{FF2B5EF4-FFF2-40B4-BE49-F238E27FC236}">
                  <a16:creationId xmlns:a16="http://schemas.microsoft.com/office/drawing/2014/main" id="{0A70A571-5966-B843-9F3F-26AEA32CE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86" name="Rectangle 104">
              <a:extLst>
                <a:ext uri="{FF2B5EF4-FFF2-40B4-BE49-F238E27FC236}">
                  <a16:creationId xmlns:a16="http://schemas.microsoft.com/office/drawing/2014/main" id="{72638FA8-1334-274D-AB0D-6BF816C4B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0987" name="Rectangle 105">
              <a:extLst>
                <a:ext uri="{FF2B5EF4-FFF2-40B4-BE49-F238E27FC236}">
                  <a16:creationId xmlns:a16="http://schemas.microsoft.com/office/drawing/2014/main" id="{7058C41D-A700-EF48-9FD1-6A265C366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88" name="Rectangle 106">
              <a:extLst>
                <a:ext uri="{FF2B5EF4-FFF2-40B4-BE49-F238E27FC236}">
                  <a16:creationId xmlns:a16="http://schemas.microsoft.com/office/drawing/2014/main" id="{D3C0E7ED-A207-114F-90B4-3F226BE71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89" name="Rectangle 107">
              <a:extLst>
                <a:ext uri="{FF2B5EF4-FFF2-40B4-BE49-F238E27FC236}">
                  <a16:creationId xmlns:a16="http://schemas.microsoft.com/office/drawing/2014/main" id="{45CD4100-95FA-BA48-9D1C-CB84E52E4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0" name="Rectangle 108">
              <a:extLst>
                <a:ext uri="{FF2B5EF4-FFF2-40B4-BE49-F238E27FC236}">
                  <a16:creationId xmlns:a16="http://schemas.microsoft.com/office/drawing/2014/main" id="{CBD7F6DD-0A68-174E-9E7B-5182525EA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0991" name="Rectangle 109">
              <a:extLst>
                <a:ext uri="{FF2B5EF4-FFF2-40B4-BE49-F238E27FC236}">
                  <a16:creationId xmlns:a16="http://schemas.microsoft.com/office/drawing/2014/main" id="{26B0D521-6A70-A24E-96F9-55EC980E6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2" name="Rectangle 112">
              <a:extLst>
                <a:ext uri="{FF2B5EF4-FFF2-40B4-BE49-F238E27FC236}">
                  <a16:creationId xmlns:a16="http://schemas.microsoft.com/office/drawing/2014/main" id="{E475CC8D-70BE-2543-B19C-66ACA455F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3" name="Rectangle 114">
              <a:extLst>
                <a:ext uri="{FF2B5EF4-FFF2-40B4-BE49-F238E27FC236}">
                  <a16:creationId xmlns:a16="http://schemas.microsoft.com/office/drawing/2014/main" id="{1F62FE87-E2B4-194A-A533-DE909FC2F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4" name="Rectangle 115">
              <a:extLst>
                <a:ext uri="{FF2B5EF4-FFF2-40B4-BE49-F238E27FC236}">
                  <a16:creationId xmlns:a16="http://schemas.microsoft.com/office/drawing/2014/main" id="{DE59D5F1-AC77-C844-91AA-3AF66F36C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5" name="Rectangle 117">
              <a:extLst>
                <a:ext uri="{FF2B5EF4-FFF2-40B4-BE49-F238E27FC236}">
                  <a16:creationId xmlns:a16="http://schemas.microsoft.com/office/drawing/2014/main" id="{47D054B2-4539-BF42-A084-69D8E2CA4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6" name="Rectangle 120">
              <a:extLst>
                <a:ext uri="{FF2B5EF4-FFF2-40B4-BE49-F238E27FC236}">
                  <a16:creationId xmlns:a16="http://schemas.microsoft.com/office/drawing/2014/main" id="{10AB9B1B-1930-A047-A070-565E8D00C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7" name="Rectangle 122">
              <a:extLst>
                <a:ext uri="{FF2B5EF4-FFF2-40B4-BE49-F238E27FC236}">
                  <a16:creationId xmlns:a16="http://schemas.microsoft.com/office/drawing/2014/main" id="{D837144B-AC76-0547-ABF0-7CE5E4656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8" name="Rectangle 123">
              <a:extLst>
                <a:ext uri="{FF2B5EF4-FFF2-40B4-BE49-F238E27FC236}">
                  <a16:creationId xmlns:a16="http://schemas.microsoft.com/office/drawing/2014/main" id="{CCF3B28F-9D24-6843-AD08-9CE1B6175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0999" name="Rectangle 125">
              <a:extLst>
                <a:ext uri="{FF2B5EF4-FFF2-40B4-BE49-F238E27FC236}">
                  <a16:creationId xmlns:a16="http://schemas.microsoft.com/office/drawing/2014/main" id="{10F7DCF9-4690-3246-BB44-AC5575CB0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0" name="Rectangle 128">
              <a:extLst>
                <a:ext uri="{FF2B5EF4-FFF2-40B4-BE49-F238E27FC236}">
                  <a16:creationId xmlns:a16="http://schemas.microsoft.com/office/drawing/2014/main" id="{D3E13357-D89F-CA4D-8023-4D713B227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1" name="Rectangle 130">
              <a:extLst>
                <a:ext uri="{FF2B5EF4-FFF2-40B4-BE49-F238E27FC236}">
                  <a16:creationId xmlns:a16="http://schemas.microsoft.com/office/drawing/2014/main" id="{FF131788-4BFA-BD4C-B41F-5DD993AF1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2" name="Rectangle 131">
              <a:extLst>
                <a:ext uri="{FF2B5EF4-FFF2-40B4-BE49-F238E27FC236}">
                  <a16:creationId xmlns:a16="http://schemas.microsoft.com/office/drawing/2014/main" id="{C5419241-554F-714B-9580-6588990B2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3" name="Rectangle 133">
              <a:extLst>
                <a:ext uri="{FF2B5EF4-FFF2-40B4-BE49-F238E27FC236}">
                  <a16:creationId xmlns:a16="http://schemas.microsoft.com/office/drawing/2014/main" id="{780F738D-3CC8-D146-B40F-0389D3FA7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4" name="Rectangle 136">
              <a:extLst>
                <a:ext uri="{FF2B5EF4-FFF2-40B4-BE49-F238E27FC236}">
                  <a16:creationId xmlns:a16="http://schemas.microsoft.com/office/drawing/2014/main" id="{A77AB529-777B-6941-AFB1-33B65EAFC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5" name="Rectangle 138">
              <a:extLst>
                <a:ext uri="{FF2B5EF4-FFF2-40B4-BE49-F238E27FC236}">
                  <a16:creationId xmlns:a16="http://schemas.microsoft.com/office/drawing/2014/main" id="{BA4068CB-781E-EC45-9B5C-E6C1FD594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006" name="Rectangle 139">
              <a:extLst>
                <a:ext uri="{FF2B5EF4-FFF2-40B4-BE49-F238E27FC236}">
                  <a16:creationId xmlns:a16="http://schemas.microsoft.com/office/drawing/2014/main" id="{F30B04D6-770F-854B-8ECB-38CDC15ED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0964" name="Rectangle 126">
            <a:extLst>
              <a:ext uri="{FF2B5EF4-FFF2-40B4-BE49-F238E27FC236}">
                <a16:creationId xmlns:a16="http://schemas.microsoft.com/office/drawing/2014/main" id="{0DD4C03B-30BB-6B41-8268-11C91B002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501" y="2971800"/>
            <a:ext cx="936625" cy="1219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5" name="Rectangle 127">
            <a:extLst>
              <a:ext uri="{FF2B5EF4-FFF2-40B4-BE49-F238E27FC236}">
                <a16:creationId xmlns:a16="http://schemas.microsoft.com/office/drawing/2014/main" id="{B095ACB9-0123-154E-A5C4-CDF64EB66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2001" y="3352800"/>
            <a:ext cx="936625" cy="12192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6" name="Rectangle 141">
            <a:extLst>
              <a:ext uri="{FF2B5EF4-FFF2-40B4-BE49-F238E27FC236}">
                <a16:creationId xmlns:a16="http://schemas.microsoft.com/office/drawing/2014/main" id="{79482543-C4A7-994F-91F6-5AD7BF402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0967" name="Rectangle 87">
            <a:extLst>
              <a:ext uri="{FF2B5EF4-FFF2-40B4-BE49-F238E27FC236}">
                <a16:creationId xmlns:a16="http://schemas.microsoft.com/office/drawing/2014/main" id="{12D570FC-790E-7447-A3E8-1A7582F7C5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1">
            <a:extLst>
              <a:ext uri="{FF2B5EF4-FFF2-40B4-BE49-F238E27FC236}">
                <a16:creationId xmlns:a16="http://schemas.microsoft.com/office/drawing/2014/main" id="{CB71226B-BB2B-6F48-84ED-DB59A3D99665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2037" name="Rectangle 4">
              <a:extLst>
                <a:ext uri="{FF2B5EF4-FFF2-40B4-BE49-F238E27FC236}">
                  <a16:creationId xmlns:a16="http://schemas.microsoft.com/office/drawing/2014/main" id="{C7CD1D3A-4B8A-3546-AB68-D5A8D920FC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8" name="Rectangle 5">
              <a:extLst>
                <a:ext uri="{FF2B5EF4-FFF2-40B4-BE49-F238E27FC236}">
                  <a16:creationId xmlns:a16="http://schemas.microsoft.com/office/drawing/2014/main" id="{F07387B5-658B-364A-A486-395412A46F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9" name="Rectangle 6">
              <a:extLst>
                <a:ext uri="{FF2B5EF4-FFF2-40B4-BE49-F238E27FC236}">
                  <a16:creationId xmlns:a16="http://schemas.microsoft.com/office/drawing/2014/main" id="{F0A5E913-FF7B-5040-96D1-0E4EFE5882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0" name="Rectangle 7">
              <a:extLst>
                <a:ext uri="{FF2B5EF4-FFF2-40B4-BE49-F238E27FC236}">
                  <a16:creationId xmlns:a16="http://schemas.microsoft.com/office/drawing/2014/main" id="{25CC6708-5F51-DE4B-8CB6-C19FB70726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1" name="Rectangle 8">
              <a:extLst>
                <a:ext uri="{FF2B5EF4-FFF2-40B4-BE49-F238E27FC236}">
                  <a16:creationId xmlns:a16="http://schemas.microsoft.com/office/drawing/2014/main" id="{0D5A5597-3220-6444-87D3-241AF3F1C2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2042" name="Rectangle 9">
              <a:extLst>
                <a:ext uri="{FF2B5EF4-FFF2-40B4-BE49-F238E27FC236}">
                  <a16:creationId xmlns:a16="http://schemas.microsoft.com/office/drawing/2014/main" id="{043E7C2A-D985-0048-9464-121DCB6E37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3" name="Rectangle 10">
              <a:extLst>
                <a:ext uri="{FF2B5EF4-FFF2-40B4-BE49-F238E27FC236}">
                  <a16:creationId xmlns:a16="http://schemas.microsoft.com/office/drawing/2014/main" id="{AB9B2E10-094B-4149-9C91-F9622D2035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4" name="Rectangle 11">
              <a:extLst>
                <a:ext uri="{FF2B5EF4-FFF2-40B4-BE49-F238E27FC236}">
                  <a16:creationId xmlns:a16="http://schemas.microsoft.com/office/drawing/2014/main" id="{17669A0E-276A-2E42-84EF-341EFD951D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5" name="Rectangle 12">
              <a:extLst>
                <a:ext uri="{FF2B5EF4-FFF2-40B4-BE49-F238E27FC236}">
                  <a16:creationId xmlns:a16="http://schemas.microsoft.com/office/drawing/2014/main" id="{0C1A96AA-CFAF-5240-8AB7-170BD2DFA6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6" name="Rectangle 13">
              <a:extLst>
                <a:ext uri="{FF2B5EF4-FFF2-40B4-BE49-F238E27FC236}">
                  <a16:creationId xmlns:a16="http://schemas.microsoft.com/office/drawing/2014/main" id="{2EAFFF5D-36C5-0841-890A-C70E506F05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2047" name="Rectangle 14">
              <a:extLst>
                <a:ext uri="{FF2B5EF4-FFF2-40B4-BE49-F238E27FC236}">
                  <a16:creationId xmlns:a16="http://schemas.microsoft.com/office/drawing/2014/main" id="{24E92F35-8A5E-FB4F-9CB5-9830F85249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48" name="Rectangle 15">
              <a:extLst>
                <a:ext uri="{FF2B5EF4-FFF2-40B4-BE49-F238E27FC236}">
                  <a16:creationId xmlns:a16="http://schemas.microsoft.com/office/drawing/2014/main" id="{C57C03C4-3EC2-ED40-8D1B-55B7806DF4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2049" name="Rectangle 16">
              <a:extLst>
                <a:ext uri="{FF2B5EF4-FFF2-40B4-BE49-F238E27FC236}">
                  <a16:creationId xmlns:a16="http://schemas.microsoft.com/office/drawing/2014/main" id="{558804E7-1A7D-D240-9F2D-6EA99F8305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2050" name="Rectangle 17">
              <a:extLst>
                <a:ext uri="{FF2B5EF4-FFF2-40B4-BE49-F238E27FC236}">
                  <a16:creationId xmlns:a16="http://schemas.microsoft.com/office/drawing/2014/main" id="{83EAEACE-6088-7944-AE88-46250EE631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2051" name="Rectangle 18">
              <a:extLst>
                <a:ext uri="{FF2B5EF4-FFF2-40B4-BE49-F238E27FC236}">
                  <a16:creationId xmlns:a16="http://schemas.microsoft.com/office/drawing/2014/main" id="{126AA153-0DDD-9B49-BEEE-D33A0DC277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52" name="Rectangle 19">
              <a:extLst>
                <a:ext uri="{FF2B5EF4-FFF2-40B4-BE49-F238E27FC236}">
                  <a16:creationId xmlns:a16="http://schemas.microsoft.com/office/drawing/2014/main" id="{2502AF8C-4C7E-C24F-B70B-F66AB1FDFC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2053" name="Rectangle 20">
              <a:extLst>
                <a:ext uri="{FF2B5EF4-FFF2-40B4-BE49-F238E27FC236}">
                  <a16:creationId xmlns:a16="http://schemas.microsoft.com/office/drawing/2014/main" id="{F7357E90-727E-9942-A2E1-B1604074F9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2054" name="Rectangle 21">
              <a:extLst>
                <a:ext uri="{FF2B5EF4-FFF2-40B4-BE49-F238E27FC236}">
                  <a16:creationId xmlns:a16="http://schemas.microsoft.com/office/drawing/2014/main" id="{D7AF4304-DBE2-1740-BDC1-64E321CC83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55" name="Rectangle 22">
              <a:extLst>
                <a:ext uri="{FF2B5EF4-FFF2-40B4-BE49-F238E27FC236}">
                  <a16:creationId xmlns:a16="http://schemas.microsoft.com/office/drawing/2014/main" id="{4767D6D9-79E7-1447-9F14-0BA1AFCB09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56" name="Rectangle 23">
              <a:extLst>
                <a:ext uri="{FF2B5EF4-FFF2-40B4-BE49-F238E27FC236}">
                  <a16:creationId xmlns:a16="http://schemas.microsoft.com/office/drawing/2014/main" id="{56FC8B4A-7F15-8245-BC50-6C359FC420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57" name="Rectangle 24">
              <a:extLst>
                <a:ext uri="{FF2B5EF4-FFF2-40B4-BE49-F238E27FC236}">
                  <a16:creationId xmlns:a16="http://schemas.microsoft.com/office/drawing/2014/main" id="{94284540-B2DA-174D-970D-0C4EBC58F4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58" name="Rectangle 25">
              <a:extLst>
                <a:ext uri="{FF2B5EF4-FFF2-40B4-BE49-F238E27FC236}">
                  <a16:creationId xmlns:a16="http://schemas.microsoft.com/office/drawing/2014/main" id="{82B049C4-ED47-F04E-B2FB-B09A28861A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59" name="Rectangle 26">
              <a:extLst>
                <a:ext uri="{FF2B5EF4-FFF2-40B4-BE49-F238E27FC236}">
                  <a16:creationId xmlns:a16="http://schemas.microsoft.com/office/drawing/2014/main" id="{1DA2214C-4086-1943-85E3-FECE8E6772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2060" name="Rectangle 27">
              <a:extLst>
                <a:ext uri="{FF2B5EF4-FFF2-40B4-BE49-F238E27FC236}">
                  <a16:creationId xmlns:a16="http://schemas.microsoft.com/office/drawing/2014/main" id="{8C0EF30F-9CC9-4744-AE75-034AC03E44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61" name="Rectangle 28">
              <a:extLst>
                <a:ext uri="{FF2B5EF4-FFF2-40B4-BE49-F238E27FC236}">
                  <a16:creationId xmlns:a16="http://schemas.microsoft.com/office/drawing/2014/main" id="{12840C31-AEC6-7A42-9AE0-6C2C3A95C9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2062" name="Rectangle 29">
              <a:extLst>
                <a:ext uri="{FF2B5EF4-FFF2-40B4-BE49-F238E27FC236}">
                  <a16:creationId xmlns:a16="http://schemas.microsoft.com/office/drawing/2014/main" id="{39AD10AF-5A3F-0746-88A2-424775BDAA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63" name="Rectangle 30">
              <a:extLst>
                <a:ext uri="{FF2B5EF4-FFF2-40B4-BE49-F238E27FC236}">
                  <a16:creationId xmlns:a16="http://schemas.microsoft.com/office/drawing/2014/main" id="{5D2525CF-DBC4-2D4A-8F96-DCE82632EE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64" name="Rectangle 31">
              <a:extLst>
                <a:ext uri="{FF2B5EF4-FFF2-40B4-BE49-F238E27FC236}">
                  <a16:creationId xmlns:a16="http://schemas.microsoft.com/office/drawing/2014/main" id="{29696A5B-BAD3-C948-A722-93EE62C961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65" name="Rectangle 32">
              <a:extLst>
                <a:ext uri="{FF2B5EF4-FFF2-40B4-BE49-F238E27FC236}">
                  <a16:creationId xmlns:a16="http://schemas.microsoft.com/office/drawing/2014/main" id="{04D897D3-E37B-394A-AFFE-408201966D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66" name="Rectangle 33">
              <a:extLst>
                <a:ext uri="{FF2B5EF4-FFF2-40B4-BE49-F238E27FC236}">
                  <a16:creationId xmlns:a16="http://schemas.microsoft.com/office/drawing/2014/main" id="{705D8357-2F36-E947-98E9-EB7D6A5007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2067" name="Rectangle 34">
              <a:extLst>
                <a:ext uri="{FF2B5EF4-FFF2-40B4-BE49-F238E27FC236}">
                  <a16:creationId xmlns:a16="http://schemas.microsoft.com/office/drawing/2014/main" id="{A3667871-87D3-EF43-9F31-F1809BD52D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68" name="Rectangle 35">
              <a:extLst>
                <a:ext uri="{FF2B5EF4-FFF2-40B4-BE49-F238E27FC236}">
                  <a16:creationId xmlns:a16="http://schemas.microsoft.com/office/drawing/2014/main" id="{BB871AE2-A607-EC42-82BD-8E18C098C7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69" name="Rectangle 36">
              <a:extLst>
                <a:ext uri="{FF2B5EF4-FFF2-40B4-BE49-F238E27FC236}">
                  <a16:creationId xmlns:a16="http://schemas.microsoft.com/office/drawing/2014/main" id="{991F39EE-DAAF-354C-A3F6-512568E951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70" name="Rectangle 37">
              <a:extLst>
                <a:ext uri="{FF2B5EF4-FFF2-40B4-BE49-F238E27FC236}">
                  <a16:creationId xmlns:a16="http://schemas.microsoft.com/office/drawing/2014/main" id="{0C1D4C07-B22F-0E46-977A-29FD7E80BB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2071" name="Rectangle 38">
              <a:extLst>
                <a:ext uri="{FF2B5EF4-FFF2-40B4-BE49-F238E27FC236}">
                  <a16:creationId xmlns:a16="http://schemas.microsoft.com/office/drawing/2014/main" id="{8AC85ADA-EED0-AF44-8192-405FD62110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2072" name="Rectangle 39">
              <a:extLst>
                <a:ext uri="{FF2B5EF4-FFF2-40B4-BE49-F238E27FC236}">
                  <a16:creationId xmlns:a16="http://schemas.microsoft.com/office/drawing/2014/main" id="{0817D18E-0086-2A4A-A730-7C9DEF6702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73" name="Rectangle 40">
              <a:extLst>
                <a:ext uri="{FF2B5EF4-FFF2-40B4-BE49-F238E27FC236}">
                  <a16:creationId xmlns:a16="http://schemas.microsoft.com/office/drawing/2014/main" id="{C05810F1-4C59-9348-B727-11A8090EFF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74" name="Rectangle 41">
              <a:extLst>
                <a:ext uri="{FF2B5EF4-FFF2-40B4-BE49-F238E27FC236}">
                  <a16:creationId xmlns:a16="http://schemas.microsoft.com/office/drawing/2014/main" id="{E25F2B96-B452-824B-9A69-2D3CB33125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75" name="Rectangle 42">
              <a:extLst>
                <a:ext uri="{FF2B5EF4-FFF2-40B4-BE49-F238E27FC236}">
                  <a16:creationId xmlns:a16="http://schemas.microsoft.com/office/drawing/2014/main" id="{E0A8C045-6D54-644D-A4B7-828695B8B9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76" name="Rectangle 43">
              <a:extLst>
                <a:ext uri="{FF2B5EF4-FFF2-40B4-BE49-F238E27FC236}">
                  <a16:creationId xmlns:a16="http://schemas.microsoft.com/office/drawing/2014/main" id="{826F2BAE-EA05-474A-AA1A-3ACD409EDB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77" name="Rectangle 44">
              <a:extLst>
                <a:ext uri="{FF2B5EF4-FFF2-40B4-BE49-F238E27FC236}">
                  <a16:creationId xmlns:a16="http://schemas.microsoft.com/office/drawing/2014/main" id="{50BC5A55-B8A8-A543-BA98-4EF0ED90A3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2078" name="Rectangle 45">
              <a:extLst>
                <a:ext uri="{FF2B5EF4-FFF2-40B4-BE49-F238E27FC236}">
                  <a16:creationId xmlns:a16="http://schemas.microsoft.com/office/drawing/2014/main" id="{A811751B-C284-884E-AD87-630C902467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79" name="Rectangle 46">
              <a:extLst>
                <a:ext uri="{FF2B5EF4-FFF2-40B4-BE49-F238E27FC236}">
                  <a16:creationId xmlns:a16="http://schemas.microsoft.com/office/drawing/2014/main" id="{221BB163-27DE-4242-A4DE-C1B92341C4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80" name="Rectangle 47">
              <a:extLst>
                <a:ext uri="{FF2B5EF4-FFF2-40B4-BE49-F238E27FC236}">
                  <a16:creationId xmlns:a16="http://schemas.microsoft.com/office/drawing/2014/main" id="{0971D38D-FBEF-5E4E-9764-D07F8AE88E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1" name="Rectangle 48">
              <a:extLst>
                <a:ext uri="{FF2B5EF4-FFF2-40B4-BE49-F238E27FC236}">
                  <a16:creationId xmlns:a16="http://schemas.microsoft.com/office/drawing/2014/main" id="{56CE8635-57FC-1647-A997-4C4EEA56A7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2" name="Rectangle 49">
              <a:extLst>
                <a:ext uri="{FF2B5EF4-FFF2-40B4-BE49-F238E27FC236}">
                  <a16:creationId xmlns:a16="http://schemas.microsoft.com/office/drawing/2014/main" id="{57D451C5-25BB-6041-A434-5401FCA343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3" name="Rectangle 50">
              <a:extLst>
                <a:ext uri="{FF2B5EF4-FFF2-40B4-BE49-F238E27FC236}">
                  <a16:creationId xmlns:a16="http://schemas.microsoft.com/office/drawing/2014/main" id="{93F14BC1-2FFD-F54A-A23F-16C8B88C2A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84" name="Rectangle 51">
              <a:extLst>
                <a:ext uri="{FF2B5EF4-FFF2-40B4-BE49-F238E27FC236}">
                  <a16:creationId xmlns:a16="http://schemas.microsoft.com/office/drawing/2014/main" id="{00D85E2F-EB1E-2B49-9A65-61D204FA41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2085" name="Rectangle 52">
              <a:extLst>
                <a:ext uri="{FF2B5EF4-FFF2-40B4-BE49-F238E27FC236}">
                  <a16:creationId xmlns:a16="http://schemas.microsoft.com/office/drawing/2014/main" id="{ACCE8C6C-2722-D646-BB96-A0066F6BEB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86" name="Rectangle 53">
              <a:extLst>
                <a:ext uri="{FF2B5EF4-FFF2-40B4-BE49-F238E27FC236}">
                  <a16:creationId xmlns:a16="http://schemas.microsoft.com/office/drawing/2014/main" id="{458797DC-0B6A-D741-B755-5EEC2017ED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87" name="Rectangle 54">
              <a:extLst>
                <a:ext uri="{FF2B5EF4-FFF2-40B4-BE49-F238E27FC236}">
                  <a16:creationId xmlns:a16="http://schemas.microsoft.com/office/drawing/2014/main" id="{F9C571F4-6AC7-BD49-BB7A-1E43BA4FC6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8" name="Rectangle 55">
              <a:extLst>
                <a:ext uri="{FF2B5EF4-FFF2-40B4-BE49-F238E27FC236}">
                  <a16:creationId xmlns:a16="http://schemas.microsoft.com/office/drawing/2014/main" id="{EF6E9E1D-FEBB-684D-87DA-0732DC20DD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89" name="Rectangle 56">
              <a:extLst>
                <a:ext uri="{FF2B5EF4-FFF2-40B4-BE49-F238E27FC236}">
                  <a16:creationId xmlns:a16="http://schemas.microsoft.com/office/drawing/2014/main" id="{AB617496-4420-154B-9800-7DFED8111C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90" name="Rectangle 57">
              <a:extLst>
                <a:ext uri="{FF2B5EF4-FFF2-40B4-BE49-F238E27FC236}">
                  <a16:creationId xmlns:a16="http://schemas.microsoft.com/office/drawing/2014/main" id="{6EF25FE2-1798-2A4E-BB6B-1D67A09CC3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91" name="Rectangle 58">
              <a:extLst>
                <a:ext uri="{FF2B5EF4-FFF2-40B4-BE49-F238E27FC236}">
                  <a16:creationId xmlns:a16="http://schemas.microsoft.com/office/drawing/2014/main" id="{10B1AF6B-0FB6-E64C-9553-FDA2DADA3F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92" name="Rectangle 59">
              <a:extLst>
                <a:ext uri="{FF2B5EF4-FFF2-40B4-BE49-F238E27FC236}">
                  <a16:creationId xmlns:a16="http://schemas.microsoft.com/office/drawing/2014/main" id="{2C34A67D-7205-D34F-961D-0961AF1A6E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93" name="Rectangle 60">
              <a:extLst>
                <a:ext uri="{FF2B5EF4-FFF2-40B4-BE49-F238E27FC236}">
                  <a16:creationId xmlns:a16="http://schemas.microsoft.com/office/drawing/2014/main" id="{C4661C82-F43B-A94A-894F-2E7455B02D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94" name="Rectangle 61">
              <a:extLst>
                <a:ext uri="{FF2B5EF4-FFF2-40B4-BE49-F238E27FC236}">
                  <a16:creationId xmlns:a16="http://schemas.microsoft.com/office/drawing/2014/main" id="{6BBF3AF6-2696-5540-AB54-2C04462028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2095" name="Rectangle 62">
              <a:extLst>
                <a:ext uri="{FF2B5EF4-FFF2-40B4-BE49-F238E27FC236}">
                  <a16:creationId xmlns:a16="http://schemas.microsoft.com/office/drawing/2014/main" id="{36BAF5EF-429C-4646-94E4-063349F59C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96" name="Rectangle 63">
              <a:extLst>
                <a:ext uri="{FF2B5EF4-FFF2-40B4-BE49-F238E27FC236}">
                  <a16:creationId xmlns:a16="http://schemas.microsoft.com/office/drawing/2014/main" id="{AF06EA18-461F-6D48-B87F-BEB3517D25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97" name="Rectangle 64">
              <a:extLst>
                <a:ext uri="{FF2B5EF4-FFF2-40B4-BE49-F238E27FC236}">
                  <a16:creationId xmlns:a16="http://schemas.microsoft.com/office/drawing/2014/main" id="{1E443BFC-3A0C-F741-8044-F98E6E44C6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98" name="Rectangle 65">
              <a:extLst>
                <a:ext uri="{FF2B5EF4-FFF2-40B4-BE49-F238E27FC236}">
                  <a16:creationId xmlns:a16="http://schemas.microsoft.com/office/drawing/2014/main" id="{7E57A1E0-4B88-CF43-A415-A045193643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99" name="Rectangle 66">
              <a:extLst>
                <a:ext uri="{FF2B5EF4-FFF2-40B4-BE49-F238E27FC236}">
                  <a16:creationId xmlns:a16="http://schemas.microsoft.com/office/drawing/2014/main" id="{5765C5C0-5E90-B841-AD73-9F370E4B5B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00" name="Rectangle 67">
              <a:extLst>
                <a:ext uri="{FF2B5EF4-FFF2-40B4-BE49-F238E27FC236}">
                  <a16:creationId xmlns:a16="http://schemas.microsoft.com/office/drawing/2014/main" id="{FB82CA14-145E-8C45-B5DF-3756025A59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01" name="Rectangle 68">
              <a:extLst>
                <a:ext uri="{FF2B5EF4-FFF2-40B4-BE49-F238E27FC236}">
                  <a16:creationId xmlns:a16="http://schemas.microsoft.com/office/drawing/2014/main" id="{3B60E919-25FA-2C40-A1C6-4F45361F93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02" name="Rectangle 69">
              <a:extLst>
                <a:ext uri="{FF2B5EF4-FFF2-40B4-BE49-F238E27FC236}">
                  <a16:creationId xmlns:a16="http://schemas.microsoft.com/office/drawing/2014/main" id="{945A32FD-7AAC-4542-A428-AF8CC057CF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03" name="Rectangle 70">
              <a:extLst>
                <a:ext uri="{FF2B5EF4-FFF2-40B4-BE49-F238E27FC236}">
                  <a16:creationId xmlns:a16="http://schemas.microsoft.com/office/drawing/2014/main" id="{575C6D0B-9073-7347-93C6-4B8D460E7A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04" name="Rectangle 71">
              <a:extLst>
                <a:ext uri="{FF2B5EF4-FFF2-40B4-BE49-F238E27FC236}">
                  <a16:creationId xmlns:a16="http://schemas.microsoft.com/office/drawing/2014/main" id="{83CBC2A4-6200-6147-8F65-10E2A99CEF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2105" name="Rectangle 72">
              <a:extLst>
                <a:ext uri="{FF2B5EF4-FFF2-40B4-BE49-F238E27FC236}">
                  <a16:creationId xmlns:a16="http://schemas.microsoft.com/office/drawing/2014/main" id="{760F25E5-43EE-004E-910D-652532D4FF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06" name="Rectangle 73">
              <a:extLst>
                <a:ext uri="{FF2B5EF4-FFF2-40B4-BE49-F238E27FC236}">
                  <a16:creationId xmlns:a16="http://schemas.microsoft.com/office/drawing/2014/main" id="{2FE3A4AA-8D06-A940-B043-885AAA5281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07" name="Rectangle 74">
              <a:extLst>
                <a:ext uri="{FF2B5EF4-FFF2-40B4-BE49-F238E27FC236}">
                  <a16:creationId xmlns:a16="http://schemas.microsoft.com/office/drawing/2014/main" id="{4082C8F8-1761-3F4A-B2B3-155EF26725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08" name="Rectangle 75">
              <a:extLst>
                <a:ext uri="{FF2B5EF4-FFF2-40B4-BE49-F238E27FC236}">
                  <a16:creationId xmlns:a16="http://schemas.microsoft.com/office/drawing/2014/main" id="{805326EC-95D9-AF43-9B49-15F4F19BAC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109" name="Rectangle 76">
              <a:extLst>
                <a:ext uri="{FF2B5EF4-FFF2-40B4-BE49-F238E27FC236}">
                  <a16:creationId xmlns:a16="http://schemas.microsoft.com/office/drawing/2014/main" id="{3AA8C090-03DE-3E47-AAA5-CE1CA3B360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10" name="Rectangle 77">
              <a:extLst>
                <a:ext uri="{FF2B5EF4-FFF2-40B4-BE49-F238E27FC236}">
                  <a16:creationId xmlns:a16="http://schemas.microsoft.com/office/drawing/2014/main" id="{73AB15B6-EA8F-E546-A910-2004A94D3E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111" name="Rectangle 78">
              <a:extLst>
                <a:ext uri="{FF2B5EF4-FFF2-40B4-BE49-F238E27FC236}">
                  <a16:creationId xmlns:a16="http://schemas.microsoft.com/office/drawing/2014/main" id="{757F2AB6-7C0E-1443-828F-5499061108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12" name="Rectangle 79">
              <a:extLst>
                <a:ext uri="{FF2B5EF4-FFF2-40B4-BE49-F238E27FC236}">
                  <a16:creationId xmlns:a16="http://schemas.microsoft.com/office/drawing/2014/main" id="{BB2BA750-C0C8-A046-AB8D-1420804A41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113" name="Rectangle 80">
              <a:extLst>
                <a:ext uri="{FF2B5EF4-FFF2-40B4-BE49-F238E27FC236}">
                  <a16:creationId xmlns:a16="http://schemas.microsoft.com/office/drawing/2014/main" id="{8862A8B7-21C4-A345-A241-4690FEC0D7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14" name="Rectangle 81">
              <a:extLst>
                <a:ext uri="{FF2B5EF4-FFF2-40B4-BE49-F238E27FC236}">
                  <a16:creationId xmlns:a16="http://schemas.microsoft.com/office/drawing/2014/main" id="{50BFD336-5621-474B-8BFA-69BBEE8499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2115" name="Rectangle 82">
              <a:extLst>
                <a:ext uri="{FF2B5EF4-FFF2-40B4-BE49-F238E27FC236}">
                  <a16:creationId xmlns:a16="http://schemas.microsoft.com/office/drawing/2014/main" id="{CA1A6D56-2340-394D-BFB4-F00921772E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16" name="Rectangle 83">
              <a:extLst>
                <a:ext uri="{FF2B5EF4-FFF2-40B4-BE49-F238E27FC236}">
                  <a16:creationId xmlns:a16="http://schemas.microsoft.com/office/drawing/2014/main" id="{4C29B811-97CA-B84F-8FCB-A677600FB8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117" name="Rectangle 84">
              <a:extLst>
                <a:ext uri="{FF2B5EF4-FFF2-40B4-BE49-F238E27FC236}">
                  <a16:creationId xmlns:a16="http://schemas.microsoft.com/office/drawing/2014/main" id="{3EEA3CB2-60A7-2E43-8293-C49EFC9201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1986" name="Rectangle 2">
            <a:extLst>
              <a:ext uri="{FF2B5EF4-FFF2-40B4-BE49-F238E27FC236}">
                <a16:creationId xmlns:a16="http://schemas.microsoft.com/office/drawing/2014/main" id="{532D0CE1-BF69-2F40-80F7-3607D82A7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1987" name="Group 93">
            <a:extLst>
              <a:ext uri="{FF2B5EF4-FFF2-40B4-BE49-F238E27FC236}">
                <a16:creationId xmlns:a16="http://schemas.microsoft.com/office/drawing/2014/main" id="{14796266-C913-4047-8D18-58D8A34898A6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1994" name="Rectangle 85">
              <a:extLst>
                <a:ext uri="{FF2B5EF4-FFF2-40B4-BE49-F238E27FC236}">
                  <a16:creationId xmlns:a16="http://schemas.microsoft.com/office/drawing/2014/main" id="{CCB63B63-8BDF-214C-9A5A-F4A3BFA35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995" name="Rectangle 86">
              <a:extLst>
                <a:ext uri="{FF2B5EF4-FFF2-40B4-BE49-F238E27FC236}">
                  <a16:creationId xmlns:a16="http://schemas.microsoft.com/office/drawing/2014/main" id="{676A7440-1362-C646-BE96-E5168EFEB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996" name="Rectangle 88">
              <a:extLst>
                <a:ext uri="{FF2B5EF4-FFF2-40B4-BE49-F238E27FC236}">
                  <a16:creationId xmlns:a16="http://schemas.microsoft.com/office/drawing/2014/main" id="{1558F6FF-824F-0D41-9399-DA68DA783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997" name="Rectangle 89">
              <a:extLst>
                <a:ext uri="{FF2B5EF4-FFF2-40B4-BE49-F238E27FC236}">
                  <a16:creationId xmlns:a16="http://schemas.microsoft.com/office/drawing/2014/main" id="{242D5AEE-205F-EC4A-9423-AC96E758F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1998" name="Rectangle 90">
              <a:extLst>
                <a:ext uri="{FF2B5EF4-FFF2-40B4-BE49-F238E27FC236}">
                  <a16:creationId xmlns:a16="http://schemas.microsoft.com/office/drawing/2014/main" id="{96723DB6-CFE8-DD47-8168-31721BD1A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1999" name="Rectangle 91">
              <a:extLst>
                <a:ext uri="{FF2B5EF4-FFF2-40B4-BE49-F238E27FC236}">
                  <a16:creationId xmlns:a16="http://schemas.microsoft.com/office/drawing/2014/main" id="{8129C194-A889-CA4E-A2C4-06CEF8EF4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2000" name="Rectangle 92">
              <a:extLst>
                <a:ext uri="{FF2B5EF4-FFF2-40B4-BE49-F238E27FC236}">
                  <a16:creationId xmlns:a16="http://schemas.microsoft.com/office/drawing/2014/main" id="{0B0E03AB-88D1-3A40-936C-C45C122D5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01" name="Rectangle 93">
              <a:extLst>
                <a:ext uri="{FF2B5EF4-FFF2-40B4-BE49-F238E27FC236}">
                  <a16:creationId xmlns:a16="http://schemas.microsoft.com/office/drawing/2014/main" id="{4588970E-B535-CE47-9486-D237B4BDC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02" name="Rectangle 94">
              <a:extLst>
                <a:ext uri="{FF2B5EF4-FFF2-40B4-BE49-F238E27FC236}">
                  <a16:creationId xmlns:a16="http://schemas.microsoft.com/office/drawing/2014/main" id="{6F2CAAB3-5309-1D46-91F9-F2A7F3EA2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03" name="Rectangle 95">
              <a:extLst>
                <a:ext uri="{FF2B5EF4-FFF2-40B4-BE49-F238E27FC236}">
                  <a16:creationId xmlns:a16="http://schemas.microsoft.com/office/drawing/2014/main" id="{7DAFF8FA-3057-8948-9D27-CA544C92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2004" name="Rectangle 96">
              <a:extLst>
                <a:ext uri="{FF2B5EF4-FFF2-40B4-BE49-F238E27FC236}">
                  <a16:creationId xmlns:a16="http://schemas.microsoft.com/office/drawing/2014/main" id="{3718BE3C-80DE-1F4E-B9C8-6D9BCCE5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05" name="Rectangle 97">
              <a:extLst>
                <a:ext uri="{FF2B5EF4-FFF2-40B4-BE49-F238E27FC236}">
                  <a16:creationId xmlns:a16="http://schemas.microsoft.com/office/drawing/2014/main" id="{8C5E1CB3-EB1E-1447-9611-6E3CDC497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2006" name="Rectangle 98">
              <a:extLst>
                <a:ext uri="{FF2B5EF4-FFF2-40B4-BE49-F238E27FC236}">
                  <a16:creationId xmlns:a16="http://schemas.microsoft.com/office/drawing/2014/main" id="{7B03DA4D-C167-A446-A397-78C5BCEAC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2007" name="Rectangle 99">
              <a:extLst>
                <a:ext uri="{FF2B5EF4-FFF2-40B4-BE49-F238E27FC236}">
                  <a16:creationId xmlns:a16="http://schemas.microsoft.com/office/drawing/2014/main" id="{556232CF-D9DA-D548-8D08-058C8B9D2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2008" name="Rectangle 100">
              <a:extLst>
                <a:ext uri="{FF2B5EF4-FFF2-40B4-BE49-F238E27FC236}">
                  <a16:creationId xmlns:a16="http://schemas.microsoft.com/office/drawing/2014/main" id="{0057A864-5897-B24C-B481-930381CB8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2009" name="Rectangle 101">
              <a:extLst>
                <a:ext uri="{FF2B5EF4-FFF2-40B4-BE49-F238E27FC236}">
                  <a16:creationId xmlns:a16="http://schemas.microsoft.com/office/drawing/2014/main" id="{BD938267-783D-0044-A187-1A75C38E6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2010" name="Rectangle 102">
              <a:extLst>
                <a:ext uri="{FF2B5EF4-FFF2-40B4-BE49-F238E27FC236}">
                  <a16:creationId xmlns:a16="http://schemas.microsoft.com/office/drawing/2014/main" id="{392F0A56-89D4-E44C-990B-B02D2361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2011" name="Rectangle 103">
              <a:extLst>
                <a:ext uri="{FF2B5EF4-FFF2-40B4-BE49-F238E27FC236}">
                  <a16:creationId xmlns:a16="http://schemas.microsoft.com/office/drawing/2014/main" id="{7CD68D99-F989-DB4B-8D2E-166072FDF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2" name="Rectangle 104">
              <a:extLst>
                <a:ext uri="{FF2B5EF4-FFF2-40B4-BE49-F238E27FC236}">
                  <a16:creationId xmlns:a16="http://schemas.microsoft.com/office/drawing/2014/main" id="{29A278DD-F32B-5B4A-BF4D-DC51747B3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2013" name="Rectangle 105">
              <a:extLst>
                <a:ext uri="{FF2B5EF4-FFF2-40B4-BE49-F238E27FC236}">
                  <a16:creationId xmlns:a16="http://schemas.microsoft.com/office/drawing/2014/main" id="{F012524E-9643-E04D-BFE5-0FA790B9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4" name="Rectangle 106">
              <a:extLst>
                <a:ext uri="{FF2B5EF4-FFF2-40B4-BE49-F238E27FC236}">
                  <a16:creationId xmlns:a16="http://schemas.microsoft.com/office/drawing/2014/main" id="{47238F13-A429-D34C-A32B-38DD21B24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5" name="Rectangle 107">
              <a:extLst>
                <a:ext uri="{FF2B5EF4-FFF2-40B4-BE49-F238E27FC236}">
                  <a16:creationId xmlns:a16="http://schemas.microsoft.com/office/drawing/2014/main" id="{94F4B633-8497-7E41-9C53-A7A57CBA1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6" name="Rectangle 108">
              <a:extLst>
                <a:ext uri="{FF2B5EF4-FFF2-40B4-BE49-F238E27FC236}">
                  <a16:creationId xmlns:a16="http://schemas.microsoft.com/office/drawing/2014/main" id="{D7360192-B990-5343-82C4-5BC04372A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2017" name="Rectangle 109">
              <a:extLst>
                <a:ext uri="{FF2B5EF4-FFF2-40B4-BE49-F238E27FC236}">
                  <a16:creationId xmlns:a16="http://schemas.microsoft.com/office/drawing/2014/main" id="{39013424-ACB7-5347-9D5B-04F59ED91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18" name="Rectangle 110">
              <a:extLst>
                <a:ext uri="{FF2B5EF4-FFF2-40B4-BE49-F238E27FC236}">
                  <a16:creationId xmlns:a16="http://schemas.microsoft.com/office/drawing/2014/main" id="{C2774647-2B92-E04E-8F29-309AC0887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2019" name="Rectangle 112">
              <a:extLst>
                <a:ext uri="{FF2B5EF4-FFF2-40B4-BE49-F238E27FC236}">
                  <a16:creationId xmlns:a16="http://schemas.microsoft.com/office/drawing/2014/main" id="{FF6548E0-389D-974B-BCA6-B233B2A11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0" name="Rectangle 114">
              <a:extLst>
                <a:ext uri="{FF2B5EF4-FFF2-40B4-BE49-F238E27FC236}">
                  <a16:creationId xmlns:a16="http://schemas.microsoft.com/office/drawing/2014/main" id="{420C88AB-3CB2-464B-8AB1-7129D815B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1" name="Rectangle 115">
              <a:extLst>
                <a:ext uri="{FF2B5EF4-FFF2-40B4-BE49-F238E27FC236}">
                  <a16:creationId xmlns:a16="http://schemas.microsoft.com/office/drawing/2014/main" id="{2EFBE3C9-D27D-264D-BD2D-BE4E1BD86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2" name="Rectangle 117">
              <a:extLst>
                <a:ext uri="{FF2B5EF4-FFF2-40B4-BE49-F238E27FC236}">
                  <a16:creationId xmlns:a16="http://schemas.microsoft.com/office/drawing/2014/main" id="{5040A465-EB51-6142-BD3E-9F58D138B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3" name="Rectangle 118">
              <a:extLst>
                <a:ext uri="{FF2B5EF4-FFF2-40B4-BE49-F238E27FC236}">
                  <a16:creationId xmlns:a16="http://schemas.microsoft.com/office/drawing/2014/main" id="{C30E56DE-650C-C548-99FE-B85BE4516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2024" name="Rectangle 120">
              <a:extLst>
                <a:ext uri="{FF2B5EF4-FFF2-40B4-BE49-F238E27FC236}">
                  <a16:creationId xmlns:a16="http://schemas.microsoft.com/office/drawing/2014/main" id="{D4514F47-620F-6945-A0CC-5AE638ABB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5" name="Rectangle 122">
              <a:extLst>
                <a:ext uri="{FF2B5EF4-FFF2-40B4-BE49-F238E27FC236}">
                  <a16:creationId xmlns:a16="http://schemas.microsoft.com/office/drawing/2014/main" id="{BCB84994-37A2-4A4D-BC4A-FC78D8E22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6" name="Rectangle 123">
              <a:extLst>
                <a:ext uri="{FF2B5EF4-FFF2-40B4-BE49-F238E27FC236}">
                  <a16:creationId xmlns:a16="http://schemas.microsoft.com/office/drawing/2014/main" id="{8E98348B-C49F-6949-BD38-29ACFC2FB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7" name="Rectangle 125">
              <a:extLst>
                <a:ext uri="{FF2B5EF4-FFF2-40B4-BE49-F238E27FC236}">
                  <a16:creationId xmlns:a16="http://schemas.microsoft.com/office/drawing/2014/main" id="{E367F725-F26A-4D46-8188-998C8C238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28" name="Rectangle 126">
              <a:extLst>
                <a:ext uri="{FF2B5EF4-FFF2-40B4-BE49-F238E27FC236}">
                  <a16:creationId xmlns:a16="http://schemas.microsoft.com/office/drawing/2014/main" id="{53FE1E1C-3378-404D-87C5-AE8A0BDF0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2029" name="Rectangle 128">
              <a:extLst>
                <a:ext uri="{FF2B5EF4-FFF2-40B4-BE49-F238E27FC236}">
                  <a16:creationId xmlns:a16="http://schemas.microsoft.com/office/drawing/2014/main" id="{5BE97166-2DB1-9744-A933-6512044BD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0" name="Rectangle 130">
              <a:extLst>
                <a:ext uri="{FF2B5EF4-FFF2-40B4-BE49-F238E27FC236}">
                  <a16:creationId xmlns:a16="http://schemas.microsoft.com/office/drawing/2014/main" id="{57EC20C4-10A2-544E-B23D-8085A3C2B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1" name="Rectangle 131">
              <a:extLst>
                <a:ext uri="{FF2B5EF4-FFF2-40B4-BE49-F238E27FC236}">
                  <a16:creationId xmlns:a16="http://schemas.microsoft.com/office/drawing/2014/main" id="{502DA360-EAAC-6946-B7D5-E1B0B3859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2" name="Rectangle 133">
              <a:extLst>
                <a:ext uri="{FF2B5EF4-FFF2-40B4-BE49-F238E27FC236}">
                  <a16:creationId xmlns:a16="http://schemas.microsoft.com/office/drawing/2014/main" id="{88D11DBD-0C64-FE40-A21C-E1BC11C06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3" name="Rectangle 134">
              <a:extLst>
                <a:ext uri="{FF2B5EF4-FFF2-40B4-BE49-F238E27FC236}">
                  <a16:creationId xmlns:a16="http://schemas.microsoft.com/office/drawing/2014/main" id="{BAA20365-B87F-8F43-BCE5-9487A137F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2034" name="Rectangle 136">
              <a:extLst>
                <a:ext uri="{FF2B5EF4-FFF2-40B4-BE49-F238E27FC236}">
                  <a16:creationId xmlns:a16="http://schemas.microsoft.com/office/drawing/2014/main" id="{0E8F2E88-A9F4-B840-BFE3-355F6FF4E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5" name="Rectangle 138">
              <a:extLst>
                <a:ext uri="{FF2B5EF4-FFF2-40B4-BE49-F238E27FC236}">
                  <a16:creationId xmlns:a16="http://schemas.microsoft.com/office/drawing/2014/main" id="{56C68A85-5A51-CE4C-A62B-AE3E0BD4D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2036" name="Rectangle 139">
              <a:extLst>
                <a:ext uri="{FF2B5EF4-FFF2-40B4-BE49-F238E27FC236}">
                  <a16:creationId xmlns:a16="http://schemas.microsoft.com/office/drawing/2014/main" id="{6ADB3CBF-02B6-354B-8099-25ABB8FE6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cxnSp>
        <p:nvCxnSpPr>
          <p:cNvPr id="41988" name="Straight Arrow Connector 3">
            <a:extLst>
              <a:ext uri="{FF2B5EF4-FFF2-40B4-BE49-F238E27FC236}">
                <a16:creationId xmlns:a16="http://schemas.microsoft.com/office/drawing/2014/main" id="{496BE5BE-2F36-0042-8BFA-68221075F80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47900" y="3187700"/>
            <a:ext cx="3879850" cy="3952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89" name="Straight Arrow Connector 149">
            <a:extLst>
              <a:ext uri="{FF2B5EF4-FFF2-40B4-BE49-F238E27FC236}">
                <a16:creationId xmlns:a16="http://schemas.microsoft.com/office/drawing/2014/main" id="{E15690DE-4423-D748-8165-28726E5FA4C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57425" y="3468689"/>
            <a:ext cx="3881438" cy="3952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90" name="Straight Arrow Connector 152">
            <a:extLst>
              <a:ext uri="{FF2B5EF4-FFF2-40B4-BE49-F238E27FC236}">
                <a16:creationId xmlns:a16="http://schemas.microsoft.com/office/drawing/2014/main" id="{D013477F-1BA6-9541-B2EA-AE16A30F31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41550" y="3763964"/>
            <a:ext cx="3879850" cy="3952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91" name="Straight Arrow Connector 153">
            <a:extLst>
              <a:ext uri="{FF2B5EF4-FFF2-40B4-BE49-F238E27FC236}">
                <a16:creationId xmlns:a16="http://schemas.microsoft.com/office/drawing/2014/main" id="{E556164D-05F5-3B43-B98C-8716A340328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51075" y="4021138"/>
            <a:ext cx="3881438" cy="393700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992" name="Rectangle 141">
            <a:extLst>
              <a:ext uri="{FF2B5EF4-FFF2-40B4-BE49-F238E27FC236}">
                <a16:creationId xmlns:a16="http://schemas.microsoft.com/office/drawing/2014/main" id="{EF2E6A70-0380-5C4C-B434-5A2983160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1993" name="Rectangle 87">
            <a:extLst>
              <a:ext uri="{FF2B5EF4-FFF2-40B4-BE49-F238E27FC236}">
                <a16:creationId xmlns:a16="http://schemas.microsoft.com/office/drawing/2014/main" id="{B10F3CE4-2481-EC49-9571-06C73251695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09" name="Group 1">
            <a:extLst>
              <a:ext uri="{FF2B5EF4-FFF2-40B4-BE49-F238E27FC236}">
                <a16:creationId xmlns:a16="http://schemas.microsoft.com/office/drawing/2014/main" id="{19DEEA1C-ABFA-AA47-9422-28E03049292E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3059" name="Rectangle 4">
              <a:extLst>
                <a:ext uri="{FF2B5EF4-FFF2-40B4-BE49-F238E27FC236}">
                  <a16:creationId xmlns:a16="http://schemas.microsoft.com/office/drawing/2014/main" id="{E63FD761-7440-0349-9E8F-B4D35A9F85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0" name="Rectangle 5">
              <a:extLst>
                <a:ext uri="{FF2B5EF4-FFF2-40B4-BE49-F238E27FC236}">
                  <a16:creationId xmlns:a16="http://schemas.microsoft.com/office/drawing/2014/main" id="{AA1174BB-10CF-F647-8086-B968119955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1" name="Rectangle 6">
              <a:extLst>
                <a:ext uri="{FF2B5EF4-FFF2-40B4-BE49-F238E27FC236}">
                  <a16:creationId xmlns:a16="http://schemas.microsoft.com/office/drawing/2014/main" id="{91C4394B-AE53-4847-8D7F-491302BEE7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2" name="Rectangle 7">
              <a:extLst>
                <a:ext uri="{FF2B5EF4-FFF2-40B4-BE49-F238E27FC236}">
                  <a16:creationId xmlns:a16="http://schemas.microsoft.com/office/drawing/2014/main" id="{9FC892EA-3FC7-2047-B48E-B2DC42A6DF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3" name="Rectangle 8">
              <a:extLst>
                <a:ext uri="{FF2B5EF4-FFF2-40B4-BE49-F238E27FC236}">
                  <a16:creationId xmlns:a16="http://schemas.microsoft.com/office/drawing/2014/main" id="{454D099B-179F-4943-90AA-2DD015A643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3064" name="Rectangle 9">
              <a:extLst>
                <a:ext uri="{FF2B5EF4-FFF2-40B4-BE49-F238E27FC236}">
                  <a16:creationId xmlns:a16="http://schemas.microsoft.com/office/drawing/2014/main" id="{E9AEA348-CE68-5E4D-B51D-1476F2C82A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5" name="Rectangle 10">
              <a:extLst>
                <a:ext uri="{FF2B5EF4-FFF2-40B4-BE49-F238E27FC236}">
                  <a16:creationId xmlns:a16="http://schemas.microsoft.com/office/drawing/2014/main" id="{36C01325-2AF2-D04B-BE14-C7AF040CB2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6" name="Rectangle 11">
              <a:extLst>
                <a:ext uri="{FF2B5EF4-FFF2-40B4-BE49-F238E27FC236}">
                  <a16:creationId xmlns:a16="http://schemas.microsoft.com/office/drawing/2014/main" id="{E21F69F9-FFC3-D24A-9C64-EE59DB3CD7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7" name="Rectangle 12">
              <a:extLst>
                <a:ext uri="{FF2B5EF4-FFF2-40B4-BE49-F238E27FC236}">
                  <a16:creationId xmlns:a16="http://schemas.microsoft.com/office/drawing/2014/main" id="{456B74CD-2D9D-7B45-AA71-A3891651C2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68" name="Rectangle 13">
              <a:extLst>
                <a:ext uri="{FF2B5EF4-FFF2-40B4-BE49-F238E27FC236}">
                  <a16:creationId xmlns:a16="http://schemas.microsoft.com/office/drawing/2014/main" id="{E49088D2-D547-F540-A158-0A310785B9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3069" name="Rectangle 14">
              <a:extLst>
                <a:ext uri="{FF2B5EF4-FFF2-40B4-BE49-F238E27FC236}">
                  <a16:creationId xmlns:a16="http://schemas.microsoft.com/office/drawing/2014/main" id="{2BF50767-64FE-1943-88CC-C6335B667A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70" name="Rectangle 15">
              <a:extLst>
                <a:ext uri="{FF2B5EF4-FFF2-40B4-BE49-F238E27FC236}">
                  <a16:creationId xmlns:a16="http://schemas.microsoft.com/office/drawing/2014/main" id="{091BC4EA-6135-7D41-A3AD-8E6B11E688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3071" name="Rectangle 16">
              <a:extLst>
                <a:ext uri="{FF2B5EF4-FFF2-40B4-BE49-F238E27FC236}">
                  <a16:creationId xmlns:a16="http://schemas.microsoft.com/office/drawing/2014/main" id="{0258F623-7056-4A45-BEE6-E23B845657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3072" name="Rectangle 17">
              <a:extLst>
                <a:ext uri="{FF2B5EF4-FFF2-40B4-BE49-F238E27FC236}">
                  <a16:creationId xmlns:a16="http://schemas.microsoft.com/office/drawing/2014/main" id="{28FA6054-B9B7-F846-A8DD-F2E7C5C1ED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3073" name="Rectangle 18">
              <a:extLst>
                <a:ext uri="{FF2B5EF4-FFF2-40B4-BE49-F238E27FC236}">
                  <a16:creationId xmlns:a16="http://schemas.microsoft.com/office/drawing/2014/main" id="{612AAABC-A82B-2C4B-A362-D0567E3E44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074" name="Rectangle 19">
              <a:extLst>
                <a:ext uri="{FF2B5EF4-FFF2-40B4-BE49-F238E27FC236}">
                  <a16:creationId xmlns:a16="http://schemas.microsoft.com/office/drawing/2014/main" id="{47CC6D6B-80B2-3A46-AC8A-121870430F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3075" name="Rectangle 20">
              <a:extLst>
                <a:ext uri="{FF2B5EF4-FFF2-40B4-BE49-F238E27FC236}">
                  <a16:creationId xmlns:a16="http://schemas.microsoft.com/office/drawing/2014/main" id="{66B66271-7300-B340-86C8-3135497332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3076" name="Rectangle 21">
              <a:extLst>
                <a:ext uri="{FF2B5EF4-FFF2-40B4-BE49-F238E27FC236}">
                  <a16:creationId xmlns:a16="http://schemas.microsoft.com/office/drawing/2014/main" id="{1C6B6815-A4FD-2349-A39C-584F242665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77" name="Rectangle 22">
              <a:extLst>
                <a:ext uri="{FF2B5EF4-FFF2-40B4-BE49-F238E27FC236}">
                  <a16:creationId xmlns:a16="http://schemas.microsoft.com/office/drawing/2014/main" id="{64142515-1280-6749-9CCD-605522A7BF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78" name="Rectangle 23">
              <a:extLst>
                <a:ext uri="{FF2B5EF4-FFF2-40B4-BE49-F238E27FC236}">
                  <a16:creationId xmlns:a16="http://schemas.microsoft.com/office/drawing/2014/main" id="{BC974279-22DF-DE40-9FAD-93ECA1BDC9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79" name="Rectangle 24">
              <a:extLst>
                <a:ext uri="{FF2B5EF4-FFF2-40B4-BE49-F238E27FC236}">
                  <a16:creationId xmlns:a16="http://schemas.microsoft.com/office/drawing/2014/main" id="{44ABBC31-3F9B-424C-91A6-B580EF1E3C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80" name="Rectangle 25">
              <a:extLst>
                <a:ext uri="{FF2B5EF4-FFF2-40B4-BE49-F238E27FC236}">
                  <a16:creationId xmlns:a16="http://schemas.microsoft.com/office/drawing/2014/main" id="{37D027AD-9A3E-0F4A-A8B7-5F59F82706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81" name="Rectangle 26">
              <a:extLst>
                <a:ext uri="{FF2B5EF4-FFF2-40B4-BE49-F238E27FC236}">
                  <a16:creationId xmlns:a16="http://schemas.microsoft.com/office/drawing/2014/main" id="{FCE9C1EE-9B3E-8F44-A424-E4508A7292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3082" name="Rectangle 27">
              <a:extLst>
                <a:ext uri="{FF2B5EF4-FFF2-40B4-BE49-F238E27FC236}">
                  <a16:creationId xmlns:a16="http://schemas.microsoft.com/office/drawing/2014/main" id="{DA4061FB-6FAD-7B4F-AF93-5E2DBB27EE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83" name="Rectangle 28">
              <a:extLst>
                <a:ext uri="{FF2B5EF4-FFF2-40B4-BE49-F238E27FC236}">
                  <a16:creationId xmlns:a16="http://schemas.microsoft.com/office/drawing/2014/main" id="{962F7923-02D7-6348-B0BB-863D095719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3084" name="Rectangle 29">
              <a:extLst>
                <a:ext uri="{FF2B5EF4-FFF2-40B4-BE49-F238E27FC236}">
                  <a16:creationId xmlns:a16="http://schemas.microsoft.com/office/drawing/2014/main" id="{54CB3B39-6302-6241-8384-22B38D8A57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85" name="Rectangle 30">
              <a:extLst>
                <a:ext uri="{FF2B5EF4-FFF2-40B4-BE49-F238E27FC236}">
                  <a16:creationId xmlns:a16="http://schemas.microsoft.com/office/drawing/2014/main" id="{1ADE0696-216E-0740-9BB7-447C9AE92D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86" name="Rectangle 31">
              <a:extLst>
                <a:ext uri="{FF2B5EF4-FFF2-40B4-BE49-F238E27FC236}">
                  <a16:creationId xmlns:a16="http://schemas.microsoft.com/office/drawing/2014/main" id="{7B188BFD-03A9-8A42-8D2D-C541C2A6F1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87" name="Rectangle 32">
              <a:extLst>
                <a:ext uri="{FF2B5EF4-FFF2-40B4-BE49-F238E27FC236}">
                  <a16:creationId xmlns:a16="http://schemas.microsoft.com/office/drawing/2014/main" id="{F1851414-78E1-E241-BF00-58E77985B7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88" name="Rectangle 33">
              <a:extLst>
                <a:ext uri="{FF2B5EF4-FFF2-40B4-BE49-F238E27FC236}">
                  <a16:creationId xmlns:a16="http://schemas.microsoft.com/office/drawing/2014/main" id="{E73045DE-8CEB-9D46-B611-1BB568FA75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3089" name="Rectangle 34">
              <a:extLst>
                <a:ext uri="{FF2B5EF4-FFF2-40B4-BE49-F238E27FC236}">
                  <a16:creationId xmlns:a16="http://schemas.microsoft.com/office/drawing/2014/main" id="{369423F3-8A29-4A4E-8396-5396CA6FDF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90" name="Rectangle 35">
              <a:extLst>
                <a:ext uri="{FF2B5EF4-FFF2-40B4-BE49-F238E27FC236}">
                  <a16:creationId xmlns:a16="http://schemas.microsoft.com/office/drawing/2014/main" id="{65490A28-425F-3945-B98E-894099AD89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91" name="Rectangle 36">
              <a:extLst>
                <a:ext uri="{FF2B5EF4-FFF2-40B4-BE49-F238E27FC236}">
                  <a16:creationId xmlns:a16="http://schemas.microsoft.com/office/drawing/2014/main" id="{14192722-9B74-5645-A9FA-69986181B6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92" name="Rectangle 37">
              <a:extLst>
                <a:ext uri="{FF2B5EF4-FFF2-40B4-BE49-F238E27FC236}">
                  <a16:creationId xmlns:a16="http://schemas.microsoft.com/office/drawing/2014/main" id="{0F766249-2838-EE4C-A5BF-C7D6533F63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3093" name="Rectangle 38">
              <a:extLst>
                <a:ext uri="{FF2B5EF4-FFF2-40B4-BE49-F238E27FC236}">
                  <a16:creationId xmlns:a16="http://schemas.microsoft.com/office/drawing/2014/main" id="{186C8750-CAEC-3D4F-9315-146AFB07F5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3094" name="Rectangle 39">
              <a:extLst>
                <a:ext uri="{FF2B5EF4-FFF2-40B4-BE49-F238E27FC236}">
                  <a16:creationId xmlns:a16="http://schemas.microsoft.com/office/drawing/2014/main" id="{5AF14498-BF20-C54A-8B43-BAB0CDC0DD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95" name="Rectangle 40">
              <a:extLst>
                <a:ext uri="{FF2B5EF4-FFF2-40B4-BE49-F238E27FC236}">
                  <a16:creationId xmlns:a16="http://schemas.microsoft.com/office/drawing/2014/main" id="{1BAFF8C2-2E0C-014C-8902-658FFC0A78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96" name="Rectangle 41">
              <a:extLst>
                <a:ext uri="{FF2B5EF4-FFF2-40B4-BE49-F238E27FC236}">
                  <a16:creationId xmlns:a16="http://schemas.microsoft.com/office/drawing/2014/main" id="{CD0053C6-1D80-1D45-A72D-FD6BF366BF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97" name="Rectangle 42">
              <a:extLst>
                <a:ext uri="{FF2B5EF4-FFF2-40B4-BE49-F238E27FC236}">
                  <a16:creationId xmlns:a16="http://schemas.microsoft.com/office/drawing/2014/main" id="{1E88A14E-0B0A-8A45-B02F-114489A6F7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98" name="Rectangle 43">
              <a:extLst>
                <a:ext uri="{FF2B5EF4-FFF2-40B4-BE49-F238E27FC236}">
                  <a16:creationId xmlns:a16="http://schemas.microsoft.com/office/drawing/2014/main" id="{C6512D97-9766-884A-A286-46FA0979F4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99" name="Rectangle 44">
              <a:extLst>
                <a:ext uri="{FF2B5EF4-FFF2-40B4-BE49-F238E27FC236}">
                  <a16:creationId xmlns:a16="http://schemas.microsoft.com/office/drawing/2014/main" id="{DE7651A4-3173-3A4C-B575-6287C95301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3100" name="Rectangle 45">
              <a:extLst>
                <a:ext uri="{FF2B5EF4-FFF2-40B4-BE49-F238E27FC236}">
                  <a16:creationId xmlns:a16="http://schemas.microsoft.com/office/drawing/2014/main" id="{5AE242D8-0833-4243-934A-AB2A234564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01" name="Rectangle 46">
              <a:extLst>
                <a:ext uri="{FF2B5EF4-FFF2-40B4-BE49-F238E27FC236}">
                  <a16:creationId xmlns:a16="http://schemas.microsoft.com/office/drawing/2014/main" id="{20679452-1AF1-9146-8BB5-37ED1E57FE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02" name="Rectangle 47">
              <a:extLst>
                <a:ext uri="{FF2B5EF4-FFF2-40B4-BE49-F238E27FC236}">
                  <a16:creationId xmlns:a16="http://schemas.microsoft.com/office/drawing/2014/main" id="{1FB64690-1AC3-1F46-903F-31444AD3DC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03" name="Rectangle 48">
              <a:extLst>
                <a:ext uri="{FF2B5EF4-FFF2-40B4-BE49-F238E27FC236}">
                  <a16:creationId xmlns:a16="http://schemas.microsoft.com/office/drawing/2014/main" id="{E4848F91-9ACD-144D-AD78-960C45CE44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04" name="Rectangle 49">
              <a:extLst>
                <a:ext uri="{FF2B5EF4-FFF2-40B4-BE49-F238E27FC236}">
                  <a16:creationId xmlns:a16="http://schemas.microsoft.com/office/drawing/2014/main" id="{5F27DA7F-D217-BC4D-AA31-CA747EF1C4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05" name="Rectangle 50">
              <a:extLst>
                <a:ext uri="{FF2B5EF4-FFF2-40B4-BE49-F238E27FC236}">
                  <a16:creationId xmlns:a16="http://schemas.microsoft.com/office/drawing/2014/main" id="{15807D60-1B6D-284C-A140-3360DEF479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06" name="Rectangle 51">
              <a:extLst>
                <a:ext uri="{FF2B5EF4-FFF2-40B4-BE49-F238E27FC236}">
                  <a16:creationId xmlns:a16="http://schemas.microsoft.com/office/drawing/2014/main" id="{375BBA04-A6A8-B245-8B6A-E118043069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3107" name="Rectangle 52">
              <a:extLst>
                <a:ext uri="{FF2B5EF4-FFF2-40B4-BE49-F238E27FC236}">
                  <a16:creationId xmlns:a16="http://schemas.microsoft.com/office/drawing/2014/main" id="{6A03E4CD-8C83-2D47-ACD3-240A67CEEC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08" name="Rectangle 53">
              <a:extLst>
                <a:ext uri="{FF2B5EF4-FFF2-40B4-BE49-F238E27FC236}">
                  <a16:creationId xmlns:a16="http://schemas.microsoft.com/office/drawing/2014/main" id="{5857A78D-3D13-214A-A2F9-DA1EA4FCBB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09" name="Rectangle 54">
              <a:extLst>
                <a:ext uri="{FF2B5EF4-FFF2-40B4-BE49-F238E27FC236}">
                  <a16:creationId xmlns:a16="http://schemas.microsoft.com/office/drawing/2014/main" id="{E48A850A-90A4-D14A-93BE-152446DC3C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10" name="Rectangle 55">
              <a:extLst>
                <a:ext uri="{FF2B5EF4-FFF2-40B4-BE49-F238E27FC236}">
                  <a16:creationId xmlns:a16="http://schemas.microsoft.com/office/drawing/2014/main" id="{14828CE9-EDFE-8F44-B089-6944A9C8A2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11" name="Rectangle 56">
              <a:extLst>
                <a:ext uri="{FF2B5EF4-FFF2-40B4-BE49-F238E27FC236}">
                  <a16:creationId xmlns:a16="http://schemas.microsoft.com/office/drawing/2014/main" id="{7DCAC1BD-012C-DE48-BAD5-9A5E8A2120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12" name="Rectangle 57">
              <a:extLst>
                <a:ext uri="{FF2B5EF4-FFF2-40B4-BE49-F238E27FC236}">
                  <a16:creationId xmlns:a16="http://schemas.microsoft.com/office/drawing/2014/main" id="{44B3B61E-0541-8142-9D3A-18418C0878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113" name="Rectangle 58">
              <a:extLst>
                <a:ext uri="{FF2B5EF4-FFF2-40B4-BE49-F238E27FC236}">
                  <a16:creationId xmlns:a16="http://schemas.microsoft.com/office/drawing/2014/main" id="{35DC1E11-1B65-EA43-A99F-B36857BF6E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14" name="Rectangle 59">
              <a:extLst>
                <a:ext uri="{FF2B5EF4-FFF2-40B4-BE49-F238E27FC236}">
                  <a16:creationId xmlns:a16="http://schemas.microsoft.com/office/drawing/2014/main" id="{7F3E65D9-6030-7749-96A0-BD52ACF388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15" name="Rectangle 60">
              <a:extLst>
                <a:ext uri="{FF2B5EF4-FFF2-40B4-BE49-F238E27FC236}">
                  <a16:creationId xmlns:a16="http://schemas.microsoft.com/office/drawing/2014/main" id="{B3FFA2D2-83D6-884B-B988-7417798ED2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16" name="Rectangle 61">
              <a:extLst>
                <a:ext uri="{FF2B5EF4-FFF2-40B4-BE49-F238E27FC236}">
                  <a16:creationId xmlns:a16="http://schemas.microsoft.com/office/drawing/2014/main" id="{7C477FF1-2769-D64F-A85B-16A40A9694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3117" name="Rectangle 62">
              <a:extLst>
                <a:ext uri="{FF2B5EF4-FFF2-40B4-BE49-F238E27FC236}">
                  <a16:creationId xmlns:a16="http://schemas.microsoft.com/office/drawing/2014/main" id="{F856339F-28A2-364F-A2E7-D19614B2A0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18" name="Rectangle 63">
              <a:extLst>
                <a:ext uri="{FF2B5EF4-FFF2-40B4-BE49-F238E27FC236}">
                  <a16:creationId xmlns:a16="http://schemas.microsoft.com/office/drawing/2014/main" id="{74324887-DC17-8E4F-B6A0-8FA3368FBB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19" name="Rectangle 64">
              <a:extLst>
                <a:ext uri="{FF2B5EF4-FFF2-40B4-BE49-F238E27FC236}">
                  <a16:creationId xmlns:a16="http://schemas.microsoft.com/office/drawing/2014/main" id="{733336ED-69C8-8A4C-A960-79ADCB44E6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20" name="Rectangle 65">
              <a:extLst>
                <a:ext uri="{FF2B5EF4-FFF2-40B4-BE49-F238E27FC236}">
                  <a16:creationId xmlns:a16="http://schemas.microsoft.com/office/drawing/2014/main" id="{538AF298-6071-124F-902D-5564544B18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121" name="Rectangle 66">
              <a:extLst>
                <a:ext uri="{FF2B5EF4-FFF2-40B4-BE49-F238E27FC236}">
                  <a16:creationId xmlns:a16="http://schemas.microsoft.com/office/drawing/2014/main" id="{71FBF8E2-B7B5-CB4F-A6FF-47A45EB110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22" name="Rectangle 67">
              <a:extLst>
                <a:ext uri="{FF2B5EF4-FFF2-40B4-BE49-F238E27FC236}">
                  <a16:creationId xmlns:a16="http://schemas.microsoft.com/office/drawing/2014/main" id="{17CB05C4-B9DB-BC4F-9C2B-EDB86B4B01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23" name="Rectangle 68">
              <a:extLst>
                <a:ext uri="{FF2B5EF4-FFF2-40B4-BE49-F238E27FC236}">
                  <a16:creationId xmlns:a16="http://schemas.microsoft.com/office/drawing/2014/main" id="{69EACC7E-68D1-6E4D-AE73-1D433CE8F7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24" name="Rectangle 69">
              <a:extLst>
                <a:ext uri="{FF2B5EF4-FFF2-40B4-BE49-F238E27FC236}">
                  <a16:creationId xmlns:a16="http://schemas.microsoft.com/office/drawing/2014/main" id="{B7954444-2A02-A247-B5D6-A6B13F1773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25" name="Rectangle 70">
              <a:extLst>
                <a:ext uri="{FF2B5EF4-FFF2-40B4-BE49-F238E27FC236}">
                  <a16:creationId xmlns:a16="http://schemas.microsoft.com/office/drawing/2014/main" id="{6724F679-BE86-FB46-AAB1-057B16F021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26" name="Rectangle 71">
              <a:extLst>
                <a:ext uri="{FF2B5EF4-FFF2-40B4-BE49-F238E27FC236}">
                  <a16:creationId xmlns:a16="http://schemas.microsoft.com/office/drawing/2014/main" id="{8B7DDF34-6BD9-0146-84E6-A1955F4C84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3127" name="Rectangle 72">
              <a:extLst>
                <a:ext uri="{FF2B5EF4-FFF2-40B4-BE49-F238E27FC236}">
                  <a16:creationId xmlns:a16="http://schemas.microsoft.com/office/drawing/2014/main" id="{04D38B6A-2654-2144-B02F-98EE8199B2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28" name="Rectangle 73">
              <a:extLst>
                <a:ext uri="{FF2B5EF4-FFF2-40B4-BE49-F238E27FC236}">
                  <a16:creationId xmlns:a16="http://schemas.microsoft.com/office/drawing/2014/main" id="{8791FF53-A996-714E-9622-035C04F9EF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29" name="Rectangle 74">
              <a:extLst>
                <a:ext uri="{FF2B5EF4-FFF2-40B4-BE49-F238E27FC236}">
                  <a16:creationId xmlns:a16="http://schemas.microsoft.com/office/drawing/2014/main" id="{8C5C4EF1-999B-1D42-BE3E-CD4F2F1332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30" name="Rectangle 75">
              <a:extLst>
                <a:ext uri="{FF2B5EF4-FFF2-40B4-BE49-F238E27FC236}">
                  <a16:creationId xmlns:a16="http://schemas.microsoft.com/office/drawing/2014/main" id="{A6C536BB-A48A-3E49-B219-CD05DD5E66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131" name="Rectangle 76">
              <a:extLst>
                <a:ext uri="{FF2B5EF4-FFF2-40B4-BE49-F238E27FC236}">
                  <a16:creationId xmlns:a16="http://schemas.microsoft.com/office/drawing/2014/main" id="{FFB5ECC5-008E-954B-A02E-962C114FE5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32" name="Rectangle 77">
              <a:extLst>
                <a:ext uri="{FF2B5EF4-FFF2-40B4-BE49-F238E27FC236}">
                  <a16:creationId xmlns:a16="http://schemas.microsoft.com/office/drawing/2014/main" id="{957A0FE5-F8B0-2947-AC62-D4D5238198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133" name="Rectangle 78">
              <a:extLst>
                <a:ext uri="{FF2B5EF4-FFF2-40B4-BE49-F238E27FC236}">
                  <a16:creationId xmlns:a16="http://schemas.microsoft.com/office/drawing/2014/main" id="{36B56B0B-4EBD-DA46-AF84-1507E0343F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34" name="Rectangle 79">
              <a:extLst>
                <a:ext uri="{FF2B5EF4-FFF2-40B4-BE49-F238E27FC236}">
                  <a16:creationId xmlns:a16="http://schemas.microsoft.com/office/drawing/2014/main" id="{6ED90C29-CF07-F645-9946-14CE1AA207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135" name="Rectangle 80">
              <a:extLst>
                <a:ext uri="{FF2B5EF4-FFF2-40B4-BE49-F238E27FC236}">
                  <a16:creationId xmlns:a16="http://schemas.microsoft.com/office/drawing/2014/main" id="{F964E7B5-485F-3243-A7B8-9B0BDD7031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36" name="Rectangle 81">
              <a:extLst>
                <a:ext uri="{FF2B5EF4-FFF2-40B4-BE49-F238E27FC236}">
                  <a16:creationId xmlns:a16="http://schemas.microsoft.com/office/drawing/2014/main" id="{3475FA23-2C48-2548-B89D-F62BBC75B0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3137" name="Rectangle 82">
              <a:extLst>
                <a:ext uri="{FF2B5EF4-FFF2-40B4-BE49-F238E27FC236}">
                  <a16:creationId xmlns:a16="http://schemas.microsoft.com/office/drawing/2014/main" id="{A0CDD650-EB76-DC45-9ECF-5FDBB8D544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38" name="Rectangle 83">
              <a:extLst>
                <a:ext uri="{FF2B5EF4-FFF2-40B4-BE49-F238E27FC236}">
                  <a16:creationId xmlns:a16="http://schemas.microsoft.com/office/drawing/2014/main" id="{E4EB22A5-2B41-8749-B056-C8B13AE22E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139" name="Rectangle 84">
              <a:extLst>
                <a:ext uri="{FF2B5EF4-FFF2-40B4-BE49-F238E27FC236}">
                  <a16:creationId xmlns:a16="http://schemas.microsoft.com/office/drawing/2014/main" id="{6A3E9665-236B-DF4B-89B8-C3E2B96327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3010" name="Rectangle 2">
            <a:extLst>
              <a:ext uri="{FF2B5EF4-FFF2-40B4-BE49-F238E27FC236}">
                <a16:creationId xmlns:a16="http://schemas.microsoft.com/office/drawing/2014/main" id="{34D1EDD2-2EC0-1F42-8243-7F95F54D3D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3011" name="Group 93">
            <a:extLst>
              <a:ext uri="{FF2B5EF4-FFF2-40B4-BE49-F238E27FC236}">
                <a16:creationId xmlns:a16="http://schemas.microsoft.com/office/drawing/2014/main" id="{4C593383-CF3B-F141-8DDD-59F1FB777B59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3016" name="Rectangle 85">
              <a:extLst>
                <a:ext uri="{FF2B5EF4-FFF2-40B4-BE49-F238E27FC236}">
                  <a16:creationId xmlns:a16="http://schemas.microsoft.com/office/drawing/2014/main" id="{C8453A4E-E7AE-204C-A7C3-02E525FE2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17" name="Rectangle 86">
              <a:extLst>
                <a:ext uri="{FF2B5EF4-FFF2-40B4-BE49-F238E27FC236}">
                  <a16:creationId xmlns:a16="http://schemas.microsoft.com/office/drawing/2014/main" id="{B74CD20C-74E5-4E47-B184-4ADCE7001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18" name="Rectangle 88">
              <a:extLst>
                <a:ext uri="{FF2B5EF4-FFF2-40B4-BE49-F238E27FC236}">
                  <a16:creationId xmlns:a16="http://schemas.microsoft.com/office/drawing/2014/main" id="{EBCD5A32-F699-4B43-B388-DB26F3C92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19" name="Rectangle 89">
              <a:extLst>
                <a:ext uri="{FF2B5EF4-FFF2-40B4-BE49-F238E27FC236}">
                  <a16:creationId xmlns:a16="http://schemas.microsoft.com/office/drawing/2014/main" id="{894D3420-8FCF-0548-8560-46D94CED7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3020" name="Rectangle 90">
              <a:extLst>
                <a:ext uri="{FF2B5EF4-FFF2-40B4-BE49-F238E27FC236}">
                  <a16:creationId xmlns:a16="http://schemas.microsoft.com/office/drawing/2014/main" id="{853B9E70-D998-2E4E-A019-BD9372BC2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1" name="Rectangle 91">
              <a:extLst>
                <a:ext uri="{FF2B5EF4-FFF2-40B4-BE49-F238E27FC236}">
                  <a16:creationId xmlns:a16="http://schemas.microsoft.com/office/drawing/2014/main" id="{CD25A771-4D78-3449-AB17-DCDC2F9A4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3022" name="Rectangle 92">
              <a:extLst>
                <a:ext uri="{FF2B5EF4-FFF2-40B4-BE49-F238E27FC236}">
                  <a16:creationId xmlns:a16="http://schemas.microsoft.com/office/drawing/2014/main" id="{5412E748-9CE0-B543-86F1-DCC1CF981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3" name="Rectangle 93">
              <a:extLst>
                <a:ext uri="{FF2B5EF4-FFF2-40B4-BE49-F238E27FC236}">
                  <a16:creationId xmlns:a16="http://schemas.microsoft.com/office/drawing/2014/main" id="{D6C44758-A4BD-6D44-A878-C4DC5583A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4" name="Rectangle 94">
              <a:extLst>
                <a:ext uri="{FF2B5EF4-FFF2-40B4-BE49-F238E27FC236}">
                  <a16:creationId xmlns:a16="http://schemas.microsoft.com/office/drawing/2014/main" id="{5D8C5086-6AAB-7A47-85D8-F3ECB2A9D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5" name="Rectangle 95">
              <a:extLst>
                <a:ext uri="{FF2B5EF4-FFF2-40B4-BE49-F238E27FC236}">
                  <a16:creationId xmlns:a16="http://schemas.microsoft.com/office/drawing/2014/main" id="{7BAB2DAA-8821-8D46-A2EF-C7A497914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3026" name="Rectangle 96">
              <a:extLst>
                <a:ext uri="{FF2B5EF4-FFF2-40B4-BE49-F238E27FC236}">
                  <a16:creationId xmlns:a16="http://schemas.microsoft.com/office/drawing/2014/main" id="{E7A2A7BA-F187-2A46-8DE0-963CE8C4C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27" name="Rectangle 97">
              <a:extLst>
                <a:ext uri="{FF2B5EF4-FFF2-40B4-BE49-F238E27FC236}">
                  <a16:creationId xmlns:a16="http://schemas.microsoft.com/office/drawing/2014/main" id="{8425C7A4-7672-6A45-BB3B-4D2CA6D59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3028" name="Rectangle 98">
              <a:extLst>
                <a:ext uri="{FF2B5EF4-FFF2-40B4-BE49-F238E27FC236}">
                  <a16:creationId xmlns:a16="http://schemas.microsoft.com/office/drawing/2014/main" id="{4CE9BBE2-FD51-9340-BCA4-B0D555AD7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3029" name="Rectangle 99">
              <a:extLst>
                <a:ext uri="{FF2B5EF4-FFF2-40B4-BE49-F238E27FC236}">
                  <a16:creationId xmlns:a16="http://schemas.microsoft.com/office/drawing/2014/main" id="{E4053D31-82EA-4C43-A791-D75F96304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3030" name="Rectangle 100">
              <a:extLst>
                <a:ext uri="{FF2B5EF4-FFF2-40B4-BE49-F238E27FC236}">
                  <a16:creationId xmlns:a16="http://schemas.microsoft.com/office/drawing/2014/main" id="{29A97069-53C5-7346-954B-6260C5D4E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3031" name="Rectangle 101">
              <a:extLst>
                <a:ext uri="{FF2B5EF4-FFF2-40B4-BE49-F238E27FC236}">
                  <a16:creationId xmlns:a16="http://schemas.microsoft.com/office/drawing/2014/main" id="{57A8C79B-4AA8-8541-9FB8-8C54D2EC3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3032" name="Rectangle 102">
              <a:extLst>
                <a:ext uri="{FF2B5EF4-FFF2-40B4-BE49-F238E27FC236}">
                  <a16:creationId xmlns:a16="http://schemas.microsoft.com/office/drawing/2014/main" id="{BCC4F8CB-E39D-0A4B-9444-29E1034D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3033" name="Rectangle 103">
              <a:extLst>
                <a:ext uri="{FF2B5EF4-FFF2-40B4-BE49-F238E27FC236}">
                  <a16:creationId xmlns:a16="http://schemas.microsoft.com/office/drawing/2014/main" id="{8C4F1F26-D272-EA4D-A334-55838B59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34" name="Rectangle 104">
              <a:extLst>
                <a:ext uri="{FF2B5EF4-FFF2-40B4-BE49-F238E27FC236}">
                  <a16:creationId xmlns:a16="http://schemas.microsoft.com/office/drawing/2014/main" id="{7EE5DDF5-8C9A-9B40-96DB-A36544710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3035" name="Rectangle 105">
              <a:extLst>
                <a:ext uri="{FF2B5EF4-FFF2-40B4-BE49-F238E27FC236}">
                  <a16:creationId xmlns:a16="http://schemas.microsoft.com/office/drawing/2014/main" id="{EA7E2456-847C-1146-9DA0-E84728AC8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36" name="Rectangle 106">
              <a:extLst>
                <a:ext uri="{FF2B5EF4-FFF2-40B4-BE49-F238E27FC236}">
                  <a16:creationId xmlns:a16="http://schemas.microsoft.com/office/drawing/2014/main" id="{930251DB-521F-FD4E-9156-4089FE093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37" name="Rectangle 107">
              <a:extLst>
                <a:ext uri="{FF2B5EF4-FFF2-40B4-BE49-F238E27FC236}">
                  <a16:creationId xmlns:a16="http://schemas.microsoft.com/office/drawing/2014/main" id="{F897BA84-7B10-4540-8873-397C0D390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38" name="Rectangle 108">
              <a:extLst>
                <a:ext uri="{FF2B5EF4-FFF2-40B4-BE49-F238E27FC236}">
                  <a16:creationId xmlns:a16="http://schemas.microsoft.com/office/drawing/2014/main" id="{E4CE9F03-8F8B-6A45-99FB-7CDB67D85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3039" name="Rectangle 109">
              <a:extLst>
                <a:ext uri="{FF2B5EF4-FFF2-40B4-BE49-F238E27FC236}">
                  <a16:creationId xmlns:a16="http://schemas.microsoft.com/office/drawing/2014/main" id="{5C49266A-F5D3-3840-A95F-C368902CB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0" name="Rectangle 110">
              <a:extLst>
                <a:ext uri="{FF2B5EF4-FFF2-40B4-BE49-F238E27FC236}">
                  <a16:creationId xmlns:a16="http://schemas.microsoft.com/office/drawing/2014/main" id="{335773F2-6DE4-A242-B28E-2ED9C457A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3041" name="Rectangle 112">
              <a:extLst>
                <a:ext uri="{FF2B5EF4-FFF2-40B4-BE49-F238E27FC236}">
                  <a16:creationId xmlns:a16="http://schemas.microsoft.com/office/drawing/2014/main" id="{F778A8F8-B779-AF47-A46B-117492604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2" name="Rectangle 114">
              <a:extLst>
                <a:ext uri="{FF2B5EF4-FFF2-40B4-BE49-F238E27FC236}">
                  <a16:creationId xmlns:a16="http://schemas.microsoft.com/office/drawing/2014/main" id="{2B4C58F7-899A-B545-8870-2599CFA62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3" name="Rectangle 115">
              <a:extLst>
                <a:ext uri="{FF2B5EF4-FFF2-40B4-BE49-F238E27FC236}">
                  <a16:creationId xmlns:a16="http://schemas.microsoft.com/office/drawing/2014/main" id="{A467F6C0-D46B-734F-AFDA-8DC27F2A9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4" name="Rectangle 117">
              <a:extLst>
                <a:ext uri="{FF2B5EF4-FFF2-40B4-BE49-F238E27FC236}">
                  <a16:creationId xmlns:a16="http://schemas.microsoft.com/office/drawing/2014/main" id="{AADB53E2-5EAC-F04D-8555-7BD0110AA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5" name="Rectangle 118">
              <a:extLst>
                <a:ext uri="{FF2B5EF4-FFF2-40B4-BE49-F238E27FC236}">
                  <a16:creationId xmlns:a16="http://schemas.microsoft.com/office/drawing/2014/main" id="{4318430A-F2F4-6246-ADC2-BAF4ABBB2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3046" name="Rectangle 120">
              <a:extLst>
                <a:ext uri="{FF2B5EF4-FFF2-40B4-BE49-F238E27FC236}">
                  <a16:creationId xmlns:a16="http://schemas.microsoft.com/office/drawing/2014/main" id="{769E5150-D779-F24D-855E-30D9433F6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7" name="Rectangle 122">
              <a:extLst>
                <a:ext uri="{FF2B5EF4-FFF2-40B4-BE49-F238E27FC236}">
                  <a16:creationId xmlns:a16="http://schemas.microsoft.com/office/drawing/2014/main" id="{898B98EA-4DF9-6647-B32A-BDDB7A526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8" name="Rectangle 123">
              <a:extLst>
                <a:ext uri="{FF2B5EF4-FFF2-40B4-BE49-F238E27FC236}">
                  <a16:creationId xmlns:a16="http://schemas.microsoft.com/office/drawing/2014/main" id="{969C5515-FC74-F749-AA85-46516E93F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49" name="Rectangle 125">
              <a:extLst>
                <a:ext uri="{FF2B5EF4-FFF2-40B4-BE49-F238E27FC236}">
                  <a16:creationId xmlns:a16="http://schemas.microsoft.com/office/drawing/2014/main" id="{950E9AB5-3A0F-6348-8B46-D448A98A4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0" name="Rectangle 126">
              <a:extLst>
                <a:ext uri="{FF2B5EF4-FFF2-40B4-BE49-F238E27FC236}">
                  <a16:creationId xmlns:a16="http://schemas.microsoft.com/office/drawing/2014/main" id="{113E22C4-05EC-5F4F-AC99-5D985DBBC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3051" name="Rectangle 128">
              <a:extLst>
                <a:ext uri="{FF2B5EF4-FFF2-40B4-BE49-F238E27FC236}">
                  <a16:creationId xmlns:a16="http://schemas.microsoft.com/office/drawing/2014/main" id="{018BC435-B8A5-4F48-A02A-C39C68E53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2" name="Rectangle 130">
              <a:extLst>
                <a:ext uri="{FF2B5EF4-FFF2-40B4-BE49-F238E27FC236}">
                  <a16:creationId xmlns:a16="http://schemas.microsoft.com/office/drawing/2014/main" id="{A9D53CCE-8B38-4C4F-967B-E12A7FD6C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3" name="Rectangle 131">
              <a:extLst>
                <a:ext uri="{FF2B5EF4-FFF2-40B4-BE49-F238E27FC236}">
                  <a16:creationId xmlns:a16="http://schemas.microsoft.com/office/drawing/2014/main" id="{0119DB33-A186-E942-A720-AC4D23A55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4" name="Rectangle 133">
              <a:extLst>
                <a:ext uri="{FF2B5EF4-FFF2-40B4-BE49-F238E27FC236}">
                  <a16:creationId xmlns:a16="http://schemas.microsoft.com/office/drawing/2014/main" id="{1DBB3A73-4C1F-B24D-AF23-E1B01446D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5" name="Rectangle 134">
              <a:extLst>
                <a:ext uri="{FF2B5EF4-FFF2-40B4-BE49-F238E27FC236}">
                  <a16:creationId xmlns:a16="http://schemas.microsoft.com/office/drawing/2014/main" id="{6C47B966-7FC7-6B41-87F1-540062022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3056" name="Rectangle 136">
              <a:extLst>
                <a:ext uri="{FF2B5EF4-FFF2-40B4-BE49-F238E27FC236}">
                  <a16:creationId xmlns:a16="http://schemas.microsoft.com/office/drawing/2014/main" id="{0B77D023-B59D-4544-8348-52B134379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7" name="Rectangle 138">
              <a:extLst>
                <a:ext uri="{FF2B5EF4-FFF2-40B4-BE49-F238E27FC236}">
                  <a16:creationId xmlns:a16="http://schemas.microsoft.com/office/drawing/2014/main" id="{FEC6C5CB-7E5D-E342-8646-062E445F8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3058" name="Rectangle 139">
              <a:extLst>
                <a:ext uri="{FF2B5EF4-FFF2-40B4-BE49-F238E27FC236}">
                  <a16:creationId xmlns:a16="http://schemas.microsoft.com/office/drawing/2014/main" id="{902C6A5F-C878-B84B-AE3C-66B974913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3012" name="Rectangle 135">
            <a:extLst>
              <a:ext uri="{FF2B5EF4-FFF2-40B4-BE49-F238E27FC236}">
                <a16:creationId xmlns:a16="http://schemas.microsoft.com/office/drawing/2014/main" id="{5C6B9981-F37A-4644-AAA9-5F258409D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7776" y="2590800"/>
            <a:ext cx="835025" cy="15875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3" name="Rectangle 137">
            <a:extLst>
              <a:ext uri="{FF2B5EF4-FFF2-40B4-BE49-F238E27FC236}">
                <a16:creationId xmlns:a16="http://schemas.microsoft.com/office/drawing/2014/main" id="{9B2032F1-5F14-6D4B-B63C-E6B59D496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1" y="2590800"/>
            <a:ext cx="835025" cy="19685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4" name="Rectangle 141">
            <a:extLst>
              <a:ext uri="{FF2B5EF4-FFF2-40B4-BE49-F238E27FC236}">
                <a16:creationId xmlns:a16="http://schemas.microsoft.com/office/drawing/2014/main" id="{17FB8195-2D58-3448-8B9D-DD3CE0670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3015" name="Rectangle 87">
            <a:extLst>
              <a:ext uri="{FF2B5EF4-FFF2-40B4-BE49-F238E27FC236}">
                <a16:creationId xmlns:a16="http://schemas.microsoft.com/office/drawing/2014/main" id="{9F80DE37-92CD-2744-BFC2-AEB4F7315CE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Box 125">
            <a:extLst>
              <a:ext uri="{FF2B5EF4-FFF2-40B4-BE49-F238E27FC236}">
                <a16:creationId xmlns:a16="http://schemas.microsoft.com/office/drawing/2014/main" id="{E0F58D9C-569A-8444-9347-1FBB301531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9514BB82-4A41-B841-B571-448D4A65D9E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does this circuit do?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79D3B0B-585D-BB4C-580A-1D7DC47DE1F4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7171" name="Picture 3" descr="figure8">
              <a:extLst>
                <a:ext uri="{FF2B5EF4-FFF2-40B4-BE49-F238E27FC236}">
                  <a16:creationId xmlns:a16="http://schemas.microsoft.com/office/drawing/2014/main" id="{0AF9922C-51E7-D342-A298-209F77D56D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62">
              <a:extLst>
                <a:ext uri="{FF2B5EF4-FFF2-40B4-BE49-F238E27FC236}">
                  <a16:creationId xmlns:a16="http://schemas.microsoft.com/office/drawing/2014/main" id="{425C51D7-7F8A-7F47-5E69-41CE5F3DC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3" name="Rectangle 62">
              <a:extLst>
                <a:ext uri="{FF2B5EF4-FFF2-40B4-BE49-F238E27FC236}">
                  <a16:creationId xmlns:a16="http://schemas.microsoft.com/office/drawing/2014/main" id="{7A6ADCCB-2707-082D-CEAB-857AF356F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38C78EBE-DFA7-A27B-931E-AC4CD9A5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256C5330-325F-E42E-A6D6-D674621EE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855ED9F-DD40-D46C-9CC8-26964B4750CE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9" name="Freeform 67">
              <a:extLst>
                <a:ext uri="{FF2B5EF4-FFF2-40B4-BE49-F238E27FC236}">
                  <a16:creationId xmlns:a16="http://schemas.microsoft.com/office/drawing/2014/main" id="{FD7FFBA7-BE20-3A02-D55B-E212156D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909A334-2F13-1F07-C388-9DFCF479884B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344F482-32F9-F5A7-32D8-24C85E3C2183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353CE05-DA2C-48BC-812D-7985F3F6755B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E6771E5-2BFA-474B-7FB8-BC169D909F14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305A525-845A-7CF5-1121-EE96597AAF31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A7B4A89-B829-25C6-0966-AE0FD07E452F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3" name="Group 1">
            <a:extLst>
              <a:ext uri="{FF2B5EF4-FFF2-40B4-BE49-F238E27FC236}">
                <a16:creationId xmlns:a16="http://schemas.microsoft.com/office/drawing/2014/main" id="{2AB45552-E806-414A-880C-0411DC2A0464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4088" name="Rectangle 4">
              <a:extLst>
                <a:ext uri="{FF2B5EF4-FFF2-40B4-BE49-F238E27FC236}">
                  <a16:creationId xmlns:a16="http://schemas.microsoft.com/office/drawing/2014/main" id="{1CBCD570-3A55-594D-9A7E-23823257DE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9" name="Rectangle 5">
              <a:extLst>
                <a:ext uri="{FF2B5EF4-FFF2-40B4-BE49-F238E27FC236}">
                  <a16:creationId xmlns:a16="http://schemas.microsoft.com/office/drawing/2014/main" id="{35910FD0-DDB8-544A-A3B6-75B8C474AD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0" name="Rectangle 6">
              <a:extLst>
                <a:ext uri="{FF2B5EF4-FFF2-40B4-BE49-F238E27FC236}">
                  <a16:creationId xmlns:a16="http://schemas.microsoft.com/office/drawing/2014/main" id="{AF54196F-CE0C-254F-8838-5517F76962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1" name="Rectangle 7">
              <a:extLst>
                <a:ext uri="{FF2B5EF4-FFF2-40B4-BE49-F238E27FC236}">
                  <a16:creationId xmlns:a16="http://schemas.microsoft.com/office/drawing/2014/main" id="{F02C53DC-0133-4445-82D4-397CF5C22F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2" name="Rectangle 8">
              <a:extLst>
                <a:ext uri="{FF2B5EF4-FFF2-40B4-BE49-F238E27FC236}">
                  <a16:creationId xmlns:a16="http://schemas.microsoft.com/office/drawing/2014/main" id="{FAA0EC9C-FAF4-7D45-B494-163D2D8317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4093" name="Rectangle 9">
              <a:extLst>
                <a:ext uri="{FF2B5EF4-FFF2-40B4-BE49-F238E27FC236}">
                  <a16:creationId xmlns:a16="http://schemas.microsoft.com/office/drawing/2014/main" id="{769722F0-0E2F-1940-AC76-A88119FEAB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4" name="Rectangle 10">
              <a:extLst>
                <a:ext uri="{FF2B5EF4-FFF2-40B4-BE49-F238E27FC236}">
                  <a16:creationId xmlns:a16="http://schemas.microsoft.com/office/drawing/2014/main" id="{E33A3702-4C1E-6C45-A1E6-4A009BC4E0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5" name="Rectangle 11">
              <a:extLst>
                <a:ext uri="{FF2B5EF4-FFF2-40B4-BE49-F238E27FC236}">
                  <a16:creationId xmlns:a16="http://schemas.microsoft.com/office/drawing/2014/main" id="{820214D2-447D-9C4E-ACEE-425619118F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6" name="Rectangle 12">
              <a:extLst>
                <a:ext uri="{FF2B5EF4-FFF2-40B4-BE49-F238E27FC236}">
                  <a16:creationId xmlns:a16="http://schemas.microsoft.com/office/drawing/2014/main" id="{81E568EC-B517-A846-9CBB-03B951865B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7" name="Rectangle 13">
              <a:extLst>
                <a:ext uri="{FF2B5EF4-FFF2-40B4-BE49-F238E27FC236}">
                  <a16:creationId xmlns:a16="http://schemas.microsoft.com/office/drawing/2014/main" id="{B8B42B04-9725-6743-B202-CF76EE3B74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4098" name="Rectangle 14">
              <a:extLst>
                <a:ext uri="{FF2B5EF4-FFF2-40B4-BE49-F238E27FC236}">
                  <a16:creationId xmlns:a16="http://schemas.microsoft.com/office/drawing/2014/main" id="{B3EFEB9A-AD63-0C4B-BCCA-6BB49FD12A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99" name="Rectangle 15">
              <a:extLst>
                <a:ext uri="{FF2B5EF4-FFF2-40B4-BE49-F238E27FC236}">
                  <a16:creationId xmlns:a16="http://schemas.microsoft.com/office/drawing/2014/main" id="{4DED323D-8B14-474C-891E-C53FD9E591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4100" name="Rectangle 16">
              <a:extLst>
                <a:ext uri="{FF2B5EF4-FFF2-40B4-BE49-F238E27FC236}">
                  <a16:creationId xmlns:a16="http://schemas.microsoft.com/office/drawing/2014/main" id="{6A6B7D9A-A5B4-6948-8DA8-6AA3FFED71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4101" name="Rectangle 17">
              <a:extLst>
                <a:ext uri="{FF2B5EF4-FFF2-40B4-BE49-F238E27FC236}">
                  <a16:creationId xmlns:a16="http://schemas.microsoft.com/office/drawing/2014/main" id="{714BB700-9D33-DA4E-BCFA-120CB6F98A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4102" name="Rectangle 18">
              <a:extLst>
                <a:ext uri="{FF2B5EF4-FFF2-40B4-BE49-F238E27FC236}">
                  <a16:creationId xmlns:a16="http://schemas.microsoft.com/office/drawing/2014/main" id="{DD8A0C68-D4F9-C44E-AFAC-8BF3CAE0B4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03" name="Rectangle 19">
              <a:extLst>
                <a:ext uri="{FF2B5EF4-FFF2-40B4-BE49-F238E27FC236}">
                  <a16:creationId xmlns:a16="http://schemas.microsoft.com/office/drawing/2014/main" id="{0221A4E8-B08E-6E41-A0BC-AD6677B79C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4104" name="Rectangle 20">
              <a:extLst>
                <a:ext uri="{FF2B5EF4-FFF2-40B4-BE49-F238E27FC236}">
                  <a16:creationId xmlns:a16="http://schemas.microsoft.com/office/drawing/2014/main" id="{DC07D6D1-D80A-B14D-A007-EC9479C50B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4105" name="Rectangle 21">
              <a:extLst>
                <a:ext uri="{FF2B5EF4-FFF2-40B4-BE49-F238E27FC236}">
                  <a16:creationId xmlns:a16="http://schemas.microsoft.com/office/drawing/2014/main" id="{94A93AEE-3FDC-634A-96D0-AA178E5C6B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06" name="Rectangle 22">
              <a:extLst>
                <a:ext uri="{FF2B5EF4-FFF2-40B4-BE49-F238E27FC236}">
                  <a16:creationId xmlns:a16="http://schemas.microsoft.com/office/drawing/2014/main" id="{F5CA0EE9-D544-4849-AFE7-1EA2DA3F8F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07" name="Rectangle 23">
              <a:extLst>
                <a:ext uri="{FF2B5EF4-FFF2-40B4-BE49-F238E27FC236}">
                  <a16:creationId xmlns:a16="http://schemas.microsoft.com/office/drawing/2014/main" id="{19723288-D2E7-704C-A0A5-056848E90B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08" name="Rectangle 24">
              <a:extLst>
                <a:ext uri="{FF2B5EF4-FFF2-40B4-BE49-F238E27FC236}">
                  <a16:creationId xmlns:a16="http://schemas.microsoft.com/office/drawing/2014/main" id="{0268C33F-5931-3847-8E27-E40792F642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09" name="Rectangle 25">
              <a:extLst>
                <a:ext uri="{FF2B5EF4-FFF2-40B4-BE49-F238E27FC236}">
                  <a16:creationId xmlns:a16="http://schemas.microsoft.com/office/drawing/2014/main" id="{C4B85E1B-1D19-2848-93F2-F2E1B039FC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10" name="Rectangle 26">
              <a:extLst>
                <a:ext uri="{FF2B5EF4-FFF2-40B4-BE49-F238E27FC236}">
                  <a16:creationId xmlns:a16="http://schemas.microsoft.com/office/drawing/2014/main" id="{ABD3A5EF-B8DB-7042-B415-5B32DD0E45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4111" name="Rectangle 27">
              <a:extLst>
                <a:ext uri="{FF2B5EF4-FFF2-40B4-BE49-F238E27FC236}">
                  <a16:creationId xmlns:a16="http://schemas.microsoft.com/office/drawing/2014/main" id="{FBF1706A-DCBC-4A4B-9E68-0B1304A5CC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12" name="Rectangle 28">
              <a:extLst>
                <a:ext uri="{FF2B5EF4-FFF2-40B4-BE49-F238E27FC236}">
                  <a16:creationId xmlns:a16="http://schemas.microsoft.com/office/drawing/2014/main" id="{AAE921A7-4F60-844A-8408-03E696FA4B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4113" name="Rectangle 29">
              <a:extLst>
                <a:ext uri="{FF2B5EF4-FFF2-40B4-BE49-F238E27FC236}">
                  <a16:creationId xmlns:a16="http://schemas.microsoft.com/office/drawing/2014/main" id="{A085A717-DFD6-4741-9687-FC69BC60BC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14" name="Rectangle 30">
              <a:extLst>
                <a:ext uri="{FF2B5EF4-FFF2-40B4-BE49-F238E27FC236}">
                  <a16:creationId xmlns:a16="http://schemas.microsoft.com/office/drawing/2014/main" id="{7A6544BF-A176-8746-AFF5-A64613C7C8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15" name="Rectangle 31">
              <a:extLst>
                <a:ext uri="{FF2B5EF4-FFF2-40B4-BE49-F238E27FC236}">
                  <a16:creationId xmlns:a16="http://schemas.microsoft.com/office/drawing/2014/main" id="{270E6D8C-CA97-584E-A8FF-9B22E93160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16" name="Rectangle 32">
              <a:extLst>
                <a:ext uri="{FF2B5EF4-FFF2-40B4-BE49-F238E27FC236}">
                  <a16:creationId xmlns:a16="http://schemas.microsoft.com/office/drawing/2014/main" id="{2F8F5443-A030-E745-9EC4-3DDE950E1A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17" name="Rectangle 33">
              <a:extLst>
                <a:ext uri="{FF2B5EF4-FFF2-40B4-BE49-F238E27FC236}">
                  <a16:creationId xmlns:a16="http://schemas.microsoft.com/office/drawing/2014/main" id="{8DC8CA52-74BE-2540-BD19-41912E28F9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4118" name="Rectangle 34">
              <a:extLst>
                <a:ext uri="{FF2B5EF4-FFF2-40B4-BE49-F238E27FC236}">
                  <a16:creationId xmlns:a16="http://schemas.microsoft.com/office/drawing/2014/main" id="{5BB2952D-640B-994B-9776-7E35B91164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19" name="Rectangle 35">
              <a:extLst>
                <a:ext uri="{FF2B5EF4-FFF2-40B4-BE49-F238E27FC236}">
                  <a16:creationId xmlns:a16="http://schemas.microsoft.com/office/drawing/2014/main" id="{07011AAC-B176-8E4B-A39D-73EA4E3A01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20" name="Rectangle 36">
              <a:extLst>
                <a:ext uri="{FF2B5EF4-FFF2-40B4-BE49-F238E27FC236}">
                  <a16:creationId xmlns:a16="http://schemas.microsoft.com/office/drawing/2014/main" id="{D756B342-5CC9-4941-B610-EF02748313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21" name="Rectangle 37">
              <a:extLst>
                <a:ext uri="{FF2B5EF4-FFF2-40B4-BE49-F238E27FC236}">
                  <a16:creationId xmlns:a16="http://schemas.microsoft.com/office/drawing/2014/main" id="{3AD1AAA1-FAB1-A840-8C26-28E33DBBE2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4122" name="Rectangle 38">
              <a:extLst>
                <a:ext uri="{FF2B5EF4-FFF2-40B4-BE49-F238E27FC236}">
                  <a16:creationId xmlns:a16="http://schemas.microsoft.com/office/drawing/2014/main" id="{244C7245-0B65-7A45-97BB-949BAEE0C4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4123" name="Rectangle 39">
              <a:extLst>
                <a:ext uri="{FF2B5EF4-FFF2-40B4-BE49-F238E27FC236}">
                  <a16:creationId xmlns:a16="http://schemas.microsoft.com/office/drawing/2014/main" id="{889B5729-F446-704E-A233-9464B7DAA5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24" name="Rectangle 40">
              <a:extLst>
                <a:ext uri="{FF2B5EF4-FFF2-40B4-BE49-F238E27FC236}">
                  <a16:creationId xmlns:a16="http://schemas.microsoft.com/office/drawing/2014/main" id="{C9A3BFBF-D3D0-2F4A-BEE6-038CEA26BC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25" name="Rectangle 41">
              <a:extLst>
                <a:ext uri="{FF2B5EF4-FFF2-40B4-BE49-F238E27FC236}">
                  <a16:creationId xmlns:a16="http://schemas.microsoft.com/office/drawing/2014/main" id="{CC811D91-0BC2-A04A-B773-49F220B873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26" name="Rectangle 42">
              <a:extLst>
                <a:ext uri="{FF2B5EF4-FFF2-40B4-BE49-F238E27FC236}">
                  <a16:creationId xmlns:a16="http://schemas.microsoft.com/office/drawing/2014/main" id="{2438F8CF-54CD-2840-AC24-C44AB8B87E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27" name="Rectangle 43">
              <a:extLst>
                <a:ext uri="{FF2B5EF4-FFF2-40B4-BE49-F238E27FC236}">
                  <a16:creationId xmlns:a16="http://schemas.microsoft.com/office/drawing/2014/main" id="{4425BBB0-7FEF-B84C-9F45-375C0F9069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28" name="Rectangle 44">
              <a:extLst>
                <a:ext uri="{FF2B5EF4-FFF2-40B4-BE49-F238E27FC236}">
                  <a16:creationId xmlns:a16="http://schemas.microsoft.com/office/drawing/2014/main" id="{9CDCFF16-6149-B648-AEFB-8DF7AB44D4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4129" name="Rectangle 45">
              <a:extLst>
                <a:ext uri="{FF2B5EF4-FFF2-40B4-BE49-F238E27FC236}">
                  <a16:creationId xmlns:a16="http://schemas.microsoft.com/office/drawing/2014/main" id="{16F98176-3F89-6744-9A60-5838CB5944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0" name="Rectangle 46">
              <a:extLst>
                <a:ext uri="{FF2B5EF4-FFF2-40B4-BE49-F238E27FC236}">
                  <a16:creationId xmlns:a16="http://schemas.microsoft.com/office/drawing/2014/main" id="{6D6CA1D8-EE79-4E42-9D7C-B8477D89E0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31" name="Rectangle 47">
              <a:extLst>
                <a:ext uri="{FF2B5EF4-FFF2-40B4-BE49-F238E27FC236}">
                  <a16:creationId xmlns:a16="http://schemas.microsoft.com/office/drawing/2014/main" id="{B5E1C872-AD3A-B548-B1FF-814E8E840E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2" name="Rectangle 48">
              <a:extLst>
                <a:ext uri="{FF2B5EF4-FFF2-40B4-BE49-F238E27FC236}">
                  <a16:creationId xmlns:a16="http://schemas.microsoft.com/office/drawing/2014/main" id="{A6A62620-BA08-9A47-9080-2C22D9BBF6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3" name="Rectangle 49">
              <a:extLst>
                <a:ext uri="{FF2B5EF4-FFF2-40B4-BE49-F238E27FC236}">
                  <a16:creationId xmlns:a16="http://schemas.microsoft.com/office/drawing/2014/main" id="{AB5874DC-D9CD-4446-AFF9-647FBF8492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4" name="Rectangle 50">
              <a:extLst>
                <a:ext uri="{FF2B5EF4-FFF2-40B4-BE49-F238E27FC236}">
                  <a16:creationId xmlns:a16="http://schemas.microsoft.com/office/drawing/2014/main" id="{BD523E90-FA9B-AF4E-8F66-32AC19BE5F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35" name="Rectangle 51">
              <a:extLst>
                <a:ext uri="{FF2B5EF4-FFF2-40B4-BE49-F238E27FC236}">
                  <a16:creationId xmlns:a16="http://schemas.microsoft.com/office/drawing/2014/main" id="{835B4641-D297-1B43-9BAB-3BC3EA1349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4136" name="Rectangle 52">
              <a:extLst>
                <a:ext uri="{FF2B5EF4-FFF2-40B4-BE49-F238E27FC236}">
                  <a16:creationId xmlns:a16="http://schemas.microsoft.com/office/drawing/2014/main" id="{1C60320D-05C2-C440-B2A4-042601FF42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37" name="Rectangle 53">
              <a:extLst>
                <a:ext uri="{FF2B5EF4-FFF2-40B4-BE49-F238E27FC236}">
                  <a16:creationId xmlns:a16="http://schemas.microsoft.com/office/drawing/2014/main" id="{5BF4FA84-9A22-984B-B8E9-754530C11F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38" name="Rectangle 54">
              <a:extLst>
                <a:ext uri="{FF2B5EF4-FFF2-40B4-BE49-F238E27FC236}">
                  <a16:creationId xmlns:a16="http://schemas.microsoft.com/office/drawing/2014/main" id="{3466DABC-1BA9-234D-B9C8-8C6A81FA74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39" name="Rectangle 55">
              <a:extLst>
                <a:ext uri="{FF2B5EF4-FFF2-40B4-BE49-F238E27FC236}">
                  <a16:creationId xmlns:a16="http://schemas.microsoft.com/office/drawing/2014/main" id="{E3E210A2-884E-AB42-A25C-DD5E3B01CB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40" name="Rectangle 56">
              <a:extLst>
                <a:ext uri="{FF2B5EF4-FFF2-40B4-BE49-F238E27FC236}">
                  <a16:creationId xmlns:a16="http://schemas.microsoft.com/office/drawing/2014/main" id="{FB0F0406-015D-BC47-853E-1AE78EFC25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41" name="Rectangle 57">
              <a:extLst>
                <a:ext uri="{FF2B5EF4-FFF2-40B4-BE49-F238E27FC236}">
                  <a16:creationId xmlns:a16="http://schemas.microsoft.com/office/drawing/2014/main" id="{8A2EF95C-C4E3-2F42-B371-C4A196DFF1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42" name="Rectangle 58">
              <a:extLst>
                <a:ext uri="{FF2B5EF4-FFF2-40B4-BE49-F238E27FC236}">
                  <a16:creationId xmlns:a16="http://schemas.microsoft.com/office/drawing/2014/main" id="{F2CDC196-C7E6-B04B-90F8-0AB785021B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43" name="Rectangle 59">
              <a:extLst>
                <a:ext uri="{FF2B5EF4-FFF2-40B4-BE49-F238E27FC236}">
                  <a16:creationId xmlns:a16="http://schemas.microsoft.com/office/drawing/2014/main" id="{DCB67D07-0223-1D49-8909-20529DFC0C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44" name="Rectangle 60">
              <a:extLst>
                <a:ext uri="{FF2B5EF4-FFF2-40B4-BE49-F238E27FC236}">
                  <a16:creationId xmlns:a16="http://schemas.microsoft.com/office/drawing/2014/main" id="{54D2205B-0BE6-9D41-AFC5-837608FEFA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45" name="Rectangle 61">
              <a:extLst>
                <a:ext uri="{FF2B5EF4-FFF2-40B4-BE49-F238E27FC236}">
                  <a16:creationId xmlns:a16="http://schemas.microsoft.com/office/drawing/2014/main" id="{9192B163-4B91-7C46-A629-FFA70B86E5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4146" name="Rectangle 62">
              <a:extLst>
                <a:ext uri="{FF2B5EF4-FFF2-40B4-BE49-F238E27FC236}">
                  <a16:creationId xmlns:a16="http://schemas.microsoft.com/office/drawing/2014/main" id="{9107663C-C15F-AA49-B200-6E9E93FFE5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47" name="Rectangle 63">
              <a:extLst>
                <a:ext uri="{FF2B5EF4-FFF2-40B4-BE49-F238E27FC236}">
                  <a16:creationId xmlns:a16="http://schemas.microsoft.com/office/drawing/2014/main" id="{609C2FF3-34CB-1B49-9CD5-623426974C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48" name="Rectangle 64">
              <a:extLst>
                <a:ext uri="{FF2B5EF4-FFF2-40B4-BE49-F238E27FC236}">
                  <a16:creationId xmlns:a16="http://schemas.microsoft.com/office/drawing/2014/main" id="{E052223C-CE73-8B41-98C9-CBA8E92FD4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49" name="Rectangle 65">
              <a:extLst>
                <a:ext uri="{FF2B5EF4-FFF2-40B4-BE49-F238E27FC236}">
                  <a16:creationId xmlns:a16="http://schemas.microsoft.com/office/drawing/2014/main" id="{9A63E3FE-16C2-3340-83DF-2F465888E3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50" name="Rectangle 66">
              <a:extLst>
                <a:ext uri="{FF2B5EF4-FFF2-40B4-BE49-F238E27FC236}">
                  <a16:creationId xmlns:a16="http://schemas.microsoft.com/office/drawing/2014/main" id="{694BDCEC-1D1E-E346-8668-EC4DDADCAC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51" name="Rectangle 67">
              <a:extLst>
                <a:ext uri="{FF2B5EF4-FFF2-40B4-BE49-F238E27FC236}">
                  <a16:creationId xmlns:a16="http://schemas.microsoft.com/office/drawing/2014/main" id="{EE1C53C6-CE51-F44D-9D8A-933F820A5D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52" name="Rectangle 68">
              <a:extLst>
                <a:ext uri="{FF2B5EF4-FFF2-40B4-BE49-F238E27FC236}">
                  <a16:creationId xmlns:a16="http://schemas.microsoft.com/office/drawing/2014/main" id="{59F1B7DF-0194-9B46-9C92-C01BD1CFC2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53" name="Rectangle 69">
              <a:extLst>
                <a:ext uri="{FF2B5EF4-FFF2-40B4-BE49-F238E27FC236}">
                  <a16:creationId xmlns:a16="http://schemas.microsoft.com/office/drawing/2014/main" id="{7D8C5DC5-AB24-CB4A-8F8B-B402273F57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54" name="Rectangle 70">
              <a:extLst>
                <a:ext uri="{FF2B5EF4-FFF2-40B4-BE49-F238E27FC236}">
                  <a16:creationId xmlns:a16="http://schemas.microsoft.com/office/drawing/2014/main" id="{1806231E-F3EA-CF4E-A005-403B0B2C9F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55" name="Rectangle 71">
              <a:extLst>
                <a:ext uri="{FF2B5EF4-FFF2-40B4-BE49-F238E27FC236}">
                  <a16:creationId xmlns:a16="http://schemas.microsoft.com/office/drawing/2014/main" id="{BB98B282-7D82-CD45-BEC3-023B91B2C4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4156" name="Rectangle 72">
              <a:extLst>
                <a:ext uri="{FF2B5EF4-FFF2-40B4-BE49-F238E27FC236}">
                  <a16:creationId xmlns:a16="http://schemas.microsoft.com/office/drawing/2014/main" id="{387E253C-7C0B-844D-8292-EDD6CCCF38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57" name="Rectangle 73">
              <a:extLst>
                <a:ext uri="{FF2B5EF4-FFF2-40B4-BE49-F238E27FC236}">
                  <a16:creationId xmlns:a16="http://schemas.microsoft.com/office/drawing/2014/main" id="{C0030573-6131-D546-AD0F-A7302E9EF0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58" name="Rectangle 74">
              <a:extLst>
                <a:ext uri="{FF2B5EF4-FFF2-40B4-BE49-F238E27FC236}">
                  <a16:creationId xmlns:a16="http://schemas.microsoft.com/office/drawing/2014/main" id="{0527C0BE-0CB9-8C44-B827-4AD31C340A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59" name="Rectangle 75">
              <a:extLst>
                <a:ext uri="{FF2B5EF4-FFF2-40B4-BE49-F238E27FC236}">
                  <a16:creationId xmlns:a16="http://schemas.microsoft.com/office/drawing/2014/main" id="{7A3BE6D6-7858-4B41-915F-77D0A09D01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60" name="Rectangle 76">
              <a:extLst>
                <a:ext uri="{FF2B5EF4-FFF2-40B4-BE49-F238E27FC236}">
                  <a16:creationId xmlns:a16="http://schemas.microsoft.com/office/drawing/2014/main" id="{B0BCCAAB-CE55-8049-8511-54D62D7907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61" name="Rectangle 77">
              <a:extLst>
                <a:ext uri="{FF2B5EF4-FFF2-40B4-BE49-F238E27FC236}">
                  <a16:creationId xmlns:a16="http://schemas.microsoft.com/office/drawing/2014/main" id="{2C662070-15D3-ED49-9C34-C00751CE7B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162" name="Rectangle 78">
              <a:extLst>
                <a:ext uri="{FF2B5EF4-FFF2-40B4-BE49-F238E27FC236}">
                  <a16:creationId xmlns:a16="http://schemas.microsoft.com/office/drawing/2014/main" id="{48412B49-FCD4-8249-805C-EC28F4C833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63" name="Rectangle 79">
              <a:extLst>
                <a:ext uri="{FF2B5EF4-FFF2-40B4-BE49-F238E27FC236}">
                  <a16:creationId xmlns:a16="http://schemas.microsoft.com/office/drawing/2014/main" id="{69BB6401-BEB1-2841-B3F2-D1FB5F6666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164" name="Rectangle 80">
              <a:extLst>
                <a:ext uri="{FF2B5EF4-FFF2-40B4-BE49-F238E27FC236}">
                  <a16:creationId xmlns:a16="http://schemas.microsoft.com/office/drawing/2014/main" id="{3103D005-CD42-AA45-B23B-E25172AD86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65" name="Rectangle 81">
              <a:extLst>
                <a:ext uri="{FF2B5EF4-FFF2-40B4-BE49-F238E27FC236}">
                  <a16:creationId xmlns:a16="http://schemas.microsoft.com/office/drawing/2014/main" id="{3090FFDA-26A2-EC4C-BE39-12513136B7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4166" name="Rectangle 82">
              <a:extLst>
                <a:ext uri="{FF2B5EF4-FFF2-40B4-BE49-F238E27FC236}">
                  <a16:creationId xmlns:a16="http://schemas.microsoft.com/office/drawing/2014/main" id="{621D4F3B-273C-044B-B2EF-45FA2948D1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67" name="Rectangle 83">
              <a:extLst>
                <a:ext uri="{FF2B5EF4-FFF2-40B4-BE49-F238E27FC236}">
                  <a16:creationId xmlns:a16="http://schemas.microsoft.com/office/drawing/2014/main" id="{D7BC4057-C7BF-6C47-9E29-789FB4BD49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168" name="Rectangle 84">
              <a:extLst>
                <a:ext uri="{FF2B5EF4-FFF2-40B4-BE49-F238E27FC236}">
                  <a16:creationId xmlns:a16="http://schemas.microsoft.com/office/drawing/2014/main" id="{13109DE6-9D7A-504B-A039-7425F6FEAD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4034" name="Rectangle 2">
            <a:extLst>
              <a:ext uri="{FF2B5EF4-FFF2-40B4-BE49-F238E27FC236}">
                <a16:creationId xmlns:a16="http://schemas.microsoft.com/office/drawing/2014/main" id="{38C85081-F8D3-584E-B689-8840F4AD1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4035" name="Group 93">
            <a:extLst>
              <a:ext uri="{FF2B5EF4-FFF2-40B4-BE49-F238E27FC236}">
                <a16:creationId xmlns:a16="http://schemas.microsoft.com/office/drawing/2014/main" id="{20DE46A3-412F-B045-B6D4-13A3DCE74C78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4041" name="Rectangle 85">
              <a:extLst>
                <a:ext uri="{FF2B5EF4-FFF2-40B4-BE49-F238E27FC236}">
                  <a16:creationId xmlns:a16="http://schemas.microsoft.com/office/drawing/2014/main" id="{01D150A5-812A-AD41-884D-97EEF936A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2" name="Rectangle 86">
              <a:extLst>
                <a:ext uri="{FF2B5EF4-FFF2-40B4-BE49-F238E27FC236}">
                  <a16:creationId xmlns:a16="http://schemas.microsoft.com/office/drawing/2014/main" id="{BDBD7805-8126-054D-A0EF-85F40F648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3" name="Rectangle 88">
              <a:extLst>
                <a:ext uri="{FF2B5EF4-FFF2-40B4-BE49-F238E27FC236}">
                  <a16:creationId xmlns:a16="http://schemas.microsoft.com/office/drawing/2014/main" id="{1EE483CA-09AA-0248-BC6E-202753FF6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4" name="Rectangle 89">
              <a:extLst>
                <a:ext uri="{FF2B5EF4-FFF2-40B4-BE49-F238E27FC236}">
                  <a16:creationId xmlns:a16="http://schemas.microsoft.com/office/drawing/2014/main" id="{AE3189D4-2789-8E4F-823F-FB8FAF8D4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4045" name="Rectangle 90">
              <a:extLst>
                <a:ext uri="{FF2B5EF4-FFF2-40B4-BE49-F238E27FC236}">
                  <a16:creationId xmlns:a16="http://schemas.microsoft.com/office/drawing/2014/main" id="{F3C20199-3C89-6F4F-B80A-AC11F0843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6" name="Rectangle 91">
              <a:extLst>
                <a:ext uri="{FF2B5EF4-FFF2-40B4-BE49-F238E27FC236}">
                  <a16:creationId xmlns:a16="http://schemas.microsoft.com/office/drawing/2014/main" id="{0071B579-549E-2B48-9A97-A2CA13E93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4047" name="Rectangle 92">
              <a:extLst>
                <a:ext uri="{FF2B5EF4-FFF2-40B4-BE49-F238E27FC236}">
                  <a16:creationId xmlns:a16="http://schemas.microsoft.com/office/drawing/2014/main" id="{4F1C84DD-E946-394E-BACC-A9EDEA2E6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8" name="Rectangle 93">
              <a:extLst>
                <a:ext uri="{FF2B5EF4-FFF2-40B4-BE49-F238E27FC236}">
                  <a16:creationId xmlns:a16="http://schemas.microsoft.com/office/drawing/2014/main" id="{94F9AB6A-9BAC-0E4C-B357-30E21733E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49" name="Rectangle 94">
              <a:extLst>
                <a:ext uri="{FF2B5EF4-FFF2-40B4-BE49-F238E27FC236}">
                  <a16:creationId xmlns:a16="http://schemas.microsoft.com/office/drawing/2014/main" id="{82AC6A63-3AB4-9C43-95BA-22F786C18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50" name="Rectangle 95">
              <a:extLst>
                <a:ext uri="{FF2B5EF4-FFF2-40B4-BE49-F238E27FC236}">
                  <a16:creationId xmlns:a16="http://schemas.microsoft.com/office/drawing/2014/main" id="{B4AE5AB6-05A6-D54C-A0E6-7818718D0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4051" name="Rectangle 96">
              <a:extLst>
                <a:ext uri="{FF2B5EF4-FFF2-40B4-BE49-F238E27FC236}">
                  <a16:creationId xmlns:a16="http://schemas.microsoft.com/office/drawing/2014/main" id="{3A171AC8-66C1-2943-8EC5-5113669E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52" name="Rectangle 97">
              <a:extLst>
                <a:ext uri="{FF2B5EF4-FFF2-40B4-BE49-F238E27FC236}">
                  <a16:creationId xmlns:a16="http://schemas.microsoft.com/office/drawing/2014/main" id="{AE2D950F-6E4A-8842-A46B-D91A59C9E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4053" name="Rectangle 98">
              <a:extLst>
                <a:ext uri="{FF2B5EF4-FFF2-40B4-BE49-F238E27FC236}">
                  <a16:creationId xmlns:a16="http://schemas.microsoft.com/office/drawing/2014/main" id="{9140948F-D044-B54B-B465-A95405633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4054" name="Rectangle 99">
              <a:extLst>
                <a:ext uri="{FF2B5EF4-FFF2-40B4-BE49-F238E27FC236}">
                  <a16:creationId xmlns:a16="http://schemas.microsoft.com/office/drawing/2014/main" id="{A5783465-E3C7-A64E-84AA-6FCE113AD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4055" name="Rectangle 100">
              <a:extLst>
                <a:ext uri="{FF2B5EF4-FFF2-40B4-BE49-F238E27FC236}">
                  <a16:creationId xmlns:a16="http://schemas.microsoft.com/office/drawing/2014/main" id="{3B50BD52-53C7-4249-AE63-F6A29E2DB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4056" name="Rectangle 101">
              <a:extLst>
                <a:ext uri="{FF2B5EF4-FFF2-40B4-BE49-F238E27FC236}">
                  <a16:creationId xmlns:a16="http://schemas.microsoft.com/office/drawing/2014/main" id="{D83888E7-CB40-2340-85DC-B2AA2555C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4057" name="Rectangle 102">
              <a:extLst>
                <a:ext uri="{FF2B5EF4-FFF2-40B4-BE49-F238E27FC236}">
                  <a16:creationId xmlns:a16="http://schemas.microsoft.com/office/drawing/2014/main" id="{4FA63C22-EB97-5F49-9D40-A68244FF9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4058" name="Rectangle 103">
              <a:extLst>
                <a:ext uri="{FF2B5EF4-FFF2-40B4-BE49-F238E27FC236}">
                  <a16:creationId xmlns:a16="http://schemas.microsoft.com/office/drawing/2014/main" id="{281ECD3F-0860-1144-BBA3-4303E1762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59" name="Rectangle 104">
              <a:extLst>
                <a:ext uri="{FF2B5EF4-FFF2-40B4-BE49-F238E27FC236}">
                  <a16:creationId xmlns:a16="http://schemas.microsoft.com/office/drawing/2014/main" id="{CD425E7F-3219-4A4D-BF69-F51B5CAF1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4060" name="Rectangle 105">
              <a:extLst>
                <a:ext uri="{FF2B5EF4-FFF2-40B4-BE49-F238E27FC236}">
                  <a16:creationId xmlns:a16="http://schemas.microsoft.com/office/drawing/2014/main" id="{D6912B08-39B8-4043-87FB-4AF300CFA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1" name="Rectangle 106">
              <a:extLst>
                <a:ext uri="{FF2B5EF4-FFF2-40B4-BE49-F238E27FC236}">
                  <a16:creationId xmlns:a16="http://schemas.microsoft.com/office/drawing/2014/main" id="{DF8ADFD9-B645-E04A-B6AD-0EA9DE3BA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2" name="Rectangle 107">
              <a:extLst>
                <a:ext uri="{FF2B5EF4-FFF2-40B4-BE49-F238E27FC236}">
                  <a16:creationId xmlns:a16="http://schemas.microsoft.com/office/drawing/2014/main" id="{57E1C4D8-5AF3-6C40-A6A4-7BF0F64AD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3" name="Rectangle 108">
              <a:extLst>
                <a:ext uri="{FF2B5EF4-FFF2-40B4-BE49-F238E27FC236}">
                  <a16:creationId xmlns:a16="http://schemas.microsoft.com/office/drawing/2014/main" id="{FF692697-576A-A04D-AFC1-7FEE729FD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4064" name="Rectangle 109">
              <a:extLst>
                <a:ext uri="{FF2B5EF4-FFF2-40B4-BE49-F238E27FC236}">
                  <a16:creationId xmlns:a16="http://schemas.microsoft.com/office/drawing/2014/main" id="{20B0C27D-A120-5B46-AD66-2B5B2E02F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5" name="Rectangle 110">
              <a:extLst>
                <a:ext uri="{FF2B5EF4-FFF2-40B4-BE49-F238E27FC236}">
                  <a16:creationId xmlns:a16="http://schemas.microsoft.com/office/drawing/2014/main" id="{8AEEF65E-B3FE-954E-8CAA-C21E4816F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66" name="Rectangle 111">
              <a:extLst>
                <a:ext uri="{FF2B5EF4-FFF2-40B4-BE49-F238E27FC236}">
                  <a16:creationId xmlns:a16="http://schemas.microsoft.com/office/drawing/2014/main" id="{43BAFB65-DE3E-334F-A42B-233CC5E45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67" name="Rectangle 112">
              <a:extLst>
                <a:ext uri="{FF2B5EF4-FFF2-40B4-BE49-F238E27FC236}">
                  <a16:creationId xmlns:a16="http://schemas.microsoft.com/office/drawing/2014/main" id="{72135910-916A-414B-9A04-6DFC06506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8" name="Rectangle 114">
              <a:extLst>
                <a:ext uri="{FF2B5EF4-FFF2-40B4-BE49-F238E27FC236}">
                  <a16:creationId xmlns:a16="http://schemas.microsoft.com/office/drawing/2014/main" id="{0E21CCB7-769C-A848-9685-E77681D65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69" name="Rectangle 115">
              <a:extLst>
                <a:ext uri="{FF2B5EF4-FFF2-40B4-BE49-F238E27FC236}">
                  <a16:creationId xmlns:a16="http://schemas.microsoft.com/office/drawing/2014/main" id="{D4ADFEA1-3007-C94E-B2B7-6145CBCAD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0" name="Rectangle 117">
              <a:extLst>
                <a:ext uri="{FF2B5EF4-FFF2-40B4-BE49-F238E27FC236}">
                  <a16:creationId xmlns:a16="http://schemas.microsoft.com/office/drawing/2014/main" id="{2EB64A12-D20E-4943-8C32-17C988861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1" name="Rectangle 118">
              <a:extLst>
                <a:ext uri="{FF2B5EF4-FFF2-40B4-BE49-F238E27FC236}">
                  <a16:creationId xmlns:a16="http://schemas.microsoft.com/office/drawing/2014/main" id="{A1CAED3B-6576-9842-89FC-ECFC06360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4072" name="Rectangle 119">
              <a:extLst>
                <a:ext uri="{FF2B5EF4-FFF2-40B4-BE49-F238E27FC236}">
                  <a16:creationId xmlns:a16="http://schemas.microsoft.com/office/drawing/2014/main" id="{BE8DE99C-DBB3-1F48-9711-7CBB6825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73" name="Rectangle 120">
              <a:extLst>
                <a:ext uri="{FF2B5EF4-FFF2-40B4-BE49-F238E27FC236}">
                  <a16:creationId xmlns:a16="http://schemas.microsoft.com/office/drawing/2014/main" id="{0C2562A0-74DC-0B43-8E28-D8D3AA904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4" name="Rectangle 122">
              <a:extLst>
                <a:ext uri="{FF2B5EF4-FFF2-40B4-BE49-F238E27FC236}">
                  <a16:creationId xmlns:a16="http://schemas.microsoft.com/office/drawing/2014/main" id="{DA28DDFA-9D4B-B545-B09A-C10F26B75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5" name="Rectangle 123">
              <a:extLst>
                <a:ext uri="{FF2B5EF4-FFF2-40B4-BE49-F238E27FC236}">
                  <a16:creationId xmlns:a16="http://schemas.microsoft.com/office/drawing/2014/main" id="{5BEC1CA5-4CF3-6444-B455-45F2C3E4F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6" name="Rectangle 125">
              <a:extLst>
                <a:ext uri="{FF2B5EF4-FFF2-40B4-BE49-F238E27FC236}">
                  <a16:creationId xmlns:a16="http://schemas.microsoft.com/office/drawing/2014/main" id="{C2B069E5-EAA6-E14F-A377-232ECE1B7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77" name="Rectangle 126">
              <a:extLst>
                <a:ext uri="{FF2B5EF4-FFF2-40B4-BE49-F238E27FC236}">
                  <a16:creationId xmlns:a16="http://schemas.microsoft.com/office/drawing/2014/main" id="{2BD21DB9-2187-B84E-846F-C61D6B6C4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4078" name="Rectangle 127">
              <a:extLst>
                <a:ext uri="{FF2B5EF4-FFF2-40B4-BE49-F238E27FC236}">
                  <a16:creationId xmlns:a16="http://schemas.microsoft.com/office/drawing/2014/main" id="{BCC4EC88-6C01-9446-A9BA-07E02B836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79" name="Rectangle 128">
              <a:extLst>
                <a:ext uri="{FF2B5EF4-FFF2-40B4-BE49-F238E27FC236}">
                  <a16:creationId xmlns:a16="http://schemas.microsoft.com/office/drawing/2014/main" id="{51D9AD2A-15A9-1843-A4AC-5F3A18EBE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0" name="Rectangle 130">
              <a:extLst>
                <a:ext uri="{FF2B5EF4-FFF2-40B4-BE49-F238E27FC236}">
                  <a16:creationId xmlns:a16="http://schemas.microsoft.com/office/drawing/2014/main" id="{E96A733F-17E6-F144-9919-47462C7E1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1" name="Rectangle 131">
              <a:extLst>
                <a:ext uri="{FF2B5EF4-FFF2-40B4-BE49-F238E27FC236}">
                  <a16:creationId xmlns:a16="http://schemas.microsoft.com/office/drawing/2014/main" id="{938AAA3B-A4EF-074F-86C8-1D05A9B0A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2" name="Rectangle 133">
              <a:extLst>
                <a:ext uri="{FF2B5EF4-FFF2-40B4-BE49-F238E27FC236}">
                  <a16:creationId xmlns:a16="http://schemas.microsoft.com/office/drawing/2014/main" id="{36CFF499-247B-F94E-A8FC-66556A1F6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3" name="Rectangle 134">
              <a:extLst>
                <a:ext uri="{FF2B5EF4-FFF2-40B4-BE49-F238E27FC236}">
                  <a16:creationId xmlns:a16="http://schemas.microsoft.com/office/drawing/2014/main" id="{F41696D4-1F7E-CC4F-BB74-36A2E148C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4084" name="Rectangle 135">
              <a:extLst>
                <a:ext uri="{FF2B5EF4-FFF2-40B4-BE49-F238E27FC236}">
                  <a16:creationId xmlns:a16="http://schemas.microsoft.com/office/drawing/2014/main" id="{AC135E22-E0D2-8F44-824E-955C00A95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4085" name="Rectangle 136">
              <a:extLst>
                <a:ext uri="{FF2B5EF4-FFF2-40B4-BE49-F238E27FC236}">
                  <a16:creationId xmlns:a16="http://schemas.microsoft.com/office/drawing/2014/main" id="{F1F2F802-35FA-434E-83C5-2A28ED7FE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6" name="Rectangle 138">
              <a:extLst>
                <a:ext uri="{FF2B5EF4-FFF2-40B4-BE49-F238E27FC236}">
                  <a16:creationId xmlns:a16="http://schemas.microsoft.com/office/drawing/2014/main" id="{2268A318-764A-AE4D-B03B-6535322A3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4087" name="Rectangle 139">
              <a:extLst>
                <a:ext uri="{FF2B5EF4-FFF2-40B4-BE49-F238E27FC236}">
                  <a16:creationId xmlns:a16="http://schemas.microsoft.com/office/drawing/2014/main" id="{2F761EF0-A44E-A44D-B025-B01308E98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cxnSp>
        <p:nvCxnSpPr>
          <p:cNvPr id="44036" name="Straight Arrow Connector 153">
            <a:extLst>
              <a:ext uri="{FF2B5EF4-FFF2-40B4-BE49-F238E27FC236}">
                <a16:creationId xmlns:a16="http://schemas.microsoft.com/office/drawing/2014/main" id="{52DB4B06-8D62-FC43-9A1B-E2A62C2523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197225" y="3533775"/>
            <a:ext cx="3708400" cy="3952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4037" name="Oval 155">
            <a:extLst>
              <a:ext uri="{FF2B5EF4-FFF2-40B4-BE49-F238E27FC236}">
                <a16:creationId xmlns:a16="http://schemas.microsoft.com/office/drawing/2014/main" id="{1B597963-6A8F-BD48-8B8D-566DFCC59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5889" y="3057526"/>
            <a:ext cx="515937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8" name="Oval 156">
            <a:extLst>
              <a:ext uri="{FF2B5EF4-FFF2-40B4-BE49-F238E27FC236}">
                <a16:creationId xmlns:a16="http://schemas.microsoft.com/office/drawing/2014/main" id="{49186759-C526-D24E-A8F8-47655568C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9439" y="3443289"/>
            <a:ext cx="515937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9" name="Rectangle 141">
            <a:extLst>
              <a:ext uri="{FF2B5EF4-FFF2-40B4-BE49-F238E27FC236}">
                <a16:creationId xmlns:a16="http://schemas.microsoft.com/office/drawing/2014/main" id="{6EFDF7E8-3370-9C45-9561-DB1C38C85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4040" name="Rectangle 87">
            <a:extLst>
              <a:ext uri="{FF2B5EF4-FFF2-40B4-BE49-F238E27FC236}">
                <a16:creationId xmlns:a16="http://schemas.microsoft.com/office/drawing/2014/main" id="{A99ABF3B-EF2F-1C46-AC2D-CEE49BBC43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7" name="Group 1">
            <a:extLst>
              <a:ext uri="{FF2B5EF4-FFF2-40B4-BE49-F238E27FC236}">
                <a16:creationId xmlns:a16="http://schemas.microsoft.com/office/drawing/2014/main" id="{99D224FC-C9DD-484C-9379-D4E6F1025826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5111" name="Rectangle 4">
              <a:extLst>
                <a:ext uri="{FF2B5EF4-FFF2-40B4-BE49-F238E27FC236}">
                  <a16:creationId xmlns:a16="http://schemas.microsoft.com/office/drawing/2014/main" id="{26C12C53-1164-184A-858A-A6E5FA1DC9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2" name="Rectangle 5">
              <a:extLst>
                <a:ext uri="{FF2B5EF4-FFF2-40B4-BE49-F238E27FC236}">
                  <a16:creationId xmlns:a16="http://schemas.microsoft.com/office/drawing/2014/main" id="{1FF00ACA-AC06-B941-BA4C-E24661BED1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3" name="Rectangle 6">
              <a:extLst>
                <a:ext uri="{FF2B5EF4-FFF2-40B4-BE49-F238E27FC236}">
                  <a16:creationId xmlns:a16="http://schemas.microsoft.com/office/drawing/2014/main" id="{3989BA85-A32B-054F-81D1-F02FE1C681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4" name="Rectangle 7">
              <a:extLst>
                <a:ext uri="{FF2B5EF4-FFF2-40B4-BE49-F238E27FC236}">
                  <a16:creationId xmlns:a16="http://schemas.microsoft.com/office/drawing/2014/main" id="{B3C14926-3F32-4745-8BAA-9A40EA7604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5" name="Rectangle 8">
              <a:extLst>
                <a:ext uri="{FF2B5EF4-FFF2-40B4-BE49-F238E27FC236}">
                  <a16:creationId xmlns:a16="http://schemas.microsoft.com/office/drawing/2014/main" id="{E7DDE821-E3E2-7142-8ABF-3233C156D7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5116" name="Rectangle 9">
              <a:extLst>
                <a:ext uri="{FF2B5EF4-FFF2-40B4-BE49-F238E27FC236}">
                  <a16:creationId xmlns:a16="http://schemas.microsoft.com/office/drawing/2014/main" id="{F5A3909B-F4F5-0046-8EFA-DF764338EF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7" name="Rectangle 10">
              <a:extLst>
                <a:ext uri="{FF2B5EF4-FFF2-40B4-BE49-F238E27FC236}">
                  <a16:creationId xmlns:a16="http://schemas.microsoft.com/office/drawing/2014/main" id="{244338C0-C9AA-AB4B-8D4C-BB2472FEAD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8" name="Rectangle 11">
              <a:extLst>
                <a:ext uri="{FF2B5EF4-FFF2-40B4-BE49-F238E27FC236}">
                  <a16:creationId xmlns:a16="http://schemas.microsoft.com/office/drawing/2014/main" id="{0087ACA7-2E68-6F46-8FD2-2BF2822614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9" name="Rectangle 12">
              <a:extLst>
                <a:ext uri="{FF2B5EF4-FFF2-40B4-BE49-F238E27FC236}">
                  <a16:creationId xmlns:a16="http://schemas.microsoft.com/office/drawing/2014/main" id="{213DA6FA-5D6B-1D4A-A6D5-E87B410890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20" name="Rectangle 13">
              <a:extLst>
                <a:ext uri="{FF2B5EF4-FFF2-40B4-BE49-F238E27FC236}">
                  <a16:creationId xmlns:a16="http://schemas.microsoft.com/office/drawing/2014/main" id="{C517018C-FBAB-A248-A906-F5B513C994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5121" name="Rectangle 14">
              <a:extLst>
                <a:ext uri="{FF2B5EF4-FFF2-40B4-BE49-F238E27FC236}">
                  <a16:creationId xmlns:a16="http://schemas.microsoft.com/office/drawing/2014/main" id="{6892F229-148D-9345-9134-89F620623D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22" name="Rectangle 15">
              <a:extLst>
                <a:ext uri="{FF2B5EF4-FFF2-40B4-BE49-F238E27FC236}">
                  <a16:creationId xmlns:a16="http://schemas.microsoft.com/office/drawing/2014/main" id="{D9A8B198-7613-9745-9BD5-360E265FB9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5123" name="Rectangle 16">
              <a:extLst>
                <a:ext uri="{FF2B5EF4-FFF2-40B4-BE49-F238E27FC236}">
                  <a16:creationId xmlns:a16="http://schemas.microsoft.com/office/drawing/2014/main" id="{5229DD9D-FDB8-8849-8E3D-2CD706BD27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5124" name="Rectangle 17">
              <a:extLst>
                <a:ext uri="{FF2B5EF4-FFF2-40B4-BE49-F238E27FC236}">
                  <a16:creationId xmlns:a16="http://schemas.microsoft.com/office/drawing/2014/main" id="{03E0D082-B937-0449-94AF-DBF221E91B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5125" name="Rectangle 18">
              <a:extLst>
                <a:ext uri="{FF2B5EF4-FFF2-40B4-BE49-F238E27FC236}">
                  <a16:creationId xmlns:a16="http://schemas.microsoft.com/office/drawing/2014/main" id="{1DCF47FD-F81C-4047-A75A-0F354EA740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26" name="Rectangle 19">
              <a:extLst>
                <a:ext uri="{FF2B5EF4-FFF2-40B4-BE49-F238E27FC236}">
                  <a16:creationId xmlns:a16="http://schemas.microsoft.com/office/drawing/2014/main" id="{01CF1D66-50D1-2D4D-B4FB-8F1753B073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5127" name="Rectangle 20">
              <a:extLst>
                <a:ext uri="{FF2B5EF4-FFF2-40B4-BE49-F238E27FC236}">
                  <a16:creationId xmlns:a16="http://schemas.microsoft.com/office/drawing/2014/main" id="{0C2F115B-988E-9148-8F16-7262BEE900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5128" name="Rectangle 21">
              <a:extLst>
                <a:ext uri="{FF2B5EF4-FFF2-40B4-BE49-F238E27FC236}">
                  <a16:creationId xmlns:a16="http://schemas.microsoft.com/office/drawing/2014/main" id="{92BF67FA-419B-0248-98EE-6D285D2E6F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29" name="Rectangle 22">
              <a:extLst>
                <a:ext uri="{FF2B5EF4-FFF2-40B4-BE49-F238E27FC236}">
                  <a16:creationId xmlns:a16="http://schemas.microsoft.com/office/drawing/2014/main" id="{774225F5-3AE0-AD4D-95F0-9C5257F2DD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30" name="Rectangle 23">
              <a:extLst>
                <a:ext uri="{FF2B5EF4-FFF2-40B4-BE49-F238E27FC236}">
                  <a16:creationId xmlns:a16="http://schemas.microsoft.com/office/drawing/2014/main" id="{03A041A5-3F64-CA4E-ABE8-513DF2B39A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31" name="Rectangle 24">
              <a:extLst>
                <a:ext uri="{FF2B5EF4-FFF2-40B4-BE49-F238E27FC236}">
                  <a16:creationId xmlns:a16="http://schemas.microsoft.com/office/drawing/2014/main" id="{FE266EC3-D737-EE4F-85CA-A640CAE7D1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32" name="Rectangle 25">
              <a:extLst>
                <a:ext uri="{FF2B5EF4-FFF2-40B4-BE49-F238E27FC236}">
                  <a16:creationId xmlns:a16="http://schemas.microsoft.com/office/drawing/2014/main" id="{1B211E26-E479-DA46-94A5-5263B66905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33" name="Rectangle 26">
              <a:extLst>
                <a:ext uri="{FF2B5EF4-FFF2-40B4-BE49-F238E27FC236}">
                  <a16:creationId xmlns:a16="http://schemas.microsoft.com/office/drawing/2014/main" id="{C1B8E800-4CD7-7A40-AE62-492F56219B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5134" name="Rectangle 27">
              <a:extLst>
                <a:ext uri="{FF2B5EF4-FFF2-40B4-BE49-F238E27FC236}">
                  <a16:creationId xmlns:a16="http://schemas.microsoft.com/office/drawing/2014/main" id="{26DF4102-C9F7-914B-B435-CEA33C2A78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35" name="Rectangle 28">
              <a:extLst>
                <a:ext uri="{FF2B5EF4-FFF2-40B4-BE49-F238E27FC236}">
                  <a16:creationId xmlns:a16="http://schemas.microsoft.com/office/drawing/2014/main" id="{BB0C06A8-742C-B74B-9F3E-133B22B274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5136" name="Rectangle 29">
              <a:extLst>
                <a:ext uri="{FF2B5EF4-FFF2-40B4-BE49-F238E27FC236}">
                  <a16:creationId xmlns:a16="http://schemas.microsoft.com/office/drawing/2014/main" id="{787D48D8-D52D-8F4C-A298-526B5EACED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37" name="Rectangle 30">
              <a:extLst>
                <a:ext uri="{FF2B5EF4-FFF2-40B4-BE49-F238E27FC236}">
                  <a16:creationId xmlns:a16="http://schemas.microsoft.com/office/drawing/2014/main" id="{828707CB-7B0C-5C48-9447-CA6E0CB952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38" name="Rectangle 31">
              <a:extLst>
                <a:ext uri="{FF2B5EF4-FFF2-40B4-BE49-F238E27FC236}">
                  <a16:creationId xmlns:a16="http://schemas.microsoft.com/office/drawing/2014/main" id="{C4113597-30A6-AC4A-8C20-07C61CC2DF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39" name="Rectangle 32">
              <a:extLst>
                <a:ext uri="{FF2B5EF4-FFF2-40B4-BE49-F238E27FC236}">
                  <a16:creationId xmlns:a16="http://schemas.microsoft.com/office/drawing/2014/main" id="{29C642DB-560C-ED4B-998D-4B8094D881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40" name="Rectangle 33">
              <a:extLst>
                <a:ext uri="{FF2B5EF4-FFF2-40B4-BE49-F238E27FC236}">
                  <a16:creationId xmlns:a16="http://schemas.microsoft.com/office/drawing/2014/main" id="{C43B2895-2C79-4C4C-966F-6B2C7BA34F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5141" name="Rectangle 34">
              <a:extLst>
                <a:ext uri="{FF2B5EF4-FFF2-40B4-BE49-F238E27FC236}">
                  <a16:creationId xmlns:a16="http://schemas.microsoft.com/office/drawing/2014/main" id="{4E3F235A-CEDB-FA4A-821D-FEFFC70A69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42" name="Rectangle 35">
              <a:extLst>
                <a:ext uri="{FF2B5EF4-FFF2-40B4-BE49-F238E27FC236}">
                  <a16:creationId xmlns:a16="http://schemas.microsoft.com/office/drawing/2014/main" id="{ADFE9F3C-E40D-F045-A762-B54579DD9C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43" name="Rectangle 36">
              <a:extLst>
                <a:ext uri="{FF2B5EF4-FFF2-40B4-BE49-F238E27FC236}">
                  <a16:creationId xmlns:a16="http://schemas.microsoft.com/office/drawing/2014/main" id="{008DDD37-21A1-C24A-9513-EAADED80E2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44" name="Rectangle 37">
              <a:extLst>
                <a:ext uri="{FF2B5EF4-FFF2-40B4-BE49-F238E27FC236}">
                  <a16:creationId xmlns:a16="http://schemas.microsoft.com/office/drawing/2014/main" id="{A015D6C0-A13D-1544-A60A-EBBA1886BF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5145" name="Rectangle 38">
              <a:extLst>
                <a:ext uri="{FF2B5EF4-FFF2-40B4-BE49-F238E27FC236}">
                  <a16:creationId xmlns:a16="http://schemas.microsoft.com/office/drawing/2014/main" id="{A03E13D4-FC0C-8A47-9EE8-BBC9BF97E6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5146" name="Rectangle 39">
              <a:extLst>
                <a:ext uri="{FF2B5EF4-FFF2-40B4-BE49-F238E27FC236}">
                  <a16:creationId xmlns:a16="http://schemas.microsoft.com/office/drawing/2014/main" id="{BDE8DD06-B959-9443-8E3E-094671E39D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47" name="Rectangle 40">
              <a:extLst>
                <a:ext uri="{FF2B5EF4-FFF2-40B4-BE49-F238E27FC236}">
                  <a16:creationId xmlns:a16="http://schemas.microsoft.com/office/drawing/2014/main" id="{EAE670D5-B027-314A-B0EC-D5A91FBFFC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48" name="Rectangle 41">
              <a:extLst>
                <a:ext uri="{FF2B5EF4-FFF2-40B4-BE49-F238E27FC236}">
                  <a16:creationId xmlns:a16="http://schemas.microsoft.com/office/drawing/2014/main" id="{9CA3D3EB-A739-F640-8E8B-462D440912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49" name="Rectangle 42">
              <a:extLst>
                <a:ext uri="{FF2B5EF4-FFF2-40B4-BE49-F238E27FC236}">
                  <a16:creationId xmlns:a16="http://schemas.microsoft.com/office/drawing/2014/main" id="{3C873662-6AEB-9C49-8124-479C18D07F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50" name="Rectangle 43">
              <a:extLst>
                <a:ext uri="{FF2B5EF4-FFF2-40B4-BE49-F238E27FC236}">
                  <a16:creationId xmlns:a16="http://schemas.microsoft.com/office/drawing/2014/main" id="{CA134E6A-18E6-E843-9A31-2A27AEFE52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51" name="Rectangle 44">
              <a:extLst>
                <a:ext uri="{FF2B5EF4-FFF2-40B4-BE49-F238E27FC236}">
                  <a16:creationId xmlns:a16="http://schemas.microsoft.com/office/drawing/2014/main" id="{C348AAA9-97DE-2349-A59F-2D345DA91D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5152" name="Rectangle 45">
              <a:extLst>
                <a:ext uri="{FF2B5EF4-FFF2-40B4-BE49-F238E27FC236}">
                  <a16:creationId xmlns:a16="http://schemas.microsoft.com/office/drawing/2014/main" id="{17BA4780-C53F-E348-B341-5E36A39DE0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53" name="Rectangle 46">
              <a:extLst>
                <a:ext uri="{FF2B5EF4-FFF2-40B4-BE49-F238E27FC236}">
                  <a16:creationId xmlns:a16="http://schemas.microsoft.com/office/drawing/2014/main" id="{A4C5DAEC-19BF-3646-B9EA-0389FDEA30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54" name="Rectangle 47">
              <a:extLst>
                <a:ext uri="{FF2B5EF4-FFF2-40B4-BE49-F238E27FC236}">
                  <a16:creationId xmlns:a16="http://schemas.microsoft.com/office/drawing/2014/main" id="{81E924BB-3152-1141-A428-A9C61176D3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55" name="Rectangle 48">
              <a:extLst>
                <a:ext uri="{FF2B5EF4-FFF2-40B4-BE49-F238E27FC236}">
                  <a16:creationId xmlns:a16="http://schemas.microsoft.com/office/drawing/2014/main" id="{68788F7D-CE5B-164A-9099-6CA5E9960B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56" name="Rectangle 49">
              <a:extLst>
                <a:ext uri="{FF2B5EF4-FFF2-40B4-BE49-F238E27FC236}">
                  <a16:creationId xmlns:a16="http://schemas.microsoft.com/office/drawing/2014/main" id="{AB4EEE8E-1B82-4443-B8FD-7581A32C99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57" name="Rectangle 50">
              <a:extLst>
                <a:ext uri="{FF2B5EF4-FFF2-40B4-BE49-F238E27FC236}">
                  <a16:creationId xmlns:a16="http://schemas.microsoft.com/office/drawing/2014/main" id="{84209B8D-035C-EE4A-A25D-59FB884E37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58" name="Rectangle 51">
              <a:extLst>
                <a:ext uri="{FF2B5EF4-FFF2-40B4-BE49-F238E27FC236}">
                  <a16:creationId xmlns:a16="http://schemas.microsoft.com/office/drawing/2014/main" id="{4514D007-3197-E844-A8B7-D5EAD9E34C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5159" name="Rectangle 52">
              <a:extLst>
                <a:ext uri="{FF2B5EF4-FFF2-40B4-BE49-F238E27FC236}">
                  <a16:creationId xmlns:a16="http://schemas.microsoft.com/office/drawing/2014/main" id="{32A3A293-B0C6-0447-9342-E926A03FDB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60" name="Rectangle 53">
              <a:extLst>
                <a:ext uri="{FF2B5EF4-FFF2-40B4-BE49-F238E27FC236}">
                  <a16:creationId xmlns:a16="http://schemas.microsoft.com/office/drawing/2014/main" id="{87FAB3CA-6CEE-7A4B-AA1C-25B9669728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61" name="Rectangle 54">
              <a:extLst>
                <a:ext uri="{FF2B5EF4-FFF2-40B4-BE49-F238E27FC236}">
                  <a16:creationId xmlns:a16="http://schemas.microsoft.com/office/drawing/2014/main" id="{69C9F369-1222-9840-AAB1-1B36F2BCCD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62" name="Rectangle 55">
              <a:extLst>
                <a:ext uri="{FF2B5EF4-FFF2-40B4-BE49-F238E27FC236}">
                  <a16:creationId xmlns:a16="http://schemas.microsoft.com/office/drawing/2014/main" id="{4E409B18-E695-5646-90F9-2F0303AB7E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63" name="Rectangle 56">
              <a:extLst>
                <a:ext uri="{FF2B5EF4-FFF2-40B4-BE49-F238E27FC236}">
                  <a16:creationId xmlns:a16="http://schemas.microsoft.com/office/drawing/2014/main" id="{F4B32694-DE83-2344-B8FA-8FEA7BBFD1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64" name="Rectangle 57">
              <a:extLst>
                <a:ext uri="{FF2B5EF4-FFF2-40B4-BE49-F238E27FC236}">
                  <a16:creationId xmlns:a16="http://schemas.microsoft.com/office/drawing/2014/main" id="{8C457D58-2D96-3648-978E-C0D12D9C74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65" name="Rectangle 58">
              <a:extLst>
                <a:ext uri="{FF2B5EF4-FFF2-40B4-BE49-F238E27FC236}">
                  <a16:creationId xmlns:a16="http://schemas.microsoft.com/office/drawing/2014/main" id="{70B41D49-B9E9-944B-B4F5-542948B148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66" name="Rectangle 59">
              <a:extLst>
                <a:ext uri="{FF2B5EF4-FFF2-40B4-BE49-F238E27FC236}">
                  <a16:creationId xmlns:a16="http://schemas.microsoft.com/office/drawing/2014/main" id="{B7D7EFE2-E3F8-FF4B-9D60-2512E944FB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67" name="Rectangle 60">
              <a:extLst>
                <a:ext uri="{FF2B5EF4-FFF2-40B4-BE49-F238E27FC236}">
                  <a16:creationId xmlns:a16="http://schemas.microsoft.com/office/drawing/2014/main" id="{70ED3D20-EEF6-D240-8C5D-2CAB2768AC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68" name="Rectangle 61">
              <a:extLst>
                <a:ext uri="{FF2B5EF4-FFF2-40B4-BE49-F238E27FC236}">
                  <a16:creationId xmlns:a16="http://schemas.microsoft.com/office/drawing/2014/main" id="{9B1A46BE-BEDA-1C48-B88D-A91BDAD6EA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5169" name="Rectangle 62">
              <a:extLst>
                <a:ext uri="{FF2B5EF4-FFF2-40B4-BE49-F238E27FC236}">
                  <a16:creationId xmlns:a16="http://schemas.microsoft.com/office/drawing/2014/main" id="{89188258-BF68-1F40-ABDF-FFA216A55D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70" name="Rectangle 63">
              <a:extLst>
                <a:ext uri="{FF2B5EF4-FFF2-40B4-BE49-F238E27FC236}">
                  <a16:creationId xmlns:a16="http://schemas.microsoft.com/office/drawing/2014/main" id="{4065E774-51DB-C84E-9270-14FB712A4D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71" name="Rectangle 64">
              <a:extLst>
                <a:ext uri="{FF2B5EF4-FFF2-40B4-BE49-F238E27FC236}">
                  <a16:creationId xmlns:a16="http://schemas.microsoft.com/office/drawing/2014/main" id="{5C08FE2D-D545-7B4D-8211-2BD3D6FBDE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72" name="Rectangle 65">
              <a:extLst>
                <a:ext uri="{FF2B5EF4-FFF2-40B4-BE49-F238E27FC236}">
                  <a16:creationId xmlns:a16="http://schemas.microsoft.com/office/drawing/2014/main" id="{A5ED09F0-81D7-2A41-BBC5-6138C6501F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73" name="Rectangle 66">
              <a:extLst>
                <a:ext uri="{FF2B5EF4-FFF2-40B4-BE49-F238E27FC236}">
                  <a16:creationId xmlns:a16="http://schemas.microsoft.com/office/drawing/2014/main" id="{AD22FC5E-8133-EC4A-96EE-F69F9914FC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74" name="Rectangle 67">
              <a:extLst>
                <a:ext uri="{FF2B5EF4-FFF2-40B4-BE49-F238E27FC236}">
                  <a16:creationId xmlns:a16="http://schemas.microsoft.com/office/drawing/2014/main" id="{428198D6-7905-894A-9AB7-7F29C81CB5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75" name="Rectangle 68">
              <a:extLst>
                <a:ext uri="{FF2B5EF4-FFF2-40B4-BE49-F238E27FC236}">
                  <a16:creationId xmlns:a16="http://schemas.microsoft.com/office/drawing/2014/main" id="{508DC2EA-ECA2-584A-888F-A1677F23C5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76" name="Rectangle 69">
              <a:extLst>
                <a:ext uri="{FF2B5EF4-FFF2-40B4-BE49-F238E27FC236}">
                  <a16:creationId xmlns:a16="http://schemas.microsoft.com/office/drawing/2014/main" id="{D4051212-615C-694C-ADCE-1123CB3F63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77" name="Rectangle 70">
              <a:extLst>
                <a:ext uri="{FF2B5EF4-FFF2-40B4-BE49-F238E27FC236}">
                  <a16:creationId xmlns:a16="http://schemas.microsoft.com/office/drawing/2014/main" id="{FB2DB2E2-F8E1-E444-8D4E-B6F0FBF942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78" name="Rectangle 71">
              <a:extLst>
                <a:ext uri="{FF2B5EF4-FFF2-40B4-BE49-F238E27FC236}">
                  <a16:creationId xmlns:a16="http://schemas.microsoft.com/office/drawing/2014/main" id="{1F94CB30-7C84-E74D-A7CA-74910AF071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5179" name="Rectangle 72">
              <a:extLst>
                <a:ext uri="{FF2B5EF4-FFF2-40B4-BE49-F238E27FC236}">
                  <a16:creationId xmlns:a16="http://schemas.microsoft.com/office/drawing/2014/main" id="{35FFCAC5-BAD3-C24A-A40A-B8504C4D6D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80" name="Rectangle 73">
              <a:extLst>
                <a:ext uri="{FF2B5EF4-FFF2-40B4-BE49-F238E27FC236}">
                  <a16:creationId xmlns:a16="http://schemas.microsoft.com/office/drawing/2014/main" id="{3E9E1B0B-3945-0B4D-8961-A1B83E14B4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81" name="Rectangle 74">
              <a:extLst>
                <a:ext uri="{FF2B5EF4-FFF2-40B4-BE49-F238E27FC236}">
                  <a16:creationId xmlns:a16="http://schemas.microsoft.com/office/drawing/2014/main" id="{A16C112D-D9C9-5F40-BC84-8713B8E60C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82" name="Rectangle 75">
              <a:extLst>
                <a:ext uri="{FF2B5EF4-FFF2-40B4-BE49-F238E27FC236}">
                  <a16:creationId xmlns:a16="http://schemas.microsoft.com/office/drawing/2014/main" id="{627B88C7-E857-AA40-B990-0C3E8EDC34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83" name="Rectangle 76">
              <a:extLst>
                <a:ext uri="{FF2B5EF4-FFF2-40B4-BE49-F238E27FC236}">
                  <a16:creationId xmlns:a16="http://schemas.microsoft.com/office/drawing/2014/main" id="{5127ECA5-3F6E-C54E-8744-B04DFD7E27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84" name="Rectangle 77">
              <a:extLst>
                <a:ext uri="{FF2B5EF4-FFF2-40B4-BE49-F238E27FC236}">
                  <a16:creationId xmlns:a16="http://schemas.microsoft.com/office/drawing/2014/main" id="{0AA01B71-6CDD-6647-A24B-AC38DCD2C6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185" name="Rectangle 78">
              <a:extLst>
                <a:ext uri="{FF2B5EF4-FFF2-40B4-BE49-F238E27FC236}">
                  <a16:creationId xmlns:a16="http://schemas.microsoft.com/office/drawing/2014/main" id="{A80E6571-76C0-ED49-800D-DD8D6FB35D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86" name="Rectangle 79">
              <a:extLst>
                <a:ext uri="{FF2B5EF4-FFF2-40B4-BE49-F238E27FC236}">
                  <a16:creationId xmlns:a16="http://schemas.microsoft.com/office/drawing/2014/main" id="{084F2D11-EE92-A040-883B-3C7647712E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187" name="Rectangle 80">
              <a:extLst>
                <a:ext uri="{FF2B5EF4-FFF2-40B4-BE49-F238E27FC236}">
                  <a16:creationId xmlns:a16="http://schemas.microsoft.com/office/drawing/2014/main" id="{D7179BDC-D688-FD4B-8811-59624CEA7C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88" name="Rectangle 81">
              <a:extLst>
                <a:ext uri="{FF2B5EF4-FFF2-40B4-BE49-F238E27FC236}">
                  <a16:creationId xmlns:a16="http://schemas.microsoft.com/office/drawing/2014/main" id="{8D45110C-4B84-3A41-8AD0-F86BDC1D40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5189" name="Rectangle 82">
              <a:extLst>
                <a:ext uri="{FF2B5EF4-FFF2-40B4-BE49-F238E27FC236}">
                  <a16:creationId xmlns:a16="http://schemas.microsoft.com/office/drawing/2014/main" id="{CA70D29E-F284-1148-846E-12FC5DE6AC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90" name="Rectangle 83">
              <a:extLst>
                <a:ext uri="{FF2B5EF4-FFF2-40B4-BE49-F238E27FC236}">
                  <a16:creationId xmlns:a16="http://schemas.microsoft.com/office/drawing/2014/main" id="{9C4EDB0E-D21C-C84A-A1F3-32704DCC51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91" name="Rectangle 84">
              <a:extLst>
                <a:ext uri="{FF2B5EF4-FFF2-40B4-BE49-F238E27FC236}">
                  <a16:creationId xmlns:a16="http://schemas.microsoft.com/office/drawing/2014/main" id="{99DAFA58-E291-C041-8BE4-35A95847F8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5058" name="Rectangle 2">
            <a:extLst>
              <a:ext uri="{FF2B5EF4-FFF2-40B4-BE49-F238E27FC236}">
                <a16:creationId xmlns:a16="http://schemas.microsoft.com/office/drawing/2014/main" id="{222BF7FD-D16E-DD4B-9522-305136237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5059" name="Group 93">
            <a:extLst>
              <a:ext uri="{FF2B5EF4-FFF2-40B4-BE49-F238E27FC236}">
                <a16:creationId xmlns:a16="http://schemas.microsoft.com/office/drawing/2014/main" id="{CE2BC7C3-00DD-B54A-8594-305FF6DB4DF8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5064" name="Rectangle 85">
              <a:extLst>
                <a:ext uri="{FF2B5EF4-FFF2-40B4-BE49-F238E27FC236}">
                  <a16:creationId xmlns:a16="http://schemas.microsoft.com/office/drawing/2014/main" id="{02C8EE68-FED7-174E-B554-8BE999200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65" name="Rectangle 86">
              <a:extLst>
                <a:ext uri="{FF2B5EF4-FFF2-40B4-BE49-F238E27FC236}">
                  <a16:creationId xmlns:a16="http://schemas.microsoft.com/office/drawing/2014/main" id="{05242EE6-2352-2C45-9473-9F409D4B4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66" name="Rectangle 88">
              <a:extLst>
                <a:ext uri="{FF2B5EF4-FFF2-40B4-BE49-F238E27FC236}">
                  <a16:creationId xmlns:a16="http://schemas.microsoft.com/office/drawing/2014/main" id="{411F6812-E15A-D840-9F65-1CEAC468F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67" name="Rectangle 89">
              <a:extLst>
                <a:ext uri="{FF2B5EF4-FFF2-40B4-BE49-F238E27FC236}">
                  <a16:creationId xmlns:a16="http://schemas.microsoft.com/office/drawing/2014/main" id="{C9BB7282-F361-B04E-857A-1CD0B4241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5068" name="Rectangle 90">
              <a:extLst>
                <a:ext uri="{FF2B5EF4-FFF2-40B4-BE49-F238E27FC236}">
                  <a16:creationId xmlns:a16="http://schemas.microsoft.com/office/drawing/2014/main" id="{BB11CD81-D03F-AE40-8E78-6791E9E8B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69" name="Rectangle 91">
              <a:extLst>
                <a:ext uri="{FF2B5EF4-FFF2-40B4-BE49-F238E27FC236}">
                  <a16:creationId xmlns:a16="http://schemas.microsoft.com/office/drawing/2014/main" id="{1F820E14-891F-BA48-B8F8-55A0B155D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5070" name="Rectangle 92">
              <a:extLst>
                <a:ext uri="{FF2B5EF4-FFF2-40B4-BE49-F238E27FC236}">
                  <a16:creationId xmlns:a16="http://schemas.microsoft.com/office/drawing/2014/main" id="{6B8969A7-27B7-884B-9BF9-3F97662A7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71" name="Rectangle 93">
              <a:extLst>
                <a:ext uri="{FF2B5EF4-FFF2-40B4-BE49-F238E27FC236}">
                  <a16:creationId xmlns:a16="http://schemas.microsoft.com/office/drawing/2014/main" id="{83154422-EEAD-5343-B982-7241BE910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72" name="Rectangle 94">
              <a:extLst>
                <a:ext uri="{FF2B5EF4-FFF2-40B4-BE49-F238E27FC236}">
                  <a16:creationId xmlns:a16="http://schemas.microsoft.com/office/drawing/2014/main" id="{036ED690-0BF8-8246-88B6-3DDA9AD7F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73" name="Rectangle 95">
              <a:extLst>
                <a:ext uri="{FF2B5EF4-FFF2-40B4-BE49-F238E27FC236}">
                  <a16:creationId xmlns:a16="http://schemas.microsoft.com/office/drawing/2014/main" id="{08F4E3B9-C73F-EC46-950D-D13A255E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5074" name="Rectangle 96">
              <a:extLst>
                <a:ext uri="{FF2B5EF4-FFF2-40B4-BE49-F238E27FC236}">
                  <a16:creationId xmlns:a16="http://schemas.microsoft.com/office/drawing/2014/main" id="{29D3E464-2490-4743-9123-448404858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75" name="Rectangle 97">
              <a:extLst>
                <a:ext uri="{FF2B5EF4-FFF2-40B4-BE49-F238E27FC236}">
                  <a16:creationId xmlns:a16="http://schemas.microsoft.com/office/drawing/2014/main" id="{C275C8A1-0090-164C-A4DA-651908704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5076" name="Rectangle 98">
              <a:extLst>
                <a:ext uri="{FF2B5EF4-FFF2-40B4-BE49-F238E27FC236}">
                  <a16:creationId xmlns:a16="http://schemas.microsoft.com/office/drawing/2014/main" id="{0DF2C0B9-70AA-0C41-AC97-AA1399767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5077" name="Rectangle 99">
              <a:extLst>
                <a:ext uri="{FF2B5EF4-FFF2-40B4-BE49-F238E27FC236}">
                  <a16:creationId xmlns:a16="http://schemas.microsoft.com/office/drawing/2014/main" id="{E0BEC9C0-11DD-4842-9FDF-4E7E4F8F6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5078" name="Rectangle 100">
              <a:extLst>
                <a:ext uri="{FF2B5EF4-FFF2-40B4-BE49-F238E27FC236}">
                  <a16:creationId xmlns:a16="http://schemas.microsoft.com/office/drawing/2014/main" id="{1BB5CDDF-04D1-914E-A9DA-053E24EA1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5079" name="Rectangle 101">
              <a:extLst>
                <a:ext uri="{FF2B5EF4-FFF2-40B4-BE49-F238E27FC236}">
                  <a16:creationId xmlns:a16="http://schemas.microsoft.com/office/drawing/2014/main" id="{92F0B46E-C3CD-C444-84C6-66F9B88F7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5080" name="Rectangle 102">
              <a:extLst>
                <a:ext uri="{FF2B5EF4-FFF2-40B4-BE49-F238E27FC236}">
                  <a16:creationId xmlns:a16="http://schemas.microsoft.com/office/drawing/2014/main" id="{06970282-2893-644A-800E-6D9530241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5081" name="Rectangle 103">
              <a:extLst>
                <a:ext uri="{FF2B5EF4-FFF2-40B4-BE49-F238E27FC236}">
                  <a16:creationId xmlns:a16="http://schemas.microsoft.com/office/drawing/2014/main" id="{30E9B750-5AE8-C647-8D97-9D5931164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2" name="Rectangle 104">
              <a:extLst>
                <a:ext uri="{FF2B5EF4-FFF2-40B4-BE49-F238E27FC236}">
                  <a16:creationId xmlns:a16="http://schemas.microsoft.com/office/drawing/2014/main" id="{A19A32F1-EC53-D04D-B067-6C5A6CB9C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5083" name="Rectangle 105">
              <a:extLst>
                <a:ext uri="{FF2B5EF4-FFF2-40B4-BE49-F238E27FC236}">
                  <a16:creationId xmlns:a16="http://schemas.microsoft.com/office/drawing/2014/main" id="{8AD00598-99D0-F74F-BB13-959EF507B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4" name="Rectangle 106">
              <a:extLst>
                <a:ext uri="{FF2B5EF4-FFF2-40B4-BE49-F238E27FC236}">
                  <a16:creationId xmlns:a16="http://schemas.microsoft.com/office/drawing/2014/main" id="{201002FB-7614-3745-BBA1-748DBBC1A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5" name="Rectangle 107">
              <a:extLst>
                <a:ext uri="{FF2B5EF4-FFF2-40B4-BE49-F238E27FC236}">
                  <a16:creationId xmlns:a16="http://schemas.microsoft.com/office/drawing/2014/main" id="{4EB5726F-DBC2-9D4E-939D-6EF4D8CFD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6" name="Rectangle 108">
              <a:extLst>
                <a:ext uri="{FF2B5EF4-FFF2-40B4-BE49-F238E27FC236}">
                  <a16:creationId xmlns:a16="http://schemas.microsoft.com/office/drawing/2014/main" id="{9EE9B2AB-102A-5E4B-8314-07FCCBC38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5087" name="Rectangle 109">
              <a:extLst>
                <a:ext uri="{FF2B5EF4-FFF2-40B4-BE49-F238E27FC236}">
                  <a16:creationId xmlns:a16="http://schemas.microsoft.com/office/drawing/2014/main" id="{F176D31B-A7AB-1A44-BA25-1F089D43A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88" name="Rectangle 110">
              <a:extLst>
                <a:ext uri="{FF2B5EF4-FFF2-40B4-BE49-F238E27FC236}">
                  <a16:creationId xmlns:a16="http://schemas.microsoft.com/office/drawing/2014/main" id="{B45D5C2D-61DF-1B48-AB41-87177BC93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089" name="Rectangle 111">
              <a:extLst>
                <a:ext uri="{FF2B5EF4-FFF2-40B4-BE49-F238E27FC236}">
                  <a16:creationId xmlns:a16="http://schemas.microsoft.com/office/drawing/2014/main" id="{4074880D-7C4F-7040-A776-0C09DAA45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090" name="Rectangle 112">
              <a:extLst>
                <a:ext uri="{FF2B5EF4-FFF2-40B4-BE49-F238E27FC236}">
                  <a16:creationId xmlns:a16="http://schemas.microsoft.com/office/drawing/2014/main" id="{E3B23F83-7FA4-1748-9BE3-1E451E335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1" name="Rectangle 114">
              <a:extLst>
                <a:ext uri="{FF2B5EF4-FFF2-40B4-BE49-F238E27FC236}">
                  <a16:creationId xmlns:a16="http://schemas.microsoft.com/office/drawing/2014/main" id="{03F2FD01-DD4E-F64A-9B0A-F04040717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2" name="Rectangle 115">
              <a:extLst>
                <a:ext uri="{FF2B5EF4-FFF2-40B4-BE49-F238E27FC236}">
                  <a16:creationId xmlns:a16="http://schemas.microsoft.com/office/drawing/2014/main" id="{762202C8-CDCD-2442-B421-B86992F30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3" name="Rectangle 117">
              <a:extLst>
                <a:ext uri="{FF2B5EF4-FFF2-40B4-BE49-F238E27FC236}">
                  <a16:creationId xmlns:a16="http://schemas.microsoft.com/office/drawing/2014/main" id="{19C8B8E9-724C-2649-84AA-8FC4844F1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4" name="Rectangle 118">
              <a:extLst>
                <a:ext uri="{FF2B5EF4-FFF2-40B4-BE49-F238E27FC236}">
                  <a16:creationId xmlns:a16="http://schemas.microsoft.com/office/drawing/2014/main" id="{70B91091-92FF-2041-95E4-B119D7C15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5095" name="Rectangle 119">
              <a:extLst>
                <a:ext uri="{FF2B5EF4-FFF2-40B4-BE49-F238E27FC236}">
                  <a16:creationId xmlns:a16="http://schemas.microsoft.com/office/drawing/2014/main" id="{90D75105-D4EB-4B4A-99D7-2F3F3432F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096" name="Rectangle 120">
              <a:extLst>
                <a:ext uri="{FF2B5EF4-FFF2-40B4-BE49-F238E27FC236}">
                  <a16:creationId xmlns:a16="http://schemas.microsoft.com/office/drawing/2014/main" id="{DB2CE37D-144B-4A43-B2F6-1D7ADD68B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7" name="Rectangle 122">
              <a:extLst>
                <a:ext uri="{FF2B5EF4-FFF2-40B4-BE49-F238E27FC236}">
                  <a16:creationId xmlns:a16="http://schemas.microsoft.com/office/drawing/2014/main" id="{0BDD49A4-7D78-C64E-93E8-F6AEC5C6B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8" name="Rectangle 123">
              <a:extLst>
                <a:ext uri="{FF2B5EF4-FFF2-40B4-BE49-F238E27FC236}">
                  <a16:creationId xmlns:a16="http://schemas.microsoft.com/office/drawing/2014/main" id="{7B04AED9-D675-8148-A429-2AF40C42F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099" name="Rectangle 125">
              <a:extLst>
                <a:ext uri="{FF2B5EF4-FFF2-40B4-BE49-F238E27FC236}">
                  <a16:creationId xmlns:a16="http://schemas.microsoft.com/office/drawing/2014/main" id="{838B6BF9-3614-0343-9899-C9606312B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0" name="Rectangle 126">
              <a:extLst>
                <a:ext uri="{FF2B5EF4-FFF2-40B4-BE49-F238E27FC236}">
                  <a16:creationId xmlns:a16="http://schemas.microsoft.com/office/drawing/2014/main" id="{D42D7496-4528-2D40-B31A-E83BE8E58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5101" name="Rectangle 127">
              <a:extLst>
                <a:ext uri="{FF2B5EF4-FFF2-40B4-BE49-F238E27FC236}">
                  <a16:creationId xmlns:a16="http://schemas.microsoft.com/office/drawing/2014/main" id="{07999BE2-4EE0-7940-9795-7A8AF9B37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102" name="Rectangle 128">
              <a:extLst>
                <a:ext uri="{FF2B5EF4-FFF2-40B4-BE49-F238E27FC236}">
                  <a16:creationId xmlns:a16="http://schemas.microsoft.com/office/drawing/2014/main" id="{719EEAA0-624D-9F45-AD42-7A2148326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3" name="Rectangle 130">
              <a:extLst>
                <a:ext uri="{FF2B5EF4-FFF2-40B4-BE49-F238E27FC236}">
                  <a16:creationId xmlns:a16="http://schemas.microsoft.com/office/drawing/2014/main" id="{DBF73AE8-FF65-9547-9E20-B6D206EEB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4" name="Rectangle 131">
              <a:extLst>
                <a:ext uri="{FF2B5EF4-FFF2-40B4-BE49-F238E27FC236}">
                  <a16:creationId xmlns:a16="http://schemas.microsoft.com/office/drawing/2014/main" id="{753D4EBE-8D8C-794F-B8D3-C4F3AD574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5" name="Rectangle 133">
              <a:extLst>
                <a:ext uri="{FF2B5EF4-FFF2-40B4-BE49-F238E27FC236}">
                  <a16:creationId xmlns:a16="http://schemas.microsoft.com/office/drawing/2014/main" id="{FE8C2A28-0CA8-F84C-8802-B95E21A3C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6" name="Rectangle 134">
              <a:extLst>
                <a:ext uri="{FF2B5EF4-FFF2-40B4-BE49-F238E27FC236}">
                  <a16:creationId xmlns:a16="http://schemas.microsoft.com/office/drawing/2014/main" id="{56F0B2A4-1007-AD47-9F9E-A0F7AAE6A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5107" name="Rectangle 135">
              <a:extLst>
                <a:ext uri="{FF2B5EF4-FFF2-40B4-BE49-F238E27FC236}">
                  <a16:creationId xmlns:a16="http://schemas.microsoft.com/office/drawing/2014/main" id="{4D452346-F0D1-3B4E-A49D-5F2AA6DF9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5108" name="Rectangle 136">
              <a:extLst>
                <a:ext uri="{FF2B5EF4-FFF2-40B4-BE49-F238E27FC236}">
                  <a16:creationId xmlns:a16="http://schemas.microsoft.com/office/drawing/2014/main" id="{B9E8DE79-3EB3-BA40-BA8D-78B1C19EF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09" name="Rectangle 138">
              <a:extLst>
                <a:ext uri="{FF2B5EF4-FFF2-40B4-BE49-F238E27FC236}">
                  <a16:creationId xmlns:a16="http://schemas.microsoft.com/office/drawing/2014/main" id="{B5307FDC-FEC2-CA4E-B351-467E7FCE1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5110" name="Rectangle 139">
              <a:extLst>
                <a:ext uri="{FF2B5EF4-FFF2-40B4-BE49-F238E27FC236}">
                  <a16:creationId xmlns:a16="http://schemas.microsoft.com/office/drawing/2014/main" id="{531BE644-EA7C-ED45-9014-8EAA9FDF9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5060" name="Rectangle 137">
            <a:extLst>
              <a:ext uri="{FF2B5EF4-FFF2-40B4-BE49-F238E27FC236}">
                <a16:creationId xmlns:a16="http://schemas.microsoft.com/office/drawing/2014/main" id="{BAAD9E7C-B2E9-3E49-81A2-C2B6D9BDA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1851" y="2590800"/>
            <a:ext cx="836613" cy="15875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1" name="Rectangle 140">
            <a:extLst>
              <a:ext uri="{FF2B5EF4-FFF2-40B4-BE49-F238E27FC236}">
                <a16:creationId xmlns:a16="http://schemas.microsoft.com/office/drawing/2014/main" id="{F5E9208C-DC93-1445-A33C-66C4D83B4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7464" y="2590800"/>
            <a:ext cx="835025" cy="19685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2" name="Rectangle 141">
            <a:extLst>
              <a:ext uri="{FF2B5EF4-FFF2-40B4-BE49-F238E27FC236}">
                <a16:creationId xmlns:a16="http://schemas.microsoft.com/office/drawing/2014/main" id="{ED02EBD7-EE40-9849-99BF-65D6D30EA1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5063" name="Rectangle 87">
            <a:extLst>
              <a:ext uri="{FF2B5EF4-FFF2-40B4-BE49-F238E27FC236}">
                <a16:creationId xmlns:a16="http://schemas.microsoft.com/office/drawing/2014/main" id="{9AFC8CB6-6546-6D4F-B4A8-19FEB33CE80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1">
            <a:extLst>
              <a:ext uri="{FF2B5EF4-FFF2-40B4-BE49-F238E27FC236}">
                <a16:creationId xmlns:a16="http://schemas.microsoft.com/office/drawing/2014/main" id="{E636CD1A-764B-0E49-9F02-2E22F6281AEF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6140" name="Rectangle 4">
              <a:extLst>
                <a:ext uri="{FF2B5EF4-FFF2-40B4-BE49-F238E27FC236}">
                  <a16:creationId xmlns:a16="http://schemas.microsoft.com/office/drawing/2014/main" id="{B4E0B150-09BE-7949-B7B5-F51F16CC1F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1" name="Rectangle 5">
              <a:extLst>
                <a:ext uri="{FF2B5EF4-FFF2-40B4-BE49-F238E27FC236}">
                  <a16:creationId xmlns:a16="http://schemas.microsoft.com/office/drawing/2014/main" id="{63DD120C-7CB9-0545-8736-FF7C44A13E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2" name="Rectangle 6">
              <a:extLst>
                <a:ext uri="{FF2B5EF4-FFF2-40B4-BE49-F238E27FC236}">
                  <a16:creationId xmlns:a16="http://schemas.microsoft.com/office/drawing/2014/main" id="{F61200B9-0649-744C-941D-DDE7D9010D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3" name="Rectangle 7">
              <a:extLst>
                <a:ext uri="{FF2B5EF4-FFF2-40B4-BE49-F238E27FC236}">
                  <a16:creationId xmlns:a16="http://schemas.microsoft.com/office/drawing/2014/main" id="{9288E875-EB08-6440-8C0A-1C77515D96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4" name="Rectangle 8">
              <a:extLst>
                <a:ext uri="{FF2B5EF4-FFF2-40B4-BE49-F238E27FC236}">
                  <a16:creationId xmlns:a16="http://schemas.microsoft.com/office/drawing/2014/main" id="{C872CDFC-CF4B-F641-90DD-C136096DDF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6145" name="Rectangle 9">
              <a:extLst>
                <a:ext uri="{FF2B5EF4-FFF2-40B4-BE49-F238E27FC236}">
                  <a16:creationId xmlns:a16="http://schemas.microsoft.com/office/drawing/2014/main" id="{3F7C3AC0-4B62-B443-827D-C899D1943D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6" name="Rectangle 10">
              <a:extLst>
                <a:ext uri="{FF2B5EF4-FFF2-40B4-BE49-F238E27FC236}">
                  <a16:creationId xmlns:a16="http://schemas.microsoft.com/office/drawing/2014/main" id="{033A3971-5C96-5248-A666-C173F1E021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7" name="Rectangle 11">
              <a:extLst>
                <a:ext uri="{FF2B5EF4-FFF2-40B4-BE49-F238E27FC236}">
                  <a16:creationId xmlns:a16="http://schemas.microsoft.com/office/drawing/2014/main" id="{C81BFE96-408C-BD47-85DD-5E95994362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8" name="Rectangle 12">
              <a:extLst>
                <a:ext uri="{FF2B5EF4-FFF2-40B4-BE49-F238E27FC236}">
                  <a16:creationId xmlns:a16="http://schemas.microsoft.com/office/drawing/2014/main" id="{BD7581D2-5709-DA4A-B8C9-E4825C000D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49" name="Rectangle 13">
              <a:extLst>
                <a:ext uri="{FF2B5EF4-FFF2-40B4-BE49-F238E27FC236}">
                  <a16:creationId xmlns:a16="http://schemas.microsoft.com/office/drawing/2014/main" id="{49277812-734C-724A-96B1-7D1351E0BE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6150" name="Rectangle 14">
              <a:extLst>
                <a:ext uri="{FF2B5EF4-FFF2-40B4-BE49-F238E27FC236}">
                  <a16:creationId xmlns:a16="http://schemas.microsoft.com/office/drawing/2014/main" id="{7262E43A-5382-924A-9646-4D994B1C45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51" name="Rectangle 15">
              <a:extLst>
                <a:ext uri="{FF2B5EF4-FFF2-40B4-BE49-F238E27FC236}">
                  <a16:creationId xmlns:a16="http://schemas.microsoft.com/office/drawing/2014/main" id="{A6940788-9265-AA49-B902-FE147315DE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6152" name="Rectangle 16">
              <a:extLst>
                <a:ext uri="{FF2B5EF4-FFF2-40B4-BE49-F238E27FC236}">
                  <a16:creationId xmlns:a16="http://schemas.microsoft.com/office/drawing/2014/main" id="{F9369C55-220F-4E49-93FE-46046AB814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6153" name="Rectangle 17">
              <a:extLst>
                <a:ext uri="{FF2B5EF4-FFF2-40B4-BE49-F238E27FC236}">
                  <a16:creationId xmlns:a16="http://schemas.microsoft.com/office/drawing/2014/main" id="{CCC269C3-EA02-6D41-A3C9-1CA9DDA009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6154" name="Rectangle 18">
              <a:extLst>
                <a:ext uri="{FF2B5EF4-FFF2-40B4-BE49-F238E27FC236}">
                  <a16:creationId xmlns:a16="http://schemas.microsoft.com/office/drawing/2014/main" id="{64893151-17F1-EB4C-B4DB-DC93C5E862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55" name="Rectangle 19">
              <a:extLst>
                <a:ext uri="{FF2B5EF4-FFF2-40B4-BE49-F238E27FC236}">
                  <a16:creationId xmlns:a16="http://schemas.microsoft.com/office/drawing/2014/main" id="{B836CA72-4B8D-D144-872C-955D80B19C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6156" name="Rectangle 20">
              <a:extLst>
                <a:ext uri="{FF2B5EF4-FFF2-40B4-BE49-F238E27FC236}">
                  <a16:creationId xmlns:a16="http://schemas.microsoft.com/office/drawing/2014/main" id="{5F43F593-D782-7A49-8671-D0A33064F0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6157" name="Rectangle 21">
              <a:extLst>
                <a:ext uri="{FF2B5EF4-FFF2-40B4-BE49-F238E27FC236}">
                  <a16:creationId xmlns:a16="http://schemas.microsoft.com/office/drawing/2014/main" id="{4D9A8181-9CDE-4E4D-ADA7-F9F0DF20EC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58" name="Rectangle 22">
              <a:extLst>
                <a:ext uri="{FF2B5EF4-FFF2-40B4-BE49-F238E27FC236}">
                  <a16:creationId xmlns:a16="http://schemas.microsoft.com/office/drawing/2014/main" id="{1519A0A1-5A86-564C-8D36-73B3DD4E5B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59" name="Rectangle 23">
              <a:extLst>
                <a:ext uri="{FF2B5EF4-FFF2-40B4-BE49-F238E27FC236}">
                  <a16:creationId xmlns:a16="http://schemas.microsoft.com/office/drawing/2014/main" id="{905FDD92-CE4D-144B-9668-4C158EEFCE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60" name="Rectangle 24">
              <a:extLst>
                <a:ext uri="{FF2B5EF4-FFF2-40B4-BE49-F238E27FC236}">
                  <a16:creationId xmlns:a16="http://schemas.microsoft.com/office/drawing/2014/main" id="{8D8B278A-045E-B64A-ABD6-FB25077885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61" name="Rectangle 25">
              <a:extLst>
                <a:ext uri="{FF2B5EF4-FFF2-40B4-BE49-F238E27FC236}">
                  <a16:creationId xmlns:a16="http://schemas.microsoft.com/office/drawing/2014/main" id="{77A24A2D-9651-8E48-9D76-FB3FF9C46C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62" name="Rectangle 26">
              <a:extLst>
                <a:ext uri="{FF2B5EF4-FFF2-40B4-BE49-F238E27FC236}">
                  <a16:creationId xmlns:a16="http://schemas.microsoft.com/office/drawing/2014/main" id="{8DB61BBF-865B-7541-B81E-0F48D9F815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6163" name="Rectangle 27">
              <a:extLst>
                <a:ext uri="{FF2B5EF4-FFF2-40B4-BE49-F238E27FC236}">
                  <a16:creationId xmlns:a16="http://schemas.microsoft.com/office/drawing/2014/main" id="{B051FD8C-ADB7-F049-8BDC-8C308D93C6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64" name="Rectangle 28">
              <a:extLst>
                <a:ext uri="{FF2B5EF4-FFF2-40B4-BE49-F238E27FC236}">
                  <a16:creationId xmlns:a16="http://schemas.microsoft.com/office/drawing/2014/main" id="{49256D40-00AE-8E41-8127-A06DD11980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6165" name="Rectangle 29">
              <a:extLst>
                <a:ext uri="{FF2B5EF4-FFF2-40B4-BE49-F238E27FC236}">
                  <a16:creationId xmlns:a16="http://schemas.microsoft.com/office/drawing/2014/main" id="{EC7847A0-E430-2043-A1E1-8D849CFB0C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66" name="Rectangle 30">
              <a:extLst>
                <a:ext uri="{FF2B5EF4-FFF2-40B4-BE49-F238E27FC236}">
                  <a16:creationId xmlns:a16="http://schemas.microsoft.com/office/drawing/2014/main" id="{F4EE221F-06F9-214B-8CED-473FE5A76B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67" name="Rectangle 31">
              <a:extLst>
                <a:ext uri="{FF2B5EF4-FFF2-40B4-BE49-F238E27FC236}">
                  <a16:creationId xmlns:a16="http://schemas.microsoft.com/office/drawing/2014/main" id="{2256CE88-5BCD-B640-A3A6-C2A2A21E28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68" name="Rectangle 32">
              <a:extLst>
                <a:ext uri="{FF2B5EF4-FFF2-40B4-BE49-F238E27FC236}">
                  <a16:creationId xmlns:a16="http://schemas.microsoft.com/office/drawing/2014/main" id="{CA7D9EF9-BEC3-1A4D-AFC6-A550A7A544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69" name="Rectangle 33">
              <a:extLst>
                <a:ext uri="{FF2B5EF4-FFF2-40B4-BE49-F238E27FC236}">
                  <a16:creationId xmlns:a16="http://schemas.microsoft.com/office/drawing/2014/main" id="{E0ABCCAD-5116-4D42-8ADC-CC242C8407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6170" name="Rectangle 34">
              <a:extLst>
                <a:ext uri="{FF2B5EF4-FFF2-40B4-BE49-F238E27FC236}">
                  <a16:creationId xmlns:a16="http://schemas.microsoft.com/office/drawing/2014/main" id="{6BB1A4D5-446B-B44D-94E0-CF6FC5D117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71" name="Rectangle 35">
              <a:extLst>
                <a:ext uri="{FF2B5EF4-FFF2-40B4-BE49-F238E27FC236}">
                  <a16:creationId xmlns:a16="http://schemas.microsoft.com/office/drawing/2014/main" id="{284DB7C3-61A9-7145-8B2C-67FCD92A53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72" name="Rectangle 36">
              <a:extLst>
                <a:ext uri="{FF2B5EF4-FFF2-40B4-BE49-F238E27FC236}">
                  <a16:creationId xmlns:a16="http://schemas.microsoft.com/office/drawing/2014/main" id="{05B13441-C79A-4046-86C8-2D7D7E3BA3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73" name="Rectangle 37">
              <a:extLst>
                <a:ext uri="{FF2B5EF4-FFF2-40B4-BE49-F238E27FC236}">
                  <a16:creationId xmlns:a16="http://schemas.microsoft.com/office/drawing/2014/main" id="{233F910E-85CC-664F-9107-A43651EC93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6174" name="Rectangle 38">
              <a:extLst>
                <a:ext uri="{FF2B5EF4-FFF2-40B4-BE49-F238E27FC236}">
                  <a16:creationId xmlns:a16="http://schemas.microsoft.com/office/drawing/2014/main" id="{83CE69DF-49ED-7049-ADC4-1923F7F0B2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6175" name="Rectangle 39">
              <a:extLst>
                <a:ext uri="{FF2B5EF4-FFF2-40B4-BE49-F238E27FC236}">
                  <a16:creationId xmlns:a16="http://schemas.microsoft.com/office/drawing/2014/main" id="{4372BB44-8BC6-9341-8427-F4AA928B45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76" name="Rectangle 40">
              <a:extLst>
                <a:ext uri="{FF2B5EF4-FFF2-40B4-BE49-F238E27FC236}">
                  <a16:creationId xmlns:a16="http://schemas.microsoft.com/office/drawing/2014/main" id="{C70FC997-22B6-6E4B-A56D-9603C47C71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77" name="Rectangle 41">
              <a:extLst>
                <a:ext uri="{FF2B5EF4-FFF2-40B4-BE49-F238E27FC236}">
                  <a16:creationId xmlns:a16="http://schemas.microsoft.com/office/drawing/2014/main" id="{BA51FB5F-FF39-BC40-BDAF-EE0EDDEF40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78" name="Rectangle 42">
              <a:extLst>
                <a:ext uri="{FF2B5EF4-FFF2-40B4-BE49-F238E27FC236}">
                  <a16:creationId xmlns:a16="http://schemas.microsoft.com/office/drawing/2014/main" id="{959074B5-E96D-3D47-91DD-7DA8D53B53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79" name="Rectangle 43">
              <a:extLst>
                <a:ext uri="{FF2B5EF4-FFF2-40B4-BE49-F238E27FC236}">
                  <a16:creationId xmlns:a16="http://schemas.microsoft.com/office/drawing/2014/main" id="{477E3EAC-1F42-5046-851C-473B562909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80" name="Rectangle 44">
              <a:extLst>
                <a:ext uri="{FF2B5EF4-FFF2-40B4-BE49-F238E27FC236}">
                  <a16:creationId xmlns:a16="http://schemas.microsoft.com/office/drawing/2014/main" id="{9D9A04E1-1925-5140-80B2-CFAD422425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6181" name="Rectangle 45">
              <a:extLst>
                <a:ext uri="{FF2B5EF4-FFF2-40B4-BE49-F238E27FC236}">
                  <a16:creationId xmlns:a16="http://schemas.microsoft.com/office/drawing/2014/main" id="{042922F6-FBEB-2D4B-A9CC-298682C937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82" name="Rectangle 46">
              <a:extLst>
                <a:ext uri="{FF2B5EF4-FFF2-40B4-BE49-F238E27FC236}">
                  <a16:creationId xmlns:a16="http://schemas.microsoft.com/office/drawing/2014/main" id="{F147C91B-7092-AB45-A9C7-DF9CD9884E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83" name="Rectangle 47">
              <a:extLst>
                <a:ext uri="{FF2B5EF4-FFF2-40B4-BE49-F238E27FC236}">
                  <a16:creationId xmlns:a16="http://schemas.microsoft.com/office/drawing/2014/main" id="{314B35E1-8647-BE4A-93DF-F10AC64403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84" name="Rectangle 48">
              <a:extLst>
                <a:ext uri="{FF2B5EF4-FFF2-40B4-BE49-F238E27FC236}">
                  <a16:creationId xmlns:a16="http://schemas.microsoft.com/office/drawing/2014/main" id="{F63DB5D4-603C-BE41-BEA5-513BF571A5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85" name="Rectangle 49">
              <a:extLst>
                <a:ext uri="{FF2B5EF4-FFF2-40B4-BE49-F238E27FC236}">
                  <a16:creationId xmlns:a16="http://schemas.microsoft.com/office/drawing/2014/main" id="{C4DE25A0-824B-294E-B430-E12A92372F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86" name="Rectangle 50">
              <a:extLst>
                <a:ext uri="{FF2B5EF4-FFF2-40B4-BE49-F238E27FC236}">
                  <a16:creationId xmlns:a16="http://schemas.microsoft.com/office/drawing/2014/main" id="{C66502A8-E586-E04C-B887-0ED51C55E8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87" name="Rectangle 51">
              <a:extLst>
                <a:ext uri="{FF2B5EF4-FFF2-40B4-BE49-F238E27FC236}">
                  <a16:creationId xmlns:a16="http://schemas.microsoft.com/office/drawing/2014/main" id="{B8F9362C-A176-F14A-ACE9-C36EAB24D6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6188" name="Rectangle 52">
              <a:extLst>
                <a:ext uri="{FF2B5EF4-FFF2-40B4-BE49-F238E27FC236}">
                  <a16:creationId xmlns:a16="http://schemas.microsoft.com/office/drawing/2014/main" id="{5C303F3E-9081-FB41-BC99-06965E87AD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89" name="Rectangle 53">
              <a:extLst>
                <a:ext uri="{FF2B5EF4-FFF2-40B4-BE49-F238E27FC236}">
                  <a16:creationId xmlns:a16="http://schemas.microsoft.com/office/drawing/2014/main" id="{F3181D8A-5F34-4E4E-A8C5-C874F1E96E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90" name="Rectangle 54">
              <a:extLst>
                <a:ext uri="{FF2B5EF4-FFF2-40B4-BE49-F238E27FC236}">
                  <a16:creationId xmlns:a16="http://schemas.microsoft.com/office/drawing/2014/main" id="{EA509A90-7D09-4246-9C23-96DAC144F9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91" name="Rectangle 55">
              <a:extLst>
                <a:ext uri="{FF2B5EF4-FFF2-40B4-BE49-F238E27FC236}">
                  <a16:creationId xmlns:a16="http://schemas.microsoft.com/office/drawing/2014/main" id="{8A596DFD-5C44-824E-8A9B-52071FEA35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92" name="Rectangle 56">
              <a:extLst>
                <a:ext uri="{FF2B5EF4-FFF2-40B4-BE49-F238E27FC236}">
                  <a16:creationId xmlns:a16="http://schemas.microsoft.com/office/drawing/2014/main" id="{2E31C9C3-5C3B-3C4D-92F9-432E9294F4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93" name="Rectangle 57">
              <a:extLst>
                <a:ext uri="{FF2B5EF4-FFF2-40B4-BE49-F238E27FC236}">
                  <a16:creationId xmlns:a16="http://schemas.microsoft.com/office/drawing/2014/main" id="{489C2E7D-025B-DF4A-9307-CC1E486267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94" name="Rectangle 58">
              <a:extLst>
                <a:ext uri="{FF2B5EF4-FFF2-40B4-BE49-F238E27FC236}">
                  <a16:creationId xmlns:a16="http://schemas.microsoft.com/office/drawing/2014/main" id="{94030557-7984-0746-9B38-FB379D6987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95" name="Rectangle 59">
              <a:extLst>
                <a:ext uri="{FF2B5EF4-FFF2-40B4-BE49-F238E27FC236}">
                  <a16:creationId xmlns:a16="http://schemas.microsoft.com/office/drawing/2014/main" id="{F64ABA66-DFF8-4549-A1B1-4BAD14BE2C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96" name="Rectangle 60">
              <a:extLst>
                <a:ext uri="{FF2B5EF4-FFF2-40B4-BE49-F238E27FC236}">
                  <a16:creationId xmlns:a16="http://schemas.microsoft.com/office/drawing/2014/main" id="{E9E3A473-428F-CD49-B41B-304433A17E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97" name="Rectangle 61">
              <a:extLst>
                <a:ext uri="{FF2B5EF4-FFF2-40B4-BE49-F238E27FC236}">
                  <a16:creationId xmlns:a16="http://schemas.microsoft.com/office/drawing/2014/main" id="{C72FA134-6A33-3C44-A440-F79B2C09B4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6198" name="Rectangle 62">
              <a:extLst>
                <a:ext uri="{FF2B5EF4-FFF2-40B4-BE49-F238E27FC236}">
                  <a16:creationId xmlns:a16="http://schemas.microsoft.com/office/drawing/2014/main" id="{D5A53E48-5EAB-5F40-A786-25C2E47F59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99" name="Rectangle 63">
              <a:extLst>
                <a:ext uri="{FF2B5EF4-FFF2-40B4-BE49-F238E27FC236}">
                  <a16:creationId xmlns:a16="http://schemas.microsoft.com/office/drawing/2014/main" id="{2F0CAB3F-6EA5-0F44-904C-CFE4697B5E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00" name="Rectangle 64">
              <a:extLst>
                <a:ext uri="{FF2B5EF4-FFF2-40B4-BE49-F238E27FC236}">
                  <a16:creationId xmlns:a16="http://schemas.microsoft.com/office/drawing/2014/main" id="{58E2F8DB-3A42-0F49-8DB7-DA2BB1B9CF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01" name="Rectangle 65">
              <a:extLst>
                <a:ext uri="{FF2B5EF4-FFF2-40B4-BE49-F238E27FC236}">
                  <a16:creationId xmlns:a16="http://schemas.microsoft.com/office/drawing/2014/main" id="{C43BE811-9C45-A842-A754-C13E658CCA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202" name="Rectangle 66">
              <a:extLst>
                <a:ext uri="{FF2B5EF4-FFF2-40B4-BE49-F238E27FC236}">
                  <a16:creationId xmlns:a16="http://schemas.microsoft.com/office/drawing/2014/main" id="{E0AE8A1B-A8A8-2448-9B8F-E5F3DAB54A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03" name="Rectangle 67">
              <a:extLst>
                <a:ext uri="{FF2B5EF4-FFF2-40B4-BE49-F238E27FC236}">
                  <a16:creationId xmlns:a16="http://schemas.microsoft.com/office/drawing/2014/main" id="{681DD53D-4CA6-8D48-BA08-358E5B6A2C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04" name="Rectangle 68">
              <a:extLst>
                <a:ext uri="{FF2B5EF4-FFF2-40B4-BE49-F238E27FC236}">
                  <a16:creationId xmlns:a16="http://schemas.microsoft.com/office/drawing/2014/main" id="{CA4665BB-B5E1-2D47-81D2-D7C6371458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05" name="Rectangle 69">
              <a:extLst>
                <a:ext uri="{FF2B5EF4-FFF2-40B4-BE49-F238E27FC236}">
                  <a16:creationId xmlns:a16="http://schemas.microsoft.com/office/drawing/2014/main" id="{8BF8EF6D-A13B-0545-B654-B3C87C4E54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06" name="Rectangle 70">
              <a:extLst>
                <a:ext uri="{FF2B5EF4-FFF2-40B4-BE49-F238E27FC236}">
                  <a16:creationId xmlns:a16="http://schemas.microsoft.com/office/drawing/2014/main" id="{40463D3F-FBC4-9243-A568-1EC697046C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07" name="Rectangle 71">
              <a:extLst>
                <a:ext uri="{FF2B5EF4-FFF2-40B4-BE49-F238E27FC236}">
                  <a16:creationId xmlns:a16="http://schemas.microsoft.com/office/drawing/2014/main" id="{2FA5CAE8-5C88-5544-B4F2-347BE343B1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6208" name="Rectangle 72">
              <a:extLst>
                <a:ext uri="{FF2B5EF4-FFF2-40B4-BE49-F238E27FC236}">
                  <a16:creationId xmlns:a16="http://schemas.microsoft.com/office/drawing/2014/main" id="{7D9AA773-B83B-E644-873B-86159B2D0C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09" name="Rectangle 73">
              <a:extLst>
                <a:ext uri="{FF2B5EF4-FFF2-40B4-BE49-F238E27FC236}">
                  <a16:creationId xmlns:a16="http://schemas.microsoft.com/office/drawing/2014/main" id="{8AC191B6-CC90-5545-968B-57F0342880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10" name="Rectangle 74">
              <a:extLst>
                <a:ext uri="{FF2B5EF4-FFF2-40B4-BE49-F238E27FC236}">
                  <a16:creationId xmlns:a16="http://schemas.microsoft.com/office/drawing/2014/main" id="{E94D721E-B2C6-C940-AC45-76CBC03259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11" name="Rectangle 75">
              <a:extLst>
                <a:ext uri="{FF2B5EF4-FFF2-40B4-BE49-F238E27FC236}">
                  <a16:creationId xmlns:a16="http://schemas.microsoft.com/office/drawing/2014/main" id="{0FEBD915-DB6E-774B-A24F-163807162C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212" name="Rectangle 76">
              <a:extLst>
                <a:ext uri="{FF2B5EF4-FFF2-40B4-BE49-F238E27FC236}">
                  <a16:creationId xmlns:a16="http://schemas.microsoft.com/office/drawing/2014/main" id="{6CF2E820-12F9-E149-95AB-C1310631AF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13" name="Rectangle 77">
              <a:extLst>
                <a:ext uri="{FF2B5EF4-FFF2-40B4-BE49-F238E27FC236}">
                  <a16:creationId xmlns:a16="http://schemas.microsoft.com/office/drawing/2014/main" id="{71CE680C-54C0-4647-BD5D-FBEC6782EA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214" name="Rectangle 78">
              <a:extLst>
                <a:ext uri="{FF2B5EF4-FFF2-40B4-BE49-F238E27FC236}">
                  <a16:creationId xmlns:a16="http://schemas.microsoft.com/office/drawing/2014/main" id="{4FCDAEFA-86D4-C24D-B3E3-FB99BC7A94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15" name="Rectangle 79">
              <a:extLst>
                <a:ext uri="{FF2B5EF4-FFF2-40B4-BE49-F238E27FC236}">
                  <a16:creationId xmlns:a16="http://schemas.microsoft.com/office/drawing/2014/main" id="{F37BECC4-6306-D247-90E1-6A6376EA3D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216" name="Rectangle 80">
              <a:extLst>
                <a:ext uri="{FF2B5EF4-FFF2-40B4-BE49-F238E27FC236}">
                  <a16:creationId xmlns:a16="http://schemas.microsoft.com/office/drawing/2014/main" id="{DC2ADB10-D1ED-0E48-BEFA-4F0E329686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17" name="Rectangle 81">
              <a:extLst>
                <a:ext uri="{FF2B5EF4-FFF2-40B4-BE49-F238E27FC236}">
                  <a16:creationId xmlns:a16="http://schemas.microsoft.com/office/drawing/2014/main" id="{58CD9F09-930A-144E-9F20-FD946E9D6C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6218" name="Rectangle 82">
              <a:extLst>
                <a:ext uri="{FF2B5EF4-FFF2-40B4-BE49-F238E27FC236}">
                  <a16:creationId xmlns:a16="http://schemas.microsoft.com/office/drawing/2014/main" id="{C8DB1F06-E8E4-3643-880F-1C0081E575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19" name="Rectangle 83">
              <a:extLst>
                <a:ext uri="{FF2B5EF4-FFF2-40B4-BE49-F238E27FC236}">
                  <a16:creationId xmlns:a16="http://schemas.microsoft.com/office/drawing/2014/main" id="{AF9B34FF-85E2-B845-A09F-4E74FE30C2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220" name="Rectangle 84">
              <a:extLst>
                <a:ext uri="{FF2B5EF4-FFF2-40B4-BE49-F238E27FC236}">
                  <a16:creationId xmlns:a16="http://schemas.microsoft.com/office/drawing/2014/main" id="{14C0BC79-4A78-0E4D-95BF-E70952609B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6082" name="Rectangle 2">
            <a:extLst>
              <a:ext uri="{FF2B5EF4-FFF2-40B4-BE49-F238E27FC236}">
                <a16:creationId xmlns:a16="http://schemas.microsoft.com/office/drawing/2014/main" id="{1DA6D764-C6CC-3748-82F4-077A6BD34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6083" name="Group 93">
            <a:extLst>
              <a:ext uri="{FF2B5EF4-FFF2-40B4-BE49-F238E27FC236}">
                <a16:creationId xmlns:a16="http://schemas.microsoft.com/office/drawing/2014/main" id="{C4B4B8EE-8B33-EB40-8B77-5DA874C694ED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6089" name="Rectangle 85">
              <a:extLst>
                <a:ext uri="{FF2B5EF4-FFF2-40B4-BE49-F238E27FC236}">
                  <a16:creationId xmlns:a16="http://schemas.microsoft.com/office/drawing/2014/main" id="{AA08D3DC-F3AF-CA4A-8B20-0E134945C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0" name="Rectangle 86">
              <a:extLst>
                <a:ext uri="{FF2B5EF4-FFF2-40B4-BE49-F238E27FC236}">
                  <a16:creationId xmlns:a16="http://schemas.microsoft.com/office/drawing/2014/main" id="{08E1A6CA-C165-CE4C-BE42-C1ED814FF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1" name="Rectangle 88">
              <a:extLst>
                <a:ext uri="{FF2B5EF4-FFF2-40B4-BE49-F238E27FC236}">
                  <a16:creationId xmlns:a16="http://schemas.microsoft.com/office/drawing/2014/main" id="{44570402-4C59-684F-9889-7A87EBAF0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2" name="Rectangle 89">
              <a:extLst>
                <a:ext uri="{FF2B5EF4-FFF2-40B4-BE49-F238E27FC236}">
                  <a16:creationId xmlns:a16="http://schemas.microsoft.com/office/drawing/2014/main" id="{B77B0A3B-49D5-084E-8EB1-C93297497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6093" name="Rectangle 90">
              <a:extLst>
                <a:ext uri="{FF2B5EF4-FFF2-40B4-BE49-F238E27FC236}">
                  <a16:creationId xmlns:a16="http://schemas.microsoft.com/office/drawing/2014/main" id="{8061BF8B-CF74-674A-BA87-FA052A625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4" name="Rectangle 91">
              <a:extLst>
                <a:ext uri="{FF2B5EF4-FFF2-40B4-BE49-F238E27FC236}">
                  <a16:creationId xmlns:a16="http://schemas.microsoft.com/office/drawing/2014/main" id="{582E362E-CCBD-9A46-BD3A-259628D61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6095" name="Rectangle 92">
              <a:extLst>
                <a:ext uri="{FF2B5EF4-FFF2-40B4-BE49-F238E27FC236}">
                  <a16:creationId xmlns:a16="http://schemas.microsoft.com/office/drawing/2014/main" id="{614BC29F-6B3C-6B43-A053-9BFD6CAE6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6" name="Rectangle 93">
              <a:extLst>
                <a:ext uri="{FF2B5EF4-FFF2-40B4-BE49-F238E27FC236}">
                  <a16:creationId xmlns:a16="http://schemas.microsoft.com/office/drawing/2014/main" id="{9449625E-BB9D-7544-A2DC-D440675D2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7" name="Rectangle 94">
              <a:extLst>
                <a:ext uri="{FF2B5EF4-FFF2-40B4-BE49-F238E27FC236}">
                  <a16:creationId xmlns:a16="http://schemas.microsoft.com/office/drawing/2014/main" id="{06FA98DA-292E-744B-9768-37DC55780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098" name="Rectangle 95">
              <a:extLst>
                <a:ext uri="{FF2B5EF4-FFF2-40B4-BE49-F238E27FC236}">
                  <a16:creationId xmlns:a16="http://schemas.microsoft.com/office/drawing/2014/main" id="{15B1B8D0-43D5-0440-81B0-F16721E0B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6099" name="Rectangle 96">
              <a:extLst>
                <a:ext uri="{FF2B5EF4-FFF2-40B4-BE49-F238E27FC236}">
                  <a16:creationId xmlns:a16="http://schemas.microsoft.com/office/drawing/2014/main" id="{BDA9AB9C-AF26-1845-B44A-3001003DC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00" name="Rectangle 97">
              <a:extLst>
                <a:ext uri="{FF2B5EF4-FFF2-40B4-BE49-F238E27FC236}">
                  <a16:creationId xmlns:a16="http://schemas.microsoft.com/office/drawing/2014/main" id="{EF0687E0-340C-5846-8A7A-E8E5F4120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6101" name="Rectangle 98">
              <a:extLst>
                <a:ext uri="{FF2B5EF4-FFF2-40B4-BE49-F238E27FC236}">
                  <a16:creationId xmlns:a16="http://schemas.microsoft.com/office/drawing/2014/main" id="{204CAA81-BE68-E143-9003-A0DD8F7A3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6102" name="Rectangle 99">
              <a:extLst>
                <a:ext uri="{FF2B5EF4-FFF2-40B4-BE49-F238E27FC236}">
                  <a16:creationId xmlns:a16="http://schemas.microsoft.com/office/drawing/2014/main" id="{AC381DC2-CFB7-F84F-B549-EB69FD1BE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6103" name="Rectangle 100">
              <a:extLst>
                <a:ext uri="{FF2B5EF4-FFF2-40B4-BE49-F238E27FC236}">
                  <a16:creationId xmlns:a16="http://schemas.microsoft.com/office/drawing/2014/main" id="{D69C7F1A-0954-0546-9D60-01C051E57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6104" name="Rectangle 101">
              <a:extLst>
                <a:ext uri="{FF2B5EF4-FFF2-40B4-BE49-F238E27FC236}">
                  <a16:creationId xmlns:a16="http://schemas.microsoft.com/office/drawing/2014/main" id="{40A96BBB-DA7B-1A47-ADA7-D11714F9C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6105" name="Rectangle 102">
              <a:extLst>
                <a:ext uri="{FF2B5EF4-FFF2-40B4-BE49-F238E27FC236}">
                  <a16:creationId xmlns:a16="http://schemas.microsoft.com/office/drawing/2014/main" id="{CC4C0B59-C8E1-2A41-B4D3-C1838A1FA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6106" name="Rectangle 103">
              <a:extLst>
                <a:ext uri="{FF2B5EF4-FFF2-40B4-BE49-F238E27FC236}">
                  <a16:creationId xmlns:a16="http://schemas.microsoft.com/office/drawing/2014/main" id="{F2BC3C8D-0115-474B-A6BD-D1FCC863B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07" name="Rectangle 104">
              <a:extLst>
                <a:ext uri="{FF2B5EF4-FFF2-40B4-BE49-F238E27FC236}">
                  <a16:creationId xmlns:a16="http://schemas.microsoft.com/office/drawing/2014/main" id="{944DB6A9-DBBF-B540-B546-C5363788E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6108" name="Rectangle 105">
              <a:extLst>
                <a:ext uri="{FF2B5EF4-FFF2-40B4-BE49-F238E27FC236}">
                  <a16:creationId xmlns:a16="http://schemas.microsoft.com/office/drawing/2014/main" id="{CE6A3DA6-202A-4745-B431-F4697B560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09" name="Rectangle 106">
              <a:extLst>
                <a:ext uri="{FF2B5EF4-FFF2-40B4-BE49-F238E27FC236}">
                  <a16:creationId xmlns:a16="http://schemas.microsoft.com/office/drawing/2014/main" id="{F6DCC9A1-7089-9146-9362-0A65FAF29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0" name="Rectangle 107">
              <a:extLst>
                <a:ext uri="{FF2B5EF4-FFF2-40B4-BE49-F238E27FC236}">
                  <a16:creationId xmlns:a16="http://schemas.microsoft.com/office/drawing/2014/main" id="{5F6BE747-D113-DE49-A19D-DD35E4674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1" name="Rectangle 108">
              <a:extLst>
                <a:ext uri="{FF2B5EF4-FFF2-40B4-BE49-F238E27FC236}">
                  <a16:creationId xmlns:a16="http://schemas.microsoft.com/office/drawing/2014/main" id="{E742E464-6CDE-1442-A1ED-8CB58A684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6112" name="Rectangle 109">
              <a:extLst>
                <a:ext uri="{FF2B5EF4-FFF2-40B4-BE49-F238E27FC236}">
                  <a16:creationId xmlns:a16="http://schemas.microsoft.com/office/drawing/2014/main" id="{55D41D0B-D092-AA4D-9702-FB940F0C8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3" name="Rectangle 110">
              <a:extLst>
                <a:ext uri="{FF2B5EF4-FFF2-40B4-BE49-F238E27FC236}">
                  <a16:creationId xmlns:a16="http://schemas.microsoft.com/office/drawing/2014/main" id="{843CE58D-EE32-8C46-A83D-7C337E4CE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14" name="Rectangle 111">
              <a:extLst>
                <a:ext uri="{FF2B5EF4-FFF2-40B4-BE49-F238E27FC236}">
                  <a16:creationId xmlns:a16="http://schemas.microsoft.com/office/drawing/2014/main" id="{1646A7CC-9050-7C47-ABC1-97D408DF6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15" name="Rectangle 112">
              <a:extLst>
                <a:ext uri="{FF2B5EF4-FFF2-40B4-BE49-F238E27FC236}">
                  <a16:creationId xmlns:a16="http://schemas.microsoft.com/office/drawing/2014/main" id="{16277726-2686-8343-9A58-3208614FE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6" name="Rectangle 113">
              <a:extLst>
                <a:ext uri="{FF2B5EF4-FFF2-40B4-BE49-F238E27FC236}">
                  <a16:creationId xmlns:a16="http://schemas.microsoft.com/office/drawing/2014/main" id="{6684EF43-7F64-BA41-885D-B555E37F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6117" name="Rectangle 114">
              <a:extLst>
                <a:ext uri="{FF2B5EF4-FFF2-40B4-BE49-F238E27FC236}">
                  <a16:creationId xmlns:a16="http://schemas.microsoft.com/office/drawing/2014/main" id="{DB93E68B-A37B-4E46-807B-821B13DEC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8" name="Rectangle 115">
              <a:extLst>
                <a:ext uri="{FF2B5EF4-FFF2-40B4-BE49-F238E27FC236}">
                  <a16:creationId xmlns:a16="http://schemas.microsoft.com/office/drawing/2014/main" id="{C385567A-0638-4945-A246-A9AFFDED0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19" name="Rectangle 117">
              <a:extLst>
                <a:ext uri="{FF2B5EF4-FFF2-40B4-BE49-F238E27FC236}">
                  <a16:creationId xmlns:a16="http://schemas.microsoft.com/office/drawing/2014/main" id="{30AAC29C-742D-2F41-9DAE-AA1BA1616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0" name="Rectangle 118">
              <a:extLst>
                <a:ext uri="{FF2B5EF4-FFF2-40B4-BE49-F238E27FC236}">
                  <a16:creationId xmlns:a16="http://schemas.microsoft.com/office/drawing/2014/main" id="{8FF975E0-44BF-0240-AD12-55A7AA011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6121" name="Rectangle 119">
              <a:extLst>
                <a:ext uri="{FF2B5EF4-FFF2-40B4-BE49-F238E27FC236}">
                  <a16:creationId xmlns:a16="http://schemas.microsoft.com/office/drawing/2014/main" id="{7E62D34A-A0CB-0243-BCEB-1A45B4450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22" name="Rectangle 120">
              <a:extLst>
                <a:ext uri="{FF2B5EF4-FFF2-40B4-BE49-F238E27FC236}">
                  <a16:creationId xmlns:a16="http://schemas.microsoft.com/office/drawing/2014/main" id="{44746F1A-71F0-F44B-9A7E-E71D2FEC5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3" name="Rectangle 121">
              <a:extLst>
                <a:ext uri="{FF2B5EF4-FFF2-40B4-BE49-F238E27FC236}">
                  <a16:creationId xmlns:a16="http://schemas.microsoft.com/office/drawing/2014/main" id="{D32FBE49-0950-9241-8B77-3E6A60EB6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6124" name="Rectangle 122">
              <a:extLst>
                <a:ext uri="{FF2B5EF4-FFF2-40B4-BE49-F238E27FC236}">
                  <a16:creationId xmlns:a16="http://schemas.microsoft.com/office/drawing/2014/main" id="{3D96076A-2214-0749-9839-B34FE0D08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5" name="Rectangle 123">
              <a:extLst>
                <a:ext uri="{FF2B5EF4-FFF2-40B4-BE49-F238E27FC236}">
                  <a16:creationId xmlns:a16="http://schemas.microsoft.com/office/drawing/2014/main" id="{AC939EBD-8CE4-184F-88B6-273C48C20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6" name="Rectangle 125">
              <a:extLst>
                <a:ext uri="{FF2B5EF4-FFF2-40B4-BE49-F238E27FC236}">
                  <a16:creationId xmlns:a16="http://schemas.microsoft.com/office/drawing/2014/main" id="{EE4FE4E7-72A8-D24C-A06E-FF67915B7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27" name="Rectangle 126">
              <a:extLst>
                <a:ext uri="{FF2B5EF4-FFF2-40B4-BE49-F238E27FC236}">
                  <a16:creationId xmlns:a16="http://schemas.microsoft.com/office/drawing/2014/main" id="{D88BDB18-E7ED-CE42-B945-510069E57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6128" name="Rectangle 127">
              <a:extLst>
                <a:ext uri="{FF2B5EF4-FFF2-40B4-BE49-F238E27FC236}">
                  <a16:creationId xmlns:a16="http://schemas.microsoft.com/office/drawing/2014/main" id="{E1D32B7F-4A46-AB40-AA3C-9213F5172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29" name="Rectangle 128">
              <a:extLst>
                <a:ext uri="{FF2B5EF4-FFF2-40B4-BE49-F238E27FC236}">
                  <a16:creationId xmlns:a16="http://schemas.microsoft.com/office/drawing/2014/main" id="{46AC18AF-6E21-4D44-B367-B17E835A8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0" name="Rectangle 129">
              <a:extLst>
                <a:ext uri="{FF2B5EF4-FFF2-40B4-BE49-F238E27FC236}">
                  <a16:creationId xmlns:a16="http://schemas.microsoft.com/office/drawing/2014/main" id="{A11836BF-88D5-6142-ACBD-CF404B8E8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6131" name="Rectangle 130">
              <a:extLst>
                <a:ext uri="{FF2B5EF4-FFF2-40B4-BE49-F238E27FC236}">
                  <a16:creationId xmlns:a16="http://schemas.microsoft.com/office/drawing/2014/main" id="{5908E5BE-B266-2442-90A3-A20A6F3A6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2" name="Rectangle 131">
              <a:extLst>
                <a:ext uri="{FF2B5EF4-FFF2-40B4-BE49-F238E27FC236}">
                  <a16:creationId xmlns:a16="http://schemas.microsoft.com/office/drawing/2014/main" id="{38667C9C-AB33-E94B-89E4-0707BBE44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3" name="Rectangle 133">
              <a:extLst>
                <a:ext uri="{FF2B5EF4-FFF2-40B4-BE49-F238E27FC236}">
                  <a16:creationId xmlns:a16="http://schemas.microsoft.com/office/drawing/2014/main" id="{6D59A0FC-3E20-D24A-9B1F-14181644E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4" name="Rectangle 134">
              <a:extLst>
                <a:ext uri="{FF2B5EF4-FFF2-40B4-BE49-F238E27FC236}">
                  <a16:creationId xmlns:a16="http://schemas.microsoft.com/office/drawing/2014/main" id="{E296B9B0-99AC-3C41-814B-7923792AD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6135" name="Rectangle 135">
              <a:extLst>
                <a:ext uri="{FF2B5EF4-FFF2-40B4-BE49-F238E27FC236}">
                  <a16:creationId xmlns:a16="http://schemas.microsoft.com/office/drawing/2014/main" id="{9538EF4D-7EDC-C542-B338-20A736945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6136" name="Rectangle 136">
              <a:extLst>
                <a:ext uri="{FF2B5EF4-FFF2-40B4-BE49-F238E27FC236}">
                  <a16:creationId xmlns:a16="http://schemas.microsoft.com/office/drawing/2014/main" id="{42D9ECA4-CBFC-8D43-B422-36719B69A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7" name="Rectangle 137">
              <a:extLst>
                <a:ext uri="{FF2B5EF4-FFF2-40B4-BE49-F238E27FC236}">
                  <a16:creationId xmlns:a16="http://schemas.microsoft.com/office/drawing/2014/main" id="{9D784045-F518-354E-8975-AC1DA9D4C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6138" name="Rectangle 138">
              <a:extLst>
                <a:ext uri="{FF2B5EF4-FFF2-40B4-BE49-F238E27FC236}">
                  <a16:creationId xmlns:a16="http://schemas.microsoft.com/office/drawing/2014/main" id="{CEC01D8F-A3F3-C34F-9C41-2ACAEED51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6139" name="Rectangle 139">
              <a:extLst>
                <a:ext uri="{FF2B5EF4-FFF2-40B4-BE49-F238E27FC236}">
                  <a16:creationId xmlns:a16="http://schemas.microsoft.com/office/drawing/2014/main" id="{CC1E7F61-B238-064D-925E-DB180CBBD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cxnSp>
        <p:nvCxnSpPr>
          <p:cNvPr id="46084" name="Straight Arrow Connector 149">
            <a:extLst>
              <a:ext uri="{FF2B5EF4-FFF2-40B4-BE49-F238E27FC236}">
                <a16:creationId xmlns:a16="http://schemas.microsoft.com/office/drawing/2014/main" id="{613066B1-BDB2-834B-A3B3-93FF39C573F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52888" y="3533775"/>
            <a:ext cx="3708400" cy="3952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085" name="Oval 152">
            <a:extLst>
              <a:ext uri="{FF2B5EF4-FFF2-40B4-BE49-F238E27FC236}">
                <a16:creationId xmlns:a16="http://schemas.microsoft.com/office/drawing/2014/main" id="{E1FFB1BE-ED1B-FA40-9B3A-9918C0C86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1550" y="3057526"/>
            <a:ext cx="515938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086" name="Oval 153">
            <a:extLst>
              <a:ext uri="{FF2B5EF4-FFF2-40B4-BE49-F238E27FC236}">
                <a16:creationId xmlns:a16="http://schemas.microsoft.com/office/drawing/2014/main" id="{8E440303-2B32-234E-9E65-713137AEE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5100" y="3443289"/>
            <a:ext cx="515938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087" name="Rectangle 141">
            <a:extLst>
              <a:ext uri="{FF2B5EF4-FFF2-40B4-BE49-F238E27FC236}">
                <a16:creationId xmlns:a16="http://schemas.microsoft.com/office/drawing/2014/main" id="{476EEFF0-37ED-094B-8F15-3CA4E5DC6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6088" name="Rectangle 87">
            <a:extLst>
              <a:ext uri="{FF2B5EF4-FFF2-40B4-BE49-F238E27FC236}">
                <a16:creationId xmlns:a16="http://schemas.microsoft.com/office/drawing/2014/main" id="{A61C7F47-9389-BD48-8983-636F5D94804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">
            <a:extLst>
              <a:ext uri="{FF2B5EF4-FFF2-40B4-BE49-F238E27FC236}">
                <a16:creationId xmlns:a16="http://schemas.microsoft.com/office/drawing/2014/main" id="{66F3D207-ABB5-414B-887F-86D72BC88998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7163" name="Rectangle 4">
              <a:extLst>
                <a:ext uri="{FF2B5EF4-FFF2-40B4-BE49-F238E27FC236}">
                  <a16:creationId xmlns:a16="http://schemas.microsoft.com/office/drawing/2014/main" id="{32830939-6104-624B-9410-0582E3A95E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4" name="Rectangle 5">
              <a:extLst>
                <a:ext uri="{FF2B5EF4-FFF2-40B4-BE49-F238E27FC236}">
                  <a16:creationId xmlns:a16="http://schemas.microsoft.com/office/drawing/2014/main" id="{A8E6CB0C-6678-7B4E-8DE9-1B5E4103CC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5" name="Rectangle 6">
              <a:extLst>
                <a:ext uri="{FF2B5EF4-FFF2-40B4-BE49-F238E27FC236}">
                  <a16:creationId xmlns:a16="http://schemas.microsoft.com/office/drawing/2014/main" id="{5FBD1052-2A8F-C142-8A74-1C0C8DAC94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6" name="Rectangle 7">
              <a:extLst>
                <a:ext uri="{FF2B5EF4-FFF2-40B4-BE49-F238E27FC236}">
                  <a16:creationId xmlns:a16="http://schemas.microsoft.com/office/drawing/2014/main" id="{B49B5275-3CCA-E443-B0E2-0803674077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7" name="Rectangle 8">
              <a:extLst>
                <a:ext uri="{FF2B5EF4-FFF2-40B4-BE49-F238E27FC236}">
                  <a16:creationId xmlns:a16="http://schemas.microsoft.com/office/drawing/2014/main" id="{A892D30E-8B83-8449-A417-286806FF3D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7168" name="Rectangle 9">
              <a:extLst>
                <a:ext uri="{FF2B5EF4-FFF2-40B4-BE49-F238E27FC236}">
                  <a16:creationId xmlns:a16="http://schemas.microsoft.com/office/drawing/2014/main" id="{A5B340ED-0D8A-6741-803C-856E3763C0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9" name="Rectangle 10">
              <a:extLst>
                <a:ext uri="{FF2B5EF4-FFF2-40B4-BE49-F238E27FC236}">
                  <a16:creationId xmlns:a16="http://schemas.microsoft.com/office/drawing/2014/main" id="{3FC35D3E-4CEE-F24C-B63F-797D5F44AD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70" name="Rectangle 11">
              <a:extLst>
                <a:ext uri="{FF2B5EF4-FFF2-40B4-BE49-F238E27FC236}">
                  <a16:creationId xmlns:a16="http://schemas.microsoft.com/office/drawing/2014/main" id="{D7CEBCB1-5778-144F-BA78-01904B03B0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71" name="Rectangle 12">
              <a:extLst>
                <a:ext uri="{FF2B5EF4-FFF2-40B4-BE49-F238E27FC236}">
                  <a16:creationId xmlns:a16="http://schemas.microsoft.com/office/drawing/2014/main" id="{6389E09B-42F9-1A49-862A-D9559DD10C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72" name="Rectangle 13">
              <a:extLst>
                <a:ext uri="{FF2B5EF4-FFF2-40B4-BE49-F238E27FC236}">
                  <a16:creationId xmlns:a16="http://schemas.microsoft.com/office/drawing/2014/main" id="{C5E5B9ED-DF3F-E34F-BDD1-EBEAD0A07D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7173" name="Rectangle 14">
              <a:extLst>
                <a:ext uri="{FF2B5EF4-FFF2-40B4-BE49-F238E27FC236}">
                  <a16:creationId xmlns:a16="http://schemas.microsoft.com/office/drawing/2014/main" id="{0E41E2D5-3AC6-D148-9447-3622D6ADA7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74" name="Rectangle 15">
              <a:extLst>
                <a:ext uri="{FF2B5EF4-FFF2-40B4-BE49-F238E27FC236}">
                  <a16:creationId xmlns:a16="http://schemas.microsoft.com/office/drawing/2014/main" id="{3F137E32-AB5B-9C40-9A2C-66370831C4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7175" name="Rectangle 16">
              <a:extLst>
                <a:ext uri="{FF2B5EF4-FFF2-40B4-BE49-F238E27FC236}">
                  <a16:creationId xmlns:a16="http://schemas.microsoft.com/office/drawing/2014/main" id="{7B901B7B-B8DE-134F-9D76-1BDB391465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7176" name="Rectangle 17">
              <a:extLst>
                <a:ext uri="{FF2B5EF4-FFF2-40B4-BE49-F238E27FC236}">
                  <a16:creationId xmlns:a16="http://schemas.microsoft.com/office/drawing/2014/main" id="{2B0EB0A6-5D8E-BF47-AC14-99E369CD13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7177" name="Rectangle 18">
              <a:extLst>
                <a:ext uri="{FF2B5EF4-FFF2-40B4-BE49-F238E27FC236}">
                  <a16:creationId xmlns:a16="http://schemas.microsoft.com/office/drawing/2014/main" id="{8475E657-F5E0-9242-9989-56CF022F97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178" name="Rectangle 19">
              <a:extLst>
                <a:ext uri="{FF2B5EF4-FFF2-40B4-BE49-F238E27FC236}">
                  <a16:creationId xmlns:a16="http://schemas.microsoft.com/office/drawing/2014/main" id="{9A511C34-8629-B248-8B1C-C0A44265AB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7179" name="Rectangle 20">
              <a:extLst>
                <a:ext uri="{FF2B5EF4-FFF2-40B4-BE49-F238E27FC236}">
                  <a16:creationId xmlns:a16="http://schemas.microsoft.com/office/drawing/2014/main" id="{1E6EFD71-96AC-F444-A22B-742BDF5861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7180" name="Rectangle 21">
              <a:extLst>
                <a:ext uri="{FF2B5EF4-FFF2-40B4-BE49-F238E27FC236}">
                  <a16:creationId xmlns:a16="http://schemas.microsoft.com/office/drawing/2014/main" id="{DF2366B6-22E3-B64D-9F6E-5A02E18CC1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81" name="Rectangle 22">
              <a:extLst>
                <a:ext uri="{FF2B5EF4-FFF2-40B4-BE49-F238E27FC236}">
                  <a16:creationId xmlns:a16="http://schemas.microsoft.com/office/drawing/2014/main" id="{6D828EC1-14D6-3744-BC3C-9AC3B5E5D2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182" name="Rectangle 23">
              <a:extLst>
                <a:ext uri="{FF2B5EF4-FFF2-40B4-BE49-F238E27FC236}">
                  <a16:creationId xmlns:a16="http://schemas.microsoft.com/office/drawing/2014/main" id="{78A10DAF-B45B-3447-872E-80220E7299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83" name="Rectangle 24">
              <a:extLst>
                <a:ext uri="{FF2B5EF4-FFF2-40B4-BE49-F238E27FC236}">
                  <a16:creationId xmlns:a16="http://schemas.microsoft.com/office/drawing/2014/main" id="{BDB583F4-0E74-BB47-B731-1F2198840C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84" name="Rectangle 25">
              <a:extLst>
                <a:ext uri="{FF2B5EF4-FFF2-40B4-BE49-F238E27FC236}">
                  <a16:creationId xmlns:a16="http://schemas.microsoft.com/office/drawing/2014/main" id="{27FA349A-9127-544C-86B7-45DC95F687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85" name="Rectangle 26">
              <a:extLst>
                <a:ext uri="{FF2B5EF4-FFF2-40B4-BE49-F238E27FC236}">
                  <a16:creationId xmlns:a16="http://schemas.microsoft.com/office/drawing/2014/main" id="{12A0C9F3-3115-A148-9AA5-D1D1B441E2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7186" name="Rectangle 27">
              <a:extLst>
                <a:ext uri="{FF2B5EF4-FFF2-40B4-BE49-F238E27FC236}">
                  <a16:creationId xmlns:a16="http://schemas.microsoft.com/office/drawing/2014/main" id="{581B7233-D333-3447-8978-8474D6AEED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87" name="Rectangle 28">
              <a:extLst>
                <a:ext uri="{FF2B5EF4-FFF2-40B4-BE49-F238E27FC236}">
                  <a16:creationId xmlns:a16="http://schemas.microsoft.com/office/drawing/2014/main" id="{F7017F1A-E548-F948-A32C-DB2B14B4E8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7188" name="Rectangle 29">
              <a:extLst>
                <a:ext uri="{FF2B5EF4-FFF2-40B4-BE49-F238E27FC236}">
                  <a16:creationId xmlns:a16="http://schemas.microsoft.com/office/drawing/2014/main" id="{E3D8797A-F2E6-DA4A-83D6-275370E828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89" name="Rectangle 30">
              <a:extLst>
                <a:ext uri="{FF2B5EF4-FFF2-40B4-BE49-F238E27FC236}">
                  <a16:creationId xmlns:a16="http://schemas.microsoft.com/office/drawing/2014/main" id="{66B928A6-4D06-A240-A03D-755D5826FD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90" name="Rectangle 31">
              <a:extLst>
                <a:ext uri="{FF2B5EF4-FFF2-40B4-BE49-F238E27FC236}">
                  <a16:creationId xmlns:a16="http://schemas.microsoft.com/office/drawing/2014/main" id="{AE38EE09-A0C7-5B43-A195-923DFC77AB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191" name="Rectangle 32">
              <a:extLst>
                <a:ext uri="{FF2B5EF4-FFF2-40B4-BE49-F238E27FC236}">
                  <a16:creationId xmlns:a16="http://schemas.microsoft.com/office/drawing/2014/main" id="{0340E406-EEF1-1246-94C1-7AA02C2CDB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92" name="Rectangle 33">
              <a:extLst>
                <a:ext uri="{FF2B5EF4-FFF2-40B4-BE49-F238E27FC236}">
                  <a16:creationId xmlns:a16="http://schemas.microsoft.com/office/drawing/2014/main" id="{6BD2453C-EBCD-E544-8F56-36276A804D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7193" name="Rectangle 34">
              <a:extLst>
                <a:ext uri="{FF2B5EF4-FFF2-40B4-BE49-F238E27FC236}">
                  <a16:creationId xmlns:a16="http://schemas.microsoft.com/office/drawing/2014/main" id="{DDD4A061-7FA4-D447-9237-05F4A3F8D9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94" name="Rectangle 35">
              <a:extLst>
                <a:ext uri="{FF2B5EF4-FFF2-40B4-BE49-F238E27FC236}">
                  <a16:creationId xmlns:a16="http://schemas.microsoft.com/office/drawing/2014/main" id="{BB7C76B3-F3FA-384D-8C8D-9B2BC6C860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195" name="Rectangle 36">
              <a:extLst>
                <a:ext uri="{FF2B5EF4-FFF2-40B4-BE49-F238E27FC236}">
                  <a16:creationId xmlns:a16="http://schemas.microsoft.com/office/drawing/2014/main" id="{EA78435F-FDD9-864C-80C2-5793719E0A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96" name="Rectangle 37">
              <a:extLst>
                <a:ext uri="{FF2B5EF4-FFF2-40B4-BE49-F238E27FC236}">
                  <a16:creationId xmlns:a16="http://schemas.microsoft.com/office/drawing/2014/main" id="{4163C081-3514-9745-ADA2-539B130A2F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7197" name="Rectangle 38">
              <a:extLst>
                <a:ext uri="{FF2B5EF4-FFF2-40B4-BE49-F238E27FC236}">
                  <a16:creationId xmlns:a16="http://schemas.microsoft.com/office/drawing/2014/main" id="{19C84444-9E0B-7442-9D4A-F0821A6D70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7198" name="Rectangle 39">
              <a:extLst>
                <a:ext uri="{FF2B5EF4-FFF2-40B4-BE49-F238E27FC236}">
                  <a16:creationId xmlns:a16="http://schemas.microsoft.com/office/drawing/2014/main" id="{F1FCB6CA-C8E5-9C48-B3EC-62CC278CD5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99" name="Rectangle 40">
              <a:extLst>
                <a:ext uri="{FF2B5EF4-FFF2-40B4-BE49-F238E27FC236}">
                  <a16:creationId xmlns:a16="http://schemas.microsoft.com/office/drawing/2014/main" id="{AA1FCEAD-6AF0-D04D-BFBD-5DE7D74941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00" name="Rectangle 41">
              <a:extLst>
                <a:ext uri="{FF2B5EF4-FFF2-40B4-BE49-F238E27FC236}">
                  <a16:creationId xmlns:a16="http://schemas.microsoft.com/office/drawing/2014/main" id="{3E340B36-F57C-6D48-80D0-A46CE73786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01" name="Rectangle 42">
              <a:extLst>
                <a:ext uri="{FF2B5EF4-FFF2-40B4-BE49-F238E27FC236}">
                  <a16:creationId xmlns:a16="http://schemas.microsoft.com/office/drawing/2014/main" id="{A37D0554-B5D0-8B46-A015-3FC500D1B9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02" name="Rectangle 43">
              <a:extLst>
                <a:ext uri="{FF2B5EF4-FFF2-40B4-BE49-F238E27FC236}">
                  <a16:creationId xmlns:a16="http://schemas.microsoft.com/office/drawing/2014/main" id="{9DAB7CD2-A3EA-CF42-8F2A-23279578B1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03" name="Rectangle 44">
              <a:extLst>
                <a:ext uri="{FF2B5EF4-FFF2-40B4-BE49-F238E27FC236}">
                  <a16:creationId xmlns:a16="http://schemas.microsoft.com/office/drawing/2014/main" id="{B4E773AE-AFFB-DD4E-8460-95FA0B3A22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7204" name="Rectangle 45">
              <a:extLst>
                <a:ext uri="{FF2B5EF4-FFF2-40B4-BE49-F238E27FC236}">
                  <a16:creationId xmlns:a16="http://schemas.microsoft.com/office/drawing/2014/main" id="{89C13DAF-2A12-2A49-83DF-96C8B4C962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05" name="Rectangle 46">
              <a:extLst>
                <a:ext uri="{FF2B5EF4-FFF2-40B4-BE49-F238E27FC236}">
                  <a16:creationId xmlns:a16="http://schemas.microsoft.com/office/drawing/2014/main" id="{9E5444B8-BF45-DC4C-B2FF-23EB51F2D1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06" name="Rectangle 47">
              <a:extLst>
                <a:ext uri="{FF2B5EF4-FFF2-40B4-BE49-F238E27FC236}">
                  <a16:creationId xmlns:a16="http://schemas.microsoft.com/office/drawing/2014/main" id="{7C75BADF-4B93-B849-AA19-C456410572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07" name="Rectangle 48">
              <a:extLst>
                <a:ext uri="{FF2B5EF4-FFF2-40B4-BE49-F238E27FC236}">
                  <a16:creationId xmlns:a16="http://schemas.microsoft.com/office/drawing/2014/main" id="{2A18A129-565E-4149-A071-694DAB6FA1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08" name="Rectangle 49">
              <a:extLst>
                <a:ext uri="{FF2B5EF4-FFF2-40B4-BE49-F238E27FC236}">
                  <a16:creationId xmlns:a16="http://schemas.microsoft.com/office/drawing/2014/main" id="{C40B55B2-6889-624B-9CCD-8B6B731E7E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09" name="Rectangle 50">
              <a:extLst>
                <a:ext uri="{FF2B5EF4-FFF2-40B4-BE49-F238E27FC236}">
                  <a16:creationId xmlns:a16="http://schemas.microsoft.com/office/drawing/2014/main" id="{8A9B9814-6B13-B14F-AEAA-F0836AD10E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10" name="Rectangle 51">
              <a:extLst>
                <a:ext uri="{FF2B5EF4-FFF2-40B4-BE49-F238E27FC236}">
                  <a16:creationId xmlns:a16="http://schemas.microsoft.com/office/drawing/2014/main" id="{0A9CC7CD-E647-524E-8733-02AA21E2EC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7211" name="Rectangle 52">
              <a:extLst>
                <a:ext uri="{FF2B5EF4-FFF2-40B4-BE49-F238E27FC236}">
                  <a16:creationId xmlns:a16="http://schemas.microsoft.com/office/drawing/2014/main" id="{97C2BC3D-6480-9E4D-858D-24E474DAC8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12" name="Rectangle 53">
              <a:extLst>
                <a:ext uri="{FF2B5EF4-FFF2-40B4-BE49-F238E27FC236}">
                  <a16:creationId xmlns:a16="http://schemas.microsoft.com/office/drawing/2014/main" id="{6E4014C2-BE73-664A-B99E-7544755DD1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13" name="Rectangle 54">
              <a:extLst>
                <a:ext uri="{FF2B5EF4-FFF2-40B4-BE49-F238E27FC236}">
                  <a16:creationId xmlns:a16="http://schemas.microsoft.com/office/drawing/2014/main" id="{E9FCA175-40DB-B246-9C3C-B1E6652CB5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14" name="Rectangle 55">
              <a:extLst>
                <a:ext uri="{FF2B5EF4-FFF2-40B4-BE49-F238E27FC236}">
                  <a16:creationId xmlns:a16="http://schemas.microsoft.com/office/drawing/2014/main" id="{52060F81-E7E5-1843-B845-C82DBC2B9F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15" name="Rectangle 56">
              <a:extLst>
                <a:ext uri="{FF2B5EF4-FFF2-40B4-BE49-F238E27FC236}">
                  <a16:creationId xmlns:a16="http://schemas.microsoft.com/office/drawing/2014/main" id="{C317481D-10B4-A143-8376-91F541119B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16" name="Rectangle 57">
              <a:extLst>
                <a:ext uri="{FF2B5EF4-FFF2-40B4-BE49-F238E27FC236}">
                  <a16:creationId xmlns:a16="http://schemas.microsoft.com/office/drawing/2014/main" id="{9F46720B-C9F1-F241-9788-A2C18DD85C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17" name="Rectangle 58">
              <a:extLst>
                <a:ext uri="{FF2B5EF4-FFF2-40B4-BE49-F238E27FC236}">
                  <a16:creationId xmlns:a16="http://schemas.microsoft.com/office/drawing/2014/main" id="{2CE92FAD-46CA-1C4E-A84F-D767108EA3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18" name="Rectangle 59">
              <a:extLst>
                <a:ext uri="{FF2B5EF4-FFF2-40B4-BE49-F238E27FC236}">
                  <a16:creationId xmlns:a16="http://schemas.microsoft.com/office/drawing/2014/main" id="{DB9ADA78-B6FA-1140-B862-E2523B3062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19" name="Rectangle 60">
              <a:extLst>
                <a:ext uri="{FF2B5EF4-FFF2-40B4-BE49-F238E27FC236}">
                  <a16:creationId xmlns:a16="http://schemas.microsoft.com/office/drawing/2014/main" id="{5D7EC362-ED8F-2E41-8845-25246EC554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20" name="Rectangle 61">
              <a:extLst>
                <a:ext uri="{FF2B5EF4-FFF2-40B4-BE49-F238E27FC236}">
                  <a16:creationId xmlns:a16="http://schemas.microsoft.com/office/drawing/2014/main" id="{2A0FE696-DD85-7C44-907E-AE63F88923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7221" name="Rectangle 62">
              <a:extLst>
                <a:ext uri="{FF2B5EF4-FFF2-40B4-BE49-F238E27FC236}">
                  <a16:creationId xmlns:a16="http://schemas.microsoft.com/office/drawing/2014/main" id="{C4FD746F-FB42-3E41-B4A0-D63BD146BC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22" name="Rectangle 63">
              <a:extLst>
                <a:ext uri="{FF2B5EF4-FFF2-40B4-BE49-F238E27FC236}">
                  <a16:creationId xmlns:a16="http://schemas.microsoft.com/office/drawing/2014/main" id="{7C18E8C8-9BC3-234E-A944-FC9D495A97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23" name="Rectangle 64">
              <a:extLst>
                <a:ext uri="{FF2B5EF4-FFF2-40B4-BE49-F238E27FC236}">
                  <a16:creationId xmlns:a16="http://schemas.microsoft.com/office/drawing/2014/main" id="{C936FD56-7FBC-AA46-9DF8-BDC80B3913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24" name="Rectangle 65">
              <a:extLst>
                <a:ext uri="{FF2B5EF4-FFF2-40B4-BE49-F238E27FC236}">
                  <a16:creationId xmlns:a16="http://schemas.microsoft.com/office/drawing/2014/main" id="{A75832EA-E0FB-E547-A2CC-79FAB126EB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25" name="Rectangle 66">
              <a:extLst>
                <a:ext uri="{FF2B5EF4-FFF2-40B4-BE49-F238E27FC236}">
                  <a16:creationId xmlns:a16="http://schemas.microsoft.com/office/drawing/2014/main" id="{68B8C3F2-8241-3E41-BE49-17F27C704F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26" name="Rectangle 67">
              <a:extLst>
                <a:ext uri="{FF2B5EF4-FFF2-40B4-BE49-F238E27FC236}">
                  <a16:creationId xmlns:a16="http://schemas.microsoft.com/office/drawing/2014/main" id="{C903C24F-F9E7-CC4F-8B17-2C2BBA0247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27" name="Rectangle 68">
              <a:extLst>
                <a:ext uri="{FF2B5EF4-FFF2-40B4-BE49-F238E27FC236}">
                  <a16:creationId xmlns:a16="http://schemas.microsoft.com/office/drawing/2014/main" id="{6990D2B5-2992-3B4F-A6BD-DB4D48F5AB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28" name="Rectangle 69">
              <a:extLst>
                <a:ext uri="{FF2B5EF4-FFF2-40B4-BE49-F238E27FC236}">
                  <a16:creationId xmlns:a16="http://schemas.microsoft.com/office/drawing/2014/main" id="{6E3AF3F1-3D88-A14E-B5F9-EA27130018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29" name="Rectangle 70">
              <a:extLst>
                <a:ext uri="{FF2B5EF4-FFF2-40B4-BE49-F238E27FC236}">
                  <a16:creationId xmlns:a16="http://schemas.microsoft.com/office/drawing/2014/main" id="{1510BAE8-567C-3443-BDFE-736B86324A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30" name="Rectangle 71">
              <a:extLst>
                <a:ext uri="{FF2B5EF4-FFF2-40B4-BE49-F238E27FC236}">
                  <a16:creationId xmlns:a16="http://schemas.microsoft.com/office/drawing/2014/main" id="{9BC2CD81-C7EB-4448-99E4-148D78BE7C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7231" name="Rectangle 72">
              <a:extLst>
                <a:ext uri="{FF2B5EF4-FFF2-40B4-BE49-F238E27FC236}">
                  <a16:creationId xmlns:a16="http://schemas.microsoft.com/office/drawing/2014/main" id="{7786C097-CC4F-A54D-B793-26653CE90D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32" name="Rectangle 73">
              <a:extLst>
                <a:ext uri="{FF2B5EF4-FFF2-40B4-BE49-F238E27FC236}">
                  <a16:creationId xmlns:a16="http://schemas.microsoft.com/office/drawing/2014/main" id="{8A16A4D7-3B1E-D84A-B1FD-7F58FB5460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33" name="Rectangle 74">
              <a:extLst>
                <a:ext uri="{FF2B5EF4-FFF2-40B4-BE49-F238E27FC236}">
                  <a16:creationId xmlns:a16="http://schemas.microsoft.com/office/drawing/2014/main" id="{18158070-A3AC-3543-8DF1-B444AD2D3B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34" name="Rectangle 75">
              <a:extLst>
                <a:ext uri="{FF2B5EF4-FFF2-40B4-BE49-F238E27FC236}">
                  <a16:creationId xmlns:a16="http://schemas.microsoft.com/office/drawing/2014/main" id="{6B9A1DD3-3FC6-5244-8E12-05D3452BF9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35" name="Rectangle 76">
              <a:extLst>
                <a:ext uri="{FF2B5EF4-FFF2-40B4-BE49-F238E27FC236}">
                  <a16:creationId xmlns:a16="http://schemas.microsoft.com/office/drawing/2014/main" id="{F55EC717-7596-C843-9F09-F5A73A09E5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36" name="Rectangle 77">
              <a:extLst>
                <a:ext uri="{FF2B5EF4-FFF2-40B4-BE49-F238E27FC236}">
                  <a16:creationId xmlns:a16="http://schemas.microsoft.com/office/drawing/2014/main" id="{B35A2B88-2DB2-CD49-A04D-235AA873C5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237" name="Rectangle 78">
              <a:extLst>
                <a:ext uri="{FF2B5EF4-FFF2-40B4-BE49-F238E27FC236}">
                  <a16:creationId xmlns:a16="http://schemas.microsoft.com/office/drawing/2014/main" id="{6690EF2B-C247-8441-9313-4B7A17F074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38" name="Rectangle 79">
              <a:extLst>
                <a:ext uri="{FF2B5EF4-FFF2-40B4-BE49-F238E27FC236}">
                  <a16:creationId xmlns:a16="http://schemas.microsoft.com/office/drawing/2014/main" id="{B48C1910-23D4-7B47-9C35-FFD5BF05B8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239" name="Rectangle 80">
              <a:extLst>
                <a:ext uri="{FF2B5EF4-FFF2-40B4-BE49-F238E27FC236}">
                  <a16:creationId xmlns:a16="http://schemas.microsoft.com/office/drawing/2014/main" id="{02D09B6D-B0D0-BF41-817E-F4BF7A0227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40" name="Rectangle 81">
              <a:extLst>
                <a:ext uri="{FF2B5EF4-FFF2-40B4-BE49-F238E27FC236}">
                  <a16:creationId xmlns:a16="http://schemas.microsoft.com/office/drawing/2014/main" id="{63384C83-6EB8-254E-9929-68D36420D5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7241" name="Rectangle 82">
              <a:extLst>
                <a:ext uri="{FF2B5EF4-FFF2-40B4-BE49-F238E27FC236}">
                  <a16:creationId xmlns:a16="http://schemas.microsoft.com/office/drawing/2014/main" id="{479D6974-CE85-C043-A52E-CAB70ED5AC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42" name="Rectangle 83">
              <a:extLst>
                <a:ext uri="{FF2B5EF4-FFF2-40B4-BE49-F238E27FC236}">
                  <a16:creationId xmlns:a16="http://schemas.microsoft.com/office/drawing/2014/main" id="{C509257D-5D25-854C-AF13-9EDE7BD84E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243" name="Rectangle 84">
              <a:extLst>
                <a:ext uri="{FF2B5EF4-FFF2-40B4-BE49-F238E27FC236}">
                  <a16:creationId xmlns:a16="http://schemas.microsoft.com/office/drawing/2014/main" id="{9E210072-3D77-6F42-A6A8-13EF664206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7106" name="Rectangle 2">
            <a:extLst>
              <a:ext uri="{FF2B5EF4-FFF2-40B4-BE49-F238E27FC236}">
                <a16:creationId xmlns:a16="http://schemas.microsoft.com/office/drawing/2014/main" id="{1903AC19-F7CD-A646-ABCA-A5A3F0818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7107" name="Group 93">
            <a:extLst>
              <a:ext uri="{FF2B5EF4-FFF2-40B4-BE49-F238E27FC236}">
                <a16:creationId xmlns:a16="http://schemas.microsoft.com/office/drawing/2014/main" id="{354E92DD-C6E8-E740-A2AC-C0E4134FA9C1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7112" name="Rectangle 85">
              <a:extLst>
                <a:ext uri="{FF2B5EF4-FFF2-40B4-BE49-F238E27FC236}">
                  <a16:creationId xmlns:a16="http://schemas.microsoft.com/office/drawing/2014/main" id="{B4D48AFB-2682-7146-971C-28EB9901C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3" name="Rectangle 86">
              <a:extLst>
                <a:ext uri="{FF2B5EF4-FFF2-40B4-BE49-F238E27FC236}">
                  <a16:creationId xmlns:a16="http://schemas.microsoft.com/office/drawing/2014/main" id="{F8D458F0-B05A-4546-AFBE-1A2B6BD43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4" name="Rectangle 88">
              <a:extLst>
                <a:ext uri="{FF2B5EF4-FFF2-40B4-BE49-F238E27FC236}">
                  <a16:creationId xmlns:a16="http://schemas.microsoft.com/office/drawing/2014/main" id="{EB1A9D99-5EB1-0643-97F4-4A29B8417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5" name="Rectangle 89">
              <a:extLst>
                <a:ext uri="{FF2B5EF4-FFF2-40B4-BE49-F238E27FC236}">
                  <a16:creationId xmlns:a16="http://schemas.microsoft.com/office/drawing/2014/main" id="{14B1784A-1507-244C-A6CD-06BE3CA4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7116" name="Rectangle 90">
              <a:extLst>
                <a:ext uri="{FF2B5EF4-FFF2-40B4-BE49-F238E27FC236}">
                  <a16:creationId xmlns:a16="http://schemas.microsoft.com/office/drawing/2014/main" id="{AFB0E5B6-E972-A84C-A384-A80E41891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7" name="Rectangle 91">
              <a:extLst>
                <a:ext uri="{FF2B5EF4-FFF2-40B4-BE49-F238E27FC236}">
                  <a16:creationId xmlns:a16="http://schemas.microsoft.com/office/drawing/2014/main" id="{851F437F-435C-EE4E-B6F9-577CD51A4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7118" name="Rectangle 92">
              <a:extLst>
                <a:ext uri="{FF2B5EF4-FFF2-40B4-BE49-F238E27FC236}">
                  <a16:creationId xmlns:a16="http://schemas.microsoft.com/office/drawing/2014/main" id="{4F37EEA3-5ED4-4146-83B3-14A814542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19" name="Rectangle 93">
              <a:extLst>
                <a:ext uri="{FF2B5EF4-FFF2-40B4-BE49-F238E27FC236}">
                  <a16:creationId xmlns:a16="http://schemas.microsoft.com/office/drawing/2014/main" id="{C550A2F8-8DAA-114A-A887-74DF23A3B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20" name="Rectangle 94">
              <a:extLst>
                <a:ext uri="{FF2B5EF4-FFF2-40B4-BE49-F238E27FC236}">
                  <a16:creationId xmlns:a16="http://schemas.microsoft.com/office/drawing/2014/main" id="{E5E36456-BB56-B84A-916E-5665E5D11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21" name="Rectangle 95">
              <a:extLst>
                <a:ext uri="{FF2B5EF4-FFF2-40B4-BE49-F238E27FC236}">
                  <a16:creationId xmlns:a16="http://schemas.microsoft.com/office/drawing/2014/main" id="{67965713-8F3E-F146-966A-3BC735784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7122" name="Rectangle 96">
              <a:extLst>
                <a:ext uri="{FF2B5EF4-FFF2-40B4-BE49-F238E27FC236}">
                  <a16:creationId xmlns:a16="http://schemas.microsoft.com/office/drawing/2014/main" id="{B6FFBCAC-30E7-2344-878B-2B6CAD203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23" name="Rectangle 97">
              <a:extLst>
                <a:ext uri="{FF2B5EF4-FFF2-40B4-BE49-F238E27FC236}">
                  <a16:creationId xmlns:a16="http://schemas.microsoft.com/office/drawing/2014/main" id="{3618C84C-FF3F-D749-8ED9-ECFA72011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7124" name="Rectangle 98">
              <a:extLst>
                <a:ext uri="{FF2B5EF4-FFF2-40B4-BE49-F238E27FC236}">
                  <a16:creationId xmlns:a16="http://schemas.microsoft.com/office/drawing/2014/main" id="{AD7C66E4-AA7C-834E-8132-4784768CC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7125" name="Rectangle 99">
              <a:extLst>
                <a:ext uri="{FF2B5EF4-FFF2-40B4-BE49-F238E27FC236}">
                  <a16:creationId xmlns:a16="http://schemas.microsoft.com/office/drawing/2014/main" id="{694A8C58-8699-D54C-8CCE-BB6EE5A05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7126" name="Rectangle 100">
              <a:extLst>
                <a:ext uri="{FF2B5EF4-FFF2-40B4-BE49-F238E27FC236}">
                  <a16:creationId xmlns:a16="http://schemas.microsoft.com/office/drawing/2014/main" id="{624B1D93-C02A-0447-8FC5-6DBEB2C83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7127" name="Rectangle 101">
              <a:extLst>
                <a:ext uri="{FF2B5EF4-FFF2-40B4-BE49-F238E27FC236}">
                  <a16:creationId xmlns:a16="http://schemas.microsoft.com/office/drawing/2014/main" id="{A470F339-0138-854A-9E06-8F2F70CDD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7128" name="Rectangle 102">
              <a:extLst>
                <a:ext uri="{FF2B5EF4-FFF2-40B4-BE49-F238E27FC236}">
                  <a16:creationId xmlns:a16="http://schemas.microsoft.com/office/drawing/2014/main" id="{5572F8E5-FA44-3F41-856F-466069B96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7129" name="Rectangle 103">
              <a:extLst>
                <a:ext uri="{FF2B5EF4-FFF2-40B4-BE49-F238E27FC236}">
                  <a16:creationId xmlns:a16="http://schemas.microsoft.com/office/drawing/2014/main" id="{57DF1431-2BEA-754A-901B-EA2E5C259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0" name="Rectangle 104">
              <a:extLst>
                <a:ext uri="{FF2B5EF4-FFF2-40B4-BE49-F238E27FC236}">
                  <a16:creationId xmlns:a16="http://schemas.microsoft.com/office/drawing/2014/main" id="{B8403945-AA14-5544-A718-9D0A2AD37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7131" name="Rectangle 105">
              <a:extLst>
                <a:ext uri="{FF2B5EF4-FFF2-40B4-BE49-F238E27FC236}">
                  <a16:creationId xmlns:a16="http://schemas.microsoft.com/office/drawing/2014/main" id="{79DBAE5F-E0C9-5B4D-99E0-DE3BA6E85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2" name="Rectangle 106">
              <a:extLst>
                <a:ext uri="{FF2B5EF4-FFF2-40B4-BE49-F238E27FC236}">
                  <a16:creationId xmlns:a16="http://schemas.microsoft.com/office/drawing/2014/main" id="{46318112-3F04-1247-884D-B51AD5235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3" name="Rectangle 107">
              <a:extLst>
                <a:ext uri="{FF2B5EF4-FFF2-40B4-BE49-F238E27FC236}">
                  <a16:creationId xmlns:a16="http://schemas.microsoft.com/office/drawing/2014/main" id="{A0D9C1D6-C10F-954A-A4D5-E33703A4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4" name="Rectangle 108">
              <a:extLst>
                <a:ext uri="{FF2B5EF4-FFF2-40B4-BE49-F238E27FC236}">
                  <a16:creationId xmlns:a16="http://schemas.microsoft.com/office/drawing/2014/main" id="{0543D0F4-1BFC-544B-A3B1-D4EADE73F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7135" name="Rectangle 109">
              <a:extLst>
                <a:ext uri="{FF2B5EF4-FFF2-40B4-BE49-F238E27FC236}">
                  <a16:creationId xmlns:a16="http://schemas.microsoft.com/office/drawing/2014/main" id="{8527FB84-0A67-054C-8225-13125D69F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6" name="Rectangle 110">
              <a:extLst>
                <a:ext uri="{FF2B5EF4-FFF2-40B4-BE49-F238E27FC236}">
                  <a16:creationId xmlns:a16="http://schemas.microsoft.com/office/drawing/2014/main" id="{062FCFF0-76E5-0746-945F-619727F42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37" name="Rectangle 111">
              <a:extLst>
                <a:ext uri="{FF2B5EF4-FFF2-40B4-BE49-F238E27FC236}">
                  <a16:creationId xmlns:a16="http://schemas.microsoft.com/office/drawing/2014/main" id="{35D2B80F-1C49-9649-87C5-A652894F9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38" name="Rectangle 112">
              <a:extLst>
                <a:ext uri="{FF2B5EF4-FFF2-40B4-BE49-F238E27FC236}">
                  <a16:creationId xmlns:a16="http://schemas.microsoft.com/office/drawing/2014/main" id="{B42348A3-BB1B-5146-8D8E-DCC3BD13C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39" name="Rectangle 113">
              <a:extLst>
                <a:ext uri="{FF2B5EF4-FFF2-40B4-BE49-F238E27FC236}">
                  <a16:creationId xmlns:a16="http://schemas.microsoft.com/office/drawing/2014/main" id="{6D11BA34-8D0C-C24A-A14D-9D7C39F09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7140" name="Rectangle 114">
              <a:extLst>
                <a:ext uri="{FF2B5EF4-FFF2-40B4-BE49-F238E27FC236}">
                  <a16:creationId xmlns:a16="http://schemas.microsoft.com/office/drawing/2014/main" id="{8956658B-620D-814D-B804-E6D64A7AE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1" name="Rectangle 115">
              <a:extLst>
                <a:ext uri="{FF2B5EF4-FFF2-40B4-BE49-F238E27FC236}">
                  <a16:creationId xmlns:a16="http://schemas.microsoft.com/office/drawing/2014/main" id="{D6BD7ACD-2ED9-1040-9FEA-13A7F4FBB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2" name="Rectangle 117">
              <a:extLst>
                <a:ext uri="{FF2B5EF4-FFF2-40B4-BE49-F238E27FC236}">
                  <a16:creationId xmlns:a16="http://schemas.microsoft.com/office/drawing/2014/main" id="{1206F116-677C-7743-B22E-521D40D90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3" name="Rectangle 118">
              <a:extLst>
                <a:ext uri="{FF2B5EF4-FFF2-40B4-BE49-F238E27FC236}">
                  <a16:creationId xmlns:a16="http://schemas.microsoft.com/office/drawing/2014/main" id="{4FCB224E-65B7-0A46-B788-496251DA3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7144" name="Rectangle 119">
              <a:extLst>
                <a:ext uri="{FF2B5EF4-FFF2-40B4-BE49-F238E27FC236}">
                  <a16:creationId xmlns:a16="http://schemas.microsoft.com/office/drawing/2014/main" id="{87A688D3-A488-7D42-9AC3-0F077D027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45" name="Rectangle 120">
              <a:extLst>
                <a:ext uri="{FF2B5EF4-FFF2-40B4-BE49-F238E27FC236}">
                  <a16:creationId xmlns:a16="http://schemas.microsoft.com/office/drawing/2014/main" id="{16B067A6-D327-4A46-8C37-FB00CF578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6" name="Rectangle 121">
              <a:extLst>
                <a:ext uri="{FF2B5EF4-FFF2-40B4-BE49-F238E27FC236}">
                  <a16:creationId xmlns:a16="http://schemas.microsoft.com/office/drawing/2014/main" id="{BEC122A9-2B16-6746-9E6D-35681AFBF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7147" name="Rectangle 122">
              <a:extLst>
                <a:ext uri="{FF2B5EF4-FFF2-40B4-BE49-F238E27FC236}">
                  <a16:creationId xmlns:a16="http://schemas.microsoft.com/office/drawing/2014/main" id="{3F8B44E7-8A19-DB40-897C-F2F0F6ACE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8" name="Rectangle 123">
              <a:extLst>
                <a:ext uri="{FF2B5EF4-FFF2-40B4-BE49-F238E27FC236}">
                  <a16:creationId xmlns:a16="http://schemas.microsoft.com/office/drawing/2014/main" id="{5A91EABC-CDEF-A540-BC78-15E28CCC8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49" name="Rectangle 125">
              <a:extLst>
                <a:ext uri="{FF2B5EF4-FFF2-40B4-BE49-F238E27FC236}">
                  <a16:creationId xmlns:a16="http://schemas.microsoft.com/office/drawing/2014/main" id="{FC640198-7E74-0945-8A38-47F746B68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0" name="Rectangle 126">
              <a:extLst>
                <a:ext uri="{FF2B5EF4-FFF2-40B4-BE49-F238E27FC236}">
                  <a16:creationId xmlns:a16="http://schemas.microsoft.com/office/drawing/2014/main" id="{1E94D0DB-3034-BA49-9006-32C2D4815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7151" name="Rectangle 127">
              <a:extLst>
                <a:ext uri="{FF2B5EF4-FFF2-40B4-BE49-F238E27FC236}">
                  <a16:creationId xmlns:a16="http://schemas.microsoft.com/office/drawing/2014/main" id="{B41D0AE1-C489-8440-9123-CBA2CDA24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52" name="Rectangle 128">
              <a:extLst>
                <a:ext uri="{FF2B5EF4-FFF2-40B4-BE49-F238E27FC236}">
                  <a16:creationId xmlns:a16="http://schemas.microsoft.com/office/drawing/2014/main" id="{B135E961-B0E7-9A4C-BBE6-49C2C045D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3" name="Rectangle 129">
              <a:extLst>
                <a:ext uri="{FF2B5EF4-FFF2-40B4-BE49-F238E27FC236}">
                  <a16:creationId xmlns:a16="http://schemas.microsoft.com/office/drawing/2014/main" id="{25DB8AE5-1BC0-3A40-9616-466C56EF5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7154" name="Rectangle 130">
              <a:extLst>
                <a:ext uri="{FF2B5EF4-FFF2-40B4-BE49-F238E27FC236}">
                  <a16:creationId xmlns:a16="http://schemas.microsoft.com/office/drawing/2014/main" id="{6570242A-E4F3-E747-8742-095056A95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5" name="Rectangle 131">
              <a:extLst>
                <a:ext uri="{FF2B5EF4-FFF2-40B4-BE49-F238E27FC236}">
                  <a16:creationId xmlns:a16="http://schemas.microsoft.com/office/drawing/2014/main" id="{B5B2C430-6AB0-0545-8490-9C3508BAD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6" name="Rectangle 133">
              <a:extLst>
                <a:ext uri="{FF2B5EF4-FFF2-40B4-BE49-F238E27FC236}">
                  <a16:creationId xmlns:a16="http://schemas.microsoft.com/office/drawing/2014/main" id="{5427BE21-C3CB-D149-9484-013309E63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57" name="Rectangle 134">
              <a:extLst>
                <a:ext uri="{FF2B5EF4-FFF2-40B4-BE49-F238E27FC236}">
                  <a16:creationId xmlns:a16="http://schemas.microsoft.com/office/drawing/2014/main" id="{B2A10872-23C7-4447-A872-1D292E8E9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7158" name="Rectangle 135">
              <a:extLst>
                <a:ext uri="{FF2B5EF4-FFF2-40B4-BE49-F238E27FC236}">
                  <a16:creationId xmlns:a16="http://schemas.microsoft.com/office/drawing/2014/main" id="{B08C83D7-AA04-CC48-827E-217CBA951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7159" name="Rectangle 136">
              <a:extLst>
                <a:ext uri="{FF2B5EF4-FFF2-40B4-BE49-F238E27FC236}">
                  <a16:creationId xmlns:a16="http://schemas.microsoft.com/office/drawing/2014/main" id="{51F031E6-1440-B44F-BD87-E7A2F082A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0" name="Rectangle 137">
              <a:extLst>
                <a:ext uri="{FF2B5EF4-FFF2-40B4-BE49-F238E27FC236}">
                  <a16:creationId xmlns:a16="http://schemas.microsoft.com/office/drawing/2014/main" id="{6A02D5BD-80E9-9D44-82DF-C60334B7E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7161" name="Rectangle 138">
              <a:extLst>
                <a:ext uri="{FF2B5EF4-FFF2-40B4-BE49-F238E27FC236}">
                  <a16:creationId xmlns:a16="http://schemas.microsoft.com/office/drawing/2014/main" id="{94A047CB-3D38-974D-8629-FFCB872FA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7162" name="Rectangle 139">
              <a:extLst>
                <a:ext uri="{FF2B5EF4-FFF2-40B4-BE49-F238E27FC236}">
                  <a16:creationId xmlns:a16="http://schemas.microsoft.com/office/drawing/2014/main" id="{3F231324-6897-2A40-9927-99880631E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7108" name="Rectangle 148">
            <a:extLst>
              <a:ext uri="{FF2B5EF4-FFF2-40B4-BE49-F238E27FC236}">
                <a16:creationId xmlns:a16="http://schemas.microsoft.com/office/drawing/2014/main" id="{41ECF176-BC9C-9C42-9707-EFAD918AE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2133600"/>
            <a:ext cx="893762" cy="20447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09" name="Rectangle 154">
            <a:extLst>
              <a:ext uri="{FF2B5EF4-FFF2-40B4-BE49-F238E27FC236}">
                <a16:creationId xmlns:a16="http://schemas.microsoft.com/office/drawing/2014/main" id="{BDDEE915-EC5F-CD4E-8726-1DDB831A3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133600"/>
            <a:ext cx="906462" cy="24511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7110" name="Rectangle 141">
            <a:extLst>
              <a:ext uri="{FF2B5EF4-FFF2-40B4-BE49-F238E27FC236}">
                <a16:creationId xmlns:a16="http://schemas.microsoft.com/office/drawing/2014/main" id="{784DD339-F274-DA4C-BF98-A403537BD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7111" name="Rectangle 87">
            <a:extLst>
              <a:ext uri="{FF2B5EF4-FFF2-40B4-BE49-F238E27FC236}">
                <a16:creationId xmlns:a16="http://schemas.microsoft.com/office/drawing/2014/main" id="{CCF8A35D-DAD6-364E-B48C-9F47A669E21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C370DBFD-6FEC-0D4F-90AD-7503946EA1EA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8188" name="Rectangle 4">
              <a:extLst>
                <a:ext uri="{FF2B5EF4-FFF2-40B4-BE49-F238E27FC236}">
                  <a16:creationId xmlns:a16="http://schemas.microsoft.com/office/drawing/2014/main" id="{48FBD252-E760-8647-BCAB-CB5BC05EE6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9" name="Rectangle 5">
              <a:extLst>
                <a:ext uri="{FF2B5EF4-FFF2-40B4-BE49-F238E27FC236}">
                  <a16:creationId xmlns:a16="http://schemas.microsoft.com/office/drawing/2014/main" id="{77E67C67-475B-2D4B-870D-8D62B40F3B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0" name="Rectangle 6">
              <a:extLst>
                <a:ext uri="{FF2B5EF4-FFF2-40B4-BE49-F238E27FC236}">
                  <a16:creationId xmlns:a16="http://schemas.microsoft.com/office/drawing/2014/main" id="{E4B9F00D-ED20-7148-B011-14E8B33787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1" name="Rectangle 7">
              <a:extLst>
                <a:ext uri="{FF2B5EF4-FFF2-40B4-BE49-F238E27FC236}">
                  <a16:creationId xmlns:a16="http://schemas.microsoft.com/office/drawing/2014/main" id="{05C50AEE-AC1B-5F40-9DB2-DB440B2AD1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2" name="Rectangle 8">
              <a:extLst>
                <a:ext uri="{FF2B5EF4-FFF2-40B4-BE49-F238E27FC236}">
                  <a16:creationId xmlns:a16="http://schemas.microsoft.com/office/drawing/2014/main" id="{A0FB4E3B-8899-9646-B613-CB7FF46396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8193" name="Rectangle 9">
              <a:extLst>
                <a:ext uri="{FF2B5EF4-FFF2-40B4-BE49-F238E27FC236}">
                  <a16:creationId xmlns:a16="http://schemas.microsoft.com/office/drawing/2014/main" id="{F0E728F1-0689-284F-9DA8-F757590878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4" name="Rectangle 10">
              <a:extLst>
                <a:ext uri="{FF2B5EF4-FFF2-40B4-BE49-F238E27FC236}">
                  <a16:creationId xmlns:a16="http://schemas.microsoft.com/office/drawing/2014/main" id="{AEFA7A10-2323-2343-A194-4099E190A8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5" name="Rectangle 11">
              <a:extLst>
                <a:ext uri="{FF2B5EF4-FFF2-40B4-BE49-F238E27FC236}">
                  <a16:creationId xmlns:a16="http://schemas.microsoft.com/office/drawing/2014/main" id="{8E241468-4B8B-2344-AEFA-E9621ACD12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6" name="Rectangle 12">
              <a:extLst>
                <a:ext uri="{FF2B5EF4-FFF2-40B4-BE49-F238E27FC236}">
                  <a16:creationId xmlns:a16="http://schemas.microsoft.com/office/drawing/2014/main" id="{B78198CF-89C1-C041-B431-613BA97BB4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7" name="Rectangle 13">
              <a:extLst>
                <a:ext uri="{FF2B5EF4-FFF2-40B4-BE49-F238E27FC236}">
                  <a16:creationId xmlns:a16="http://schemas.microsoft.com/office/drawing/2014/main" id="{826F5FA7-FA1A-3A49-9AA5-C167C9CD54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8198" name="Rectangle 14">
              <a:extLst>
                <a:ext uri="{FF2B5EF4-FFF2-40B4-BE49-F238E27FC236}">
                  <a16:creationId xmlns:a16="http://schemas.microsoft.com/office/drawing/2014/main" id="{9EEF47D5-87B1-C84B-BDC1-970830D1F6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99" name="Rectangle 15">
              <a:extLst>
                <a:ext uri="{FF2B5EF4-FFF2-40B4-BE49-F238E27FC236}">
                  <a16:creationId xmlns:a16="http://schemas.microsoft.com/office/drawing/2014/main" id="{7E1C1FBD-846F-474A-881D-5907F4EA20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8200" name="Rectangle 16">
              <a:extLst>
                <a:ext uri="{FF2B5EF4-FFF2-40B4-BE49-F238E27FC236}">
                  <a16:creationId xmlns:a16="http://schemas.microsoft.com/office/drawing/2014/main" id="{71373276-2017-EE41-823E-A6D549FE72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8201" name="Rectangle 17">
              <a:extLst>
                <a:ext uri="{FF2B5EF4-FFF2-40B4-BE49-F238E27FC236}">
                  <a16:creationId xmlns:a16="http://schemas.microsoft.com/office/drawing/2014/main" id="{33C3C6FF-676A-8A46-9FFC-51CC635C36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8202" name="Rectangle 18">
              <a:extLst>
                <a:ext uri="{FF2B5EF4-FFF2-40B4-BE49-F238E27FC236}">
                  <a16:creationId xmlns:a16="http://schemas.microsoft.com/office/drawing/2014/main" id="{2099ED62-9FC3-5C4D-93CA-AEA057852D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03" name="Rectangle 19">
              <a:extLst>
                <a:ext uri="{FF2B5EF4-FFF2-40B4-BE49-F238E27FC236}">
                  <a16:creationId xmlns:a16="http://schemas.microsoft.com/office/drawing/2014/main" id="{5E79ECFF-6391-5D41-BE1C-97E32BFDCC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8204" name="Rectangle 20">
              <a:extLst>
                <a:ext uri="{FF2B5EF4-FFF2-40B4-BE49-F238E27FC236}">
                  <a16:creationId xmlns:a16="http://schemas.microsoft.com/office/drawing/2014/main" id="{F0A69B98-0C83-7D44-90A0-EAA8C1AE7A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8205" name="Rectangle 21">
              <a:extLst>
                <a:ext uri="{FF2B5EF4-FFF2-40B4-BE49-F238E27FC236}">
                  <a16:creationId xmlns:a16="http://schemas.microsoft.com/office/drawing/2014/main" id="{7547223F-9B35-BC46-813B-32435AC0A5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06" name="Rectangle 22">
              <a:extLst>
                <a:ext uri="{FF2B5EF4-FFF2-40B4-BE49-F238E27FC236}">
                  <a16:creationId xmlns:a16="http://schemas.microsoft.com/office/drawing/2014/main" id="{C3F56F9D-9A48-C84C-B0E7-8CDE8863E9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07" name="Rectangle 23">
              <a:extLst>
                <a:ext uri="{FF2B5EF4-FFF2-40B4-BE49-F238E27FC236}">
                  <a16:creationId xmlns:a16="http://schemas.microsoft.com/office/drawing/2014/main" id="{303C0511-C3E5-434C-B6BF-04B28E2317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08" name="Rectangle 24">
              <a:extLst>
                <a:ext uri="{FF2B5EF4-FFF2-40B4-BE49-F238E27FC236}">
                  <a16:creationId xmlns:a16="http://schemas.microsoft.com/office/drawing/2014/main" id="{F5C8887B-B977-2F4A-BE0F-82AD0D8B6D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09" name="Rectangle 25">
              <a:extLst>
                <a:ext uri="{FF2B5EF4-FFF2-40B4-BE49-F238E27FC236}">
                  <a16:creationId xmlns:a16="http://schemas.microsoft.com/office/drawing/2014/main" id="{74335673-CDAF-B74D-A1A4-50A02077CE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10" name="Rectangle 26">
              <a:extLst>
                <a:ext uri="{FF2B5EF4-FFF2-40B4-BE49-F238E27FC236}">
                  <a16:creationId xmlns:a16="http://schemas.microsoft.com/office/drawing/2014/main" id="{A17ACF64-5AFF-B441-BDAE-ECE263DE2C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8211" name="Rectangle 27">
              <a:extLst>
                <a:ext uri="{FF2B5EF4-FFF2-40B4-BE49-F238E27FC236}">
                  <a16:creationId xmlns:a16="http://schemas.microsoft.com/office/drawing/2014/main" id="{91292B4C-7DE0-934E-8F78-D4A7EEF74C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12" name="Rectangle 28">
              <a:extLst>
                <a:ext uri="{FF2B5EF4-FFF2-40B4-BE49-F238E27FC236}">
                  <a16:creationId xmlns:a16="http://schemas.microsoft.com/office/drawing/2014/main" id="{0D8FC1B3-3CA1-9448-A2F5-678E5E14C9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8213" name="Rectangle 29">
              <a:extLst>
                <a:ext uri="{FF2B5EF4-FFF2-40B4-BE49-F238E27FC236}">
                  <a16:creationId xmlns:a16="http://schemas.microsoft.com/office/drawing/2014/main" id="{1CC4124B-5EBC-8645-B46E-B4F5D09B85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14" name="Rectangle 30">
              <a:extLst>
                <a:ext uri="{FF2B5EF4-FFF2-40B4-BE49-F238E27FC236}">
                  <a16:creationId xmlns:a16="http://schemas.microsoft.com/office/drawing/2014/main" id="{00843108-B0CF-C147-97B9-AB63545661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15" name="Rectangle 31">
              <a:extLst>
                <a:ext uri="{FF2B5EF4-FFF2-40B4-BE49-F238E27FC236}">
                  <a16:creationId xmlns:a16="http://schemas.microsoft.com/office/drawing/2014/main" id="{9B141D28-8FF3-494D-8B5A-1E7D4F40D5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16" name="Rectangle 32">
              <a:extLst>
                <a:ext uri="{FF2B5EF4-FFF2-40B4-BE49-F238E27FC236}">
                  <a16:creationId xmlns:a16="http://schemas.microsoft.com/office/drawing/2014/main" id="{5EF5C6DD-484C-A04E-A570-DD594F31D8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17" name="Rectangle 33">
              <a:extLst>
                <a:ext uri="{FF2B5EF4-FFF2-40B4-BE49-F238E27FC236}">
                  <a16:creationId xmlns:a16="http://schemas.microsoft.com/office/drawing/2014/main" id="{087AAA97-EE60-6B43-BE96-5529A01517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8218" name="Rectangle 34">
              <a:extLst>
                <a:ext uri="{FF2B5EF4-FFF2-40B4-BE49-F238E27FC236}">
                  <a16:creationId xmlns:a16="http://schemas.microsoft.com/office/drawing/2014/main" id="{DB00A7E7-F0A2-9F45-B7E1-A7431CE6FC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19" name="Rectangle 35">
              <a:extLst>
                <a:ext uri="{FF2B5EF4-FFF2-40B4-BE49-F238E27FC236}">
                  <a16:creationId xmlns:a16="http://schemas.microsoft.com/office/drawing/2014/main" id="{F367416A-0FED-C441-BA75-EFC88D1209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20" name="Rectangle 36">
              <a:extLst>
                <a:ext uri="{FF2B5EF4-FFF2-40B4-BE49-F238E27FC236}">
                  <a16:creationId xmlns:a16="http://schemas.microsoft.com/office/drawing/2014/main" id="{8761AC53-AA0D-E842-9BD3-A9F105E6C6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21" name="Rectangle 37">
              <a:extLst>
                <a:ext uri="{FF2B5EF4-FFF2-40B4-BE49-F238E27FC236}">
                  <a16:creationId xmlns:a16="http://schemas.microsoft.com/office/drawing/2014/main" id="{AC7E7048-AA30-EB4B-BFEC-778D7CCCC1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8222" name="Rectangle 38">
              <a:extLst>
                <a:ext uri="{FF2B5EF4-FFF2-40B4-BE49-F238E27FC236}">
                  <a16:creationId xmlns:a16="http://schemas.microsoft.com/office/drawing/2014/main" id="{13B4002D-498E-C942-B118-B855992295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8223" name="Rectangle 39">
              <a:extLst>
                <a:ext uri="{FF2B5EF4-FFF2-40B4-BE49-F238E27FC236}">
                  <a16:creationId xmlns:a16="http://schemas.microsoft.com/office/drawing/2014/main" id="{11D77A4A-5E0D-6D41-AED9-7F0DF1C389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24" name="Rectangle 40">
              <a:extLst>
                <a:ext uri="{FF2B5EF4-FFF2-40B4-BE49-F238E27FC236}">
                  <a16:creationId xmlns:a16="http://schemas.microsoft.com/office/drawing/2014/main" id="{117B6C3C-4CD4-C74F-AC18-27EE16A9F2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25" name="Rectangle 41">
              <a:extLst>
                <a:ext uri="{FF2B5EF4-FFF2-40B4-BE49-F238E27FC236}">
                  <a16:creationId xmlns:a16="http://schemas.microsoft.com/office/drawing/2014/main" id="{FD4C52A3-35BB-2A4A-9A5B-C2A1353300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26" name="Rectangle 42">
              <a:extLst>
                <a:ext uri="{FF2B5EF4-FFF2-40B4-BE49-F238E27FC236}">
                  <a16:creationId xmlns:a16="http://schemas.microsoft.com/office/drawing/2014/main" id="{D83E2F65-A062-0843-895C-9271830C09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27" name="Rectangle 43">
              <a:extLst>
                <a:ext uri="{FF2B5EF4-FFF2-40B4-BE49-F238E27FC236}">
                  <a16:creationId xmlns:a16="http://schemas.microsoft.com/office/drawing/2014/main" id="{9F8444B2-2ECD-4F48-8C63-148623E5A4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28" name="Rectangle 44">
              <a:extLst>
                <a:ext uri="{FF2B5EF4-FFF2-40B4-BE49-F238E27FC236}">
                  <a16:creationId xmlns:a16="http://schemas.microsoft.com/office/drawing/2014/main" id="{B1860739-8367-E745-B5EA-2944084B3B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8229" name="Rectangle 45">
              <a:extLst>
                <a:ext uri="{FF2B5EF4-FFF2-40B4-BE49-F238E27FC236}">
                  <a16:creationId xmlns:a16="http://schemas.microsoft.com/office/drawing/2014/main" id="{A0C23FA8-F600-C540-8A4D-DF45C8855D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0" name="Rectangle 46">
              <a:extLst>
                <a:ext uri="{FF2B5EF4-FFF2-40B4-BE49-F238E27FC236}">
                  <a16:creationId xmlns:a16="http://schemas.microsoft.com/office/drawing/2014/main" id="{C4D2B062-EEE5-074B-BA1F-F2ECDA1F4B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31" name="Rectangle 47">
              <a:extLst>
                <a:ext uri="{FF2B5EF4-FFF2-40B4-BE49-F238E27FC236}">
                  <a16:creationId xmlns:a16="http://schemas.microsoft.com/office/drawing/2014/main" id="{59578AE2-F10F-234F-96BA-251F23C46F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2" name="Rectangle 48">
              <a:extLst>
                <a:ext uri="{FF2B5EF4-FFF2-40B4-BE49-F238E27FC236}">
                  <a16:creationId xmlns:a16="http://schemas.microsoft.com/office/drawing/2014/main" id="{CC6480DF-00B8-0B4A-98CD-357E4EF245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3" name="Rectangle 49">
              <a:extLst>
                <a:ext uri="{FF2B5EF4-FFF2-40B4-BE49-F238E27FC236}">
                  <a16:creationId xmlns:a16="http://schemas.microsoft.com/office/drawing/2014/main" id="{10EF3310-A47D-F049-8900-E93D351082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4" name="Rectangle 50">
              <a:extLst>
                <a:ext uri="{FF2B5EF4-FFF2-40B4-BE49-F238E27FC236}">
                  <a16:creationId xmlns:a16="http://schemas.microsoft.com/office/drawing/2014/main" id="{76DE2DE4-681D-9448-90EB-7106365534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35" name="Rectangle 51">
              <a:extLst>
                <a:ext uri="{FF2B5EF4-FFF2-40B4-BE49-F238E27FC236}">
                  <a16:creationId xmlns:a16="http://schemas.microsoft.com/office/drawing/2014/main" id="{44253025-1C14-F343-93AC-BE5F43FA42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8236" name="Rectangle 52">
              <a:extLst>
                <a:ext uri="{FF2B5EF4-FFF2-40B4-BE49-F238E27FC236}">
                  <a16:creationId xmlns:a16="http://schemas.microsoft.com/office/drawing/2014/main" id="{43A9CFF6-CA7A-E94C-9CF1-B8324AA20F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37" name="Rectangle 53">
              <a:extLst>
                <a:ext uri="{FF2B5EF4-FFF2-40B4-BE49-F238E27FC236}">
                  <a16:creationId xmlns:a16="http://schemas.microsoft.com/office/drawing/2014/main" id="{183E50B1-851E-EB42-AEE1-C6C6799801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38" name="Rectangle 54">
              <a:extLst>
                <a:ext uri="{FF2B5EF4-FFF2-40B4-BE49-F238E27FC236}">
                  <a16:creationId xmlns:a16="http://schemas.microsoft.com/office/drawing/2014/main" id="{FBE3BA93-5199-BE45-94AA-D8D632B05D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39" name="Rectangle 55">
              <a:extLst>
                <a:ext uri="{FF2B5EF4-FFF2-40B4-BE49-F238E27FC236}">
                  <a16:creationId xmlns:a16="http://schemas.microsoft.com/office/drawing/2014/main" id="{19E1ED33-4FF6-2648-8570-7EBE5C8517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40" name="Rectangle 56">
              <a:extLst>
                <a:ext uri="{FF2B5EF4-FFF2-40B4-BE49-F238E27FC236}">
                  <a16:creationId xmlns:a16="http://schemas.microsoft.com/office/drawing/2014/main" id="{8E14B87C-2CC0-144B-BCB2-9731C273CC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41" name="Rectangle 57">
              <a:extLst>
                <a:ext uri="{FF2B5EF4-FFF2-40B4-BE49-F238E27FC236}">
                  <a16:creationId xmlns:a16="http://schemas.microsoft.com/office/drawing/2014/main" id="{13F05109-8841-824C-A7FB-2014C41C30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42" name="Rectangle 58">
              <a:extLst>
                <a:ext uri="{FF2B5EF4-FFF2-40B4-BE49-F238E27FC236}">
                  <a16:creationId xmlns:a16="http://schemas.microsoft.com/office/drawing/2014/main" id="{ED2B5AD0-DC2F-1348-99E2-3404927EDE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43" name="Rectangle 59">
              <a:extLst>
                <a:ext uri="{FF2B5EF4-FFF2-40B4-BE49-F238E27FC236}">
                  <a16:creationId xmlns:a16="http://schemas.microsoft.com/office/drawing/2014/main" id="{B6500C5D-E371-864D-B5C1-DCEF2D5E12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44" name="Rectangle 60">
              <a:extLst>
                <a:ext uri="{FF2B5EF4-FFF2-40B4-BE49-F238E27FC236}">
                  <a16:creationId xmlns:a16="http://schemas.microsoft.com/office/drawing/2014/main" id="{4F0B511A-02E9-9C4B-9896-53C773202D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45" name="Rectangle 61">
              <a:extLst>
                <a:ext uri="{FF2B5EF4-FFF2-40B4-BE49-F238E27FC236}">
                  <a16:creationId xmlns:a16="http://schemas.microsoft.com/office/drawing/2014/main" id="{B4D8848A-5D32-D745-8139-ADE9C2E21B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8246" name="Rectangle 62">
              <a:extLst>
                <a:ext uri="{FF2B5EF4-FFF2-40B4-BE49-F238E27FC236}">
                  <a16:creationId xmlns:a16="http://schemas.microsoft.com/office/drawing/2014/main" id="{CEA1534C-DBA7-EE4D-BA69-2B1E926C17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47" name="Rectangle 63">
              <a:extLst>
                <a:ext uri="{FF2B5EF4-FFF2-40B4-BE49-F238E27FC236}">
                  <a16:creationId xmlns:a16="http://schemas.microsoft.com/office/drawing/2014/main" id="{50BA6283-1EE6-3247-9272-E5C2BF8C5D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48" name="Rectangle 64">
              <a:extLst>
                <a:ext uri="{FF2B5EF4-FFF2-40B4-BE49-F238E27FC236}">
                  <a16:creationId xmlns:a16="http://schemas.microsoft.com/office/drawing/2014/main" id="{F6256019-F0C1-994E-9E0C-4B38C1DBF4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49" name="Rectangle 65">
              <a:extLst>
                <a:ext uri="{FF2B5EF4-FFF2-40B4-BE49-F238E27FC236}">
                  <a16:creationId xmlns:a16="http://schemas.microsoft.com/office/drawing/2014/main" id="{95641FFB-A7EE-0A49-BCFD-0410822AC0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50" name="Rectangle 66">
              <a:extLst>
                <a:ext uri="{FF2B5EF4-FFF2-40B4-BE49-F238E27FC236}">
                  <a16:creationId xmlns:a16="http://schemas.microsoft.com/office/drawing/2014/main" id="{617DAB3D-76B2-D542-B9A5-0BB5FE035A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51" name="Rectangle 67">
              <a:extLst>
                <a:ext uri="{FF2B5EF4-FFF2-40B4-BE49-F238E27FC236}">
                  <a16:creationId xmlns:a16="http://schemas.microsoft.com/office/drawing/2014/main" id="{D65D4DCA-61A1-6A48-ADBD-45FE1AB004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52" name="Rectangle 68">
              <a:extLst>
                <a:ext uri="{FF2B5EF4-FFF2-40B4-BE49-F238E27FC236}">
                  <a16:creationId xmlns:a16="http://schemas.microsoft.com/office/drawing/2014/main" id="{4EDD569C-5D36-6A4C-8266-A7778F417C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53" name="Rectangle 69">
              <a:extLst>
                <a:ext uri="{FF2B5EF4-FFF2-40B4-BE49-F238E27FC236}">
                  <a16:creationId xmlns:a16="http://schemas.microsoft.com/office/drawing/2014/main" id="{E960F877-63C1-0C47-BBD5-93BB3A490C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54" name="Rectangle 70">
              <a:extLst>
                <a:ext uri="{FF2B5EF4-FFF2-40B4-BE49-F238E27FC236}">
                  <a16:creationId xmlns:a16="http://schemas.microsoft.com/office/drawing/2014/main" id="{58B3DE10-C966-674D-824E-77C937878F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55" name="Rectangle 71">
              <a:extLst>
                <a:ext uri="{FF2B5EF4-FFF2-40B4-BE49-F238E27FC236}">
                  <a16:creationId xmlns:a16="http://schemas.microsoft.com/office/drawing/2014/main" id="{E237356A-F467-0C40-9360-810AC2D69C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8256" name="Rectangle 72">
              <a:extLst>
                <a:ext uri="{FF2B5EF4-FFF2-40B4-BE49-F238E27FC236}">
                  <a16:creationId xmlns:a16="http://schemas.microsoft.com/office/drawing/2014/main" id="{63CE326C-7786-7047-AC01-EEF9513B28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57" name="Rectangle 73">
              <a:extLst>
                <a:ext uri="{FF2B5EF4-FFF2-40B4-BE49-F238E27FC236}">
                  <a16:creationId xmlns:a16="http://schemas.microsoft.com/office/drawing/2014/main" id="{71B0AF67-33C3-AC4B-9194-44282389ED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58" name="Rectangle 74">
              <a:extLst>
                <a:ext uri="{FF2B5EF4-FFF2-40B4-BE49-F238E27FC236}">
                  <a16:creationId xmlns:a16="http://schemas.microsoft.com/office/drawing/2014/main" id="{4AF4AFA5-9580-A848-9567-D1F53E6249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59" name="Rectangle 75">
              <a:extLst>
                <a:ext uri="{FF2B5EF4-FFF2-40B4-BE49-F238E27FC236}">
                  <a16:creationId xmlns:a16="http://schemas.microsoft.com/office/drawing/2014/main" id="{94946A05-0078-3546-A328-835BEF3444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60" name="Rectangle 76">
              <a:extLst>
                <a:ext uri="{FF2B5EF4-FFF2-40B4-BE49-F238E27FC236}">
                  <a16:creationId xmlns:a16="http://schemas.microsoft.com/office/drawing/2014/main" id="{6985E66B-4ED7-0646-800B-3BB14E381A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61" name="Rectangle 77">
              <a:extLst>
                <a:ext uri="{FF2B5EF4-FFF2-40B4-BE49-F238E27FC236}">
                  <a16:creationId xmlns:a16="http://schemas.microsoft.com/office/drawing/2014/main" id="{2DB94269-7ACE-0445-A907-9BE223EB64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262" name="Rectangle 78">
              <a:extLst>
                <a:ext uri="{FF2B5EF4-FFF2-40B4-BE49-F238E27FC236}">
                  <a16:creationId xmlns:a16="http://schemas.microsoft.com/office/drawing/2014/main" id="{D100D34E-2BB0-0E4B-9E2E-78C4A89FB6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63" name="Rectangle 79">
              <a:extLst>
                <a:ext uri="{FF2B5EF4-FFF2-40B4-BE49-F238E27FC236}">
                  <a16:creationId xmlns:a16="http://schemas.microsoft.com/office/drawing/2014/main" id="{25BD372E-9CC7-FD4F-947A-BAD5C8AD64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264" name="Rectangle 80">
              <a:extLst>
                <a:ext uri="{FF2B5EF4-FFF2-40B4-BE49-F238E27FC236}">
                  <a16:creationId xmlns:a16="http://schemas.microsoft.com/office/drawing/2014/main" id="{AF246B54-764E-5141-8520-857481475C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65" name="Rectangle 81">
              <a:extLst>
                <a:ext uri="{FF2B5EF4-FFF2-40B4-BE49-F238E27FC236}">
                  <a16:creationId xmlns:a16="http://schemas.microsoft.com/office/drawing/2014/main" id="{540EC605-8C93-994A-A671-04F5BCB194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8266" name="Rectangle 82">
              <a:extLst>
                <a:ext uri="{FF2B5EF4-FFF2-40B4-BE49-F238E27FC236}">
                  <a16:creationId xmlns:a16="http://schemas.microsoft.com/office/drawing/2014/main" id="{2F91FC6A-4030-C34F-A83B-EECC3D5EA5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67" name="Rectangle 83">
              <a:extLst>
                <a:ext uri="{FF2B5EF4-FFF2-40B4-BE49-F238E27FC236}">
                  <a16:creationId xmlns:a16="http://schemas.microsoft.com/office/drawing/2014/main" id="{84500D1B-56D2-2941-9698-5C179234E6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268" name="Rectangle 84">
              <a:extLst>
                <a:ext uri="{FF2B5EF4-FFF2-40B4-BE49-F238E27FC236}">
                  <a16:creationId xmlns:a16="http://schemas.microsoft.com/office/drawing/2014/main" id="{E0FD2005-BCBC-F844-A0E1-75032DEC7A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8130" name="Rectangle 2">
            <a:extLst>
              <a:ext uri="{FF2B5EF4-FFF2-40B4-BE49-F238E27FC236}">
                <a16:creationId xmlns:a16="http://schemas.microsoft.com/office/drawing/2014/main" id="{36CFCCAB-DE99-ED4C-981A-B5C5045FC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grpSp>
        <p:nvGrpSpPr>
          <p:cNvPr id="48131" name="Group 93">
            <a:extLst>
              <a:ext uri="{FF2B5EF4-FFF2-40B4-BE49-F238E27FC236}">
                <a16:creationId xmlns:a16="http://schemas.microsoft.com/office/drawing/2014/main" id="{E9A79392-01DC-FB41-9A1F-FFFA9530E3E1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8137" name="Rectangle 85">
              <a:extLst>
                <a:ext uri="{FF2B5EF4-FFF2-40B4-BE49-F238E27FC236}">
                  <a16:creationId xmlns:a16="http://schemas.microsoft.com/office/drawing/2014/main" id="{3504DE88-8AC6-8841-A053-5F9CD16A6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38" name="Rectangle 86">
              <a:extLst>
                <a:ext uri="{FF2B5EF4-FFF2-40B4-BE49-F238E27FC236}">
                  <a16:creationId xmlns:a16="http://schemas.microsoft.com/office/drawing/2014/main" id="{D1AA3735-EA91-F54C-87FB-8D0CB1059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39" name="Rectangle 88">
              <a:extLst>
                <a:ext uri="{FF2B5EF4-FFF2-40B4-BE49-F238E27FC236}">
                  <a16:creationId xmlns:a16="http://schemas.microsoft.com/office/drawing/2014/main" id="{E96D3859-68CA-7144-AD3C-83E3273A1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0" name="Rectangle 89">
              <a:extLst>
                <a:ext uri="{FF2B5EF4-FFF2-40B4-BE49-F238E27FC236}">
                  <a16:creationId xmlns:a16="http://schemas.microsoft.com/office/drawing/2014/main" id="{F86468AB-AC15-6C45-BBAE-72B256A45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8141" name="Rectangle 90">
              <a:extLst>
                <a:ext uri="{FF2B5EF4-FFF2-40B4-BE49-F238E27FC236}">
                  <a16:creationId xmlns:a16="http://schemas.microsoft.com/office/drawing/2014/main" id="{CA14E1C0-D588-6A4B-955B-BB5C10780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2" name="Rectangle 91">
              <a:extLst>
                <a:ext uri="{FF2B5EF4-FFF2-40B4-BE49-F238E27FC236}">
                  <a16:creationId xmlns:a16="http://schemas.microsoft.com/office/drawing/2014/main" id="{D3BA816B-2E61-6C4D-B9D0-8EF8BFCDF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8143" name="Rectangle 92">
              <a:extLst>
                <a:ext uri="{FF2B5EF4-FFF2-40B4-BE49-F238E27FC236}">
                  <a16:creationId xmlns:a16="http://schemas.microsoft.com/office/drawing/2014/main" id="{1933AC22-3113-A74F-BAB5-2477B56AF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4" name="Rectangle 93">
              <a:extLst>
                <a:ext uri="{FF2B5EF4-FFF2-40B4-BE49-F238E27FC236}">
                  <a16:creationId xmlns:a16="http://schemas.microsoft.com/office/drawing/2014/main" id="{FDE6E2C1-4B1A-AA4B-A62D-D3474A8EC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5" name="Rectangle 94">
              <a:extLst>
                <a:ext uri="{FF2B5EF4-FFF2-40B4-BE49-F238E27FC236}">
                  <a16:creationId xmlns:a16="http://schemas.microsoft.com/office/drawing/2014/main" id="{A865003A-384E-7B4B-A7FD-2CA1BEC74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6" name="Rectangle 95">
              <a:extLst>
                <a:ext uri="{FF2B5EF4-FFF2-40B4-BE49-F238E27FC236}">
                  <a16:creationId xmlns:a16="http://schemas.microsoft.com/office/drawing/2014/main" id="{D1ECEE36-1623-4F47-890D-0071AB445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8147" name="Rectangle 96">
              <a:extLst>
                <a:ext uri="{FF2B5EF4-FFF2-40B4-BE49-F238E27FC236}">
                  <a16:creationId xmlns:a16="http://schemas.microsoft.com/office/drawing/2014/main" id="{4A6EEEF5-2BAA-E046-9A40-F69AD633C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48" name="Rectangle 97">
              <a:extLst>
                <a:ext uri="{FF2B5EF4-FFF2-40B4-BE49-F238E27FC236}">
                  <a16:creationId xmlns:a16="http://schemas.microsoft.com/office/drawing/2014/main" id="{5EE8EC71-DDE5-DF40-B0B4-D4D008EDB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8149" name="Rectangle 98">
              <a:extLst>
                <a:ext uri="{FF2B5EF4-FFF2-40B4-BE49-F238E27FC236}">
                  <a16:creationId xmlns:a16="http://schemas.microsoft.com/office/drawing/2014/main" id="{8E881444-1CAF-4B48-85EC-BD9F12B86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8150" name="Rectangle 99">
              <a:extLst>
                <a:ext uri="{FF2B5EF4-FFF2-40B4-BE49-F238E27FC236}">
                  <a16:creationId xmlns:a16="http://schemas.microsoft.com/office/drawing/2014/main" id="{BCBF2FC2-E84F-9B4A-BF98-CFDB0DDD3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8151" name="Rectangle 100">
              <a:extLst>
                <a:ext uri="{FF2B5EF4-FFF2-40B4-BE49-F238E27FC236}">
                  <a16:creationId xmlns:a16="http://schemas.microsoft.com/office/drawing/2014/main" id="{BB071B72-7DE0-3243-B0DB-C9AE468CA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8152" name="Rectangle 101">
              <a:extLst>
                <a:ext uri="{FF2B5EF4-FFF2-40B4-BE49-F238E27FC236}">
                  <a16:creationId xmlns:a16="http://schemas.microsoft.com/office/drawing/2014/main" id="{C946463A-EE60-D24B-854C-2B6914C0F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8153" name="Rectangle 102">
              <a:extLst>
                <a:ext uri="{FF2B5EF4-FFF2-40B4-BE49-F238E27FC236}">
                  <a16:creationId xmlns:a16="http://schemas.microsoft.com/office/drawing/2014/main" id="{9E803C8D-5733-1E4F-A1C4-12A19159C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8154" name="Rectangle 103">
              <a:extLst>
                <a:ext uri="{FF2B5EF4-FFF2-40B4-BE49-F238E27FC236}">
                  <a16:creationId xmlns:a16="http://schemas.microsoft.com/office/drawing/2014/main" id="{39B824E3-FF53-794F-B17C-1864AE8DC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55" name="Rectangle 104">
              <a:extLst>
                <a:ext uri="{FF2B5EF4-FFF2-40B4-BE49-F238E27FC236}">
                  <a16:creationId xmlns:a16="http://schemas.microsoft.com/office/drawing/2014/main" id="{FA416EFC-6A04-CD43-A350-05C3F01A6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8156" name="Rectangle 105">
              <a:extLst>
                <a:ext uri="{FF2B5EF4-FFF2-40B4-BE49-F238E27FC236}">
                  <a16:creationId xmlns:a16="http://schemas.microsoft.com/office/drawing/2014/main" id="{541714B1-51AD-F744-845F-E318F553A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57" name="Rectangle 106">
              <a:extLst>
                <a:ext uri="{FF2B5EF4-FFF2-40B4-BE49-F238E27FC236}">
                  <a16:creationId xmlns:a16="http://schemas.microsoft.com/office/drawing/2014/main" id="{4D6315B5-BB4F-8848-959D-83658C37C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58" name="Rectangle 107">
              <a:extLst>
                <a:ext uri="{FF2B5EF4-FFF2-40B4-BE49-F238E27FC236}">
                  <a16:creationId xmlns:a16="http://schemas.microsoft.com/office/drawing/2014/main" id="{8D3C4CC8-370E-854A-98BD-80A7D2844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59" name="Rectangle 108">
              <a:extLst>
                <a:ext uri="{FF2B5EF4-FFF2-40B4-BE49-F238E27FC236}">
                  <a16:creationId xmlns:a16="http://schemas.microsoft.com/office/drawing/2014/main" id="{C4D58D81-CC7C-8F4C-9736-36559118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8160" name="Rectangle 109">
              <a:extLst>
                <a:ext uri="{FF2B5EF4-FFF2-40B4-BE49-F238E27FC236}">
                  <a16:creationId xmlns:a16="http://schemas.microsoft.com/office/drawing/2014/main" id="{416F2656-7EBA-4F4D-98FA-B81D62724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1" name="Rectangle 110">
              <a:extLst>
                <a:ext uri="{FF2B5EF4-FFF2-40B4-BE49-F238E27FC236}">
                  <a16:creationId xmlns:a16="http://schemas.microsoft.com/office/drawing/2014/main" id="{B40F95D4-35AC-9540-80FB-CDC724E79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62" name="Rectangle 111">
              <a:extLst>
                <a:ext uri="{FF2B5EF4-FFF2-40B4-BE49-F238E27FC236}">
                  <a16:creationId xmlns:a16="http://schemas.microsoft.com/office/drawing/2014/main" id="{B2C75C68-26ED-1546-8CD7-75811C6E0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63" name="Rectangle 112">
              <a:extLst>
                <a:ext uri="{FF2B5EF4-FFF2-40B4-BE49-F238E27FC236}">
                  <a16:creationId xmlns:a16="http://schemas.microsoft.com/office/drawing/2014/main" id="{E1822458-F440-A74E-9DE9-AFABA7910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4" name="Rectangle 113">
              <a:extLst>
                <a:ext uri="{FF2B5EF4-FFF2-40B4-BE49-F238E27FC236}">
                  <a16:creationId xmlns:a16="http://schemas.microsoft.com/office/drawing/2014/main" id="{01852DF0-835A-414A-B166-9F3A0628F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8165" name="Rectangle 114">
              <a:extLst>
                <a:ext uri="{FF2B5EF4-FFF2-40B4-BE49-F238E27FC236}">
                  <a16:creationId xmlns:a16="http://schemas.microsoft.com/office/drawing/2014/main" id="{CA9C605A-E862-7549-84A5-8C0D03805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6" name="Rectangle 115">
              <a:extLst>
                <a:ext uri="{FF2B5EF4-FFF2-40B4-BE49-F238E27FC236}">
                  <a16:creationId xmlns:a16="http://schemas.microsoft.com/office/drawing/2014/main" id="{8FBF175D-82BE-5042-9286-0AEB558AD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7" name="Rectangle 117">
              <a:extLst>
                <a:ext uri="{FF2B5EF4-FFF2-40B4-BE49-F238E27FC236}">
                  <a16:creationId xmlns:a16="http://schemas.microsoft.com/office/drawing/2014/main" id="{7E9960AC-4969-F94B-9A19-64C0DF4D2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68" name="Rectangle 118">
              <a:extLst>
                <a:ext uri="{FF2B5EF4-FFF2-40B4-BE49-F238E27FC236}">
                  <a16:creationId xmlns:a16="http://schemas.microsoft.com/office/drawing/2014/main" id="{B7B4F62D-3C79-854A-8394-7366D587D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8169" name="Rectangle 119">
              <a:extLst>
                <a:ext uri="{FF2B5EF4-FFF2-40B4-BE49-F238E27FC236}">
                  <a16:creationId xmlns:a16="http://schemas.microsoft.com/office/drawing/2014/main" id="{3618345B-C230-C34D-A551-76CAA364B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70" name="Rectangle 120">
              <a:extLst>
                <a:ext uri="{FF2B5EF4-FFF2-40B4-BE49-F238E27FC236}">
                  <a16:creationId xmlns:a16="http://schemas.microsoft.com/office/drawing/2014/main" id="{9B242FA3-769E-9445-9D2D-7A61864D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1" name="Rectangle 121">
              <a:extLst>
                <a:ext uri="{FF2B5EF4-FFF2-40B4-BE49-F238E27FC236}">
                  <a16:creationId xmlns:a16="http://schemas.microsoft.com/office/drawing/2014/main" id="{DE662A98-487A-9647-97DE-CC46577B9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8172" name="Rectangle 122">
              <a:extLst>
                <a:ext uri="{FF2B5EF4-FFF2-40B4-BE49-F238E27FC236}">
                  <a16:creationId xmlns:a16="http://schemas.microsoft.com/office/drawing/2014/main" id="{3F173E00-FC82-0F4A-85DE-49908B432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3" name="Rectangle 123">
              <a:extLst>
                <a:ext uri="{FF2B5EF4-FFF2-40B4-BE49-F238E27FC236}">
                  <a16:creationId xmlns:a16="http://schemas.microsoft.com/office/drawing/2014/main" id="{E6D81BFA-8AA2-BE43-9053-9287C1D9E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4" name="Rectangle 125">
              <a:extLst>
                <a:ext uri="{FF2B5EF4-FFF2-40B4-BE49-F238E27FC236}">
                  <a16:creationId xmlns:a16="http://schemas.microsoft.com/office/drawing/2014/main" id="{92B96A82-68F5-4C4B-920F-0BFEF6C94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5" name="Rectangle 126">
              <a:extLst>
                <a:ext uri="{FF2B5EF4-FFF2-40B4-BE49-F238E27FC236}">
                  <a16:creationId xmlns:a16="http://schemas.microsoft.com/office/drawing/2014/main" id="{39D02DB7-09EE-4D47-86EF-5FE905345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8176" name="Rectangle 127">
              <a:extLst>
                <a:ext uri="{FF2B5EF4-FFF2-40B4-BE49-F238E27FC236}">
                  <a16:creationId xmlns:a16="http://schemas.microsoft.com/office/drawing/2014/main" id="{C833778D-22B5-FF4D-86DE-E5484995E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77" name="Rectangle 128">
              <a:extLst>
                <a:ext uri="{FF2B5EF4-FFF2-40B4-BE49-F238E27FC236}">
                  <a16:creationId xmlns:a16="http://schemas.microsoft.com/office/drawing/2014/main" id="{C9658D45-2BC1-C744-A0E0-BD11EFFBA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78" name="Rectangle 129">
              <a:extLst>
                <a:ext uri="{FF2B5EF4-FFF2-40B4-BE49-F238E27FC236}">
                  <a16:creationId xmlns:a16="http://schemas.microsoft.com/office/drawing/2014/main" id="{C6882D84-9D72-984A-AF7D-49D74E6CF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8179" name="Rectangle 130">
              <a:extLst>
                <a:ext uri="{FF2B5EF4-FFF2-40B4-BE49-F238E27FC236}">
                  <a16:creationId xmlns:a16="http://schemas.microsoft.com/office/drawing/2014/main" id="{6BE409AF-EEF9-B345-88F6-421E9E88B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0" name="Rectangle 131">
              <a:extLst>
                <a:ext uri="{FF2B5EF4-FFF2-40B4-BE49-F238E27FC236}">
                  <a16:creationId xmlns:a16="http://schemas.microsoft.com/office/drawing/2014/main" id="{22C3B255-9E95-314E-B396-6D6D7D5EC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1" name="Rectangle 133">
              <a:extLst>
                <a:ext uri="{FF2B5EF4-FFF2-40B4-BE49-F238E27FC236}">
                  <a16:creationId xmlns:a16="http://schemas.microsoft.com/office/drawing/2014/main" id="{1A612BB1-F035-0A47-BABC-6BC657BB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2" name="Rectangle 134">
              <a:extLst>
                <a:ext uri="{FF2B5EF4-FFF2-40B4-BE49-F238E27FC236}">
                  <a16:creationId xmlns:a16="http://schemas.microsoft.com/office/drawing/2014/main" id="{F0111A0F-1815-B448-9A48-7476096A1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8183" name="Rectangle 135">
              <a:extLst>
                <a:ext uri="{FF2B5EF4-FFF2-40B4-BE49-F238E27FC236}">
                  <a16:creationId xmlns:a16="http://schemas.microsoft.com/office/drawing/2014/main" id="{FD203B22-4A74-5C43-915C-11B02622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8184" name="Rectangle 136">
              <a:extLst>
                <a:ext uri="{FF2B5EF4-FFF2-40B4-BE49-F238E27FC236}">
                  <a16:creationId xmlns:a16="http://schemas.microsoft.com/office/drawing/2014/main" id="{90CBAFD4-0195-964F-9DB3-6CF248155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5" name="Rectangle 137">
              <a:extLst>
                <a:ext uri="{FF2B5EF4-FFF2-40B4-BE49-F238E27FC236}">
                  <a16:creationId xmlns:a16="http://schemas.microsoft.com/office/drawing/2014/main" id="{DA5B5A22-5968-F845-83A9-A0A480180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8186" name="Rectangle 138">
              <a:extLst>
                <a:ext uri="{FF2B5EF4-FFF2-40B4-BE49-F238E27FC236}">
                  <a16:creationId xmlns:a16="http://schemas.microsoft.com/office/drawing/2014/main" id="{F734D993-D2EF-5E4C-AFE4-16CF55C0C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8187" name="Rectangle 139">
              <a:extLst>
                <a:ext uri="{FF2B5EF4-FFF2-40B4-BE49-F238E27FC236}">
                  <a16:creationId xmlns:a16="http://schemas.microsoft.com/office/drawing/2014/main" id="{ABD1FE76-522A-0346-90E3-CBE05997C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48132" name="Rectangle 148">
            <a:extLst>
              <a:ext uri="{FF2B5EF4-FFF2-40B4-BE49-F238E27FC236}">
                <a16:creationId xmlns:a16="http://schemas.microsoft.com/office/drawing/2014/main" id="{1F1BE1A7-0B21-1440-8E89-02BC7205B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4813" y="2133600"/>
            <a:ext cx="893762" cy="20447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33" name="Rectangle 154">
            <a:extLst>
              <a:ext uri="{FF2B5EF4-FFF2-40B4-BE49-F238E27FC236}">
                <a16:creationId xmlns:a16="http://schemas.microsoft.com/office/drawing/2014/main" id="{BAA950FE-CEF9-0242-8909-CA7F30049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8" y="2133600"/>
            <a:ext cx="906462" cy="24511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8134" name="TextBox 2">
            <a:extLst>
              <a:ext uri="{FF2B5EF4-FFF2-40B4-BE49-F238E27FC236}">
                <a16:creationId xmlns:a16="http://schemas.microsoft.com/office/drawing/2014/main" id="{AD56FED9-2501-234A-BAE4-A99D52B85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639" y="5867400"/>
            <a:ext cx="39703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The output is the same in both tables</a:t>
            </a:r>
          </a:p>
        </p:txBody>
      </p:sp>
      <p:sp>
        <p:nvSpPr>
          <p:cNvPr id="48135" name="Rectangle 141">
            <a:extLst>
              <a:ext uri="{FF2B5EF4-FFF2-40B4-BE49-F238E27FC236}">
                <a16:creationId xmlns:a16="http://schemas.microsoft.com/office/drawing/2014/main" id="{34519A19-E1D3-6949-82F1-44F231EE6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8136" name="Rectangle 87">
            <a:extLst>
              <a:ext uri="{FF2B5EF4-FFF2-40B4-BE49-F238E27FC236}">
                <a16:creationId xmlns:a16="http://schemas.microsoft.com/office/drawing/2014/main" id="{95B9B0A7-C165-DE45-8C89-3F5550736AF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3" name="Group 1">
            <a:extLst>
              <a:ext uri="{FF2B5EF4-FFF2-40B4-BE49-F238E27FC236}">
                <a16:creationId xmlns:a16="http://schemas.microsoft.com/office/drawing/2014/main" id="{D49906F9-0389-CE43-A6CE-9B8C1CE96539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49214" name="Rectangle 4">
              <a:extLst>
                <a:ext uri="{FF2B5EF4-FFF2-40B4-BE49-F238E27FC236}">
                  <a16:creationId xmlns:a16="http://schemas.microsoft.com/office/drawing/2014/main" id="{BE6D4272-664A-1744-BE99-8B931C9B93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5" name="Rectangle 5">
              <a:extLst>
                <a:ext uri="{FF2B5EF4-FFF2-40B4-BE49-F238E27FC236}">
                  <a16:creationId xmlns:a16="http://schemas.microsoft.com/office/drawing/2014/main" id="{9BB1D653-3DA8-4741-A374-BA29F4F7D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6" name="Rectangle 6">
              <a:extLst>
                <a:ext uri="{FF2B5EF4-FFF2-40B4-BE49-F238E27FC236}">
                  <a16:creationId xmlns:a16="http://schemas.microsoft.com/office/drawing/2014/main" id="{9A74F035-E686-454A-BDC5-7216231081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7" name="Rectangle 7">
              <a:extLst>
                <a:ext uri="{FF2B5EF4-FFF2-40B4-BE49-F238E27FC236}">
                  <a16:creationId xmlns:a16="http://schemas.microsoft.com/office/drawing/2014/main" id="{D3075DEC-E7C3-9048-98D2-D1C1D6DB7A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8" name="Rectangle 8">
              <a:extLst>
                <a:ext uri="{FF2B5EF4-FFF2-40B4-BE49-F238E27FC236}">
                  <a16:creationId xmlns:a16="http://schemas.microsoft.com/office/drawing/2014/main" id="{8D43E043-FB29-AC46-B7EE-88E75CB307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9219" name="Rectangle 9">
              <a:extLst>
                <a:ext uri="{FF2B5EF4-FFF2-40B4-BE49-F238E27FC236}">
                  <a16:creationId xmlns:a16="http://schemas.microsoft.com/office/drawing/2014/main" id="{3D1D74BF-A20F-1E4A-A90A-F41EF839A6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0" name="Rectangle 10">
              <a:extLst>
                <a:ext uri="{FF2B5EF4-FFF2-40B4-BE49-F238E27FC236}">
                  <a16:creationId xmlns:a16="http://schemas.microsoft.com/office/drawing/2014/main" id="{3869AF12-E0BC-AA4F-A104-1F98F3F204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1" name="Rectangle 11">
              <a:extLst>
                <a:ext uri="{FF2B5EF4-FFF2-40B4-BE49-F238E27FC236}">
                  <a16:creationId xmlns:a16="http://schemas.microsoft.com/office/drawing/2014/main" id="{452477F7-C6EC-9B4F-856B-C8FB017A7B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2" name="Rectangle 12">
              <a:extLst>
                <a:ext uri="{FF2B5EF4-FFF2-40B4-BE49-F238E27FC236}">
                  <a16:creationId xmlns:a16="http://schemas.microsoft.com/office/drawing/2014/main" id="{18C54AF2-6BAC-ED4F-AAFB-7E8690981E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3" name="Rectangle 13">
              <a:extLst>
                <a:ext uri="{FF2B5EF4-FFF2-40B4-BE49-F238E27FC236}">
                  <a16:creationId xmlns:a16="http://schemas.microsoft.com/office/drawing/2014/main" id="{865116DD-699C-2540-9F16-E3460493D3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9224" name="Rectangle 14">
              <a:extLst>
                <a:ext uri="{FF2B5EF4-FFF2-40B4-BE49-F238E27FC236}">
                  <a16:creationId xmlns:a16="http://schemas.microsoft.com/office/drawing/2014/main" id="{A63D2E06-8474-8249-B31C-C9D504EABE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25" name="Rectangle 15">
              <a:extLst>
                <a:ext uri="{FF2B5EF4-FFF2-40B4-BE49-F238E27FC236}">
                  <a16:creationId xmlns:a16="http://schemas.microsoft.com/office/drawing/2014/main" id="{CEAC25F4-B0E9-514E-8DDE-840C1980EC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9226" name="Rectangle 16">
              <a:extLst>
                <a:ext uri="{FF2B5EF4-FFF2-40B4-BE49-F238E27FC236}">
                  <a16:creationId xmlns:a16="http://schemas.microsoft.com/office/drawing/2014/main" id="{74B71009-D9D8-9949-A6F0-C8B269F1CB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9227" name="Rectangle 17">
              <a:extLst>
                <a:ext uri="{FF2B5EF4-FFF2-40B4-BE49-F238E27FC236}">
                  <a16:creationId xmlns:a16="http://schemas.microsoft.com/office/drawing/2014/main" id="{6347B96F-BF39-A945-BE92-E1F26DCB58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9228" name="Rectangle 18">
              <a:extLst>
                <a:ext uri="{FF2B5EF4-FFF2-40B4-BE49-F238E27FC236}">
                  <a16:creationId xmlns:a16="http://schemas.microsoft.com/office/drawing/2014/main" id="{0514D5A7-D993-1E40-8C95-EE1E815996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29" name="Rectangle 19">
              <a:extLst>
                <a:ext uri="{FF2B5EF4-FFF2-40B4-BE49-F238E27FC236}">
                  <a16:creationId xmlns:a16="http://schemas.microsoft.com/office/drawing/2014/main" id="{29DE0119-693C-0343-B6CF-57C7324770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9230" name="Rectangle 20">
              <a:extLst>
                <a:ext uri="{FF2B5EF4-FFF2-40B4-BE49-F238E27FC236}">
                  <a16:creationId xmlns:a16="http://schemas.microsoft.com/office/drawing/2014/main" id="{C52F1846-E6C6-4C4A-AFA3-1F58FA7F73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9231" name="Rectangle 21">
              <a:extLst>
                <a:ext uri="{FF2B5EF4-FFF2-40B4-BE49-F238E27FC236}">
                  <a16:creationId xmlns:a16="http://schemas.microsoft.com/office/drawing/2014/main" id="{10B61358-525C-DE4E-9F69-3BBB059FE4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32" name="Rectangle 22">
              <a:extLst>
                <a:ext uri="{FF2B5EF4-FFF2-40B4-BE49-F238E27FC236}">
                  <a16:creationId xmlns:a16="http://schemas.microsoft.com/office/drawing/2014/main" id="{FC6E953A-1CB0-584B-BEE2-514EC180A9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33" name="Rectangle 23">
              <a:extLst>
                <a:ext uri="{FF2B5EF4-FFF2-40B4-BE49-F238E27FC236}">
                  <a16:creationId xmlns:a16="http://schemas.microsoft.com/office/drawing/2014/main" id="{A8AF3799-D2D4-5D4E-8FBD-C80BBF4FCF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34" name="Rectangle 24">
              <a:extLst>
                <a:ext uri="{FF2B5EF4-FFF2-40B4-BE49-F238E27FC236}">
                  <a16:creationId xmlns:a16="http://schemas.microsoft.com/office/drawing/2014/main" id="{024A472E-3499-1B4F-BD25-D3CF5F37BA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35" name="Rectangle 25">
              <a:extLst>
                <a:ext uri="{FF2B5EF4-FFF2-40B4-BE49-F238E27FC236}">
                  <a16:creationId xmlns:a16="http://schemas.microsoft.com/office/drawing/2014/main" id="{D20B12AE-4B45-E84E-9B1B-01D07D98B5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36" name="Rectangle 26">
              <a:extLst>
                <a:ext uri="{FF2B5EF4-FFF2-40B4-BE49-F238E27FC236}">
                  <a16:creationId xmlns:a16="http://schemas.microsoft.com/office/drawing/2014/main" id="{3B72B395-EFBC-E24D-BDDB-53B7AE32DA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9237" name="Rectangle 27">
              <a:extLst>
                <a:ext uri="{FF2B5EF4-FFF2-40B4-BE49-F238E27FC236}">
                  <a16:creationId xmlns:a16="http://schemas.microsoft.com/office/drawing/2014/main" id="{84AC80DE-6F97-3141-BEAC-3F8C03AE27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38" name="Rectangle 28">
              <a:extLst>
                <a:ext uri="{FF2B5EF4-FFF2-40B4-BE49-F238E27FC236}">
                  <a16:creationId xmlns:a16="http://schemas.microsoft.com/office/drawing/2014/main" id="{BD05BDB2-66EF-034F-8DB6-4A70070A2E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9239" name="Rectangle 29">
              <a:extLst>
                <a:ext uri="{FF2B5EF4-FFF2-40B4-BE49-F238E27FC236}">
                  <a16:creationId xmlns:a16="http://schemas.microsoft.com/office/drawing/2014/main" id="{035BD3A4-4E9A-DE4C-9150-2828CA8926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0" name="Rectangle 30">
              <a:extLst>
                <a:ext uri="{FF2B5EF4-FFF2-40B4-BE49-F238E27FC236}">
                  <a16:creationId xmlns:a16="http://schemas.microsoft.com/office/drawing/2014/main" id="{7E9E0B71-B52D-9C46-8622-1562F522C0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41" name="Rectangle 31">
              <a:extLst>
                <a:ext uri="{FF2B5EF4-FFF2-40B4-BE49-F238E27FC236}">
                  <a16:creationId xmlns:a16="http://schemas.microsoft.com/office/drawing/2014/main" id="{14090DC9-B199-EF45-AAC7-58DFC95024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42" name="Rectangle 32">
              <a:extLst>
                <a:ext uri="{FF2B5EF4-FFF2-40B4-BE49-F238E27FC236}">
                  <a16:creationId xmlns:a16="http://schemas.microsoft.com/office/drawing/2014/main" id="{235C659E-63E9-2A41-9960-56D984C8B6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3" name="Rectangle 33">
              <a:extLst>
                <a:ext uri="{FF2B5EF4-FFF2-40B4-BE49-F238E27FC236}">
                  <a16:creationId xmlns:a16="http://schemas.microsoft.com/office/drawing/2014/main" id="{A9BE6485-B541-9940-B7F8-CE3B008F8E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9244" name="Rectangle 34">
              <a:extLst>
                <a:ext uri="{FF2B5EF4-FFF2-40B4-BE49-F238E27FC236}">
                  <a16:creationId xmlns:a16="http://schemas.microsoft.com/office/drawing/2014/main" id="{1E904E85-5E67-7A4F-B4E0-A8126744C7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5" name="Rectangle 35">
              <a:extLst>
                <a:ext uri="{FF2B5EF4-FFF2-40B4-BE49-F238E27FC236}">
                  <a16:creationId xmlns:a16="http://schemas.microsoft.com/office/drawing/2014/main" id="{A183BA08-CE35-DF4A-BF4F-03C2980EC6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46" name="Rectangle 36">
              <a:extLst>
                <a:ext uri="{FF2B5EF4-FFF2-40B4-BE49-F238E27FC236}">
                  <a16:creationId xmlns:a16="http://schemas.microsoft.com/office/drawing/2014/main" id="{154E7B91-FA73-754F-9B70-C47C5CDAFA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7" name="Rectangle 37">
              <a:extLst>
                <a:ext uri="{FF2B5EF4-FFF2-40B4-BE49-F238E27FC236}">
                  <a16:creationId xmlns:a16="http://schemas.microsoft.com/office/drawing/2014/main" id="{2589C586-E108-9146-8915-E5FB9E6409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49248" name="Rectangle 38">
              <a:extLst>
                <a:ext uri="{FF2B5EF4-FFF2-40B4-BE49-F238E27FC236}">
                  <a16:creationId xmlns:a16="http://schemas.microsoft.com/office/drawing/2014/main" id="{F75CC71D-8D10-EB49-87E9-ED25F4F51A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49249" name="Rectangle 39">
              <a:extLst>
                <a:ext uri="{FF2B5EF4-FFF2-40B4-BE49-F238E27FC236}">
                  <a16:creationId xmlns:a16="http://schemas.microsoft.com/office/drawing/2014/main" id="{DB485E48-79A5-1043-8A0D-AD08C92CAE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0" name="Rectangle 40">
              <a:extLst>
                <a:ext uri="{FF2B5EF4-FFF2-40B4-BE49-F238E27FC236}">
                  <a16:creationId xmlns:a16="http://schemas.microsoft.com/office/drawing/2014/main" id="{CF85B811-DBC7-814F-B356-64576B1C1F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51" name="Rectangle 41">
              <a:extLst>
                <a:ext uri="{FF2B5EF4-FFF2-40B4-BE49-F238E27FC236}">
                  <a16:creationId xmlns:a16="http://schemas.microsoft.com/office/drawing/2014/main" id="{E2180B8D-E264-264E-BD23-F342859DEA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2" name="Rectangle 42">
              <a:extLst>
                <a:ext uri="{FF2B5EF4-FFF2-40B4-BE49-F238E27FC236}">
                  <a16:creationId xmlns:a16="http://schemas.microsoft.com/office/drawing/2014/main" id="{F187A4E8-362C-5344-8DCF-F9763757EF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3" name="Rectangle 43">
              <a:extLst>
                <a:ext uri="{FF2B5EF4-FFF2-40B4-BE49-F238E27FC236}">
                  <a16:creationId xmlns:a16="http://schemas.microsoft.com/office/drawing/2014/main" id="{D57F1D5B-D2E3-404C-8608-94779190E5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4" name="Rectangle 44">
              <a:extLst>
                <a:ext uri="{FF2B5EF4-FFF2-40B4-BE49-F238E27FC236}">
                  <a16:creationId xmlns:a16="http://schemas.microsoft.com/office/drawing/2014/main" id="{4F376F01-5A18-7740-B532-5F975698B0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9255" name="Rectangle 45">
              <a:extLst>
                <a:ext uri="{FF2B5EF4-FFF2-40B4-BE49-F238E27FC236}">
                  <a16:creationId xmlns:a16="http://schemas.microsoft.com/office/drawing/2014/main" id="{728966CB-5B62-EE49-BEDE-9D3B6D1A0C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56" name="Rectangle 46">
              <a:extLst>
                <a:ext uri="{FF2B5EF4-FFF2-40B4-BE49-F238E27FC236}">
                  <a16:creationId xmlns:a16="http://schemas.microsoft.com/office/drawing/2014/main" id="{374738F0-569D-A444-80A8-487E984A1C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57" name="Rectangle 47">
              <a:extLst>
                <a:ext uri="{FF2B5EF4-FFF2-40B4-BE49-F238E27FC236}">
                  <a16:creationId xmlns:a16="http://schemas.microsoft.com/office/drawing/2014/main" id="{70C64F14-66B0-E844-B062-FFC5CEE2A6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58" name="Rectangle 48">
              <a:extLst>
                <a:ext uri="{FF2B5EF4-FFF2-40B4-BE49-F238E27FC236}">
                  <a16:creationId xmlns:a16="http://schemas.microsoft.com/office/drawing/2014/main" id="{D6B6592E-F235-BF4C-A1D3-CE616029AC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59" name="Rectangle 49">
              <a:extLst>
                <a:ext uri="{FF2B5EF4-FFF2-40B4-BE49-F238E27FC236}">
                  <a16:creationId xmlns:a16="http://schemas.microsoft.com/office/drawing/2014/main" id="{8AAE1003-9101-6546-A9BA-A8F92150FF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60" name="Rectangle 50">
              <a:extLst>
                <a:ext uri="{FF2B5EF4-FFF2-40B4-BE49-F238E27FC236}">
                  <a16:creationId xmlns:a16="http://schemas.microsoft.com/office/drawing/2014/main" id="{F3F4C2D5-BC6D-6B4C-A0C9-7E82386D1A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61" name="Rectangle 51">
              <a:extLst>
                <a:ext uri="{FF2B5EF4-FFF2-40B4-BE49-F238E27FC236}">
                  <a16:creationId xmlns:a16="http://schemas.microsoft.com/office/drawing/2014/main" id="{B7F5991E-0059-9040-8D6E-C587535726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49262" name="Rectangle 52">
              <a:extLst>
                <a:ext uri="{FF2B5EF4-FFF2-40B4-BE49-F238E27FC236}">
                  <a16:creationId xmlns:a16="http://schemas.microsoft.com/office/drawing/2014/main" id="{549BE082-9E02-B14F-9113-3DA281294D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63" name="Rectangle 53">
              <a:extLst>
                <a:ext uri="{FF2B5EF4-FFF2-40B4-BE49-F238E27FC236}">
                  <a16:creationId xmlns:a16="http://schemas.microsoft.com/office/drawing/2014/main" id="{0CD2F13D-8D83-024F-9F05-70CD533228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64" name="Rectangle 54">
              <a:extLst>
                <a:ext uri="{FF2B5EF4-FFF2-40B4-BE49-F238E27FC236}">
                  <a16:creationId xmlns:a16="http://schemas.microsoft.com/office/drawing/2014/main" id="{7DAA2406-D3EC-F64B-82DB-09C631D143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65" name="Rectangle 55">
              <a:extLst>
                <a:ext uri="{FF2B5EF4-FFF2-40B4-BE49-F238E27FC236}">
                  <a16:creationId xmlns:a16="http://schemas.microsoft.com/office/drawing/2014/main" id="{FAC0353D-F242-374A-9F41-7CD530AD12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66" name="Rectangle 56">
              <a:extLst>
                <a:ext uri="{FF2B5EF4-FFF2-40B4-BE49-F238E27FC236}">
                  <a16:creationId xmlns:a16="http://schemas.microsoft.com/office/drawing/2014/main" id="{BB4ECBC8-2EF8-0C45-9B59-A87EABCA80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67" name="Rectangle 57">
              <a:extLst>
                <a:ext uri="{FF2B5EF4-FFF2-40B4-BE49-F238E27FC236}">
                  <a16:creationId xmlns:a16="http://schemas.microsoft.com/office/drawing/2014/main" id="{8B024C28-F8FE-0641-BBBD-FF2406711E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68" name="Rectangle 58">
              <a:extLst>
                <a:ext uri="{FF2B5EF4-FFF2-40B4-BE49-F238E27FC236}">
                  <a16:creationId xmlns:a16="http://schemas.microsoft.com/office/drawing/2014/main" id="{87BE9D10-18FD-304F-BCD8-8837C673E3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69" name="Rectangle 59">
              <a:extLst>
                <a:ext uri="{FF2B5EF4-FFF2-40B4-BE49-F238E27FC236}">
                  <a16:creationId xmlns:a16="http://schemas.microsoft.com/office/drawing/2014/main" id="{66F44DD1-E453-5646-BEEC-FFEA252F0A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70" name="Rectangle 60">
              <a:extLst>
                <a:ext uri="{FF2B5EF4-FFF2-40B4-BE49-F238E27FC236}">
                  <a16:creationId xmlns:a16="http://schemas.microsoft.com/office/drawing/2014/main" id="{EC27E113-67BD-9D42-9BA5-D6BDE44BDB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71" name="Rectangle 61">
              <a:extLst>
                <a:ext uri="{FF2B5EF4-FFF2-40B4-BE49-F238E27FC236}">
                  <a16:creationId xmlns:a16="http://schemas.microsoft.com/office/drawing/2014/main" id="{3174F6F0-46BD-6D41-9D4B-BF03802F0D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49272" name="Rectangle 62">
              <a:extLst>
                <a:ext uri="{FF2B5EF4-FFF2-40B4-BE49-F238E27FC236}">
                  <a16:creationId xmlns:a16="http://schemas.microsoft.com/office/drawing/2014/main" id="{0133FC82-ECD9-3841-B6E3-3C98A86262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73" name="Rectangle 63">
              <a:extLst>
                <a:ext uri="{FF2B5EF4-FFF2-40B4-BE49-F238E27FC236}">
                  <a16:creationId xmlns:a16="http://schemas.microsoft.com/office/drawing/2014/main" id="{83389429-C8A3-8943-A6F9-E85ED2ABB4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74" name="Rectangle 64">
              <a:extLst>
                <a:ext uri="{FF2B5EF4-FFF2-40B4-BE49-F238E27FC236}">
                  <a16:creationId xmlns:a16="http://schemas.microsoft.com/office/drawing/2014/main" id="{20CA6405-A74C-C84A-A37B-BB40FDDE51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75" name="Rectangle 65">
              <a:extLst>
                <a:ext uri="{FF2B5EF4-FFF2-40B4-BE49-F238E27FC236}">
                  <a16:creationId xmlns:a16="http://schemas.microsoft.com/office/drawing/2014/main" id="{F4A1AE4E-6350-1D42-B2A2-BA679B5F62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76" name="Rectangle 66">
              <a:extLst>
                <a:ext uri="{FF2B5EF4-FFF2-40B4-BE49-F238E27FC236}">
                  <a16:creationId xmlns:a16="http://schemas.microsoft.com/office/drawing/2014/main" id="{19D779B2-0016-7E48-9989-009C92DE12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77" name="Rectangle 67">
              <a:extLst>
                <a:ext uri="{FF2B5EF4-FFF2-40B4-BE49-F238E27FC236}">
                  <a16:creationId xmlns:a16="http://schemas.microsoft.com/office/drawing/2014/main" id="{0398B84B-FD79-9B42-92FF-B2EEB9F24C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78" name="Rectangle 68">
              <a:extLst>
                <a:ext uri="{FF2B5EF4-FFF2-40B4-BE49-F238E27FC236}">
                  <a16:creationId xmlns:a16="http://schemas.microsoft.com/office/drawing/2014/main" id="{2679FE05-C7B9-4145-9D14-B7B9F1E617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79" name="Rectangle 69">
              <a:extLst>
                <a:ext uri="{FF2B5EF4-FFF2-40B4-BE49-F238E27FC236}">
                  <a16:creationId xmlns:a16="http://schemas.microsoft.com/office/drawing/2014/main" id="{0343B4EA-83C9-C044-9FFA-91D2E372FE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80" name="Rectangle 70">
              <a:extLst>
                <a:ext uri="{FF2B5EF4-FFF2-40B4-BE49-F238E27FC236}">
                  <a16:creationId xmlns:a16="http://schemas.microsoft.com/office/drawing/2014/main" id="{CEDC161F-7CD7-DE42-BFCD-1CF4A76686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81" name="Rectangle 71">
              <a:extLst>
                <a:ext uri="{FF2B5EF4-FFF2-40B4-BE49-F238E27FC236}">
                  <a16:creationId xmlns:a16="http://schemas.microsoft.com/office/drawing/2014/main" id="{CBC61B6C-1547-7749-BDE6-292136BC96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9282" name="Rectangle 72">
              <a:extLst>
                <a:ext uri="{FF2B5EF4-FFF2-40B4-BE49-F238E27FC236}">
                  <a16:creationId xmlns:a16="http://schemas.microsoft.com/office/drawing/2014/main" id="{F2FAD127-28A9-0841-9E84-D562E4B9A3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83" name="Rectangle 73">
              <a:extLst>
                <a:ext uri="{FF2B5EF4-FFF2-40B4-BE49-F238E27FC236}">
                  <a16:creationId xmlns:a16="http://schemas.microsoft.com/office/drawing/2014/main" id="{DB2A0B16-4BC7-B442-B05F-AC8C8E3DE2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84" name="Rectangle 74">
              <a:extLst>
                <a:ext uri="{FF2B5EF4-FFF2-40B4-BE49-F238E27FC236}">
                  <a16:creationId xmlns:a16="http://schemas.microsoft.com/office/drawing/2014/main" id="{5C7B76A1-CC8E-1444-8941-90B03973FD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85" name="Rectangle 75">
              <a:extLst>
                <a:ext uri="{FF2B5EF4-FFF2-40B4-BE49-F238E27FC236}">
                  <a16:creationId xmlns:a16="http://schemas.microsoft.com/office/drawing/2014/main" id="{88448D82-695D-9143-A96D-D930595151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86" name="Rectangle 76">
              <a:extLst>
                <a:ext uri="{FF2B5EF4-FFF2-40B4-BE49-F238E27FC236}">
                  <a16:creationId xmlns:a16="http://schemas.microsoft.com/office/drawing/2014/main" id="{1A4BE910-7D2B-1E41-8524-0EFBAFABA9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87" name="Rectangle 77">
              <a:extLst>
                <a:ext uri="{FF2B5EF4-FFF2-40B4-BE49-F238E27FC236}">
                  <a16:creationId xmlns:a16="http://schemas.microsoft.com/office/drawing/2014/main" id="{A9CAC102-78B6-8C4E-AC3A-584D370FCF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288" name="Rectangle 78">
              <a:extLst>
                <a:ext uri="{FF2B5EF4-FFF2-40B4-BE49-F238E27FC236}">
                  <a16:creationId xmlns:a16="http://schemas.microsoft.com/office/drawing/2014/main" id="{32C6A67A-DE45-5B44-B40A-4F493E5BEE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89" name="Rectangle 79">
              <a:extLst>
                <a:ext uri="{FF2B5EF4-FFF2-40B4-BE49-F238E27FC236}">
                  <a16:creationId xmlns:a16="http://schemas.microsoft.com/office/drawing/2014/main" id="{D773E111-4A6A-664C-AB50-DDCEDBE1CC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90" name="Rectangle 80">
              <a:extLst>
                <a:ext uri="{FF2B5EF4-FFF2-40B4-BE49-F238E27FC236}">
                  <a16:creationId xmlns:a16="http://schemas.microsoft.com/office/drawing/2014/main" id="{B2904E5E-E5CF-6045-B760-00ED410BA6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91" name="Rectangle 81">
              <a:extLst>
                <a:ext uri="{FF2B5EF4-FFF2-40B4-BE49-F238E27FC236}">
                  <a16:creationId xmlns:a16="http://schemas.microsoft.com/office/drawing/2014/main" id="{DB9E06D5-B01E-BD46-BA46-054AF207FC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49292" name="Rectangle 82">
              <a:extLst>
                <a:ext uri="{FF2B5EF4-FFF2-40B4-BE49-F238E27FC236}">
                  <a16:creationId xmlns:a16="http://schemas.microsoft.com/office/drawing/2014/main" id="{5C5CC8ED-639D-3E4D-8027-C167382062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93" name="Rectangle 83">
              <a:extLst>
                <a:ext uri="{FF2B5EF4-FFF2-40B4-BE49-F238E27FC236}">
                  <a16:creationId xmlns:a16="http://schemas.microsoft.com/office/drawing/2014/main" id="{30DA1194-97C6-0845-9906-8A2FDED073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94" name="Rectangle 84">
              <a:extLst>
                <a:ext uri="{FF2B5EF4-FFF2-40B4-BE49-F238E27FC236}">
                  <a16:creationId xmlns:a16="http://schemas.microsoft.com/office/drawing/2014/main" id="{AD1AC93B-442C-D84A-BF5E-4D90D6508D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5" name="Rectangle 2">
            <a:extLst>
              <a:ext uri="{FF2B5EF4-FFF2-40B4-BE49-F238E27FC236}">
                <a16:creationId xmlns:a16="http://schemas.microsoft.com/office/drawing/2014/main" id="{B95495E8-2C7A-CC45-8755-AB40E1FDF14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two tables for the initial circuit</a:t>
            </a:r>
          </a:p>
        </p:txBody>
      </p:sp>
      <p:grpSp>
        <p:nvGrpSpPr>
          <p:cNvPr id="49155" name="Group 93">
            <a:extLst>
              <a:ext uri="{FF2B5EF4-FFF2-40B4-BE49-F238E27FC236}">
                <a16:creationId xmlns:a16="http://schemas.microsoft.com/office/drawing/2014/main" id="{C6A4762B-06E7-704D-A5B8-ACBC1E84DC80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49159" name="Rectangle 85">
              <a:extLst>
                <a:ext uri="{FF2B5EF4-FFF2-40B4-BE49-F238E27FC236}">
                  <a16:creationId xmlns:a16="http://schemas.microsoft.com/office/drawing/2014/main" id="{E6348230-D01D-AE47-9F19-939F42AF4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0" name="Rectangle 86">
              <a:extLst>
                <a:ext uri="{FF2B5EF4-FFF2-40B4-BE49-F238E27FC236}">
                  <a16:creationId xmlns:a16="http://schemas.microsoft.com/office/drawing/2014/main" id="{649DB47D-D5DA-D14B-900D-14F63AC88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1" name="Rectangle 88">
              <a:extLst>
                <a:ext uri="{FF2B5EF4-FFF2-40B4-BE49-F238E27FC236}">
                  <a16:creationId xmlns:a16="http://schemas.microsoft.com/office/drawing/2014/main" id="{8384C01F-6571-314F-8FE1-22185D095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2" name="Rectangle 89">
              <a:extLst>
                <a:ext uri="{FF2B5EF4-FFF2-40B4-BE49-F238E27FC236}">
                  <a16:creationId xmlns:a16="http://schemas.microsoft.com/office/drawing/2014/main" id="{1D956960-8D00-F44F-9398-469248E5C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49163" name="Rectangle 90">
              <a:extLst>
                <a:ext uri="{FF2B5EF4-FFF2-40B4-BE49-F238E27FC236}">
                  <a16:creationId xmlns:a16="http://schemas.microsoft.com/office/drawing/2014/main" id="{94C26B18-1E96-C648-9344-7618EC61F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4" name="Rectangle 91">
              <a:extLst>
                <a:ext uri="{FF2B5EF4-FFF2-40B4-BE49-F238E27FC236}">
                  <a16:creationId xmlns:a16="http://schemas.microsoft.com/office/drawing/2014/main" id="{0B35D367-907B-2D4A-9A2E-71AB2ACD7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49165" name="Rectangle 92">
              <a:extLst>
                <a:ext uri="{FF2B5EF4-FFF2-40B4-BE49-F238E27FC236}">
                  <a16:creationId xmlns:a16="http://schemas.microsoft.com/office/drawing/2014/main" id="{5ED9E040-1FD0-EC47-AD8B-2B271761B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6" name="Rectangle 93">
              <a:extLst>
                <a:ext uri="{FF2B5EF4-FFF2-40B4-BE49-F238E27FC236}">
                  <a16:creationId xmlns:a16="http://schemas.microsoft.com/office/drawing/2014/main" id="{3F6F0FD1-1753-2849-BAA0-107641C6D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7" name="Rectangle 94">
              <a:extLst>
                <a:ext uri="{FF2B5EF4-FFF2-40B4-BE49-F238E27FC236}">
                  <a16:creationId xmlns:a16="http://schemas.microsoft.com/office/drawing/2014/main" id="{1BB89BC2-616F-F545-A056-14EEB8F5F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68" name="Rectangle 95">
              <a:extLst>
                <a:ext uri="{FF2B5EF4-FFF2-40B4-BE49-F238E27FC236}">
                  <a16:creationId xmlns:a16="http://schemas.microsoft.com/office/drawing/2014/main" id="{A6DA0CD7-5819-8B4D-A8BC-53B0DC46A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49169" name="Rectangle 96">
              <a:extLst>
                <a:ext uri="{FF2B5EF4-FFF2-40B4-BE49-F238E27FC236}">
                  <a16:creationId xmlns:a16="http://schemas.microsoft.com/office/drawing/2014/main" id="{59B89069-C3C5-D140-9253-08544AA2F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70" name="Rectangle 97">
              <a:extLst>
                <a:ext uri="{FF2B5EF4-FFF2-40B4-BE49-F238E27FC236}">
                  <a16:creationId xmlns:a16="http://schemas.microsoft.com/office/drawing/2014/main" id="{D139EBD7-5E1E-CE40-8159-9ECA7DDF4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49171" name="Rectangle 98">
              <a:extLst>
                <a:ext uri="{FF2B5EF4-FFF2-40B4-BE49-F238E27FC236}">
                  <a16:creationId xmlns:a16="http://schemas.microsoft.com/office/drawing/2014/main" id="{862C54F8-B5E7-E148-9686-A95C11F14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9172" name="Rectangle 99">
              <a:extLst>
                <a:ext uri="{FF2B5EF4-FFF2-40B4-BE49-F238E27FC236}">
                  <a16:creationId xmlns:a16="http://schemas.microsoft.com/office/drawing/2014/main" id="{E5A2AF72-5CA9-E64C-9921-C935BC953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9173" name="Rectangle 100">
              <a:extLst>
                <a:ext uri="{FF2B5EF4-FFF2-40B4-BE49-F238E27FC236}">
                  <a16:creationId xmlns:a16="http://schemas.microsoft.com/office/drawing/2014/main" id="{A7F2E335-0FDD-2542-8690-C5C8CE2D8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174" name="Rectangle 101">
              <a:extLst>
                <a:ext uri="{FF2B5EF4-FFF2-40B4-BE49-F238E27FC236}">
                  <a16:creationId xmlns:a16="http://schemas.microsoft.com/office/drawing/2014/main" id="{9509E7B8-D3D7-1C4F-92EB-FA45F803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49175" name="Rectangle 102">
              <a:extLst>
                <a:ext uri="{FF2B5EF4-FFF2-40B4-BE49-F238E27FC236}">
                  <a16:creationId xmlns:a16="http://schemas.microsoft.com/office/drawing/2014/main" id="{2BC2B886-F967-7B4A-9391-8B0C77638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49176" name="Rectangle 103">
              <a:extLst>
                <a:ext uri="{FF2B5EF4-FFF2-40B4-BE49-F238E27FC236}">
                  <a16:creationId xmlns:a16="http://schemas.microsoft.com/office/drawing/2014/main" id="{3BB72151-1F8B-5D4E-BAB9-D60CEE6C5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77" name="Rectangle 104">
              <a:extLst>
                <a:ext uri="{FF2B5EF4-FFF2-40B4-BE49-F238E27FC236}">
                  <a16:creationId xmlns:a16="http://schemas.microsoft.com/office/drawing/2014/main" id="{30963622-A841-5048-98C9-11BA1C7F9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49178" name="Rectangle 105">
              <a:extLst>
                <a:ext uri="{FF2B5EF4-FFF2-40B4-BE49-F238E27FC236}">
                  <a16:creationId xmlns:a16="http://schemas.microsoft.com/office/drawing/2014/main" id="{279AA9D3-CC3E-2E4C-BF82-9046DC82C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79" name="Rectangle 106">
              <a:extLst>
                <a:ext uri="{FF2B5EF4-FFF2-40B4-BE49-F238E27FC236}">
                  <a16:creationId xmlns:a16="http://schemas.microsoft.com/office/drawing/2014/main" id="{57F89125-80CD-ED4F-B959-4647199D4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0" name="Rectangle 107">
              <a:extLst>
                <a:ext uri="{FF2B5EF4-FFF2-40B4-BE49-F238E27FC236}">
                  <a16:creationId xmlns:a16="http://schemas.microsoft.com/office/drawing/2014/main" id="{63E22062-A6ED-8242-8985-0E6240D49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1" name="Rectangle 108">
              <a:extLst>
                <a:ext uri="{FF2B5EF4-FFF2-40B4-BE49-F238E27FC236}">
                  <a16:creationId xmlns:a16="http://schemas.microsoft.com/office/drawing/2014/main" id="{AD41833F-140C-F248-9CF7-F53539617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49182" name="Rectangle 109">
              <a:extLst>
                <a:ext uri="{FF2B5EF4-FFF2-40B4-BE49-F238E27FC236}">
                  <a16:creationId xmlns:a16="http://schemas.microsoft.com/office/drawing/2014/main" id="{0EDE2A93-1969-F940-BDC7-AC5880F0B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3" name="Rectangle 110">
              <a:extLst>
                <a:ext uri="{FF2B5EF4-FFF2-40B4-BE49-F238E27FC236}">
                  <a16:creationId xmlns:a16="http://schemas.microsoft.com/office/drawing/2014/main" id="{D3749DB6-593D-1146-A204-60CA4DCAA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184" name="Rectangle 111">
              <a:extLst>
                <a:ext uri="{FF2B5EF4-FFF2-40B4-BE49-F238E27FC236}">
                  <a16:creationId xmlns:a16="http://schemas.microsoft.com/office/drawing/2014/main" id="{ADC033B0-29B2-1646-BF04-EF005057D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185" name="Rectangle 112">
              <a:extLst>
                <a:ext uri="{FF2B5EF4-FFF2-40B4-BE49-F238E27FC236}">
                  <a16:creationId xmlns:a16="http://schemas.microsoft.com/office/drawing/2014/main" id="{40A12ADF-32CD-B241-ACD8-A417B5FBB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6" name="Rectangle 113">
              <a:extLst>
                <a:ext uri="{FF2B5EF4-FFF2-40B4-BE49-F238E27FC236}">
                  <a16:creationId xmlns:a16="http://schemas.microsoft.com/office/drawing/2014/main" id="{4320D5DC-17CF-5D46-AEA3-13FD87C7F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9187" name="Rectangle 114">
              <a:extLst>
                <a:ext uri="{FF2B5EF4-FFF2-40B4-BE49-F238E27FC236}">
                  <a16:creationId xmlns:a16="http://schemas.microsoft.com/office/drawing/2014/main" id="{83B7130E-2635-664D-9288-B76079D87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8" name="Rectangle 115">
              <a:extLst>
                <a:ext uri="{FF2B5EF4-FFF2-40B4-BE49-F238E27FC236}">
                  <a16:creationId xmlns:a16="http://schemas.microsoft.com/office/drawing/2014/main" id="{37F68EF7-4781-E74B-90FC-5122CFE7E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89" name="Rectangle 116">
              <a:extLst>
                <a:ext uri="{FF2B5EF4-FFF2-40B4-BE49-F238E27FC236}">
                  <a16:creationId xmlns:a16="http://schemas.microsoft.com/office/drawing/2014/main" id="{CDB7E086-DA7D-B440-BC50-BDA0EA00C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190" name="Rectangle 117">
              <a:extLst>
                <a:ext uri="{FF2B5EF4-FFF2-40B4-BE49-F238E27FC236}">
                  <a16:creationId xmlns:a16="http://schemas.microsoft.com/office/drawing/2014/main" id="{4227BE3D-B42F-5A44-ABF3-08F7CE02D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1" name="Rectangle 118">
              <a:extLst>
                <a:ext uri="{FF2B5EF4-FFF2-40B4-BE49-F238E27FC236}">
                  <a16:creationId xmlns:a16="http://schemas.microsoft.com/office/drawing/2014/main" id="{DC82F952-435C-8E43-B0B0-32DEC149C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49192" name="Rectangle 119">
              <a:extLst>
                <a:ext uri="{FF2B5EF4-FFF2-40B4-BE49-F238E27FC236}">
                  <a16:creationId xmlns:a16="http://schemas.microsoft.com/office/drawing/2014/main" id="{030AED97-A0C0-C643-A115-CE643D7E4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193" name="Rectangle 120">
              <a:extLst>
                <a:ext uri="{FF2B5EF4-FFF2-40B4-BE49-F238E27FC236}">
                  <a16:creationId xmlns:a16="http://schemas.microsoft.com/office/drawing/2014/main" id="{F67B5420-2D83-264E-8CA9-D21B66ACC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4" name="Rectangle 121">
              <a:extLst>
                <a:ext uri="{FF2B5EF4-FFF2-40B4-BE49-F238E27FC236}">
                  <a16:creationId xmlns:a16="http://schemas.microsoft.com/office/drawing/2014/main" id="{6820D0DA-5A9A-E547-A6C3-BB3AABB37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9195" name="Rectangle 122">
              <a:extLst>
                <a:ext uri="{FF2B5EF4-FFF2-40B4-BE49-F238E27FC236}">
                  <a16:creationId xmlns:a16="http://schemas.microsoft.com/office/drawing/2014/main" id="{0F864716-D3A5-AC4C-B3AB-A26E8D177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6" name="Rectangle 123">
              <a:extLst>
                <a:ext uri="{FF2B5EF4-FFF2-40B4-BE49-F238E27FC236}">
                  <a16:creationId xmlns:a16="http://schemas.microsoft.com/office/drawing/2014/main" id="{2DB5FAE2-3F29-4F46-B9B4-91C4D0EE4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7" name="Rectangle 124">
              <a:extLst>
                <a:ext uri="{FF2B5EF4-FFF2-40B4-BE49-F238E27FC236}">
                  <a16:creationId xmlns:a16="http://schemas.microsoft.com/office/drawing/2014/main" id="{4F7A4E70-5233-4A4C-AAB6-9F9121E20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198" name="Rectangle 125">
              <a:extLst>
                <a:ext uri="{FF2B5EF4-FFF2-40B4-BE49-F238E27FC236}">
                  <a16:creationId xmlns:a16="http://schemas.microsoft.com/office/drawing/2014/main" id="{527E1409-1FBF-E542-87CF-0D0609A74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199" name="Rectangle 126">
              <a:extLst>
                <a:ext uri="{FF2B5EF4-FFF2-40B4-BE49-F238E27FC236}">
                  <a16:creationId xmlns:a16="http://schemas.microsoft.com/office/drawing/2014/main" id="{C3B62C4B-60CA-D243-A9AF-41AD9A2B3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49200" name="Rectangle 127">
              <a:extLst>
                <a:ext uri="{FF2B5EF4-FFF2-40B4-BE49-F238E27FC236}">
                  <a16:creationId xmlns:a16="http://schemas.microsoft.com/office/drawing/2014/main" id="{04EC0F31-0CFF-BC4B-951D-17B2E7E90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201" name="Rectangle 128">
              <a:extLst>
                <a:ext uri="{FF2B5EF4-FFF2-40B4-BE49-F238E27FC236}">
                  <a16:creationId xmlns:a16="http://schemas.microsoft.com/office/drawing/2014/main" id="{4A3F3D8E-72B5-4047-9702-005D2CF80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02" name="Rectangle 129">
              <a:extLst>
                <a:ext uri="{FF2B5EF4-FFF2-40B4-BE49-F238E27FC236}">
                  <a16:creationId xmlns:a16="http://schemas.microsoft.com/office/drawing/2014/main" id="{FB669FA2-7E5A-124F-AF4A-E5F7837CF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9203" name="Rectangle 130">
              <a:extLst>
                <a:ext uri="{FF2B5EF4-FFF2-40B4-BE49-F238E27FC236}">
                  <a16:creationId xmlns:a16="http://schemas.microsoft.com/office/drawing/2014/main" id="{0743485C-A2FA-214D-9863-5F2185536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04" name="Rectangle 131">
              <a:extLst>
                <a:ext uri="{FF2B5EF4-FFF2-40B4-BE49-F238E27FC236}">
                  <a16:creationId xmlns:a16="http://schemas.microsoft.com/office/drawing/2014/main" id="{7505F8AC-EDE7-914A-B103-4A8402EF7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05" name="Rectangle 132">
              <a:extLst>
                <a:ext uri="{FF2B5EF4-FFF2-40B4-BE49-F238E27FC236}">
                  <a16:creationId xmlns:a16="http://schemas.microsoft.com/office/drawing/2014/main" id="{DF4A6F74-EAC2-CA42-9971-A58068136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49206" name="Rectangle 133">
              <a:extLst>
                <a:ext uri="{FF2B5EF4-FFF2-40B4-BE49-F238E27FC236}">
                  <a16:creationId xmlns:a16="http://schemas.microsoft.com/office/drawing/2014/main" id="{D8DDFD9A-2D42-2E45-91C2-74962D16A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07" name="Rectangle 134">
              <a:extLst>
                <a:ext uri="{FF2B5EF4-FFF2-40B4-BE49-F238E27FC236}">
                  <a16:creationId xmlns:a16="http://schemas.microsoft.com/office/drawing/2014/main" id="{CB19FC5F-57D1-9448-90D1-2D2727E43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9208" name="Rectangle 135">
              <a:extLst>
                <a:ext uri="{FF2B5EF4-FFF2-40B4-BE49-F238E27FC236}">
                  <a16:creationId xmlns:a16="http://schemas.microsoft.com/office/drawing/2014/main" id="{E63492DD-0D4B-A949-A6EF-528DA3727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49209" name="Rectangle 136">
              <a:extLst>
                <a:ext uri="{FF2B5EF4-FFF2-40B4-BE49-F238E27FC236}">
                  <a16:creationId xmlns:a16="http://schemas.microsoft.com/office/drawing/2014/main" id="{CCCEC17C-92F6-D14B-B627-B485A3D1C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0" name="Rectangle 137">
              <a:extLst>
                <a:ext uri="{FF2B5EF4-FFF2-40B4-BE49-F238E27FC236}">
                  <a16:creationId xmlns:a16="http://schemas.microsoft.com/office/drawing/2014/main" id="{9244F9F6-D85F-6640-BEC1-F3F06FF08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49211" name="Rectangle 138">
              <a:extLst>
                <a:ext uri="{FF2B5EF4-FFF2-40B4-BE49-F238E27FC236}">
                  <a16:creationId xmlns:a16="http://schemas.microsoft.com/office/drawing/2014/main" id="{A5F29303-8BEC-5143-AD45-26663A30A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2" name="Rectangle 139">
              <a:extLst>
                <a:ext uri="{FF2B5EF4-FFF2-40B4-BE49-F238E27FC236}">
                  <a16:creationId xmlns:a16="http://schemas.microsoft.com/office/drawing/2014/main" id="{DEADC2C4-D413-EB4D-8307-2B3DAE087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49213" name="Rectangle 140">
              <a:extLst>
                <a:ext uri="{FF2B5EF4-FFF2-40B4-BE49-F238E27FC236}">
                  <a16:creationId xmlns:a16="http://schemas.microsoft.com/office/drawing/2014/main" id="{02CB428E-C4F8-0F4A-AE58-B428464F9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49156" name="TextBox 125">
            <a:extLst>
              <a:ext uri="{FF2B5EF4-FFF2-40B4-BE49-F238E27FC236}">
                <a16:creationId xmlns:a16="http://schemas.microsoft.com/office/drawing/2014/main" id="{F66CC113-01AF-2D4C-9648-4EEFA4FFA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6.76 from the textbook ]</a:t>
            </a:r>
          </a:p>
        </p:txBody>
      </p:sp>
      <p:sp>
        <p:nvSpPr>
          <p:cNvPr id="49157" name="Rectangle 141">
            <a:extLst>
              <a:ext uri="{FF2B5EF4-FFF2-40B4-BE49-F238E27FC236}">
                <a16:creationId xmlns:a16="http://schemas.microsoft.com/office/drawing/2014/main" id="{9FB5A2B8-3582-6C46-9E67-1F34D4A05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49158" name="Rectangle 87">
            <a:extLst>
              <a:ext uri="{FF2B5EF4-FFF2-40B4-BE49-F238E27FC236}">
                <a16:creationId xmlns:a16="http://schemas.microsoft.com/office/drawing/2014/main" id="{29FE9EDD-AF8A-8042-9C1D-F0F2208AEDE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7" name="Group 1">
            <a:extLst>
              <a:ext uri="{FF2B5EF4-FFF2-40B4-BE49-F238E27FC236}">
                <a16:creationId xmlns:a16="http://schemas.microsoft.com/office/drawing/2014/main" id="{A918742C-0098-2440-AB9E-86B84CAE68B0}"/>
              </a:ext>
            </a:extLst>
          </p:cNvPr>
          <p:cNvGrpSpPr>
            <a:grpSpLocks/>
          </p:cNvGrpSpPr>
          <p:nvPr/>
        </p:nvGrpSpPr>
        <p:grpSpPr bwMode="auto">
          <a:xfrm>
            <a:off x="5827713" y="2127251"/>
            <a:ext cx="3536950" cy="2460625"/>
            <a:chOff x="4614951" y="2127591"/>
            <a:chExt cx="3536950" cy="2460625"/>
          </a:xfrm>
        </p:grpSpPr>
        <p:sp>
          <p:nvSpPr>
            <p:cNvPr id="50238" name="Rectangle 4">
              <a:extLst>
                <a:ext uri="{FF2B5EF4-FFF2-40B4-BE49-F238E27FC236}">
                  <a16:creationId xmlns:a16="http://schemas.microsoft.com/office/drawing/2014/main" id="{CFAD9D90-555F-CD4C-8881-0E4263FC51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2127591"/>
              <a:ext cx="3506787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9" name="Rectangle 5">
              <a:extLst>
                <a:ext uri="{FF2B5EF4-FFF2-40B4-BE49-F238E27FC236}">
                  <a16:creationId xmlns:a16="http://schemas.microsoft.com/office/drawing/2014/main" id="{03112AB2-D184-6047-ADE0-D3530713DE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0" name="Rectangle 6">
              <a:extLst>
                <a:ext uri="{FF2B5EF4-FFF2-40B4-BE49-F238E27FC236}">
                  <a16:creationId xmlns:a16="http://schemas.microsoft.com/office/drawing/2014/main" id="{38620225-8EAF-FF45-84DF-FC63A93880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1" name="Rectangle 7">
              <a:extLst>
                <a:ext uri="{FF2B5EF4-FFF2-40B4-BE49-F238E27FC236}">
                  <a16:creationId xmlns:a16="http://schemas.microsoft.com/office/drawing/2014/main" id="{A5CC04B1-D70D-1045-8A97-EAFB53FB1A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148229"/>
              <a:ext cx="11113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2" name="Rectangle 8">
              <a:extLst>
                <a:ext uri="{FF2B5EF4-FFF2-40B4-BE49-F238E27FC236}">
                  <a16:creationId xmlns:a16="http://schemas.microsoft.com/office/drawing/2014/main" id="{E9C57B84-BACE-7D4E-8BEE-8BCACAE874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64176" y="2365716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0243" name="Rectangle 9">
              <a:extLst>
                <a:ext uri="{FF2B5EF4-FFF2-40B4-BE49-F238E27FC236}">
                  <a16:creationId xmlns:a16="http://schemas.microsoft.com/office/drawing/2014/main" id="{00424CCF-F04E-AD44-8604-AA66A45BC7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4" name="Rectangle 10">
              <a:extLst>
                <a:ext uri="{FF2B5EF4-FFF2-40B4-BE49-F238E27FC236}">
                  <a16:creationId xmlns:a16="http://schemas.microsoft.com/office/drawing/2014/main" id="{4E996022-C632-5040-AD7E-93A5EC7B43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148229"/>
              <a:ext cx="11112" cy="41592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5" name="Rectangle 11">
              <a:extLst>
                <a:ext uri="{FF2B5EF4-FFF2-40B4-BE49-F238E27FC236}">
                  <a16:creationId xmlns:a16="http://schemas.microsoft.com/office/drawing/2014/main" id="{8BC2BB3F-BDAC-6D47-BED2-E0ADE2AF94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54629"/>
              <a:ext cx="1692275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6" name="Rectangle 12">
              <a:extLst>
                <a:ext uri="{FF2B5EF4-FFF2-40B4-BE49-F238E27FC236}">
                  <a16:creationId xmlns:a16="http://schemas.microsoft.com/office/drawing/2014/main" id="{64FB09E1-FABD-7B48-82D9-31E191BA63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7" name="Rectangle 13">
              <a:extLst>
                <a:ext uri="{FF2B5EF4-FFF2-40B4-BE49-F238E27FC236}">
                  <a16:creationId xmlns:a16="http://schemas.microsoft.com/office/drawing/2014/main" id="{09171522-B6A9-034C-929F-392C49C3BF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34164" y="2238716"/>
              <a:ext cx="108202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0248" name="Rectangle 14">
              <a:extLst>
                <a:ext uri="{FF2B5EF4-FFF2-40B4-BE49-F238E27FC236}">
                  <a16:creationId xmlns:a16="http://schemas.microsoft.com/office/drawing/2014/main" id="{71303234-9EA5-E848-94C8-3AA3EF86BB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564154"/>
              <a:ext cx="11113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49" name="Rectangle 15">
              <a:extLst>
                <a:ext uri="{FF2B5EF4-FFF2-40B4-BE49-F238E27FC236}">
                  <a16:creationId xmlns:a16="http://schemas.microsoft.com/office/drawing/2014/main" id="{557EF51A-ADCD-134A-85DA-39AE85BAEB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18164" y="2653054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0250" name="Rectangle 16">
              <a:extLst>
                <a:ext uri="{FF2B5EF4-FFF2-40B4-BE49-F238E27FC236}">
                  <a16:creationId xmlns:a16="http://schemas.microsoft.com/office/drawing/2014/main" id="{3F45F8B8-FAD6-A440-B08F-E36C35A0DB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9286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0251" name="Rectangle 17">
              <a:extLst>
                <a:ext uri="{FF2B5EF4-FFF2-40B4-BE49-F238E27FC236}">
                  <a16:creationId xmlns:a16="http://schemas.microsoft.com/office/drawing/2014/main" id="{B7FEA944-4EAF-C642-8A38-BD23D13A7C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23051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0252" name="Rectangle 18">
              <a:extLst>
                <a:ext uri="{FF2B5EF4-FFF2-40B4-BE49-F238E27FC236}">
                  <a16:creationId xmlns:a16="http://schemas.microsoft.com/office/drawing/2014/main" id="{8EC1D8F7-CC2A-1148-87E4-E8B5EEE1F3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59589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53" name="Rectangle 19">
              <a:extLst>
                <a:ext uri="{FF2B5EF4-FFF2-40B4-BE49-F238E27FC236}">
                  <a16:creationId xmlns:a16="http://schemas.microsoft.com/office/drawing/2014/main" id="{7D76F074-741D-2243-89F0-D5C798D604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37414" y="2653054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0254" name="Rectangle 20">
              <a:extLst>
                <a:ext uri="{FF2B5EF4-FFF2-40B4-BE49-F238E27FC236}">
                  <a16:creationId xmlns:a16="http://schemas.microsoft.com/office/drawing/2014/main" id="{550719F4-99EA-A54C-A635-3BFC54F4EC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66014" y="2653054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0255" name="Rectangle 21">
              <a:extLst>
                <a:ext uri="{FF2B5EF4-FFF2-40B4-BE49-F238E27FC236}">
                  <a16:creationId xmlns:a16="http://schemas.microsoft.com/office/drawing/2014/main" id="{6C3E0ED1-2D6D-F640-B717-798AC62D7C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56" name="Rectangle 22">
              <a:extLst>
                <a:ext uri="{FF2B5EF4-FFF2-40B4-BE49-F238E27FC236}">
                  <a16:creationId xmlns:a16="http://schemas.microsoft.com/office/drawing/2014/main" id="{BA5E7206-11EE-F448-AA81-A3847E74E4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02551" y="2653054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57" name="Rectangle 23">
              <a:extLst>
                <a:ext uri="{FF2B5EF4-FFF2-40B4-BE49-F238E27FC236}">
                  <a16:creationId xmlns:a16="http://schemas.microsoft.com/office/drawing/2014/main" id="{70EEDA69-3285-9148-8071-95517C4DC8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564154"/>
              <a:ext cx="11112" cy="4064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58" name="Rectangle 24">
              <a:extLst>
                <a:ext uri="{FF2B5EF4-FFF2-40B4-BE49-F238E27FC236}">
                  <a16:creationId xmlns:a16="http://schemas.microsoft.com/office/drawing/2014/main" id="{33822E96-2CA8-AF44-A27B-34CDD86BD6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59441"/>
              <a:ext cx="1692275" cy="111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59" name="Rectangle 25">
              <a:extLst>
                <a:ext uri="{FF2B5EF4-FFF2-40B4-BE49-F238E27FC236}">
                  <a16:creationId xmlns:a16="http://schemas.microsoft.com/office/drawing/2014/main" id="{49BF8B59-8A51-5D4A-99CF-419323B387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60" name="Rectangle 26">
              <a:extLst>
                <a:ext uri="{FF2B5EF4-FFF2-40B4-BE49-F238E27FC236}">
                  <a16:creationId xmlns:a16="http://schemas.microsoft.com/office/drawing/2014/main" id="{726018BA-F251-DB47-8700-38050AF42E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81964" y="2522879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0261" name="Rectangle 27">
              <a:extLst>
                <a:ext uri="{FF2B5EF4-FFF2-40B4-BE49-F238E27FC236}">
                  <a16:creationId xmlns:a16="http://schemas.microsoft.com/office/drawing/2014/main" id="{11705112-146E-6F4C-9838-2584BD3464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883239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62" name="Rectangle 28">
              <a:extLst>
                <a:ext uri="{FF2B5EF4-FFF2-40B4-BE49-F238E27FC236}">
                  <a16:creationId xmlns:a16="http://schemas.microsoft.com/office/drawing/2014/main" id="{6E6507B5-759B-5245-A57E-0FBC216AC1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9436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50263" name="Rectangle 29">
              <a:extLst>
                <a:ext uri="{FF2B5EF4-FFF2-40B4-BE49-F238E27FC236}">
                  <a16:creationId xmlns:a16="http://schemas.microsoft.com/office/drawing/2014/main" id="{75BED242-13EC-E94E-A8F7-0A6DFD5B3F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094376" y="292769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64" name="Rectangle 30">
              <a:extLst>
                <a:ext uri="{FF2B5EF4-FFF2-40B4-BE49-F238E27FC236}">
                  <a16:creationId xmlns:a16="http://schemas.microsoft.com/office/drawing/2014/main" id="{78608636-17A5-1C45-A191-9D45AA9EA0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2970554"/>
              <a:ext cx="11113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65" name="Rectangle 31">
              <a:extLst>
                <a:ext uri="{FF2B5EF4-FFF2-40B4-BE49-F238E27FC236}">
                  <a16:creationId xmlns:a16="http://schemas.microsoft.com/office/drawing/2014/main" id="{7DFDDF97-2685-7B4C-BA2D-2AFCB5FD07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203914" y="3016591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66" name="Rectangle 32">
              <a:extLst>
                <a:ext uri="{FF2B5EF4-FFF2-40B4-BE49-F238E27FC236}">
                  <a16:creationId xmlns:a16="http://schemas.microsoft.com/office/drawing/2014/main" id="{BD8B12BF-1D23-E94A-A1B1-AFA2B839A9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75318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67" name="Rectangle 33">
              <a:extLst>
                <a:ext uri="{FF2B5EF4-FFF2-40B4-BE49-F238E27FC236}">
                  <a16:creationId xmlns:a16="http://schemas.microsoft.com/office/drawing/2014/main" id="{FB3557E1-408C-6343-A529-CEA6CC00E7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81776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50268" name="Rectangle 34">
              <a:extLst>
                <a:ext uri="{FF2B5EF4-FFF2-40B4-BE49-F238E27FC236}">
                  <a16:creationId xmlns:a16="http://schemas.microsoft.com/office/drawing/2014/main" id="{32ABC326-0D08-6C48-BCB0-2C840E4939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80201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69" name="Rectangle 35">
              <a:extLst>
                <a:ext uri="{FF2B5EF4-FFF2-40B4-BE49-F238E27FC236}">
                  <a16:creationId xmlns:a16="http://schemas.microsoft.com/office/drawing/2014/main" id="{6CEF9607-9182-044B-A1D7-DDAA689B58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0878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70" name="Rectangle 36">
              <a:extLst>
                <a:ext uri="{FF2B5EF4-FFF2-40B4-BE49-F238E27FC236}">
                  <a16:creationId xmlns:a16="http://schemas.microsoft.com/office/drawing/2014/main" id="{96B110C3-F388-A74B-83B6-FC3C31CF2D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594564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71" name="Rectangle 37">
              <a:extLst>
                <a:ext uri="{FF2B5EF4-FFF2-40B4-BE49-F238E27FC236}">
                  <a16:creationId xmlns:a16="http://schemas.microsoft.com/office/drawing/2014/main" id="{B53F2239-BCBB-E74B-8C9A-7A201AEA1B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24739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2 </a:t>
              </a:r>
              <a:endParaRPr lang="en-US" altLang="en-US" sz="3200" b="0"/>
            </a:p>
          </p:txBody>
        </p:sp>
        <p:sp>
          <p:nvSpPr>
            <p:cNvPr id="50272" name="Rectangle 38">
              <a:extLst>
                <a:ext uri="{FF2B5EF4-FFF2-40B4-BE49-F238E27FC236}">
                  <a16:creationId xmlns:a16="http://schemas.microsoft.com/office/drawing/2014/main" id="{EF996916-8207-444B-ABD1-F6E1C92892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826339" y="3057866"/>
              <a:ext cx="22225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Y </a:t>
              </a:r>
              <a:endParaRPr lang="en-US" altLang="en-US" sz="3200" b="0"/>
            </a:p>
          </p:txBody>
        </p:sp>
        <p:sp>
          <p:nvSpPr>
            <p:cNvPr id="50273" name="Rectangle 39">
              <a:extLst>
                <a:ext uri="{FF2B5EF4-FFF2-40B4-BE49-F238E27FC236}">
                  <a16:creationId xmlns:a16="http://schemas.microsoft.com/office/drawing/2014/main" id="{C499BB30-851C-A54A-BD81-CA06008009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74" name="Rectangle 40">
              <a:extLst>
                <a:ext uri="{FF2B5EF4-FFF2-40B4-BE49-F238E27FC236}">
                  <a16:creationId xmlns:a16="http://schemas.microsoft.com/office/drawing/2014/main" id="{F942DBA1-4183-9442-9BF3-B555A7C688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58101" y="3145179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75" name="Rectangle 41">
              <a:extLst>
                <a:ext uri="{FF2B5EF4-FFF2-40B4-BE49-F238E27FC236}">
                  <a16:creationId xmlns:a16="http://schemas.microsoft.com/office/drawing/2014/main" id="{E057A9C9-4880-9B45-A46F-FB6D175F98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2970554"/>
              <a:ext cx="11112" cy="40481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76" name="Rectangle 42">
              <a:extLst>
                <a:ext uri="{FF2B5EF4-FFF2-40B4-BE49-F238E27FC236}">
                  <a16:creationId xmlns:a16="http://schemas.microsoft.com/office/drawing/2014/main" id="{C0EF0BE0-A1C2-8F49-BEB8-E89EB8D8E5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336266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77" name="Rectangle 43">
              <a:extLst>
                <a:ext uri="{FF2B5EF4-FFF2-40B4-BE49-F238E27FC236}">
                  <a16:creationId xmlns:a16="http://schemas.microsoft.com/office/drawing/2014/main" id="{7ECB6DBF-D36B-5449-9B1E-A274F353C4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78" name="Rectangle 44">
              <a:extLst>
                <a:ext uri="{FF2B5EF4-FFF2-40B4-BE49-F238E27FC236}">
                  <a16:creationId xmlns:a16="http://schemas.microsoft.com/office/drawing/2014/main" id="{FC713C86-7118-9749-9C23-200CD754E5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7551" y="2895941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0279" name="Rectangle 45">
              <a:extLst>
                <a:ext uri="{FF2B5EF4-FFF2-40B4-BE49-F238E27FC236}">
                  <a16:creationId xmlns:a16="http://schemas.microsoft.com/office/drawing/2014/main" id="{976239F0-3BF8-0745-9967-1BA057F02D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0" name="Rectangle 46">
              <a:extLst>
                <a:ext uri="{FF2B5EF4-FFF2-40B4-BE49-F238E27FC236}">
                  <a16:creationId xmlns:a16="http://schemas.microsoft.com/office/drawing/2014/main" id="{02E9516A-BF15-7A4C-AEEA-88CECED4AF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376954"/>
              <a:ext cx="11113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81" name="Rectangle 47">
              <a:extLst>
                <a:ext uri="{FF2B5EF4-FFF2-40B4-BE49-F238E27FC236}">
                  <a16:creationId xmlns:a16="http://schemas.microsoft.com/office/drawing/2014/main" id="{A324B339-4D6B-134A-A2D6-0E30792DC2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2" name="Rectangle 48">
              <a:extLst>
                <a:ext uri="{FF2B5EF4-FFF2-40B4-BE49-F238E27FC236}">
                  <a16:creationId xmlns:a16="http://schemas.microsoft.com/office/drawing/2014/main" id="{F3BB7BC9-C33D-AE44-90C6-3B4ED5B4FD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3" name="Rectangle 49">
              <a:extLst>
                <a:ext uri="{FF2B5EF4-FFF2-40B4-BE49-F238E27FC236}">
                  <a16:creationId xmlns:a16="http://schemas.microsoft.com/office/drawing/2014/main" id="{3EE26CEF-2242-974A-803A-C2AD66272F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4" name="Rectangle 50">
              <a:extLst>
                <a:ext uri="{FF2B5EF4-FFF2-40B4-BE49-F238E27FC236}">
                  <a16:creationId xmlns:a16="http://schemas.microsoft.com/office/drawing/2014/main" id="{F215FCB3-1170-CD43-AB39-41577D04C0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85" name="Rectangle 51">
              <a:extLst>
                <a:ext uri="{FF2B5EF4-FFF2-40B4-BE49-F238E27FC236}">
                  <a16:creationId xmlns:a16="http://schemas.microsoft.com/office/drawing/2014/main" id="{C6B36E62-1DCA-9542-B42B-905467CE26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46585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0 1</a:t>
              </a:r>
              <a:endParaRPr lang="en-US" altLang="en-US" sz="3200" b="0"/>
            </a:p>
          </p:txBody>
        </p:sp>
        <p:sp>
          <p:nvSpPr>
            <p:cNvPr id="50286" name="Rectangle 52">
              <a:extLst>
                <a:ext uri="{FF2B5EF4-FFF2-40B4-BE49-F238E27FC236}">
                  <a16:creationId xmlns:a16="http://schemas.microsoft.com/office/drawing/2014/main" id="{07E557B1-1B7C-764C-AAB4-E6E84B6F92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376954"/>
              <a:ext cx="11112" cy="3571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87" name="Rectangle 53">
              <a:extLst>
                <a:ext uri="{FF2B5EF4-FFF2-40B4-BE49-F238E27FC236}">
                  <a16:creationId xmlns:a16="http://schemas.microsoft.com/office/drawing/2014/main" id="{19C61E8F-BBC7-1143-BA93-9A6705AC7E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88" name="Rectangle 54">
              <a:extLst>
                <a:ext uri="{FF2B5EF4-FFF2-40B4-BE49-F238E27FC236}">
                  <a16:creationId xmlns:a16="http://schemas.microsoft.com/office/drawing/2014/main" id="{589BDE42-1F8F-FD4B-A505-2E27144AF0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46585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89" name="Rectangle 55">
              <a:extLst>
                <a:ext uri="{FF2B5EF4-FFF2-40B4-BE49-F238E27FC236}">
                  <a16:creationId xmlns:a16="http://schemas.microsoft.com/office/drawing/2014/main" id="{B05E6E71-765B-F14E-BD73-B725BB2BDF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90" name="Rectangle 56">
              <a:extLst>
                <a:ext uri="{FF2B5EF4-FFF2-40B4-BE49-F238E27FC236}">
                  <a16:creationId xmlns:a16="http://schemas.microsoft.com/office/drawing/2014/main" id="{7C24DD14-FEBF-574A-8A5C-C6BAF3733C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3734141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91" name="Rectangle 57">
              <a:extLst>
                <a:ext uri="{FF2B5EF4-FFF2-40B4-BE49-F238E27FC236}">
                  <a16:creationId xmlns:a16="http://schemas.microsoft.com/office/drawing/2014/main" id="{C62DEB52-2888-3049-8E09-99CA7FFA19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92" name="Rectangle 58">
              <a:extLst>
                <a:ext uri="{FF2B5EF4-FFF2-40B4-BE49-F238E27FC236}">
                  <a16:creationId xmlns:a16="http://schemas.microsoft.com/office/drawing/2014/main" id="{F223DF7F-CAE3-5946-B322-6C4009E772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93" name="Rectangle 59">
              <a:extLst>
                <a:ext uri="{FF2B5EF4-FFF2-40B4-BE49-F238E27FC236}">
                  <a16:creationId xmlns:a16="http://schemas.microsoft.com/office/drawing/2014/main" id="{D6B72986-1944-BB44-A25D-8FE68F2867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94" name="Rectangle 60">
              <a:extLst>
                <a:ext uri="{FF2B5EF4-FFF2-40B4-BE49-F238E27FC236}">
                  <a16:creationId xmlns:a16="http://schemas.microsoft.com/office/drawing/2014/main" id="{BF284B4A-787D-284E-93D0-59666C75BC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95" name="Rectangle 61">
              <a:extLst>
                <a:ext uri="{FF2B5EF4-FFF2-40B4-BE49-F238E27FC236}">
                  <a16:creationId xmlns:a16="http://schemas.microsoft.com/office/drawing/2014/main" id="{34CD2F29-36CF-A146-B501-FC132789B3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3730966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1 0</a:t>
              </a:r>
              <a:endParaRPr lang="en-US" altLang="en-US" sz="3200" b="0"/>
            </a:p>
          </p:txBody>
        </p:sp>
        <p:sp>
          <p:nvSpPr>
            <p:cNvPr id="50296" name="Rectangle 62">
              <a:extLst>
                <a:ext uri="{FF2B5EF4-FFF2-40B4-BE49-F238E27FC236}">
                  <a16:creationId xmlns:a16="http://schemas.microsoft.com/office/drawing/2014/main" id="{DBB564AF-07D4-3F4D-A740-5DDF3643BD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3734141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97" name="Rectangle 63">
              <a:extLst>
                <a:ext uri="{FF2B5EF4-FFF2-40B4-BE49-F238E27FC236}">
                  <a16:creationId xmlns:a16="http://schemas.microsoft.com/office/drawing/2014/main" id="{9AF1DC43-9213-3848-A6B9-5A77730034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98" name="Rectangle 64">
              <a:extLst>
                <a:ext uri="{FF2B5EF4-FFF2-40B4-BE49-F238E27FC236}">
                  <a16:creationId xmlns:a16="http://schemas.microsoft.com/office/drawing/2014/main" id="{2C142F76-1F18-FB48-A480-B39C5C5896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3730966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99" name="Rectangle 65">
              <a:extLst>
                <a:ext uri="{FF2B5EF4-FFF2-40B4-BE49-F238E27FC236}">
                  <a16:creationId xmlns:a16="http://schemas.microsoft.com/office/drawing/2014/main" id="{D308BBD2-771C-1C4D-8C1B-D84AA35BEB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300" name="Rectangle 66">
              <a:extLst>
                <a:ext uri="{FF2B5EF4-FFF2-40B4-BE49-F238E27FC236}">
                  <a16:creationId xmlns:a16="http://schemas.microsoft.com/office/drawing/2014/main" id="{957F7360-21AC-6849-8D4C-5F1F933706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004016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01" name="Rectangle 67">
              <a:extLst>
                <a:ext uri="{FF2B5EF4-FFF2-40B4-BE49-F238E27FC236}">
                  <a16:creationId xmlns:a16="http://schemas.microsoft.com/office/drawing/2014/main" id="{056C6954-F11E-294B-BA26-AE1367E98C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02" name="Rectangle 68">
              <a:extLst>
                <a:ext uri="{FF2B5EF4-FFF2-40B4-BE49-F238E27FC236}">
                  <a16:creationId xmlns:a16="http://schemas.microsoft.com/office/drawing/2014/main" id="{AF8A912D-908C-0946-ACEA-6F91D1144E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03" name="Rectangle 69">
              <a:extLst>
                <a:ext uri="{FF2B5EF4-FFF2-40B4-BE49-F238E27FC236}">
                  <a16:creationId xmlns:a16="http://schemas.microsoft.com/office/drawing/2014/main" id="{D1C67147-D7BC-0845-B14E-CEC7C92AA3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04" name="Rectangle 70">
              <a:extLst>
                <a:ext uri="{FF2B5EF4-FFF2-40B4-BE49-F238E27FC236}">
                  <a16:creationId xmlns:a16="http://schemas.microsoft.com/office/drawing/2014/main" id="{B5CF2E01-F311-C041-A02F-46AF780121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05" name="Rectangle 71">
              <a:extLst>
                <a:ext uri="{FF2B5EF4-FFF2-40B4-BE49-F238E27FC236}">
                  <a16:creationId xmlns:a16="http://schemas.microsoft.com/office/drawing/2014/main" id="{B515C552-D6C8-6043-8949-CFBDFB25D4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002429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50306" name="Rectangle 72">
              <a:extLst>
                <a:ext uri="{FF2B5EF4-FFF2-40B4-BE49-F238E27FC236}">
                  <a16:creationId xmlns:a16="http://schemas.microsoft.com/office/drawing/2014/main" id="{5845AE2C-E59D-024D-986F-0F98C44BD4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004016"/>
              <a:ext cx="11112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07" name="Rectangle 73">
              <a:extLst>
                <a:ext uri="{FF2B5EF4-FFF2-40B4-BE49-F238E27FC236}">
                  <a16:creationId xmlns:a16="http://schemas.microsoft.com/office/drawing/2014/main" id="{2252450F-6B4B-A240-9277-D05252102E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14951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08" name="Rectangle 74">
              <a:extLst>
                <a:ext uri="{FF2B5EF4-FFF2-40B4-BE49-F238E27FC236}">
                  <a16:creationId xmlns:a16="http://schemas.microsoft.com/office/drawing/2014/main" id="{B9170B6B-85F5-8746-9831-1CB1E37D65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002429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09" name="Rectangle 75">
              <a:extLst>
                <a:ext uri="{FF2B5EF4-FFF2-40B4-BE49-F238E27FC236}">
                  <a16:creationId xmlns:a16="http://schemas.microsoft.com/office/drawing/2014/main" id="{F50F16E6-2791-CA4B-87A2-9F480A21B0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954676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310" name="Rectangle 76">
              <a:extLst>
                <a:ext uri="{FF2B5EF4-FFF2-40B4-BE49-F238E27FC236}">
                  <a16:creationId xmlns:a16="http://schemas.microsoft.com/office/drawing/2014/main" id="{BF6B4D4B-2227-B64D-899E-37F931285E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57926" y="4278654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11" name="Rectangle 77">
              <a:extLst>
                <a:ext uri="{FF2B5EF4-FFF2-40B4-BE49-F238E27FC236}">
                  <a16:creationId xmlns:a16="http://schemas.microsoft.com/office/drawing/2014/main" id="{774F5D66-318F-2A4A-A155-7134F5EEEA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2295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312" name="Rectangle 78">
              <a:extLst>
                <a:ext uri="{FF2B5EF4-FFF2-40B4-BE49-F238E27FC236}">
                  <a16:creationId xmlns:a16="http://schemas.microsoft.com/office/drawing/2014/main" id="{EB8376FE-7936-2A4E-9A87-C01FBD0F14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838914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13" name="Rectangle 79">
              <a:extLst>
                <a:ext uri="{FF2B5EF4-FFF2-40B4-BE49-F238E27FC236}">
                  <a16:creationId xmlns:a16="http://schemas.microsoft.com/office/drawing/2014/main" id="{E4D47A1D-E564-384B-B6EC-43E8DD0AFD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056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314" name="Rectangle 80">
              <a:extLst>
                <a:ext uri="{FF2B5EF4-FFF2-40B4-BE49-F238E27FC236}">
                  <a16:creationId xmlns:a16="http://schemas.microsoft.com/office/drawing/2014/main" id="{95471C71-DD20-7147-B900-150164AE7E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242264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15" name="Rectangle 81">
              <a:extLst>
                <a:ext uri="{FF2B5EF4-FFF2-40B4-BE49-F238E27FC236}">
                  <a16:creationId xmlns:a16="http://schemas.microsoft.com/office/drawing/2014/main" id="{37798854-D796-A049-BCF9-F87C679EF3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80289" y="4272304"/>
              <a:ext cx="30306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1 1</a:t>
              </a:r>
              <a:endParaRPr lang="en-US" altLang="en-US" sz="3200" b="0"/>
            </a:p>
          </p:txBody>
        </p:sp>
        <p:sp>
          <p:nvSpPr>
            <p:cNvPr id="50316" name="Rectangle 82">
              <a:extLst>
                <a:ext uri="{FF2B5EF4-FFF2-40B4-BE49-F238E27FC236}">
                  <a16:creationId xmlns:a16="http://schemas.microsoft.com/office/drawing/2014/main" id="{6134C9A9-D389-D542-8BE0-E6707D786B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140789" y="4278654"/>
              <a:ext cx="11112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17" name="Rectangle 83">
              <a:extLst>
                <a:ext uri="{FF2B5EF4-FFF2-40B4-BE49-F238E27FC236}">
                  <a16:creationId xmlns:a16="http://schemas.microsoft.com/office/drawing/2014/main" id="{0E68424B-D96B-2046-9D43-2BDB4F00A9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38764" y="4575516"/>
              <a:ext cx="3506787" cy="127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318" name="Rectangle 84">
              <a:extLst>
                <a:ext uri="{FF2B5EF4-FFF2-40B4-BE49-F238E27FC236}">
                  <a16:creationId xmlns:a16="http://schemas.microsoft.com/office/drawing/2014/main" id="{D5F38410-A9CA-424F-85FD-F00198EBD9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31201" y="4272304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50178" name="Rectangle 2">
            <a:extLst>
              <a:ext uri="{FF2B5EF4-FFF2-40B4-BE49-F238E27FC236}">
                <a16:creationId xmlns:a16="http://schemas.microsoft.com/office/drawing/2014/main" id="{38A37EB6-1905-DC46-AE7F-DACB8CBE4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" y="220664"/>
            <a:ext cx="10950573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We don’t need the state-assigned table anymore</a:t>
            </a:r>
          </a:p>
        </p:txBody>
      </p:sp>
      <p:grpSp>
        <p:nvGrpSpPr>
          <p:cNvPr id="50179" name="Group 93">
            <a:extLst>
              <a:ext uri="{FF2B5EF4-FFF2-40B4-BE49-F238E27FC236}">
                <a16:creationId xmlns:a16="http://schemas.microsoft.com/office/drawing/2014/main" id="{A2B1115F-F50B-9A45-958A-239B57359D57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0183" name="Rectangle 85">
              <a:extLst>
                <a:ext uri="{FF2B5EF4-FFF2-40B4-BE49-F238E27FC236}">
                  <a16:creationId xmlns:a16="http://schemas.microsoft.com/office/drawing/2014/main" id="{368DABEA-0345-E746-9F09-56E6D762C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84" name="Rectangle 86">
              <a:extLst>
                <a:ext uri="{FF2B5EF4-FFF2-40B4-BE49-F238E27FC236}">
                  <a16:creationId xmlns:a16="http://schemas.microsoft.com/office/drawing/2014/main" id="{390A0D8F-E462-104F-9B08-7631FE9D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85" name="Rectangle 88">
              <a:extLst>
                <a:ext uri="{FF2B5EF4-FFF2-40B4-BE49-F238E27FC236}">
                  <a16:creationId xmlns:a16="http://schemas.microsoft.com/office/drawing/2014/main" id="{666FC759-613A-B34C-8197-D383C43C2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86" name="Rectangle 89">
              <a:extLst>
                <a:ext uri="{FF2B5EF4-FFF2-40B4-BE49-F238E27FC236}">
                  <a16:creationId xmlns:a16="http://schemas.microsoft.com/office/drawing/2014/main" id="{E3017D28-628C-D54E-A086-15122AAFB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0187" name="Rectangle 90">
              <a:extLst>
                <a:ext uri="{FF2B5EF4-FFF2-40B4-BE49-F238E27FC236}">
                  <a16:creationId xmlns:a16="http://schemas.microsoft.com/office/drawing/2014/main" id="{C65B308E-E565-B940-AA35-27693A653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88" name="Rectangle 91">
              <a:extLst>
                <a:ext uri="{FF2B5EF4-FFF2-40B4-BE49-F238E27FC236}">
                  <a16:creationId xmlns:a16="http://schemas.microsoft.com/office/drawing/2014/main" id="{AB06B23C-92B8-E148-A712-F9E2BE0C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0189" name="Rectangle 92">
              <a:extLst>
                <a:ext uri="{FF2B5EF4-FFF2-40B4-BE49-F238E27FC236}">
                  <a16:creationId xmlns:a16="http://schemas.microsoft.com/office/drawing/2014/main" id="{46913A31-0950-6E4D-97DF-C4DFB23AD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90" name="Rectangle 93">
              <a:extLst>
                <a:ext uri="{FF2B5EF4-FFF2-40B4-BE49-F238E27FC236}">
                  <a16:creationId xmlns:a16="http://schemas.microsoft.com/office/drawing/2014/main" id="{C6387851-FBF8-5842-970B-36F0DD0A6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91" name="Rectangle 94">
              <a:extLst>
                <a:ext uri="{FF2B5EF4-FFF2-40B4-BE49-F238E27FC236}">
                  <a16:creationId xmlns:a16="http://schemas.microsoft.com/office/drawing/2014/main" id="{E9C26993-087E-8C4C-B729-100E37765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92" name="Rectangle 95">
              <a:extLst>
                <a:ext uri="{FF2B5EF4-FFF2-40B4-BE49-F238E27FC236}">
                  <a16:creationId xmlns:a16="http://schemas.microsoft.com/office/drawing/2014/main" id="{237A1DA5-9499-4A4E-8B69-5CB486633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0193" name="Rectangle 96">
              <a:extLst>
                <a:ext uri="{FF2B5EF4-FFF2-40B4-BE49-F238E27FC236}">
                  <a16:creationId xmlns:a16="http://schemas.microsoft.com/office/drawing/2014/main" id="{45F350C1-050B-014F-90C7-1B76F81A3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194" name="Rectangle 97">
              <a:extLst>
                <a:ext uri="{FF2B5EF4-FFF2-40B4-BE49-F238E27FC236}">
                  <a16:creationId xmlns:a16="http://schemas.microsoft.com/office/drawing/2014/main" id="{AB43B67C-8ADB-1E42-9FE2-0F5C3C445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0195" name="Rectangle 98">
              <a:extLst>
                <a:ext uri="{FF2B5EF4-FFF2-40B4-BE49-F238E27FC236}">
                  <a16:creationId xmlns:a16="http://schemas.microsoft.com/office/drawing/2014/main" id="{9D636143-43CC-6247-B6FF-D271D26DD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0196" name="Rectangle 99">
              <a:extLst>
                <a:ext uri="{FF2B5EF4-FFF2-40B4-BE49-F238E27FC236}">
                  <a16:creationId xmlns:a16="http://schemas.microsoft.com/office/drawing/2014/main" id="{AB587D78-C443-204A-B048-0D78AE4FE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0197" name="Rectangle 100">
              <a:extLst>
                <a:ext uri="{FF2B5EF4-FFF2-40B4-BE49-F238E27FC236}">
                  <a16:creationId xmlns:a16="http://schemas.microsoft.com/office/drawing/2014/main" id="{128FCF6F-1673-5E48-8860-14D571054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198" name="Rectangle 101">
              <a:extLst>
                <a:ext uri="{FF2B5EF4-FFF2-40B4-BE49-F238E27FC236}">
                  <a16:creationId xmlns:a16="http://schemas.microsoft.com/office/drawing/2014/main" id="{A673B88A-F46E-3B46-AB8C-3BF4E84F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0199" name="Rectangle 102">
              <a:extLst>
                <a:ext uri="{FF2B5EF4-FFF2-40B4-BE49-F238E27FC236}">
                  <a16:creationId xmlns:a16="http://schemas.microsoft.com/office/drawing/2014/main" id="{66B8F97D-44F5-7349-A74A-246A80ABE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0200" name="Rectangle 103">
              <a:extLst>
                <a:ext uri="{FF2B5EF4-FFF2-40B4-BE49-F238E27FC236}">
                  <a16:creationId xmlns:a16="http://schemas.microsoft.com/office/drawing/2014/main" id="{9C7E48C2-836D-064E-9AF4-0D31DDF1F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1" name="Rectangle 104">
              <a:extLst>
                <a:ext uri="{FF2B5EF4-FFF2-40B4-BE49-F238E27FC236}">
                  <a16:creationId xmlns:a16="http://schemas.microsoft.com/office/drawing/2014/main" id="{1BC28E09-603B-B44C-99C9-406410CFD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0202" name="Rectangle 105">
              <a:extLst>
                <a:ext uri="{FF2B5EF4-FFF2-40B4-BE49-F238E27FC236}">
                  <a16:creationId xmlns:a16="http://schemas.microsoft.com/office/drawing/2014/main" id="{1C456AA1-52D3-3542-BDBB-7F62DB7B3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3" name="Rectangle 106">
              <a:extLst>
                <a:ext uri="{FF2B5EF4-FFF2-40B4-BE49-F238E27FC236}">
                  <a16:creationId xmlns:a16="http://schemas.microsoft.com/office/drawing/2014/main" id="{4E60D0BF-7C1B-4D46-AED8-1578E2B75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4" name="Rectangle 107">
              <a:extLst>
                <a:ext uri="{FF2B5EF4-FFF2-40B4-BE49-F238E27FC236}">
                  <a16:creationId xmlns:a16="http://schemas.microsoft.com/office/drawing/2014/main" id="{EAB330D2-8DB1-CE4E-9CE3-817FC87BF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5" name="Rectangle 108">
              <a:extLst>
                <a:ext uri="{FF2B5EF4-FFF2-40B4-BE49-F238E27FC236}">
                  <a16:creationId xmlns:a16="http://schemas.microsoft.com/office/drawing/2014/main" id="{159269A9-0689-DD44-A7B1-9EB540D7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0206" name="Rectangle 109">
              <a:extLst>
                <a:ext uri="{FF2B5EF4-FFF2-40B4-BE49-F238E27FC236}">
                  <a16:creationId xmlns:a16="http://schemas.microsoft.com/office/drawing/2014/main" id="{2FE7D03D-D9D1-A547-A8D9-A5109D2637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07" name="Rectangle 110">
              <a:extLst>
                <a:ext uri="{FF2B5EF4-FFF2-40B4-BE49-F238E27FC236}">
                  <a16:creationId xmlns:a16="http://schemas.microsoft.com/office/drawing/2014/main" id="{FA594098-ECF2-084F-B219-9DD020832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08" name="Rectangle 111">
              <a:extLst>
                <a:ext uri="{FF2B5EF4-FFF2-40B4-BE49-F238E27FC236}">
                  <a16:creationId xmlns:a16="http://schemas.microsoft.com/office/drawing/2014/main" id="{049D206B-5F21-A54C-AC33-27BF580C6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09" name="Rectangle 112">
              <a:extLst>
                <a:ext uri="{FF2B5EF4-FFF2-40B4-BE49-F238E27FC236}">
                  <a16:creationId xmlns:a16="http://schemas.microsoft.com/office/drawing/2014/main" id="{61A8B5A3-0204-7D4D-9657-21B7DC2C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0" name="Rectangle 113">
              <a:extLst>
                <a:ext uri="{FF2B5EF4-FFF2-40B4-BE49-F238E27FC236}">
                  <a16:creationId xmlns:a16="http://schemas.microsoft.com/office/drawing/2014/main" id="{20D88EBC-67B6-7F4E-B45C-E70ACE4F2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0211" name="Rectangle 114">
              <a:extLst>
                <a:ext uri="{FF2B5EF4-FFF2-40B4-BE49-F238E27FC236}">
                  <a16:creationId xmlns:a16="http://schemas.microsoft.com/office/drawing/2014/main" id="{D490B9AD-2A87-9745-B809-B9A13B0C6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2" name="Rectangle 115">
              <a:extLst>
                <a:ext uri="{FF2B5EF4-FFF2-40B4-BE49-F238E27FC236}">
                  <a16:creationId xmlns:a16="http://schemas.microsoft.com/office/drawing/2014/main" id="{D84EE712-7B72-B149-B40E-4E8383238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3" name="Rectangle 116">
              <a:extLst>
                <a:ext uri="{FF2B5EF4-FFF2-40B4-BE49-F238E27FC236}">
                  <a16:creationId xmlns:a16="http://schemas.microsoft.com/office/drawing/2014/main" id="{987581D6-EDBC-6448-8BCA-687242DFC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14" name="Rectangle 117">
              <a:extLst>
                <a:ext uri="{FF2B5EF4-FFF2-40B4-BE49-F238E27FC236}">
                  <a16:creationId xmlns:a16="http://schemas.microsoft.com/office/drawing/2014/main" id="{1CB8D9B2-36A5-7C4A-A593-D6E41D133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5" name="Rectangle 118">
              <a:extLst>
                <a:ext uri="{FF2B5EF4-FFF2-40B4-BE49-F238E27FC236}">
                  <a16:creationId xmlns:a16="http://schemas.microsoft.com/office/drawing/2014/main" id="{90C1FC51-9C5D-1444-B8BB-FB5FC32A0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0216" name="Rectangle 119">
              <a:extLst>
                <a:ext uri="{FF2B5EF4-FFF2-40B4-BE49-F238E27FC236}">
                  <a16:creationId xmlns:a16="http://schemas.microsoft.com/office/drawing/2014/main" id="{C900BE16-3E55-3142-9E4A-A49367050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17" name="Rectangle 120">
              <a:extLst>
                <a:ext uri="{FF2B5EF4-FFF2-40B4-BE49-F238E27FC236}">
                  <a16:creationId xmlns:a16="http://schemas.microsoft.com/office/drawing/2014/main" id="{53A49D8D-7E3F-7C45-BD99-FB2473D36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18" name="Rectangle 121">
              <a:extLst>
                <a:ext uri="{FF2B5EF4-FFF2-40B4-BE49-F238E27FC236}">
                  <a16:creationId xmlns:a16="http://schemas.microsoft.com/office/drawing/2014/main" id="{439EA44E-E6E0-D649-96DB-0D3EF8E64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0219" name="Rectangle 122">
              <a:extLst>
                <a:ext uri="{FF2B5EF4-FFF2-40B4-BE49-F238E27FC236}">
                  <a16:creationId xmlns:a16="http://schemas.microsoft.com/office/drawing/2014/main" id="{4067E621-FE67-D146-917F-E8ADEB2A9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0" name="Rectangle 123">
              <a:extLst>
                <a:ext uri="{FF2B5EF4-FFF2-40B4-BE49-F238E27FC236}">
                  <a16:creationId xmlns:a16="http://schemas.microsoft.com/office/drawing/2014/main" id="{C03FC3AF-CDAC-0949-BCC7-442E0F46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1" name="Rectangle 124">
              <a:extLst>
                <a:ext uri="{FF2B5EF4-FFF2-40B4-BE49-F238E27FC236}">
                  <a16:creationId xmlns:a16="http://schemas.microsoft.com/office/drawing/2014/main" id="{980DA90D-3DB7-AA4A-92A7-E8221626D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22" name="Rectangle 125">
              <a:extLst>
                <a:ext uri="{FF2B5EF4-FFF2-40B4-BE49-F238E27FC236}">
                  <a16:creationId xmlns:a16="http://schemas.microsoft.com/office/drawing/2014/main" id="{0A993A07-CCC6-B549-8D48-F85C88536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3" name="Rectangle 126">
              <a:extLst>
                <a:ext uri="{FF2B5EF4-FFF2-40B4-BE49-F238E27FC236}">
                  <a16:creationId xmlns:a16="http://schemas.microsoft.com/office/drawing/2014/main" id="{B1E2C563-6718-7446-919A-A5CE3D17C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0224" name="Rectangle 127">
              <a:extLst>
                <a:ext uri="{FF2B5EF4-FFF2-40B4-BE49-F238E27FC236}">
                  <a16:creationId xmlns:a16="http://schemas.microsoft.com/office/drawing/2014/main" id="{BA1A8EEB-7A2B-8B4B-BC4D-5703B463D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25" name="Rectangle 128">
              <a:extLst>
                <a:ext uri="{FF2B5EF4-FFF2-40B4-BE49-F238E27FC236}">
                  <a16:creationId xmlns:a16="http://schemas.microsoft.com/office/drawing/2014/main" id="{54BE4BC0-B748-6947-8B98-4C31EE93E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6" name="Rectangle 129">
              <a:extLst>
                <a:ext uri="{FF2B5EF4-FFF2-40B4-BE49-F238E27FC236}">
                  <a16:creationId xmlns:a16="http://schemas.microsoft.com/office/drawing/2014/main" id="{DABCA575-97B7-1F48-AC6A-93AA79DBC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0227" name="Rectangle 130">
              <a:extLst>
                <a:ext uri="{FF2B5EF4-FFF2-40B4-BE49-F238E27FC236}">
                  <a16:creationId xmlns:a16="http://schemas.microsoft.com/office/drawing/2014/main" id="{15B6B083-C1C4-BA4F-8FFD-D8AE4FC2E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8" name="Rectangle 131">
              <a:extLst>
                <a:ext uri="{FF2B5EF4-FFF2-40B4-BE49-F238E27FC236}">
                  <a16:creationId xmlns:a16="http://schemas.microsoft.com/office/drawing/2014/main" id="{0D366118-78CF-2648-B38E-40900D0AA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29" name="Rectangle 132">
              <a:extLst>
                <a:ext uri="{FF2B5EF4-FFF2-40B4-BE49-F238E27FC236}">
                  <a16:creationId xmlns:a16="http://schemas.microsoft.com/office/drawing/2014/main" id="{938D9013-F659-9C4A-BDBE-93C372B43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0230" name="Rectangle 133">
              <a:extLst>
                <a:ext uri="{FF2B5EF4-FFF2-40B4-BE49-F238E27FC236}">
                  <a16:creationId xmlns:a16="http://schemas.microsoft.com/office/drawing/2014/main" id="{2CAD30DB-024D-3D40-9C61-A59EA6675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1" name="Rectangle 134">
              <a:extLst>
                <a:ext uri="{FF2B5EF4-FFF2-40B4-BE49-F238E27FC236}">
                  <a16:creationId xmlns:a16="http://schemas.microsoft.com/office/drawing/2014/main" id="{0E2182A0-C669-5949-97B7-D4AA06CAC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0232" name="Rectangle 135">
              <a:extLst>
                <a:ext uri="{FF2B5EF4-FFF2-40B4-BE49-F238E27FC236}">
                  <a16:creationId xmlns:a16="http://schemas.microsoft.com/office/drawing/2014/main" id="{108ADCD9-A2B5-C144-BA02-E8B47A6B5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0233" name="Rectangle 136">
              <a:extLst>
                <a:ext uri="{FF2B5EF4-FFF2-40B4-BE49-F238E27FC236}">
                  <a16:creationId xmlns:a16="http://schemas.microsoft.com/office/drawing/2014/main" id="{45F5C29F-E92B-6343-BFC3-D8B094D86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4" name="Rectangle 137">
              <a:extLst>
                <a:ext uri="{FF2B5EF4-FFF2-40B4-BE49-F238E27FC236}">
                  <a16:creationId xmlns:a16="http://schemas.microsoft.com/office/drawing/2014/main" id="{C471EE4E-D6F0-7B47-8281-0338EA2C4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0235" name="Rectangle 138">
              <a:extLst>
                <a:ext uri="{FF2B5EF4-FFF2-40B4-BE49-F238E27FC236}">
                  <a16:creationId xmlns:a16="http://schemas.microsoft.com/office/drawing/2014/main" id="{7F8E0226-C80B-AD4A-8772-D03188EB6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6" name="Rectangle 139">
              <a:extLst>
                <a:ext uri="{FF2B5EF4-FFF2-40B4-BE49-F238E27FC236}">
                  <a16:creationId xmlns:a16="http://schemas.microsoft.com/office/drawing/2014/main" id="{2A1301E2-F601-5B4E-AA8F-33FC42B8C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0237" name="Rectangle 140">
              <a:extLst>
                <a:ext uri="{FF2B5EF4-FFF2-40B4-BE49-F238E27FC236}">
                  <a16:creationId xmlns:a16="http://schemas.microsoft.com/office/drawing/2014/main" id="{D1FF5D78-4002-4A43-8D00-F42A4EE63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50180" name="TextBox 125">
            <a:extLst>
              <a:ext uri="{FF2B5EF4-FFF2-40B4-BE49-F238E27FC236}">
                <a16:creationId xmlns:a16="http://schemas.microsoft.com/office/drawing/2014/main" id="{09873824-DD36-5441-80D3-9C137C6BE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6.76 from the textbook ]</a:t>
            </a:r>
          </a:p>
        </p:txBody>
      </p:sp>
      <p:sp>
        <p:nvSpPr>
          <p:cNvPr id="50181" name="Rectangle 141">
            <a:extLst>
              <a:ext uri="{FF2B5EF4-FFF2-40B4-BE49-F238E27FC236}">
                <a16:creationId xmlns:a16="http://schemas.microsoft.com/office/drawing/2014/main" id="{C2C17D8B-39DD-7C4A-8349-1D1722A02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9089" y="4913314"/>
            <a:ext cx="20605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State-assigned table </a:t>
            </a:r>
            <a:endParaRPr lang="en-US" altLang="en-US" sz="3200" b="0"/>
          </a:p>
        </p:txBody>
      </p:sp>
      <p:sp>
        <p:nvSpPr>
          <p:cNvPr id="50182" name="Rectangle 87">
            <a:extLst>
              <a:ext uri="{FF2B5EF4-FFF2-40B4-BE49-F238E27FC236}">
                <a16:creationId xmlns:a16="http://schemas.microsoft.com/office/drawing/2014/main" id="{23630DE0-955C-6D4C-A4F9-C0E6DEAB64E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93">
            <a:extLst>
              <a:ext uri="{FF2B5EF4-FFF2-40B4-BE49-F238E27FC236}">
                <a16:creationId xmlns:a16="http://schemas.microsoft.com/office/drawing/2014/main" id="{8ED8015E-8F59-294B-BA24-5A287D09A4CD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1204" name="Rectangle 85">
              <a:extLst>
                <a:ext uri="{FF2B5EF4-FFF2-40B4-BE49-F238E27FC236}">
                  <a16:creationId xmlns:a16="http://schemas.microsoft.com/office/drawing/2014/main" id="{11CB7298-F7DA-9140-AA22-E0BB1C1BD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05" name="Rectangle 86">
              <a:extLst>
                <a:ext uri="{FF2B5EF4-FFF2-40B4-BE49-F238E27FC236}">
                  <a16:creationId xmlns:a16="http://schemas.microsoft.com/office/drawing/2014/main" id="{9193522A-3271-614F-8367-39029CDDA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06" name="Rectangle 88">
              <a:extLst>
                <a:ext uri="{FF2B5EF4-FFF2-40B4-BE49-F238E27FC236}">
                  <a16:creationId xmlns:a16="http://schemas.microsoft.com/office/drawing/2014/main" id="{4DD12AA5-9642-3248-8C75-0C6F7C5F7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07" name="Rectangle 89">
              <a:extLst>
                <a:ext uri="{FF2B5EF4-FFF2-40B4-BE49-F238E27FC236}">
                  <a16:creationId xmlns:a16="http://schemas.microsoft.com/office/drawing/2014/main" id="{9566EA34-6BF7-1544-828E-7F75FAB55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1208" name="Rectangle 90">
              <a:extLst>
                <a:ext uri="{FF2B5EF4-FFF2-40B4-BE49-F238E27FC236}">
                  <a16:creationId xmlns:a16="http://schemas.microsoft.com/office/drawing/2014/main" id="{D5719F36-F44E-E841-8295-45313E465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09" name="Rectangle 91">
              <a:extLst>
                <a:ext uri="{FF2B5EF4-FFF2-40B4-BE49-F238E27FC236}">
                  <a16:creationId xmlns:a16="http://schemas.microsoft.com/office/drawing/2014/main" id="{EE258739-6ABD-ED4B-AC0D-C57A87AE9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1210" name="Rectangle 92">
              <a:extLst>
                <a:ext uri="{FF2B5EF4-FFF2-40B4-BE49-F238E27FC236}">
                  <a16:creationId xmlns:a16="http://schemas.microsoft.com/office/drawing/2014/main" id="{E82F9942-C6D2-BF4E-AF02-FEF608DB7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11" name="Rectangle 93">
              <a:extLst>
                <a:ext uri="{FF2B5EF4-FFF2-40B4-BE49-F238E27FC236}">
                  <a16:creationId xmlns:a16="http://schemas.microsoft.com/office/drawing/2014/main" id="{62232A8F-5F89-7D41-8155-B7D6F6080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12" name="Rectangle 94">
              <a:extLst>
                <a:ext uri="{FF2B5EF4-FFF2-40B4-BE49-F238E27FC236}">
                  <a16:creationId xmlns:a16="http://schemas.microsoft.com/office/drawing/2014/main" id="{D7A78362-3652-C446-9103-B10161DA9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13" name="Rectangle 95">
              <a:extLst>
                <a:ext uri="{FF2B5EF4-FFF2-40B4-BE49-F238E27FC236}">
                  <a16:creationId xmlns:a16="http://schemas.microsoft.com/office/drawing/2014/main" id="{BD5B63B2-44B7-9E48-8812-435284461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1214" name="Rectangle 96">
              <a:extLst>
                <a:ext uri="{FF2B5EF4-FFF2-40B4-BE49-F238E27FC236}">
                  <a16:creationId xmlns:a16="http://schemas.microsoft.com/office/drawing/2014/main" id="{EF3F7CEC-BF3A-3142-9001-324470067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15" name="Rectangle 97">
              <a:extLst>
                <a:ext uri="{FF2B5EF4-FFF2-40B4-BE49-F238E27FC236}">
                  <a16:creationId xmlns:a16="http://schemas.microsoft.com/office/drawing/2014/main" id="{ABA98A8B-1A6E-A542-9986-FE2C54393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1216" name="Rectangle 98">
              <a:extLst>
                <a:ext uri="{FF2B5EF4-FFF2-40B4-BE49-F238E27FC236}">
                  <a16:creationId xmlns:a16="http://schemas.microsoft.com/office/drawing/2014/main" id="{3E26EC0E-F7AF-B34A-B9F4-AE97FB45E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1217" name="Rectangle 99">
              <a:extLst>
                <a:ext uri="{FF2B5EF4-FFF2-40B4-BE49-F238E27FC236}">
                  <a16:creationId xmlns:a16="http://schemas.microsoft.com/office/drawing/2014/main" id="{0C973521-557E-BE46-A759-7B3B34CD6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1218" name="Rectangle 100">
              <a:extLst>
                <a:ext uri="{FF2B5EF4-FFF2-40B4-BE49-F238E27FC236}">
                  <a16:creationId xmlns:a16="http://schemas.microsoft.com/office/drawing/2014/main" id="{36037AD5-2B96-C54B-B946-DFB59BA55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1219" name="Rectangle 101">
              <a:extLst>
                <a:ext uri="{FF2B5EF4-FFF2-40B4-BE49-F238E27FC236}">
                  <a16:creationId xmlns:a16="http://schemas.microsoft.com/office/drawing/2014/main" id="{6DA9FE40-7574-8C41-966E-C79ED5983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1220" name="Rectangle 102">
              <a:extLst>
                <a:ext uri="{FF2B5EF4-FFF2-40B4-BE49-F238E27FC236}">
                  <a16:creationId xmlns:a16="http://schemas.microsoft.com/office/drawing/2014/main" id="{B3778673-CD0F-924A-BC07-A8B57EEF9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1221" name="Rectangle 103">
              <a:extLst>
                <a:ext uri="{FF2B5EF4-FFF2-40B4-BE49-F238E27FC236}">
                  <a16:creationId xmlns:a16="http://schemas.microsoft.com/office/drawing/2014/main" id="{E5EDB350-E1A3-404F-B25C-427AF263A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2" name="Rectangle 104">
              <a:extLst>
                <a:ext uri="{FF2B5EF4-FFF2-40B4-BE49-F238E27FC236}">
                  <a16:creationId xmlns:a16="http://schemas.microsoft.com/office/drawing/2014/main" id="{387D8523-5EA3-6B4D-B006-85D45A89A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1223" name="Rectangle 105">
              <a:extLst>
                <a:ext uri="{FF2B5EF4-FFF2-40B4-BE49-F238E27FC236}">
                  <a16:creationId xmlns:a16="http://schemas.microsoft.com/office/drawing/2014/main" id="{C704785F-1D8F-A94D-9F7C-AFFA1C88C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4" name="Rectangle 106">
              <a:extLst>
                <a:ext uri="{FF2B5EF4-FFF2-40B4-BE49-F238E27FC236}">
                  <a16:creationId xmlns:a16="http://schemas.microsoft.com/office/drawing/2014/main" id="{3881B415-6FB1-2540-9100-3738583D4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5" name="Rectangle 107">
              <a:extLst>
                <a:ext uri="{FF2B5EF4-FFF2-40B4-BE49-F238E27FC236}">
                  <a16:creationId xmlns:a16="http://schemas.microsoft.com/office/drawing/2014/main" id="{65C215CB-0636-D64D-BF64-5B3C1698E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6" name="Rectangle 108">
              <a:extLst>
                <a:ext uri="{FF2B5EF4-FFF2-40B4-BE49-F238E27FC236}">
                  <a16:creationId xmlns:a16="http://schemas.microsoft.com/office/drawing/2014/main" id="{F6B6ABEC-39EC-C045-9635-EEA377209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1227" name="Rectangle 109">
              <a:extLst>
                <a:ext uri="{FF2B5EF4-FFF2-40B4-BE49-F238E27FC236}">
                  <a16:creationId xmlns:a16="http://schemas.microsoft.com/office/drawing/2014/main" id="{25CBB74C-89A2-5244-87CB-3BA747D58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28" name="Rectangle 110">
              <a:extLst>
                <a:ext uri="{FF2B5EF4-FFF2-40B4-BE49-F238E27FC236}">
                  <a16:creationId xmlns:a16="http://schemas.microsoft.com/office/drawing/2014/main" id="{64D89CF2-5F56-5F42-85FE-837A8B16E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29" name="Rectangle 111">
              <a:extLst>
                <a:ext uri="{FF2B5EF4-FFF2-40B4-BE49-F238E27FC236}">
                  <a16:creationId xmlns:a16="http://schemas.microsoft.com/office/drawing/2014/main" id="{89764C56-454D-3D4A-A711-3A1501319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30" name="Rectangle 112">
              <a:extLst>
                <a:ext uri="{FF2B5EF4-FFF2-40B4-BE49-F238E27FC236}">
                  <a16:creationId xmlns:a16="http://schemas.microsoft.com/office/drawing/2014/main" id="{B0CE8B13-0740-5B4F-9DFD-60C9C36B5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1" name="Rectangle 113">
              <a:extLst>
                <a:ext uri="{FF2B5EF4-FFF2-40B4-BE49-F238E27FC236}">
                  <a16:creationId xmlns:a16="http://schemas.microsoft.com/office/drawing/2014/main" id="{ABEEBC85-5A75-ED42-B432-06B1FF056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1232" name="Rectangle 114">
              <a:extLst>
                <a:ext uri="{FF2B5EF4-FFF2-40B4-BE49-F238E27FC236}">
                  <a16:creationId xmlns:a16="http://schemas.microsoft.com/office/drawing/2014/main" id="{C31C35E0-855D-F24D-90A2-73D1AAF11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3" name="Rectangle 115">
              <a:extLst>
                <a:ext uri="{FF2B5EF4-FFF2-40B4-BE49-F238E27FC236}">
                  <a16:creationId xmlns:a16="http://schemas.microsoft.com/office/drawing/2014/main" id="{F4F4B779-F16A-A047-A53D-19A7900E7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4" name="Rectangle 116">
              <a:extLst>
                <a:ext uri="{FF2B5EF4-FFF2-40B4-BE49-F238E27FC236}">
                  <a16:creationId xmlns:a16="http://schemas.microsoft.com/office/drawing/2014/main" id="{37493398-77B9-7344-A496-424E68A99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1235" name="Rectangle 117">
              <a:extLst>
                <a:ext uri="{FF2B5EF4-FFF2-40B4-BE49-F238E27FC236}">
                  <a16:creationId xmlns:a16="http://schemas.microsoft.com/office/drawing/2014/main" id="{0AF07F13-16C6-5E42-AE18-496B87A73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6" name="Rectangle 118">
              <a:extLst>
                <a:ext uri="{FF2B5EF4-FFF2-40B4-BE49-F238E27FC236}">
                  <a16:creationId xmlns:a16="http://schemas.microsoft.com/office/drawing/2014/main" id="{009AA2AA-4171-104D-B203-3DB487EA0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1237" name="Rectangle 119">
              <a:extLst>
                <a:ext uri="{FF2B5EF4-FFF2-40B4-BE49-F238E27FC236}">
                  <a16:creationId xmlns:a16="http://schemas.microsoft.com/office/drawing/2014/main" id="{08E3A7D8-E220-D649-B537-117B40A16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38" name="Rectangle 120">
              <a:extLst>
                <a:ext uri="{FF2B5EF4-FFF2-40B4-BE49-F238E27FC236}">
                  <a16:creationId xmlns:a16="http://schemas.microsoft.com/office/drawing/2014/main" id="{AF811766-8743-2640-8F8A-9407A8FDC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39" name="Rectangle 121">
              <a:extLst>
                <a:ext uri="{FF2B5EF4-FFF2-40B4-BE49-F238E27FC236}">
                  <a16:creationId xmlns:a16="http://schemas.microsoft.com/office/drawing/2014/main" id="{5E149FC4-8251-7247-AF7E-5C4B50693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1240" name="Rectangle 122">
              <a:extLst>
                <a:ext uri="{FF2B5EF4-FFF2-40B4-BE49-F238E27FC236}">
                  <a16:creationId xmlns:a16="http://schemas.microsoft.com/office/drawing/2014/main" id="{44184C52-9297-9E45-BB32-2728F0ED5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1" name="Rectangle 123">
              <a:extLst>
                <a:ext uri="{FF2B5EF4-FFF2-40B4-BE49-F238E27FC236}">
                  <a16:creationId xmlns:a16="http://schemas.microsoft.com/office/drawing/2014/main" id="{84E0DBC8-963D-5E44-88F9-9C1117F44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2" name="Rectangle 124">
              <a:extLst>
                <a:ext uri="{FF2B5EF4-FFF2-40B4-BE49-F238E27FC236}">
                  <a16:creationId xmlns:a16="http://schemas.microsoft.com/office/drawing/2014/main" id="{8CDD2C8C-F157-1749-8832-6A9089F93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1243" name="Rectangle 125">
              <a:extLst>
                <a:ext uri="{FF2B5EF4-FFF2-40B4-BE49-F238E27FC236}">
                  <a16:creationId xmlns:a16="http://schemas.microsoft.com/office/drawing/2014/main" id="{FC31C34B-8773-C64E-A058-19D16F11F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4" name="Rectangle 126">
              <a:extLst>
                <a:ext uri="{FF2B5EF4-FFF2-40B4-BE49-F238E27FC236}">
                  <a16:creationId xmlns:a16="http://schemas.microsoft.com/office/drawing/2014/main" id="{F9CF0908-C759-8A4E-8312-E2BD8D10D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1245" name="Rectangle 127">
              <a:extLst>
                <a:ext uri="{FF2B5EF4-FFF2-40B4-BE49-F238E27FC236}">
                  <a16:creationId xmlns:a16="http://schemas.microsoft.com/office/drawing/2014/main" id="{78E7450E-0D8E-EE48-A16D-A48EA9C1B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46" name="Rectangle 128">
              <a:extLst>
                <a:ext uri="{FF2B5EF4-FFF2-40B4-BE49-F238E27FC236}">
                  <a16:creationId xmlns:a16="http://schemas.microsoft.com/office/drawing/2014/main" id="{7F602D48-02DE-9342-A0D1-CA2BC6AB6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7" name="Rectangle 129">
              <a:extLst>
                <a:ext uri="{FF2B5EF4-FFF2-40B4-BE49-F238E27FC236}">
                  <a16:creationId xmlns:a16="http://schemas.microsoft.com/office/drawing/2014/main" id="{C4BC7736-3FC2-1347-87D1-393A7EECB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1248" name="Rectangle 130">
              <a:extLst>
                <a:ext uri="{FF2B5EF4-FFF2-40B4-BE49-F238E27FC236}">
                  <a16:creationId xmlns:a16="http://schemas.microsoft.com/office/drawing/2014/main" id="{4EC1231D-E017-234A-92B4-19473EAE5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49" name="Rectangle 131">
              <a:extLst>
                <a:ext uri="{FF2B5EF4-FFF2-40B4-BE49-F238E27FC236}">
                  <a16:creationId xmlns:a16="http://schemas.microsoft.com/office/drawing/2014/main" id="{86C07F60-9800-334C-98A1-08178D62D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0" name="Rectangle 132">
              <a:extLst>
                <a:ext uri="{FF2B5EF4-FFF2-40B4-BE49-F238E27FC236}">
                  <a16:creationId xmlns:a16="http://schemas.microsoft.com/office/drawing/2014/main" id="{D223C6D7-8035-C145-9BDD-3131E9960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1251" name="Rectangle 133">
              <a:extLst>
                <a:ext uri="{FF2B5EF4-FFF2-40B4-BE49-F238E27FC236}">
                  <a16:creationId xmlns:a16="http://schemas.microsoft.com/office/drawing/2014/main" id="{A24C9317-8E09-024C-8955-4946827BC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2" name="Rectangle 134">
              <a:extLst>
                <a:ext uri="{FF2B5EF4-FFF2-40B4-BE49-F238E27FC236}">
                  <a16:creationId xmlns:a16="http://schemas.microsoft.com/office/drawing/2014/main" id="{0B34AC5D-56B6-3741-9766-00F188EE0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1253" name="Rectangle 135">
              <a:extLst>
                <a:ext uri="{FF2B5EF4-FFF2-40B4-BE49-F238E27FC236}">
                  <a16:creationId xmlns:a16="http://schemas.microsoft.com/office/drawing/2014/main" id="{CFCD11A4-8F87-864B-A02E-5DCCFD30A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1254" name="Rectangle 136">
              <a:extLst>
                <a:ext uri="{FF2B5EF4-FFF2-40B4-BE49-F238E27FC236}">
                  <a16:creationId xmlns:a16="http://schemas.microsoft.com/office/drawing/2014/main" id="{277D1C1D-D2AA-2946-8EEB-868AD8A5E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5" name="Rectangle 137">
              <a:extLst>
                <a:ext uri="{FF2B5EF4-FFF2-40B4-BE49-F238E27FC236}">
                  <a16:creationId xmlns:a16="http://schemas.microsoft.com/office/drawing/2014/main" id="{B3CFBD04-C669-8C4F-B74A-102624196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1256" name="Rectangle 138">
              <a:extLst>
                <a:ext uri="{FF2B5EF4-FFF2-40B4-BE49-F238E27FC236}">
                  <a16:creationId xmlns:a16="http://schemas.microsoft.com/office/drawing/2014/main" id="{56708877-A11C-0D4F-B3A2-C5AB2E4D9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7" name="Rectangle 139">
              <a:extLst>
                <a:ext uri="{FF2B5EF4-FFF2-40B4-BE49-F238E27FC236}">
                  <a16:creationId xmlns:a16="http://schemas.microsoft.com/office/drawing/2014/main" id="{C3AFF9BA-5249-9540-B655-36FFE11BE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1258" name="Rectangle 140">
              <a:extLst>
                <a:ext uri="{FF2B5EF4-FFF2-40B4-BE49-F238E27FC236}">
                  <a16:creationId xmlns:a16="http://schemas.microsoft.com/office/drawing/2014/main" id="{42F1FDC4-7C3D-B34E-A0F2-24BC09448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51203" name="Rectangle 87">
            <a:extLst>
              <a:ext uri="{FF2B5EF4-FFF2-40B4-BE49-F238E27FC236}">
                <a16:creationId xmlns:a16="http://schemas.microsoft.com/office/drawing/2014/main" id="{6ECAA380-2CFC-2F45-BA3D-FEDC398BCC3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2" name="Rectangle 2">
            <a:extLst>
              <a:ext uri="{FF2B5EF4-FFF2-40B4-BE49-F238E27FC236}">
                <a16:creationId xmlns:a16="http://schemas.microsoft.com/office/drawing/2014/main" id="{34CB3D55-3A5B-FD25-F9D7-1E9B82BCA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" y="220664"/>
            <a:ext cx="10950573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We don’t need the state-assigned table anymore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2">
            <a:extLst>
              <a:ext uri="{FF2B5EF4-FFF2-40B4-BE49-F238E27FC236}">
                <a16:creationId xmlns:a16="http://schemas.microsoft.com/office/drawing/2014/main" id="{20AFA1C7-85E1-064A-A533-E14AE72452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2226" name="Group 93">
            <a:extLst>
              <a:ext uri="{FF2B5EF4-FFF2-40B4-BE49-F238E27FC236}">
                <a16:creationId xmlns:a16="http://schemas.microsoft.com/office/drawing/2014/main" id="{0ADC8F5E-AC1C-CD46-A9DE-CCB4B7890693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2227" name="Rectangle 85">
              <a:extLst>
                <a:ext uri="{FF2B5EF4-FFF2-40B4-BE49-F238E27FC236}">
                  <a16:creationId xmlns:a16="http://schemas.microsoft.com/office/drawing/2014/main" id="{B572B433-ED7C-B543-A710-ACB4B8CF0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28" name="Rectangle 86">
              <a:extLst>
                <a:ext uri="{FF2B5EF4-FFF2-40B4-BE49-F238E27FC236}">
                  <a16:creationId xmlns:a16="http://schemas.microsoft.com/office/drawing/2014/main" id="{55B170BF-6BD6-A947-835A-F7D2CD5D3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29" name="Rectangle 88">
              <a:extLst>
                <a:ext uri="{FF2B5EF4-FFF2-40B4-BE49-F238E27FC236}">
                  <a16:creationId xmlns:a16="http://schemas.microsoft.com/office/drawing/2014/main" id="{1BDFEA5E-D3C4-9F40-B5D7-A3B4C974B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0" name="Rectangle 89">
              <a:extLst>
                <a:ext uri="{FF2B5EF4-FFF2-40B4-BE49-F238E27FC236}">
                  <a16:creationId xmlns:a16="http://schemas.microsoft.com/office/drawing/2014/main" id="{4492F9A1-11ED-C643-9D74-25FF6F17C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2231" name="Rectangle 90">
              <a:extLst>
                <a:ext uri="{FF2B5EF4-FFF2-40B4-BE49-F238E27FC236}">
                  <a16:creationId xmlns:a16="http://schemas.microsoft.com/office/drawing/2014/main" id="{693EC91B-344D-AB4E-BE6F-BAAD5045B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2" name="Rectangle 91">
              <a:extLst>
                <a:ext uri="{FF2B5EF4-FFF2-40B4-BE49-F238E27FC236}">
                  <a16:creationId xmlns:a16="http://schemas.microsoft.com/office/drawing/2014/main" id="{D5048DB3-3558-8E45-B75D-E59B5F811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2233" name="Rectangle 92">
              <a:extLst>
                <a:ext uri="{FF2B5EF4-FFF2-40B4-BE49-F238E27FC236}">
                  <a16:creationId xmlns:a16="http://schemas.microsoft.com/office/drawing/2014/main" id="{F0A21E2C-228B-D14D-AFA0-829D1F2B5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4" name="Rectangle 93">
              <a:extLst>
                <a:ext uri="{FF2B5EF4-FFF2-40B4-BE49-F238E27FC236}">
                  <a16:creationId xmlns:a16="http://schemas.microsoft.com/office/drawing/2014/main" id="{7DF09B1C-4199-6D44-ACE9-CDE84BD9E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5" name="Rectangle 94">
              <a:extLst>
                <a:ext uri="{FF2B5EF4-FFF2-40B4-BE49-F238E27FC236}">
                  <a16:creationId xmlns:a16="http://schemas.microsoft.com/office/drawing/2014/main" id="{CFAE9FDF-184D-A244-9953-9003C5F9C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6" name="Rectangle 95">
              <a:extLst>
                <a:ext uri="{FF2B5EF4-FFF2-40B4-BE49-F238E27FC236}">
                  <a16:creationId xmlns:a16="http://schemas.microsoft.com/office/drawing/2014/main" id="{160FA2DD-D153-5D41-8958-158B31C46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2237" name="Rectangle 96">
              <a:extLst>
                <a:ext uri="{FF2B5EF4-FFF2-40B4-BE49-F238E27FC236}">
                  <a16:creationId xmlns:a16="http://schemas.microsoft.com/office/drawing/2014/main" id="{2E0F90B5-07BB-9F4B-8750-E4A09AA35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38" name="Rectangle 97">
              <a:extLst>
                <a:ext uri="{FF2B5EF4-FFF2-40B4-BE49-F238E27FC236}">
                  <a16:creationId xmlns:a16="http://schemas.microsoft.com/office/drawing/2014/main" id="{1D4287B0-8424-7E4A-9CA4-7FCC1A419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2239" name="Rectangle 98">
              <a:extLst>
                <a:ext uri="{FF2B5EF4-FFF2-40B4-BE49-F238E27FC236}">
                  <a16:creationId xmlns:a16="http://schemas.microsoft.com/office/drawing/2014/main" id="{5F57914C-4523-F444-9E94-7CFBAD18C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2240" name="Rectangle 99">
              <a:extLst>
                <a:ext uri="{FF2B5EF4-FFF2-40B4-BE49-F238E27FC236}">
                  <a16:creationId xmlns:a16="http://schemas.microsoft.com/office/drawing/2014/main" id="{445FE992-D59D-AC4B-922C-15BAF17EA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2241" name="Rectangle 100">
              <a:extLst>
                <a:ext uri="{FF2B5EF4-FFF2-40B4-BE49-F238E27FC236}">
                  <a16:creationId xmlns:a16="http://schemas.microsoft.com/office/drawing/2014/main" id="{5B44DECA-3AEA-9840-BE91-2F27B9037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2242" name="Rectangle 101">
              <a:extLst>
                <a:ext uri="{FF2B5EF4-FFF2-40B4-BE49-F238E27FC236}">
                  <a16:creationId xmlns:a16="http://schemas.microsoft.com/office/drawing/2014/main" id="{A32869FF-F866-7049-9395-10EA40188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2243" name="Rectangle 102">
              <a:extLst>
                <a:ext uri="{FF2B5EF4-FFF2-40B4-BE49-F238E27FC236}">
                  <a16:creationId xmlns:a16="http://schemas.microsoft.com/office/drawing/2014/main" id="{00BECA7B-CF92-4C40-810E-1AF2C1E23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2244" name="Rectangle 103">
              <a:extLst>
                <a:ext uri="{FF2B5EF4-FFF2-40B4-BE49-F238E27FC236}">
                  <a16:creationId xmlns:a16="http://schemas.microsoft.com/office/drawing/2014/main" id="{CD4FA862-7615-7F4C-BEE5-9A6B307B4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45" name="Rectangle 104">
              <a:extLst>
                <a:ext uri="{FF2B5EF4-FFF2-40B4-BE49-F238E27FC236}">
                  <a16:creationId xmlns:a16="http://schemas.microsoft.com/office/drawing/2014/main" id="{3843DCDD-70A6-9E40-B2E3-2684758C1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2246" name="Rectangle 105">
              <a:extLst>
                <a:ext uri="{FF2B5EF4-FFF2-40B4-BE49-F238E27FC236}">
                  <a16:creationId xmlns:a16="http://schemas.microsoft.com/office/drawing/2014/main" id="{6A9218F0-B385-DA4B-8819-9FD6A0FA2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47" name="Rectangle 106">
              <a:extLst>
                <a:ext uri="{FF2B5EF4-FFF2-40B4-BE49-F238E27FC236}">
                  <a16:creationId xmlns:a16="http://schemas.microsoft.com/office/drawing/2014/main" id="{B2AFDCC9-0247-1744-B961-4EF349F05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48" name="Rectangle 107">
              <a:extLst>
                <a:ext uri="{FF2B5EF4-FFF2-40B4-BE49-F238E27FC236}">
                  <a16:creationId xmlns:a16="http://schemas.microsoft.com/office/drawing/2014/main" id="{D8EE38A7-F86E-3945-816D-4B3880C51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49" name="Rectangle 108">
              <a:extLst>
                <a:ext uri="{FF2B5EF4-FFF2-40B4-BE49-F238E27FC236}">
                  <a16:creationId xmlns:a16="http://schemas.microsoft.com/office/drawing/2014/main" id="{AC2DFEFD-4751-8A43-8236-137CC7231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2250" name="Rectangle 109">
              <a:extLst>
                <a:ext uri="{FF2B5EF4-FFF2-40B4-BE49-F238E27FC236}">
                  <a16:creationId xmlns:a16="http://schemas.microsoft.com/office/drawing/2014/main" id="{83942090-8C6B-EC42-8798-5557658AD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1" name="Rectangle 110">
              <a:extLst>
                <a:ext uri="{FF2B5EF4-FFF2-40B4-BE49-F238E27FC236}">
                  <a16:creationId xmlns:a16="http://schemas.microsoft.com/office/drawing/2014/main" id="{BA77E4BF-B697-D543-9215-5D520ED80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52" name="Rectangle 111">
              <a:extLst>
                <a:ext uri="{FF2B5EF4-FFF2-40B4-BE49-F238E27FC236}">
                  <a16:creationId xmlns:a16="http://schemas.microsoft.com/office/drawing/2014/main" id="{E3DD2437-C86E-594C-9DE9-57418CD78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53" name="Rectangle 112">
              <a:extLst>
                <a:ext uri="{FF2B5EF4-FFF2-40B4-BE49-F238E27FC236}">
                  <a16:creationId xmlns:a16="http://schemas.microsoft.com/office/drawing/2014/main" id="{333C716A-58E8-154F-95AD-B32C3DE60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4" name="Rectangle 113">
              <a:extLst>
                <a:ext uri="{FF2B5EF4-FFF2-40B4-BE49-F238E27FC236}">
                  <a16:creationId xmlns:a16="http://schemas.microsoft.com/office/drawing/2014/main" id="{2CCE3BAF-7002-AF4A-A0E6-9E69188CF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2255" name="Rectangle 114">
              <a:extLst>
                <a:ext uri="{FF2B5EF4-FFF2-40B4-BE49-F238E27FC236}">
                  <a16:creationId xmlns:a16="http://schemas.microsoft.com/office/drawing/2014/main" id="{B631DB41-7EA9-9B4A-BBD0-AE82717ED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6" name="Rectangle 115">
              <a:extLst>
                <a:ext uri="{FF2B5EF4-FFF2-40B4-BE49-F238E27FC236}">
                  <a16:creationId xmlns:a16="http://schemas.microsoft.com/office/drawing/2014/main" id="{4B8EA402-AADB-6C4B-9DE5-F19BAB18D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7" name="Rectangle 116">
              <a:extLst>
                <a:ext uri="{FF2B5EF4-FFF2-40B4-BE49-F238E27FC236}">
                  <a16:creationId xmlns:a16="http://schemas.microsoft.com/office/drawing/2014/main" id="{9A60D06C-36F9-D745-A6A3-5E25E0AD0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2258" name="Rectangle 117">
              <a:extLst>
                <a:ext uri="{FF2B5EF4-FFF2-40B4-BE49-F238E27FC236}">
                  <a16:creationId xmlns:a16="http://schemas.microsoft.com/office/drawing/2014/main" id="{857B2D20-3DEA-944E-A27E-35B76298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59" name="Rectangle 118">
              <a:extLst>
                <a:ext uri="{FF2B5EF4-FFF2-40B4-BE49-F238E27FC236}">
                  <a16:creationId xmlns:a16="http://schemas.microsoft.com/office/drawing/2014/main" id="{A2B4365E-4C0B-9646-B55F-0A3F9A89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2260" name="Rectangle 119">
              <a:extLst>
                <a:ext uri="{FF2B5EF4-FFF2-40B4-BE49-F238E27FC236}">
                  <a16:creationId xmlns:a16="http://schemas.microsoft.com/office/drawing/2014/main" id="{CD575C4A-BE0A-8B4B-904A-9BD6E5EE8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61" name="Rectangle 120">
              <a:extLst>
                <a:ext uri="{FF2B5EF4-FFF2-40B4-BE49-F238E27FC236}">
                  <a16:creationId xmlns:a16="http://schemas.microsoft.com/office/drawing/2014/main" id="{63D9CD9E-2B35-3043-BDD2-164E6B3F5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62" name="Rectangle 121">
              <a:extLst>
                <a:ext uri="{FF2B5EF4-FFF2-40B4-BE49-F238E27FC236}">
                  <a16:creationId xmlns:a16="http://schemas.microsoft.com/office/drawing/2014/main" id="{B338E282-7F75-724C-B0C7-9D41E87BC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2263" name="Rectangle 122">
              <a:extLst>
                <a:ext uri="{FF2B5EF4-FFF2-40B4-BE49-F238E27FC236}">
                  <a16:creationId xmlns:a16="http://schemas.microsoft.com/office/drawing/2014/main" id="{E03869C2-9B5F-1C41-BE36-6E98E449B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64" name="Rectangle 123">
              <a:extLst>
                <a:ext uri="{FF2B5EF4-FFF2-40B4-BE49-F238E27FC236}">
                  <a16:creationId xmlns:a16="http://schemas.microsoft.com/office/drawing/2014/main" id="{A5DC74DC-0F85-5E4A-97CB-C2A82F558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65" name="Rectangle 124">
              <a:extLst>
                <a:ext uri="{FF2B5EF4-FFF2-40B4-BE49-F238E27FC236}">
                  <a16:creationId xmlns:a16="http://schemas.microsoft.com/office/drawing/2014/main" id="{B5C9CD74-BB88-2542-BBC1-09F956881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2266" name="Rectangle 125">
              <a:extLst>
                <a:ext uri="{FF2B5EF4-FFF2-40B4-BE49-F238E27FC236}">
                  <a16:creationId xmlns:a16="http://schemas.microsoft.com/office/drawing/2014/main" id="{6717D7F0-AE14-0643-BFBE-4A4F2A444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67" name="Rectangle 126">
              <a:extLst>
                <a:ext uri="{FF2B5EF4-FFF2-40B4-BE49-F238E27FC236}">
                  <a16:creationId xmlns:a16="http://schemas.microsoft.com/office/drawing/2014/main" id="{73F1392D-CB40-5948-B1C2-20E1989B4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2268" name="Rectangle 127">
              <a:extLst>
                <a:ext uri="{FF2B5EF4-FFF2-40B4-BE49-F238E27FC236}">
                  <a16:creationId xmlns:a16="http://schemas.microsoft.com/office/drawing/2014/main" id="{74C99073-5E59-0E48-BD91-C982DCC6B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69" name="Rectangle 128">
              <a:extLst>
                <a:ext uri="{FF2B5EF4-FFF2-40B4-BE49-F238E27FC236}">
                  <a16:creationId xmlns:a16="http://schemas.microsoft.com/office/drawing/2014/main" id="{C0913923-2606-8048-BBE9-9B5527F47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0" name="Rectangle 129">
              <a:extLst>
                <a:ext uri="{FF2B5EF4-FFF2-40B4-BE49-F238E27FC236}">
                  <a16:creationId xmlns:a16="http://schemas.microsoft.com/office/drawing/2014/main" id="{3104A09B-4883-A843-9A79-5150BA617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2271" name="Rectangle 130">
              <a:extLst>
                <a:ext uri="{FF2B5EF4-FFF2-40B4-BE49-F238E27FC236}">
                  <a16:creationId xmlns:a16="http://schemas.microsoft.com/office/drawing/2014/main" id="{0D63DB98-EF23-044B-9BAB-EED24FFF6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2" name="Rectangle 131">
              <a:extLst>
                <a:ext uri="{FF2B5EF4-FFF2-40B4-BE49-F238E27FC236}">
                  <a16:creationId xmlns:a16="http://schemas.microsoft.com/office/drawing/2014/main" id="{9F7E04BD-738F-A643-B5CC-0C716E72C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3" name="Rectangle 132">
              <a:extLst>
                <a:ext uri="{FF2B5EF4-FFF2-40B4-BE49-F238E27FC236}">
                  <a16:creationId xmlns:a16="http://schemas.microsoft.com/office/drawing/2014/main" id="{88E845BD-EFC0-7B46-B256-939F03BC3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2274" name="Rectangle 133">
              <a:extLst>
                <a:ext uri="{FF2B5EF4-FFF2-40B4-BE49-F238E27FC236}">
                  <a16:creationId xmlns:a16="http://schemas.microsoft.com/office/drawing/2014/main" id="{2CC7D3CC-C694-2F48-8532-E4B81D79A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5" name="Rectangle 134">
              <a:extLst>
                <a:ext uri="{FF2B5EF4-FFF2-40B4-BE49-F238E27FC236}">
                  <a16:creationId xmlns:a16="http://schemas.microsoft.com/office/drawing/2014/main" id="{CB6B9411-3303-4D4D-8909-931A588B4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2276" name="Rectangle 135">
              <a:extLst>
                <a:ext uri="{FF2B5EF4-FFF2-40B4-BE49-F238E27FC236}">
                  <a16:creationId xmlns:a16="http://schemas.microsoft.com/office/drawing/2014/main" id="{3EE881C4-EDB7-9F4D-B934-BB0D52F0C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2277" name="Rectangle 136">
              <a:extLst>
                <a:ext uri="{FF2B5EF4-FFF2-40B4-BE49-F238E27FC236}">
                  <a16:creationId xmlns:a16="http://schemas.microsoft.com/office/drawing/2014/main" id="{A8CA6CE2-0B83-6940-AB16-030DB44D1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78" name="Rectangle 137">
              <a:extLst>
                <a:ext uri="{FF2B5EF4-FFF2-40B4-BE49-F238E27FC236}">
                  <a16:creationId xmlns:a16="http://schemas.microsoft.com/office/drawing/2014/main" id="{4AAB51E0-B5E5-9F4C-9D70-892242D4B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2279" name="Rectangle 138">
              <a:extLst>
                <a:ext uri="{FF2B5EF4-FFF2-40B4-BE49-F238E27FC236}">
                  <a16:creationId xmlns:a16="http://schemas.microsoft.com/office/drawing/2014/main" id="{92CF1779-BF49-9548-9E5D-C7828E5C5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80" name="Rectangle 139">
              <a:extLst>
                <a:ext uri="{FF2B5EF4-FFF2-40B4-BE49-F238E27FC236}">
                  <a16:creationId xmlns:a16="http://schemas.microsoft.com/office/drawing/2014/main" id="{8FA6769E-DAB4-6847-9836-1E6F17A68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2281" name="Rectangle 140">
              <a:extLst>
                <a:ext uri="{FF2B5EF4-FFF2-40B4-BE49-F238E27FC236}">
                  <a16:creationId xmlns:a16="http://schemas.microsoft.com/office/drawing/2014/main" id="{F2CCAF28-C1AD-8347-8B95-C6BA67258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2">
            <a:extLst>
              <a:ext uri="{FF2B5EF4-FFF2-40B4-BE49-F238E27FC236}">
                <a16:creationId xmlns:a16="http://schemas.microsoft.com/office/drawing/2014/main" id="{17DD2445-66B8-C248-AFAD-D5D16D35D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3250" name="Group 93">
            <a:extLst>
              <a:ext uri="{FF2B5EF4-FFF2-40B4-BE49-F238E27FC236}">
                <a16:creationId xmlns:a16="http://schemas.microsoft.com/office/drawing/2014/main" id="{AAAABCB3-DC95-F248-818B-CC6F0E97BE34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3265" name="Rectangle 85">
              <a:extLst>
                <a:ext uri="{FF2B5EF4-FFF2-40B4-BE49-F238E27FC236}">
                  <a16:creationId xmlns:a16="http://schemas.microsoft.com/office/drawing/2014/main" id="{6D8743AF-D736-7640-B686-B47E998AC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66" name="Rectangle 86">
              <a:extLst>
                <a:ext uri="{FF2B5EF4-FFF2-40B4-BE49-F238E27FC236}">
                  <a16:creationId xmlns:a16="http://schemas.microsoft.com/office/drawing/2014/main" id="{B7F98833-6029-904A-8F2F-F6553588B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67" name="Rectangle 88">
              <a:extLst>
                <a:ext uri="{FF2B5EF4-FFF2-40B4-BE49-F238E27FC236}">
                  <a16:creationId xmlns:a16="http://schemas.microsoft.com/office/drawing/2014/main" id="{ECE97758-608F-2F42-B424-686290E1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68" name="Rectangle 89">
              <a:extLst>
                <a:ext uri="{FF2B5EF4-FFF2-40B4-BE49-F238E27FC236}">
                  <a16:creationId xmlns:a16="http://schemas.microsoft.com/office/drawing/2014/main" id="{880C714F-A4F5-FE40-9143-30813038B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3269" name="Rectangle 90">
              <a:extLst>
                <a:ext uri="{FF2B5EF4-FFF2-40B4-BE49-F238E27FC236}">
                  <a16:creationId xmlns:a16="http://schemas.microsoft.com/office/drawing/2014/main" id="{BDC5C9D6-5237-F848-9F29-A086642CE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0" name="Rectangle 91">
              <a:extLst>
                <a:ext uri="{FF2B5EF4-FFF2-40B4-BE49-F238E27FC236}">
                  <a16:creationId xmlns:a16="http://schemas.microsoft.com/office/drawing/2014/main" id="{2CAA0CB9-8777-FD42-B3E8-86192DF34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3271" name="Rectangle 92">
              <a:extLst>
                <a:ext uri="{FF2B5EF4-FFF2-40B4-BE49-F238E27FC236}">
                  <a16:creationId xmlns:a16="http://schemas.microsoft.com/office/drawing/2014/main" id="{72569FFD-68A7-5543-8E9E-9D9E10924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2" name="Rectangle 93">
              <a:extLst>
                <a:ext uri="{FF2B5EF4-FFF2-40B4-BE49-F238E27FC236}">
                  <a16:creationId xmlns:a16="http://schemas.microsoft.com/office/drawing/2014/main" id="{6857ADDE-1C38-6A46-99BD-5A11F24C7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3" name="Rectangle 94">
              <a:extLst>
                <a:ext uri="{FF2B5EF4-FFF2-40B4-BE49-F238E27FC236}">
                  <a16:creationId xmlns:a16="http://schemas.microsoft.com/office/drawing/2014/main" id="{F05751A1-372A-FB44-9E37-C891BF15E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4" name="Rectangle 95">
              <a:extLst>
                <a:ext uri="{FF2B5EF4-FFF2-40B4-BE49-F238E27FC236}">
                  <a16:creationId xmlns:a16="http://schemas.microsoft.com/office/drawing/2014/main" id="{DAB59B28-7B52-5F4E-B527-3F7CC4C3A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3275" name="Rectangle 96">
              <a:extLst>
                <a:ext uri="{FF2B5EF4-FFF2-40B4-BE49-F238E27FC236}">
                  <a16:creationId xmlns:a16="http://schemas.microsoft.com/office/drawing/2014/main" id="{BD06E6B8-C703-8F44-A65D-A1A49B799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76" name="Rectangle 97">
              <a:extLst>
                <a:ext uri="{FF2B5EF4-FFF2-40B4-BE49-F238E27FC236}">
                  <a16:creationId xmlns:a16="http://schemas.microsoft.com/office/drawing/2014/main" id="{924E22A4-5213-FD4B-A654-EB45E337C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3277" name="Rectangle 98">
              <a:extLst>
                <a:ext uri="{FF2B5EF4-FFF2-40B4-BE49-F238E27FC236}">
                  <a16:creationId xmlns:a16="http://schemas.microsoft.com/office/drawing/2014/main" id="{9F5BD66E-7CE8-D846-8FB3-C2A995E7C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3278" name="Rectangle 99">
              <a:extLst>
                <a:ext uri="{FF2B5EF4-FFF2-40B4-BE49-F238E27FC236}">
                  <a16:creationId xmlns:a16="http://schemas.microsoft.com/office/drawing/2014/main" id="{49369BE3-D2FC-1345-A4D0-59DCD8D0A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3279" name="Rectangle 100">
              <a:extLst>
                <a:ext uri="{FF2B5EF4-FFF2-40B4-BE49-F238E27FC236}">
                  <a16:creationId xmlns:a16="http://schemas.microsoft.com/office/drawing/2014/main" id="{D3361E9C-7A5E-E242-B2C1-85B58BFAE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3280" name="Rectangle 101">
              <a:extLst>
                <a:ext uri="{FF2B5EF4-FFF2-40B4-BE49-F238E27FC236}">
                  <a16:creationId xmlns:a16="http://schemas.microsoft.com/office/drawing/2014/main" id="{747586E3-936B-CA41-8431-3A9ADC84F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3281" name="Rectangle 102">
              <a:extLst>
                <a:ext uri="{FF2B5EF4-FFF2-40B4-BE49-F238E27FC236}">
                  <a16:creationId xmlns:a16="http://schemas.microsoft.com/office/drawing/2014/main" id="{63A2FDC2-BD38-D645-9097-C8399DFD2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3282" name="Rectangle 103">
              <a:extLst>
                <a:ext uri="{FF2B5EF4-FFF2-40B4-BE49-F238E27FC236}">
                  <a16:creationId xmlns:a16="http://schemas.microsoft.com/office/drawing/2014/main" id="{69CB492F-8B75-A142-A5C7-45219FB3C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3" name="Rectangle 104">
              <a:extLst>
                <a:ext uri="{FF2B5EF4-FFF2-40B4-BE49-F238E27FC236}">
                  <a16:creationId xmlns:a16="http://schemas.microsoft.com/office/drawing/2014/main" id="{68687804-6AD2-6B48-8DCB-BBBE2D820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3284" name="Rectangle 105">
              <a:extLst>
                <a:ext uri="{FF2B5EF4-FFF2-40B4-BE49-F238E27FC236}">
                  <a16:creationId xmlns:a16="http://schemas.microsoft.com/office/drawing/2014/main" id="{C8894195-F4F9-B641-956A-F67BB9AAD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5" name="Rectangle 106">
              <a:extLst>
                <a:ext uri="{FF2B5EF4-FFF2-40B4-BE49-F238E27FC236}">
                  <a16:creationId xmlns:a16="http://schemas.microsoft.com/office/drawing/2014/main" id="{541644E9-56B8-F740-ACA1-5AC7E1888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6" name="Rectangle 107">
              <a:extLst>
                <a:ext uri="{FF2B5EF4-FFF2-40B4-BE49-F238E27FC236}">
                  <a16:creationId xmlns:a16="http://schemas.microsoft.com/office/drawing/2014/main" id="{20B5EB6D-EFFD-CD48-AC88-3C5B15233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7" name="Rectangle 108">
              <a:extLst>
                <a:ext uri="{FF2B5EF4-FFF2-40B4-BE49-F238E27FC236}">
                  <a16:creationId xmlns:a16="http://schemas.microsoft.com/office/drawing/2014/main" id="{943A5788-C3AD-D046-A579-4787042D4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3288" name="Rectangle 109">
              <a:extLst>
                <a:ext uri="{FF2B5EF4-FFF2-40B4-BE49-F238E27FC236}">
                  <a16:creationId xmlns:a16="http://schemas.microsoft.com/office/drawing/2014/main" id="{4FB052BF-0724-D340-8A87-089BD9319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89" name="Rectangle 110">
              <a:extLst>
                <a:ext uri="{FF2B5EF4-FFF2-40B4-BE49-F238E27FC236}">
                  <a16:creationId xmlns:a16="http://schemas.microsoft.com/office/drawing/2014/main" id="{58485288-6E8C-F44F-82E5-4841D5355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290" name="Rectangle 111">
              <a:extLst>
                <a:ext uri="{FF2B5EF4-FFF2-40B4-BE49-F238E27FC236}">
                  <a16:creationId xmlns:a16="http://schemas.microsoft.com/office/drawing/2014/main" id="{4B3B17B4-022E-4D4A-9851-85A12E865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291" name="Rectangle 112">
              <a:extLst>
                <a:ext uri="{FF2B5EF4-FFF2-40B4-BE49-F238E27FC236}">
                  <a16:creationId xmlns:a16="http://schemas.microsoft.com/office/drawing/2014/main" id="{A88AFD51-A8BA-A644-BE40-776D095AC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92" name="Rectangle 113">
              <a:extLst>
                <a:ext uri="{FF2B5EF4-FFF2-40B4-BE49-F238E27FC236}">
                  <a16:creationId xmlns:a16="http://schemas.microsoft.com/office/drawing/2014/main" id="{49E61F50-9FE0-A54F-9D4E-4BA28339D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3293" name="Rectangle 114">
              <a:extLst>
                <a:ext uri="{FF2B5EF4-FFF2-40B4-BE49-F238E27FC236}">
                  <a16:creationId xmlns:a16="http://schemas.microsoft.com/office/drawing/2014/main" id="{D591F5F5-05D9-4045-9099-3004A85C6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94" name="Rectangle 115">
              <a:extLst>
                <a:ext uri="{FF2B5EF4-FFF2-40B4-BE49-F238E27FC236}">
                  <a16:creationId xmlns:a16="http://schemas.microsoft.com/office/drawing/2014/main" id="{27887C7B-125F-1740-BE83-C013D6CF4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95" name="Rectangle 116">
              <a:extLst>
                <a:ext uri="{FF2B5EF4-FFF2-40B4-BE49-F238E27FC236}">
                  <a16:creationId xmlns:a16="http://schemas.microsoft.com/office/drawing/2014/main" id="{C3E49E3C-1A61-1446-9EA3-43B5B88D3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3296" name="Rectangle 117">
              <a:extLst>
                <a:ext uri="{FF2B5EF4-FFF2-40B4-BE49-F238E27FC236}">
                  <a16:creationId xmlns:a16="http://schemas.microsoft.com/office/drawing/2014/main" id="{A1D9FC63-6B61-BF45-9BAB-33EF8499B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297" name="Rectangle 118">
              <a:extLst>
                <a:ext uri="{FF2B5EF4-FFF2-40B4-BE49-F238E27FC236}">
                  <a16:creationId xmlns:a16="http://schemas.microsoft.com/office/drawing/2014/main" id="{2F1846D1-6AC5-F34F-959F-BC1AC129A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3298" name="Rectangle 119">
              <a:extLst>
                <a:ext uri="{FF2B5EF4-FFF2-40B4-BE49-F238E27FC236}">
                  <a16:creationId xmlns:a16="http://schemas.microsoft.com/office/drawing/2014/main" id="{E0BDDAC8-7BCA-8C41-B357-0897A6D5B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299" name="Rectangle 120">
              <a:extLst>
                <a:ext uri="{FF2B5EF4-FFF2-40B4-BE49-F238E27FC236}">
                  <a16:creationId xmlns:a16="http://schemas.microsoft.com/office/drawing/2014/main" id="{784909B1-67C5-874F-A629-F18DF3B3F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0" name="Rectangle 121">
              <a:extLst>
                <a:ext uri="{FF2B5EF4-FFF2-40B4-BE49-F238E27FC236}">
                  <a16:creationId xmlns:a16="http://schemas.microsoft.com/office/drawing/2014/main" id="{3A7795F5-82AB-E440-B6F8-B01F801AC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3301" name="Rectangle 122">
              <a:extLst>
                <a:ext uri="{FF2B5EF4-FFF2-40B4-BE49-F238E27FC236}">
                  <a16:creationId xmlns:a16="http://schemas.microsoft.com/office/drawing/2014/main" id="{25A1FB78-E54A-0F4A-A39C-331696D04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2" name="Rectangle 123">
              <a:extLst>
                <a:ext uri="{FF2B5EF4-FFF2-40B4-BE49-F238E27FC236}">
                  <a16:creationId xmlns:a16="http://schemas.microsoft.com/office/drawing/2014/main" id="{4DDB560C-66C5-C94F-B9EE-636ABB89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3" name="Rectangle 124">
              <a:extLst>
                <a:ext uri="{FF2B5EF4-FFF2-40B4-BE49-F238E27FC236}">
                  <a16:creationId xmlns:a16="http://schemas.microsoft.com/office/drawing/2014/main" id="{A6432BF7-AA3B-AB49-B2FA-3CA5936BA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3304" name="Rectangle 125">
              <a:extLst>
                <a:ext uri="{FF2B5EF4-FFF2-40B4-BE49-F238E27FC236}">
                  <a16:creationId xmlns:a16="http://schemas.microsoft.com/office/drawing/2014/main" id="{9F07408A-7C22-DD4D-9A32-A0519AB06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5" name="Rectangle 126">
              <a:extLst>
                <a:ext uri="{FF2B5EF4-FFF2-40B4-BE49-F238E27FC236}">
                  <a16:creationId xmlns:a16="http://schemas.microsoft.com/office/drawing/2014/main" id="{B372AD13-81BC-7A44-AC46-848C2A9D7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3306" name="Rectangle 127">
              <a:extLst>
                <a:ext uri="{FF2B5EF4-FFF2-40B4-BE49-F238E27FC236}">
                  <a16:creationId xmlns:a16="http://schemas.microsoft.com/office/drawing/2014/main" id="{8A65AF6D-0FF0-0D48-AC3E-AC811B56E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307" name="Rectangle 128">
              <a:extLst>
                <a:ext uri="{FF2B5EF4-FFF2-40B4-BE49-F238E27FC236}">
                  <a16:creationId xmlns:a16="http://schemas.microsoft.com/office/drawing/2014/main" id="{0A6DA93A-AAC3-2343-8239-1905ADB2A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08" name="Rectangle 129">
              <a:extLst>
                <a:ext uri="{FF2B5EF4-FFF2-40B4-BE49-F238E27FC236}">
                  <a16:creationId xmlns:a16="http://schemas.microsoft.com/office/drawing/2014/main" id="{E905FAB4-41F8-2D4B-8C22-9F7209D76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3309" name="Rectangle 130">
              <a:extLst>
                <a:ext uri="{FF2B5EF4-FFF2-40B4-BE49-F238E27FC236}">
                  <a16:creationId xmlns:a16="http://schemas.microsoft.com/office/drawing/2014/main" id="{55DAC715-A11F-C242-9029-D436A8EA2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0" name="Rectangle 131">
              <a:extLst>
                <a:ext uri="{FF2B5EF4-FFF2-40B4-BE49-F238E27FC236}">
                  <a16:creationId xmlns:a16="http://schemas.microsoft.com/office/drawing/2014/main" id="{1F84AD70-FB18-AD4D-876B-DD97C3241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1" name="Rectangle 132">
              <a:extLst>
                <a:ext uri="{FF2B5EF4-FFF2-40B4-BE49-F238E27FC236}">
                  <a16:creationId xmlns:a16="http://schemas.microsoft.com/office/drawing/2014/main" id="{B73A2B71-D52B-A742-8519-8691609AE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3312" name="Rectangle 133">
              <a:extLst>
                <a:ext uri="{FF2B5EF4-FFF2-40B4-BE49-F238E27FC236}">
                  <a16:creationId xmlns:a16="http://schemas.microsoft.com/office/drawing/2014/main" id="{4964CBE5-7C85-1E48-A021-9060ABEEE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3" name="Rectangle 134">
              <a:extLst>
                <a:ext uri="{FF2B5EF4-FFF2-40B4-BE49-F238E27FC236}">
                  <a16:creationId xmlns:a16="http://schemas.microsoft.com/office/drawing/2014/main" id="{EB498C40-BF1F-7C48-AF7D-DD3571093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3314" name="Rectangle 135">
              <a:extLst>
                <a:ext uri="{FF2B5EF4-FFF2-40B4-BE49-F238E27FC236}">
                  <a16:creationId xmlns:a16="http://schemas.microsoft.com/office/drawing/2014/main" id="{4731BD94-3B4F-8E40-BD74-70F841BA2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3315" name="Rectangle 136">
              <a:extLst>
                <a:ext uri="{FF2B5EF4-FFF2-40B4-BE49-F238E27FC236}">
                  <a16:creationId xmlns:a16="http://schemas.microsoft.com/office/drawing/2014/main" id="{22CD6FFA-FC54-8844-A4DD-75F0BA1B1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6" name="Rectangle 137">
              <a:extLst>
                <a:ext uri="{FF2B5EF4-FFF2-40B4-BE49-F238E27FC236}">
                  <a16:creationId xmlns:a16="http://schemas.microsoft.com/office/drawing/2014/main" id="{955AF8E7-D333-424D-90FD-D3426BD8C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3317" name="Rectangle 138">
              <a:extLst>
                <a:ext uri="{FF2B5EF4-FFF2-40B4-BE49-F238E27FC236}">
                  <a16:creationId xmlns:a16="http://schemas.microsoft.com/office/drawing/2014/main" id="{CE6CFAD3-E5B9-5746-BEA3-879B243E1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8" name="Rectangle 139">
              <a:extLst>
                <a:ext uri="{FF2B5EF4-FFF2-40B4-BE49-F238E27FC236}">
                  <a16:creationId xmlns:a16="http://schemas.microsoft.com/office/drawing/2014/main" id="{05727374-525E-3641-9183-E5C1066A7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3319" name="Rectangle 140">
              <a:extLst>
                <a:ext uri="{FF2B5EF4-FFF2-40B4-BE49-F238E27FC236}">
                  <a16:creationId xmlns:a16="http://schemas.microsoft.com/office/drawing/2014/main" id="{1DE349C9-D076-F341-B027-DD0D92964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3251" name="Group 6">
            <a:extLst>
              <a:ext uri="{FF2B5EF4-FFF2-40B4-BE49-F238E27FC236}">
                <a16:creationId xmlns:a16="http://schemas.microsoft.com/office/drawing/2014/main" id="{A988A88A-4163-8145-A146-48011670A50B}"/>
              </a:ext>
            </a:extLst>
          </p:cNvPr>
          <p:cNvGrpSpPr>
            <a:grpSpLocks/>
          </p:cNvGrpSpPr>
          <p:nvPr/>
        </p:nvGrpSpPr>
        <p:grpSpPr bwMode="auto">
          <a:xfrm>
            <a:off x="7732713" y="1627189"/>
            <a:ext cx="963612" cy="4543425"/>
            <a:chOff x="6636592" y="1848168"/>
            <a:chExt cx="963612" cy="4543426"/>
          </a:xfrm>
        </p:grpSpPr>
        <p:sp>
          <p:nvSpPr>
            <p:cNvPr id="53255" name="Freeform 11">
              <a:extLst>
                <a:ext uri="{FF2B5EF4-FFF2-40B4-BE49-F238E27FC236}">
                  <a16:creationId xmlns:a16="http://schemas.microsoft.com/office/drawing/2014/main" id="{28B0CAE9-1A83-124E-A5E3-A9C591D42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33">
              <a:extLst>
                <a:ext uri="{FF2B5EF4-FFF2-40B4-BE49-F238E27FC236}">
                  <a16:creationId xmlns:a16="http://schemas.microsoft.com/office/drawing/2014/main" id="{0B991177-D3D3-324A-984D-CF2B4A85B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37">
              <a:extLst>
                <a:ext uri="{FF2B5EF4-FFF2-40B4-BE49-F238E27FC236}">
                  <a16:creationId xmlns:a16="http://schemas.microsoft.com/office/drawing/2014/main" id="{323C7442-8816-6846-B851-0C517C2BE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38">
              <a:extLst>
                <a:ext uri="{FF2B5EF4-FFF2-40B4-BE49-F238E27FC236}">
                  <a16:creationId xmlns:a16="http://schemas.microsoft.com/office/drawing/2014/main" id="{6FCCE37A-6C1E-FE44-8A23-94351F57B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Rectangle 48">
              <a:extLst>
                <a:ext uri="{FF2B5EF4-FFF2-40B4-BE49-F238E27FC236}">
                  <a16:creationId xmlns:a16="http://schemas.microsoft.com/office/drawing/2014/main" id="{C3CFE717-0E9D-744C-A877-55F138F08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80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3260" name="Freeform 46">
              <a:extLst>
                <a:ext uri="{FF2B5EF4-FFF2-40B4-BE49-F238E27FC236}">
                  <a16:creationId xmlns:a16="http://schemas.microsoft.com/office/drawing/2014/main" id="{03C9B61A-D4F1-1D4E-B263-D9CDDC223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Rectangle 45">
              <a:extLst>
                <a:ext uri="{FF2B5EF4-FFF2-40B4-BE49-F238E27FC236}">
                  <a16:creationId xmlns:a16="http://schemas.microsoft.com/office/drawing/2014/main" id="{C05CC479-BD1E-444F-8866-3D6F02463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sp>
          <p:nvSpPr>
            <p:cNvPr id="53262" name="Rectangle 48">
              <a:extLst>
                <a:ext uri="{FF2B5EF4-FFF2-40B4-BE49-F238E27FC236}">
                  <a16:creationId xmlns:a16="http://schemas.microsoft.com/office/drawing/2014/main" id="{9F031F7B-CB80-7044-BD9A-69AF9BF23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84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3263" name="Rectangle 48">
              <a:extLst>
                <a:ext uri="{FF2B5EF4-FFF2-40B4-BE49-F238E27FC236}">
                  <a16:creationId xmlns:a16="http://schemas.microsoft.com/office/drawing/2014/main" id="{78D92493-7DD7-C344-95CD-460B14C32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84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3264" name="Rectangle 48">
              <a:extLst>
                <a:ext uri="{FF2B5EF4-FFF2-40B4-BE49-F238E27FC236}">
                  <a16:creationId xmlns:a16="http://schemas.microsoft.com/office/drawing/2014/main" id="{0196F2A9-6FA8-A14A-9E7F-F413934EB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66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</p:grpSp>
      <p:sp>
        <p:nvSpPr>
          <p:cNvPr id="53252" name="Oval 149">
            <a:extLst>
              <a:ext uri="{FF2B5EF4-FFF2-40B4-BE49-F238E27FC236}">
                <a16:creationId xmlns:a16="http://schemas.microsoft.com/office/drawing/2014/main" id="{929777E4-1586-3E4F-B7CA-355DC31AA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6414" y="3032126"/>
            <a:ext cx="515937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3" name="Oval 151">
            <a:extLst>
              <a:ext uri="{FF2B5EF4-FFF2-40B4-BE49-F238E27FC236}">
                <a16:creationId xmlns:a16="http://schemas.microsoft.com/office/drawing/2014/main" id="{75EDDFD0-E985-5A40-BFB3-1C2663517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4" y="3019425"/>
            <a:ext cx="515937" cy="11191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3254" name="TextBox 2">
            <a:extLst>
              <a:ext uri="{FF2B5EF4-FFF2-40B4-BE49-F238E27FC236}">
                <a16:creationId xmlns:a16="http://schemas.microsoft.com/office/drawing/2014/main" id="{AC0BD1A8-8BBB-A642-AC15-E5A6C1EB56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4014" y="4849813"/>
            <a:ext cx="35845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Because this is a Moore machine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the output is tied to the state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5" name="Rectangle 3">
            <a:extLst>
              <a:ext uri="{FF2B5EF4-FFF2-40B4-BE49-F238E27FC236}">
                <a16:creationId xmlns:a16="http://schemas.microsoft.com/office/drawing/2014/main" id="{BD114B07-0B36-A441-A507-27EB59A88E0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65225" y="344488"/>
            <a:ext cx="8763000" cy="6407150"/>
          </a:xfrm>
        </p:spPr>
        <p:txBody>
          <a:bodyPr/>
          <a:lstStyle/>
          <a:p>
            <a:pPr marL="0" indent="0" eaLnBrk="1" hangingPunct="1">
              <a:buNone/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Find the flip-flops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Outputs of the flip-flops = present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Inputs of the flip-flops determine the next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Determine the logical expressions for the outputs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Given this info it is easy to do the state-assigned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Next do the state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Finally, draw the state diagram.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  <p:sp>
        <p:nvSpPr>
          <p:cNvPr id="207874" name="Rectangle 2">
            <a:extLst>
              <a:ext uri="{FF2B5EF4-FFF2-40B4-BE49-F238E27FC236}">
                <a16:creationId xmlns:a16="http://schemas.microsoft.com/office/drawing/2014/main" id="{11AF5365-E85C-7843-B5A7-B7919FF639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Approach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2">
            <a:extLst>
              <a:ext uri="{FF2B5EF4-FFF2-40B4-BE49-F238E27FC236}">
                <a16:creationId xmlns:a16="http://schemas.microsoft.com/office/drawing/2014/main" id="{D9EFE94A-43B9-1B46-A8C7-B6C8A0C31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4274" name="Group 93">
            <a:extLst>
              <a:ext uri="{FF2B5EF4-FFF2-40B4-BE49-F238E27FC236}">
                <a16:creationId xmlns:a16="http://schemas.microsoft.com/office/drawing/2014/main" id="{04CEFFA0-265C-F345-8CCA-21DF1548B5F5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4288" name="Rectangle 85">
              <a:extLst>
                <a:ext uri="{FF2B5EF4-FFF2-40B4-BE49-F238E27FC236}">
                  <a16:creationId xmlns:a16="http://schemas.microsoft.com/office/drawing/2014/main" id="{DAF9BD60-5EC2-DD4A-92FC-51A16FF5E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89" name="Rectangle 86">
              <a:extLst>
                <a:ext uri="{FF2B5EF4-FFF2-40B4-BE49-F238E27FC236}">
                  <a16:creationId xmlns:a16="http://schemas.microsoft.com/office/drawing/2014/main" id="{136F7B09-0A07-7A4F-8430-D503FBC6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0" name="Rectangle 88">
              <a:extLst>
                <a:ext uri="{FF2B5EF4-FFF2-40B4-BE49-F238E27FC236}">
                  <a16:creationId xmlns:a16="http://schemas.microsoft.com/office/drawing/2014/main" id="{19FE2356-AEC0-F546-87D2-74BE4E4B9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1" name="Rectangle 89">
              <a:extLst>
                <a:ext uri="{FF2B5EF4-FFF2-40B4-BE49-F238E27FC236}">
                  <a16:creationId xmlns:a16="http://schemas.microsoft.com/office/drawing/2014/main" id="{3CBDDDC9-0326-5C4A-B722-5CDABE8F3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4292" name="Rectangle 90">
              <a:extLst>
                <a:ext uri="{FF2B5EF4-FFF2-40B4-BE49-F238E27FC236}">
                  <a16:creationId xmlns:a16="http://schemas.microsoft.com/office/drawing/2014/main" id="{1E99EB7F-69AB-C046-8EB7-164160E8F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3" name="Rectangle 91">
              <a:extLst>
                <a:ext uri="{FF2B5EF4-FFF2-40B4-BE49-F238E27FC236}">
                  <a16:creationId xmlns:a16="http://schemas.microsoft.com/office/drawing/2014/main" id="{33F3B245-9DFE-7348-96B8-4CD7255DA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4294" name="Rectangle 92">
              <a:extLst>
                <a:ext uri="{FF2B5EF4-FFF2-40B4-BE49-F238E27FC236}">
                  <a16:creationId xmlns:a16="http://schemas.microsoft.com/office/drawing/2014/main" id="{607635CE-BD9C-8547-B004-CEC0C4172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5" name="Rectangle 93">
              <a:extLst>
                <a:ext uri="{FF2B5EF4-FFF2-40B4-BE49-F238E27FC236}">
                  <a16:creationId xmlns:a16="http://schemas.microsoft.com/office/drawing/2014/main" id="{E07FFED6-114B-1A4A-B856-FF894EA31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6" name="Rectangle 94">
              <a:extLst>
                <a:ext uri="{FF2B5EF4-FFF2-40B4-BE49-F238E27FC236}">
                  <a16:creationId xmlns:a16="http://schemas.microsoft.com/office/drawing/2014/main" id="{A1416665-E4A9-DB4C-97C5-DF91F8452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7" name="Rectangle 95">
              <a:extLst>
                <a:ext uri="{FF2B5EF4-FFF2-40B4-BE49-F238E27FC236}">
                  <a16:creationId xmlns:a16="http://schemas.microsoft.com/office/drawing/2014/main" id="{EEEEBFEC-E597-9041-90C6-7FD56D8E4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4298" name="Rectangle 96">
              <a:extLst>
                <a:ext uri="{FF2B5EF4-FFF2-40B4-BE49-F238E27FC236}">
                  <a16:creationId xmlns:a16="http://schemas.microsoft.com/office/drawing/2014/main" id="{B4FCD9BA-2B5A-444A-9DF2-CB742D842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299" name="Rectangle 97">
              <a:extLst>
                <a:ext uri="{FF2B5EF4-FFF2-40B4-BE49-F238E27FC236}">
                  <a16:creationId xmlns:a16="http://schemas.microsoft.com/office/drawing/2014/main" id="{1F0A0C49-CEC4-E441-BB5A-977F80196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4300" name="Rectangle 98">
              <a:extLst>
                <a:ext uri="{FF2B5EF4-FFF2-40B4-BE49-F238E27FC236}">
                  <a16:creationId xmlns:a16="http://schemas.microsoft.com/office/drawing/2014/main" id="{A07208B3-23F4-FB4D-BB97-7524173ED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4301" name="Rectangle 99">
              <a:extLst>
                <a:ext uri="{FF2B5EF4-FFF2-40B4-BE49-F238E27FC236}">
                  <a16:creationId xmlns:a16="http://schemas.microsoft.com/office/drawing/2014/main" id="{95351D14-45F5-B24D-8A5B-C8DA0C85C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4302" name="Rectangle 100">
              <a:extLst>
                <a:ext uri="{FF2B5EF4-FFF2-40B4-BE49-F238E27FC236}">
                  <a16:creationId xmlns:a16="http://schemas.microsoft.com/office/drawing/2014/main" id="{5D7EEE8A-EE81-2C43-861A-4D8D1EA22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4303" name="Rectangle 101">
              <a:extLst>
                <a:ext uri="{FF2B5EF4-FFF2-40B4-BE49-F238E27FC236}">
                  <a16:creationId xmlns:a16="http://schemas.microsoft.com/office/drawing/2014/main" id="{8C34F470-1E50-6546-B0E6-7AB543E8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4304" name="Rectangle 102">
              <a:extLst>
                <a:ext uri="{FF2B5EF4-FFF2-40B4-BE49-F238E27FC236}">
                  <a16:creationId xmlns:a16="http://schemas.microsoft.com/office/drawing/2014/main" id="{CA170571-5AD3-F045-BFC8-2F4877D7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4305" name="Rectangle 103">
              <a:extLst>
                <a:ext uri="{FF2B5EF4-FFF2-40B4-BE49-F238E27FC236}">
                  <a16:creationId xmlns:a16="http://schemas.microsoft.com/office/drawing/2014/main" id="{70985323-586B-1044-B797-71ABCB61D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06" name="Rectangle 104">
              <a:extLst>
                <a:ext uri="{FF2B5EF4-FFF2-40B4-BE49-F238E27FC236}">
                  <a16:creationId xmlns:a16="http://schemas.microsoft.com/office/drawing/2014/main" id="{6229A299-37BB-6744-AD9F-6005C1DA0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4307" name="Rectangle 105">
              <a:extLst>
                <a:ext uri="{FF2B5EF4-FFF2-40B4-BE49-F238E27FC236}">
                  <a16:creationId xmlns:a16="http://schemas.microsoft.com/office/drawing/2014/main" id="{4717BA5C-FE6E-5547-B350-9213AC84E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08" name="Rectangle 106">
              <a:extLst>
                <a:ext uri="{FF2B5EF4-FFF2-40B4-BE49-F238E27FC236}">
                  <a16:creationId xmlns:a16="http://schemas.microsoft.com/office/drawing/2014/main" id="{A8982CD9-B32C-B448-B6DF-0A4F03D96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09" name="Rectangle 107">
              <a:extLst>
                <a:ext uri="{FF2B5EF4-FFF2-40B4-BE49-F238E27FC236}">
                  <a16:creationId xmlns:a16="http://schemas.microsoft.com/office/drawing/2014/main" id="{FB812EB2-02C8-DC48-946B-D3796DE42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0" name="Rectangle 108">
              <a:extLst>
                <a:ext uri="{FF2B5EF4-FFF2-40B4-BE49-F238E27FC236}">
                  <a16:creationId xmlns:a16="http://schemas.microsoft.com/office/drawing/2014/main" id="{8EC9E60C-CA39-2647-B0F3-503709B2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4311" name="Rectangle 109">
              <a:extLst>
                <a:ext uri="{FF2B5EF4-FFF2-40B4-BE49-F238E27FC236}">
                  <a16:creationId xmlns:a16="http://schemas.microsoft.com/office/drawing/2014/main" id="{5CD4AFE6-B45B-2442-93D6-08A3C0950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2" name="Rectangle 110">
              <a:extLst>
                <a:ext uri="{FF2B5EF4-FFF2-40B4-BE49-F238E27FC236}">
                  <a16:creationId xmlns:a16="http://schemas.microsoft.com/office/drawing/2014/main" id="{A8F6B94B-744E-4641-BF4D-A30CBB76A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13" name="Rectangle 111">
              <a:extLst>
                <a:ext uri="{FF2B5EF4-FFF2-40B4-BE49-F238E27FC236}">
                  <a16:creationId xmlns:a16="http://schemas.microsoft.com/office/drawing/2014/main" id="{8652D7C4-CD69-1E46-A085-E96E0D510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14" name="Rectangle 112">
              <a:extLst>
                <a:ext uri="{FF2B5EF4-FFF2-40B4-BE49-F238E27FC236}">
                  <a16:creationId xmlns:a16="http://schemas.microsoft.com/office/drawing/2014/main" id="{2CC54EAC-88C1-0746-AADF-4626ADFEA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5" name="Rectangle 113">
              <a:extLst>
                <a:ext uri="{FF2B5EF4-FFF2-40B4-BE49-F238E27FC236}">
                  <a16:creationId xmlns:a16="http://schemas.microsoft.com/office/drawing/2014/main" id="{6ED80D02-2C49-7843-A711-7588B4285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4316" name="Rectangle 114">
              <a:extLst>
                <a:ext uri="{FF2B5EF4-FFF2-40B4-BE49-F238E27FC236}">
                  <a16:creationId xmlns:a16="http://schemas.microsoft.com/office/drawing/2014/main" id="{DB9E91BE-5B92-9445-902F-F114E7870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7" name="Rectangle 115">
              <a:extLst>
                <a:ext uri="{FF2B5EF4-FFF2-40B4-BE49-F238E27FC236}">
                  <a16:creationId xmlns:a16="http://schemas.microsoft.com/office/drawing/2014/main" id="{032B4716-B6DD-C24C-B502-A041E7B9E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18" name="Rectangle 116">
              <a:extLst>
                <a:ext uri="{FF2B5EF4-FFF2-40B4-BE49-F238E27FC236}">
                  <a16:creationId xmlns:a16="http://schemas.microsoft.com/office/drawing/2014/main" id="{4D36BD33-52BB-564C-A94D-8F099A429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4319" name="Rectangle 117">
              <a:extLst>
                <a:ext uri="{FF2B5EF4-FFF2-40B4-BE49-F238E27FC236}">
                  <a16:creationId xmlns:a16="http://schemas.microsoft.com/office/drawing/2014/main" id="{88666D49-5579-D648-A0AD-5129DAF40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0" name="Rectangle 118">
              <a:extLst>
                <a:ext uri="{FF2B5EF4-FFF2-40B4-BE49-F238E27FC236}">
                  <a16:creationId xmlns:a16="http://schemas.microsoft.com/office/drawing/2014/main" id="{60D3C5D9-DAD2-104C-B46C-C4FF22AC9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4321" name="Rectangle 119">
              <a:extLst>
                <a:ext uri="{FF2B5EF4-FFF2-40B4-BE49-F238E27FC236}">
                  <a16:creationId xmlns:a16="http://schemas.microsoft.com/office/drawing/2014/main" id="{C7E77C4E-B080-7E49-8F7D-E6660C7C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22" name="Rectangle 120">
              <a:extLst>
                <a:ext uri="{FF2B5EF4-FFF2-40B4-BE49-F238E27FC236}">
                  <a16:creationId xmlns:a16="http://schemas.microsoft.com/office/drawing/2014/main" id="{AEFB70CE-E0BE-F045-98DA-2647D79C8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3" name="Rectangle 121">
              <a:extLst>
                <a:ext uri="{FF2B5EF4-FFF2-40B4-BE49-F238E27FC236}">
                  <a16:creationId xmlns:a16="http://schemas.microsoft.com/office/drawing/2014/main" id="{917259AF-3C91-4143-B3FD-2254F090E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4324" name="Rectangle 122">
              <a:extLst>
                <a:ext uri="{FF2B5EF4-FFF2-40B4-BE49-F238E27FC236}">
                  <a16:creationId xmlns:a16="http://schemas.microsoft.com/office/drawing/2014/main" id="{A70049E8-5682-4549-B6E4-68E69053B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5" name="Rectangle 123">
              <a:extLst>
                <a:ext uri="{FF2B5EF4-FFF2-40B4-BE49-F238E27FC236}">
                  <a16:creationId xmlns:a16="http://schemas.microsoft.com/office/drawing/2014/main" id="{01680F9F-260C-464E-9AEE-08C0E31D2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6" name="Rectangle 124">
              <a:extLst>
                <a:ext uri="{FF2B5EF4-FFF2-40B4-BE49-F238E27FC236}">
                  <a16:creationId xmlns:a16="http://schemas.microsoft.com/office/drawing/2014/main" id="{6031C483-D2F1-ED43-AC5B-611224799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4327" name="Rectangle 125">
              <a:extLst>
                <a:ext uri="{FF2B5EF4-FFF2-40B4-BE49-F238E27FC236}">
                  <a16:creationId xmlns:a16="http://schemas.microsoft.com/office/drawing/2014/main" id="{A33DF8B5-9F9B-814E-B13F-E3ACF5E65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28" name="Rectangle 126">
              <a:extLst>
                <a:ext uri="{FF2B5EF4-FFF2-40B4-BE49-F238E27FC236}">
                  <a16:creationId xmlns:a16="http://schemas.microsoft.com/office/drawing/2014/main" id="{9CFDA52C-2A1E-F545-8DF6-AE09E0AB1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4329" name="Rectangle 127">
              <a:extLst>
                <a:ext uri="{FF2B5EF4-FFF2-40B4-BE49-F238E27FC236}">
                  <a16:creationId xmlns:a16="http://schemas.microsoft.com/office/drawing/2014/main" id="{3410DB11-1465-CA4F-AA1A-274965CC2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30" name="Rectangle 128">
              <a:extLst>
                <a:ext uri="{FF2B5EF4-FFF2-40B4-BE49-F238E27FC236}">
                  <a16:creationId xmlns:a16="http://schemas.microsoft.com/office/drawing/2014/main" id="{6E820338-2DEA-FF4A-BBFA-3BF0F2D1A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1" name="Rectangle 129">
              <a:extLst>
                <a:ext uri="{FF2B5EF4-FFF2-40B4-BE49-F238E27FC236}">
                  <a16:creationId xmlns:a16="http://schemas.microsoft.com/office/drawing/2014/main" id="{9AFA32D6-8571-5D48-BFAB-692EA4CAD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4332" name="Rectangle 130">
              <a:extLst>
                <a:ext uri="{FF2B5EF4-FFF2-40B4-BE49-F238E27FC236}">
                  <a16:creationId xmlns:a16="http://schemas.microsoft.com/office/drawing/2014/main" id="{10434072-6C11-C044-87C4-7FD1DD352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3" name="Rectangle 131">
              <a:extLst>
                <a:ext uri="{FF2B5EF4-FFF2-40B4-BE49-F238E27FC236}">
                  <a16:creationId xmlns:a16="http://schemas.microsoft.com/office/drawing/2014/main" id="{FCAC268A-B21C-2946-9AB0-1DC75E647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4" name="Rectangle 132">
              <a:extLst>
                <a:ext uri="{FF2B5EF4-FFF2-40B4-BE49-F238E27FC236}">
                  <a16:creationId xmlns:a16="http://schemas.microsoft.com/office/drawing/2014/main" id="{01CA9101-5455-CB4F-A6AC-2A6F2F69F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4335" name="Rectangle 133">
              <a:extLst>
                <a:ext uri="{FF2B5EF4-FFF2-40B4-BE49-F238E27FC236}">
                  <a16:creationId xmlns:a16="http://schemas.microsoft.com/office/drawing/2014/main" id="{85962FE0-C179-2546-809D-F4B71E309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6" name="Rectangle 134">
              <a:extLst>
                <a:ext uri="{FF2B5EF4-FFF2-40B4-BE49-F238E27FC236}">
                  <a16:creationId xmlns:a16="http://schemas.microsoft.com/office/drawing/2014/main" id="{9474E94A-D6B3-3B46-9946-A85008AFD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4337" name="Rectangle 135">
              <a:extLst>
                <a:ext uri="{FF2B5EF4-FFF2-40B4-BE49-F238E27FC236}">
                  <a16:creationId xmlns:a16="http://schemas.microsoft.com/office/drawing/2014/main" id="{163D00EA-7219-C146-BF0E-682D0BD35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4338" name="Rectangle 136">
              <a:extLst>
                <a:ext uri="{FF2B5EF4-FFF2-40B4-BE49-F238E27FC236}">
                  <a16:creationId xmlns:a16="http://schemas.microsoft.com/office/drawing/2014/main" id="{85DA729A-D782-C54A-A82F-F7F0848CC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39" name="Rectangle 137">
              <a:extLst>
                <a:ext uri="{FF2B5EF4-FFF2-40B4-BE49-F238E27FC236}">
                  <a16:creationId xmlns:a16="http://schemas.microsoft.com/office/drawing/2014/main" id="{3A3F89C5-8D30-B142-8A0D-B27E98583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4340" name="Rectangle 138">
              <a:extLst>
                <a:ext uri="{FF2B5EF4-FFF2-40B4-BE49-F238E27FC236}">
                  <a16:creationId xmlns:a16="http://schemas.microsoft.com/office/drawing/2014/main" id="{562BBE7C-E21E-E84A-B7C2-DE1EE61B9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41" name="Rectangle 139">
              <a:extLst>
                <a:ext uri="{FF2B5EF4-FFF2-40B4-BE49-F238E27FC236}">
                  <a16:creationId xmlns:a16="http://schemas.microsoft.com/office/drawing/2014/main" id="{62970917-7DC4-9446-87E4-FE138F779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4342" name="Rectangle 140">
              <a:extLst>
                <a:ext uri="{FF2B5EF4-FFF2-40B4-BE49-F238E27FC236}">
                  <a16:creationId xmlns:a16="http://schemas.microsoft.com/office/drawing/2014/main" id="{36AFB168-536A-644E-B7E8-7BB9BA937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4275" name="Group 6">
            <a:extLst>
              <a:ext uri="{FF2B5EF4-FFF2-40B4-BE49-F238E27FC236}">
                <a16:creationId xmlns:a16="http://schemas.microsoft.com/office/drawing/2014/main" id="{86164119-B52A-754A-8860-39CBE9380355}"/>
              </a:ext>
            </a:extLst>
          </p:cNvPr>
          <p:cNvGrpSpPr>
            <a:grpSpLocks/>
          </p:cNvGrpSpPr>
          <p:nvPr/>
        </p:nvGrpSpPr>
        <p:grpSpPr bwMode="auto">
          <a:xfrm>
            <a:off x="7732713" y="1627189"/>
            <a:ext cx="963612" cy="4543425"/>
            <a:chOff x="6636592" y="1848168"/>
            <a:chExt cx="963612" cy="4543426"/>
          </a:xfrm>
        </p:grpSpPr>
        <p:sp>
          <p:nvSpPr>
            <p:cNvPr id="54278" name="Freeform 11">
              <a:extLst>
                <a:ext uri="{FF2B5EF4-FFF2-40B4-BE49-F238E27FC236}">
                  <a16:creationId xmlns:a16="http://schemas.microsoft.com/office/drawing/2014/main" id="{1908C435-2B5D-DE4D-8A69-52C428EC6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9" name="Freeform 33">
              <a:extLst>
                <a:ext uri="{FF2B5EF4-FFF2-40B4-BE49-F238E27FC236}">
                  <a16:creationId xmlns:a16="http://schemas.microsoft.com/office/drawing/2014/main" id="{31CA6138-1760-8E45-A7F5-37B7C430E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0" name="Freeform 37">
              <a:extLst>
                <a:ext uri="{FF2B5EF4-FFF2-40B4-BE49-F238E27FC236}">
                  <a16:creationId xmlns:a16="http://schemas.microsoft.com/office/drawing/2014/main" id="{BE43BB89-3CEE-964C-A3D7-025465C97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Freeform 38">
              <a:extLst>
                <a:ext uri="{FF2B5EF4-FFF2-40B4-BE49-F238E27FC236}">
                  <a16:creationId xmlns:a16="http://schemas.microsoft.com/office/drawing/2014/main" id="{E6D1DB76-79D8-7F4A-91DF-D29A3CC11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48">
              <a:extLst>
                <a:ext uri="{FF2B5EF4-FFF2-40B4-BE49-F238E27FC236}">
                  <a16:creationId xmlns:a16="http://schemas.microsoft.com/office/drawing/2014/main" id="{86E81E93-0094-AE4F-9860-463CDA17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80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4283" name="Freeform 46">
              <a:extLst>
                <a:ext uri="{FF2B5EF4-FFF2-40B4-BE49-F238E27FC236}">
                  <a16:creationId xmlns:a16="http://schemas.microsoft.com/office/drawing/2014/main" id="{6ADBA334-4D66-2449-A2D6-D999A9D5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284" name="Rectangle 45">
              <a:extLst>
                <a:ext uri="{FF2B5EF4-FFF2-40B4-BE49-F238E27FC236}">
                  <a16:creationId xmlns:a16="http://schemas.microsoft.com/office/drawing/2014/main" id="{0725B26A-4F05-0240-8058-3C0CED557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sp>
          <p:nvSpPr>
            <p:cNvPr id="54285" name="Rectangle 48">
              <a:extLst>
                <a:ext uri="{FF2B5EF4-FFF2-40B4-BE49-F238E27FC236}">
                  <a16:creationId xmlns:a16="http://schemas.microsoft.com/office/drawing/2014/main" id="{6F2FFB87-82D1-7745-B426-2EDED118D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84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4286" name="Rectangle 48">
              <a:extLst>
                <a:ext uri="{FF2B5EF4-FFF2-40B4-BE49-F238E27FC236}">
                  <a16:creationId xmlns:a16="http://schemas.microsoft.com/office/drawing/2014/main" id="{1F205F6E-453E-7946-A631-EDB6D6540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84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4287" name="Rectangle 48">
              <a:extLst>
                <a:ext uri="{FF2B5EF4-FFF2-40B4-BE49-F238E27FC236}">
                  <a16:creationId xmlns:a16="http://schemas.microsoft.com/office/drawing/2014/main" id="{22C3EC96-212F-C847-85B3-9A5369ACA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66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</p:grpSp>
      <p:sp>
        <p:nvSpPr>
          <p:cNvPr id="54276" name="Oval 151">
            <a:extLst>
              <a:ext uri="{FF2B5EF4-FFF2-40B4-BE49-F238E27FC236}">
                <a16:creationId xmlns:a16="http://schemas.microsoft.com/office/drawing/2014/main" id="{D4741F96-403C-8A47-9CAD-8E39F43D2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4" y="3019425"/>
            <a:ext cx="515937" cy="11191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7" name="TextBox 2">
            <a:extLst>
              <a:ext uri="{FF2B5EF4-FFF2-40B4-BE49-F238E27FC236}">
                <a16:creationId xmlns:a16="http://schemas.microsoft.com/office/drawing/2014/main" id="{917B1B22-0E40-4B4D-BCB3-AF6BC5FE7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4275" y="4849814"/>
            <a:ext cx="4675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All transitions when the input w is equal to 1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Rectangle 2">
            <a:extLst>
              <a:ext uri="{FF2B5EF4-FFF2-40B4-BE49-F238E27FC236}">
                <a16:creationId xmlns:a16="http://schemas.microsoft.com/office/drawing/2014/main" id="{337886EA-1174-1E4E-B2A2-7A2D5BDD9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5298" name="Group 93">
            <a:extLst>
              <a:ext uri="{FF2B5EF4-FFF2-40B4-BE49-F238E27FC236}">
                <a16:creationId xmlns:a16="http://schemas.microsoft.com/office/drawing/2014/main" id="{F2840359-7E93-8F45-8AA7-1DB88BC1DDA3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5324" name="Rectangle 85">
              <a:extLst>
                <a:ext uri="{FF2B5EF4-FFF2-40B4-BE49-F238E27FC236}">
                  <a16:creationId xmlns:a16="http://schemas.microsoft.com/office/drawing/2014/main" id="{C90280F1-BC54-7E4A-B790-944F158A9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25" name="Rectangle 86">
              <a:extLst>
                <a:ext uri="{FF2B5EF4-FFF2-40B4-BE49-F238E27FC236}">
                  <a16:creationId xmlns:a16="http://schemas.microsoft.com/office/drawing/2014/main" id="{16E1AC53-1D51-DA41-BDA1-C358E4C19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26" name="Rectangle 88">
              <a:extLst>
                <a:ext uri="{FF2B5EF4-FFF2-40B4-BE49-F238E27FC236}">
                  <a16:creationId xmlns:a16="http://schemas.microsoft.com/office/drawing/2014/main" id="{B51E0559-5343-2848-B882-0498ED4EE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27" name="Rectangle 89">
              <a:extLst>
                <a:ext uri="{FF2B5EF4-FFF2-40B4-BE49-F238E27FC236}">
                  <a16:creationId xmlns:a16="http://schemas.microsoft.com/office/drawing/2014/main" id="{EF942644-AA3C-0C4D-86A2-483A737F4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5328" name="Rectangle 90">
              <a:extLst>
                <a:ext uri="{FF2B5EF4-FFF2-40B4-BE49-F238E27FC236}">
                  <a16:creationId xmlns:a16="http://schemas.microsoft.com/office/drawing/2014/main" id="{3320C288-82BF-924B-BC0C-5A8790F36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29" name="Rectangle 91">
              <a:extLst>
                <a:ext uri="{FF2B5EF4-FFF2-40B4-BE49-F238E27FC236}">
                  <a16:creationId xmlns:a16="http://schemas.microsoft.com/office/drawing/2014/main" id="{94705BD3-E87E-EF40-BB16-258C62AFA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5330" name="Rectangle 92">
              <a:extLst>
                <a:ext uri="{FF2B5EF4-FFF2-40B4-BE49-F238E27FC236}">
                  <a16:creationId xmlns:a16="http://schemas.microsoft.com/office/drawing/2014/main" id="{4836B73F-9E0A-D049-801F-B6D14AA0D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31" name="Rectangle 93">
              <a:extLst>
                <a:ext uri="{FF2B5EF4-FFF2-40B4-BE49-F238E27FC236}">
                  <a16:creationId xmlns:a16="http://schemas.microsoft.com/office/drawing/2014/main" id="{96D5CDDF-BAEA-2D4D-99AF-6742E85E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32" name="Rectangle 94">
              <a:extLst>
                <a:ext uri="{FF2B5EF4-FFF2-40B4-BE49-F238E27FC236}">
                  <a16:creationId xmlns:a16="http://schemas.microsoft.com/office/drawing/2014/main" id="{5E33AD69-550A-D947-A2F8-E096822BC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33" name="Rectangle 95">
              <a:extLst>
                <a:ext uri="{FF2B5EF4-FFF2-40B4-BE49-F238E27FC236}">
                  <a16:creationId xmlns:a16="http://schemas.microsoft.com/office/drawing/2014/main" id="{E94EAF15-7BBF-F94B-A876-0D8C46ED6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5334" name="Rectangle 96">
              <a:extLst>
                <a:ext uri="{FF2B5EF4-FFF2-40B4-BE49-F238E27FC236}">
                  <a16:creationId xmlns:a16="http://schemas.microsoft.com/office/drawing/2014/main" id="{3ED2A9BF-FE84-C54C-9EC0-979D3A7BF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35" name="Rectangle 97">
              <a:extLst>
                <a:ext uri="{FF2B5EF4-FFF2-40B4-BE49-F238E27FC236}">
                  <a16:creationId xmlns:a16="http://schemas.microsoft.com/office/drawing/2014/main" id="{C7E95A5A-1921-254E-9538-E6A19EB09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5336" name="Rectangle 98">
              <a:extLst>
                <a:ext uri="{FF2B5EF4-FFF2-40B4-BE49-F238E27FC236}">
                  <a16:creationId xmlns:a16="http://schemas.microsoft.com/office/drawing/2014/main" id="{878047E0-619F-D64D-9242-FFB4B2349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5337" name="Rectangle 99">
              <a:extLst>
                <a:ext uri="{FF2B5EF4-FFF2-40B4-BE49-F238E27FC236}">
                  <a16:creationId xmlns:a16="http://schemas.microsoft.com/office/drawing/2014/main" id="{D4CAEEAD-C753-2C46-9C9E-5D65A6410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5338" name="Rectangle 100">
              <a:extLst>
                <a:ext uri="{FF2B5EF4-FFF2-40B4-BE49-F238E27FC236}">
                  <a16:creationId xmlns:a16="http://schemas.microsoft.com/office/drawing/2014/main" id="{33923195-5C79-004C-899E-EB7FA890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5339" name="Rectangle 101">
              <a:extLst>
                <a:ext uri="{FF2B5EF4-FFF2-40B4-BE49-F238E27FC236}">
                  <a16:creationId xmlns:a16="http://schemas.microsoft.com/office/drawing/2014/main" id="{82D15EA4-4D40-D443-8B02-4ED67D1DD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5340" name="Rectangle 102">
              <a:extLst>
                <a:ext uri="{FF2B5EF4-FFF2-40B4-BE49-F238E27FC236}">
                  <a16:creationId xmlns:a16="http://schemas.microsoft.com/office/drawing/2014/main" id="{1247B67C-C2E7-2043-9491-3C551A7CE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5341" name="Rectangle 103">
              <a:extLst>
                <a:ext uri="{FF2B5EF4-FFF2-40B4-BE49-F238E27FC236}">
                  <a16:creationId xmlns:a16="http://schemas.microsoft.com/office/drawing/2014/main" id="{EF9FEC72-646F-FF43-BD41-FF705ADEB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2" name="Rectangle 104">
              <a:extLst>
                <a:ext uri="{FF2B5EF4-FFF2-40B4-BE49-F238E27FC236}">
                  <a16:creationId xmlns:a16="http://schemas.microsoft.com/office/drawing/2014/main" id="{735F9AE0-62DF-1C4A-A013-D78DEA3C7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5343" name="Rectangle 105">
              <a:extLst>
                <a:ext uri="{FF2B5EF4-FFF2-40B4-BE49-F238E27FC236}">
                  <a16:creationId xmlns:a16="http://schemas.microsoft.com/office/drawing/2014/main" id="{E7812E44-E6BD-604C-AE4B-6184A84A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4" name="Rectangle 106">
              <a:extLst>
                <a:ext uri="{FF2B5EF4-FFF2-40B4-BE49-F238E27FC236}">
                  <a16:creationId xmlns:a16="http://schemas.microsoft.com/office/drawing/2014/main" id="{70361DE7-B288-4849-91C5-34751F3E1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5" name="Rectangle 107">
              <a:extLst>
                <a:ext uri="{FF2B5EF4-FFF2-40B4-BE49-F238E27FC236}">
                  <a16:creationId xmlns:a16="http://schemas.microsoft.com/office/drawing/2014/main" id="{F67CE38F-BE04-9C46-9C0B-DB196D4FC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6" name="Rectangle 108">
              <a:extLst>
                <a:ext uri="{FF2B5EF4-FFF2-40B4-BE49-F238E27FC236}">
                  <a16:creationId xmlns:a16="http://schemas.microsoft.com/office/drawing/2014/main" id="{B954CEE9-4A14-4245-9DE1-5BAF45330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5347" name="Rectangle 109">
              <a:extLst>
                <a:ext uri="{FF2B5EF4-FFF2-40B4-BE49-F238E27FC236}">
                  <a16:creationId xmlns:a16="http://schemas.microsoft.com/office/drawing/2014/main" id="{59997FF1-302C-DB48-8B17-15229AC15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48" name="Rectangle 110">
              <a:extLst>
                <a:ext uri="{FF2B5EF4-FFF2-40B4-BE49-F238E27FC236}">
                  <a16:creationId xmlns:a16="http://schemas.microsoft.com/office/drawing/2014/main" id="{6A6C415D-185F-2147-8254-7FCD43F8E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49" name="Rectangle 111">
              <a:extLst>
                <a:ext uri="{FF2B5EF4-FFF2-40B4-BE49-F238E27FC236}">
                  <a16:creationId xmlns:a16="http://schemas.microsoft.com/office/drawing/2014/main" id="{006CEF56-CD7A-6640-9035-18FC96E66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50" name="Rectangle 112">
              <a:extLst>
                <a:ext uri="{FF2B5EF4-FFF2-40B4-BE49-F238E27FC236}">
                  <a16:creationId xmlns:a16="http://schemas.microsoft.com/office/drawing/2014/main" id="{A0D6D91A-3191-5443-956C-8BB4A3429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1" name="Rectangle 113">
              <a:extLst>
                <a:ext uri="{FF2B5EF4-FFF2-40B4-BE49-F238E27FC236}">
                  <a16:creationId xmlns:a16="http://schemas.microsoft.com/office/drawing/2014/main" id="{59107D69-6BF5-4348-B4D5-7F26D1535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5352" name="Rectangle 114">
              <a:extLst>
                <a:ext uri="{FF2B5EF4-FFF2-40B4-BE49-F238E27FC236}">
                  <a16:creationId xmlns:a16="http://schemas.microsoft.com/office/drawing/2014/main" id="{4A95F375-9B78-FA46-BCDE-04EE926C5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3" name="Rectangle 115">
              <a:extLst>
                <a:ext uri="{FF2B5EF4-FFF2-40B4-BE49-F238E27FC236}">
                  <a16:creationId xmlns:a16="http://schemas.microsoft.com/office/drawing/2014/main" id="{D0B0CB5C-965C-7644-9762-EC21C8BC9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4" name="Rectangle 116">
              <a:extLst>
                <a:ext uri="{FF2B5EF4-FFF2-40B4-BE49-F238E27FC236}">
                  <a16:creationId xmlns:a16="http://schemas.microsoft.com/office/drawing/2014/main" id="{2EF192EE-2130-ED4E-BBB1-D97C4DBFD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5355" name="Rectangle 117">
              <a:extLst>
                <a:ext uri="{FF2B5EF4-FFF2-40B4-BE49-F238E27FC236}">
                  <a16:creationId xmlns:a16="http://schemas.microsoft.com/office/drawing/2014/main" id="{30C2EDFD-8411-1D4D-B47C-114733AAE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6" name="Rectangle 118">
              <a:extLst>
                <a:ext uri="{FF2B5EF4-FFF2-40B4-BE49-F238E27FC236}">
                  <a16:creationId xmlns:a16="http://schemas.microsoft.com/office/drawing/2014/main" id="{2149348F-0753-2740-9F5B-9D31EB413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5357" name="Rectangle 119">
              <a:extLst>
                <a:ext uri="{FF2B5EF4-FFF2-40B4-BE49-F238E27FC236}">
                  <a16:creationId xmlns:a16="http://schemas.microsoft.com/office/drawing/2014/main" id="{B92FA268-FB55-1C43-9E3F-25362C781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58" name="Rectangle 120">
              <a:extLst>
                <a:ext uri="{FF2B5EF4-FFF2-40B4-BE49-F238E27FC236}">
                  <a16:creationId xmlns:a16="http://schemas.microsoft.com/office/drawing/2014/main" id="{DB88D113-DE2B-9C49-B01E-49F96343A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59" name="Rectangle 121">
              <a:extLst>
                <a:ext uri="{FF2B5EF4-FFF2-40B4-BE49-F238E27FC236}">
                  <a16:creationId xmlns:a16="http://schemas.microsoft.com/office/drawing/2014/main" id="{2E3FEC6A-B375-224E-969B-30E97E0D8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5360" name="Rectangle 122">
              <a:extLst>
                <a:ext uri="{FF2B5EF4-FFF2-40B4-BE49-F238E27FC236}">
                  <a16:creationId xmlns:a16="http://schemas.microsoft.com/office/drawing/2014/main" id="{215F869B-965C-0948-A110-8E301E654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1" name="Rectangle 123">
              <a:extLst>
                <a:ext uri="{FF2B5EF4-FFF2-40B4-BE49-F238E27FC236}">
                  <a16:creationId xmlns:a16="http://schemas.microsoft.com/office/drawing/2014/main" id="{0A5AAF20-A6DD-6841-88AD-1E6C68FAC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2" name="Rectangle 124">
              <a:extLst>
                <a:ext uri="{FF2B5EF4-FFF2-40B4-BE49-F238E27FC236}">
                  <a16:creationId xmlns:a16="http://schemas.microsoft.com/office/drawing/2014/main" id="{3E5159BE-7338-024E-93A6-8FA8642FC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5363" name="Rectangle 125">
              <a:extLst>
                <a:ext uri="{FF2B5EF4-FFF2-40B4-BE49-F238E27FC236}">
                  <a16:creationId xmlns:a16="http://schemas.microsoft.com/office/drawing/2014/main" id="{2F824BE5-A270-C947-BF94-DD6E1C30D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4" name="Rectangle 126">
              <a:extLst>
                <a:ext uri="{FF2B5EF4-FFF2-40B4-BE49-F238E27FC236}">
                  <a16:creationId xmlns:a16="http://schemas.microsoft.com/office/drawing/2014/main" id="{9528C0EC-5F57-AE47-ADED-7B8BF495A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5365" name="Rectangle 127">
              <a:extLst>
                <a:ext uri="{FF2B5EF4-FFF2-40B4-BE49-F238E27FC236}">
                  <a16:creationId xmlns:a16="http://schemas.microsoft.com/office/drawing/2014/main" id="{7F190BD0-7E0F-5A44-8491-1DB1611DC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66" name="Rectangle 128">
              <a:extLst>
                <a:ext uri="{FF2B5EF4-FFF2-40B4-BE49-F238E27FC236}">
                  <a16:creationId xmlns:a16="http://schemas.microsoft.com/office/drawing/2014/main" id="{1A40D2F3-75AE-334B-94B9-4E506F52A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7" name="Rectangle 129">
              <a:extLst>
                <a:ext uri="{FF2B5EF4-FFF2-40B4-BE49-F238E27FC236}">
                  <a16:creationId xmlns:a16="http://schemas.microsoft.com/office/drawing/2014/main" id="{E24A4320-4E6E-A349-AF2E-99900F43B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5368" name="Rectangle 130">
              <a:extLst>
                <a:ext uri="{FF2B5EF4-FFF2-40B4-BE49-F238E27FC236}">
                  <a16:creationId xmlns:a16="http://schemas.microsoft.com/office/drawing/2014/main" id="{6BE2B94A-0172-6944-82EF-3E2247C2E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69" name="Rectangle 131">
              <a:extLst>
                <a:ext uri="{FF2B5EF4-FFF2-40B4-BE49-F238E27FC236}">
                  <a16:creationId xmlns:a16="http://schemas.microsoft.com/office/drawing/2014/main" id="{B2BB3781-DCD5-5E4F-BF6D-F350D2FB4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0" name="Rectangle 132">
              <a:extLst>
                <a:ext uri="{FF2B5EF4-FFF2-40B4-BE49-F238E27FC236}">
                  <a16:creationId xmlns:a16="http://schemas.microsoft.com/office/drawing/2014/main" id="{FA2A71BA-FA12-A845-8A68-78C3CE05B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5371" name="Rectangle 133">
              <a:extLst>
                <a:ext uri="{FF2B5EF4-FFF2-40B4-BE49-F238E27FC236}">
                  <a16:creationId xmlns:a16="http://schemas.microsoft.com/office/drawing/2014/main" id="{1E40E6A0-22AC-9442-8B81-254FE9B15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2" name="Rectangle 134">
              <a:extLst>
                <a:ext uri="{FF2B5EF4-FFF2-40B4-BE49-F238E27FC236}">
                  <a16:creationId xmlns:a16="http://schemas.microsoft.com/office/drawing/2014/main" id="{E264B234-7262-F44B-9304-23A2146B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5373" name="Rectangle 135">
              <a:extLst>
                <a:ext uri="{FF2B5EF4-FFF2-40B4-BE49-F238E27FC236}">
                  <a16:creationId xmlns:a16="http://schemas.microsoft.com/office/drawing/2014/main" id="{B589B0BA-F09E-2642-ACE9-71C681301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5374" name="Rectangle 136">
              <a:extLst>
                <a:ext uri="{FF2B5EF4-FFF2-40B4-BE49-F238E27FC236}">
                  <a16:creationId xmlns:a16="http://schemas.microsoft.com/office/drawing/2014/main" id="{9142D486-66D8-FA46-AB81-578B36E95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5" name="Rectangle 137">
              <a:extLst>
                <a:ext uri="{FF2B5EF4-FFF2-40B4-BE49-F238E27FC236}">
                  <a16:creationId xmlns:a16="http://schemas.microsoft.com/office/drawing/2014/main" id="{5192A053-5F0B-6544-9F38-FF739CDA1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5376" name="Rectangle 138">
              <a:extLst>
                <a:ext uri="{FF2B5EF4-FFF2-40B4-BE49-F238E27FC236}">
                  <a16:creationId xmlns:a16="http://schemas.microsoft.com/office/drawing/2014/main" id="{C15CA0DB-DAE3-7142-9C41-9A2EE42D5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7" name="Rectangle 139">
              <a:extLst>
                <a:ext uri="{FF2B5EF4-FFF2-40B4-BE49-F238E27FC236}">
                  <a16:creationId xmlns:a16="http://schemas.microsoft.com/office/drawing/2014/main" id="{AC9E5291-81E3-084F-9C0B-66C2717F3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5378" name="Rectangle 140">
              <a:extLst>
                <a:ext uri="{FF2B5EF4-FFF2-40B4-BE49-F238E27FC236}">
                  <a16:creationId xmlns:a16="http://schemas.microsoft.com/office/drawing/2014/main" id="{7524BB50-B651-2A4D-81FE-43D534CE6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5299" name="Group 6">
            <a:extLst>
              <a:ext uri="{FF2B5EF4-FFF2-40B4-BE49-F238E27FC236}">
                <a16:creationId xmlns:a16="http://schemas.microsoft.com/office/drawing/2014/main" id="{431E0E6E-3F79-7B42-B08F-41B0CBA12441}"/>
              </a:ext>
            </a:extLst>
          </p:cNvPr>
          <p:cNvGrpSpPr>
            <a:grpSpLocks/>
          </p:cNvGrpSpPr>
          <p:nvPr/>
        </p:nvGrpSpPr>
        <p:grpSpPr bwMode="auto">
          <a:xfrm>
            <a:off x="7732712" y="1627188"/>
            <a:ext cx="1732144" cy="4545012"/>
            <a:chOff x="6636592" y="1848168"/>
            <a:chExt cx="1732614" cy="4545000"/>
          </a:xfrm>
        </p:grpSpPr>
        <p:sp>
          <p:nvSpPr>
            <p:cNvPr id="55302" name="Freeform 11">
              <a:extLst>
                <a:ext uri="{FF2B5EF4-FFF2-40B4-BE49-F238E27FC236}">
                  <a16:creationId xmlns:a16="http://schemas.microsoft.com/office/drawing/2014/main" id="{2DB51976-7E7F-CB40-8631-FFFEF15E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3" name="Freeform 19">
              <a:extLst>
                <a:ext uri="{FF2B5EF4-FFF2-40B4-BE49-F238E27FC236}">
                  <a16:creationId xmlns:a16="http://schemas.microsoft.com/office/drawing/2014/main" id="{2C7689E4-1C7F-3645-AD65-9145BB799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Freeform 33">
              <a:extLst>
                <a:ext uri="{FF2B5EF4-FFF2-40B4-BE49-F238E27FC236}">
                  <a16:creationId xmlns:a16="http://schemas.microsoft.com/office/drawing/2014/main" id="{D5810DC8-B0C7-0D4A-B614-12A10E291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Freeform 37">
              <a:extLst>
                <a:ext uri="{FF2B5EF4-FFF2-40B4-BE49-F238E27FC236}">
                  <a16:creationId xmlns:a16="http://schemas.microsoft.com/office/drawing/2014/main" id="{6150D115-7C14-0C41-954F-1F165711D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6" name="Freeform 38">
              <a:extLst>
                <a:ext uri="{FF2B5EF4-FFF2-40B4-BE49-F238E27FC236}">
                  <a16:creationId xmlns:a16="http://schemas.microsoft.com/office/drawing/2014/main" id="{B814816B-5D75-B641-A4EA-369CBF37D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Freeform 39">
              <a:extLst>
                <a:ext uri="{FF2B5EF4-FFF2-40B4-BE49-F238E27FC236}">
                  <a16:creationId xmlns:a16="http://schemas.microsoft.com/office/drawing/2014/main" id="{0770B8AC-4C5F-9E44-B9B7-1EDFB02DF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08" name="Line 40">
              <a:extLst>
                <a:ext uri="{FF2B5EF4-FFF2-40B4-BE49-F238E27FC236}">
                  <a16:creationId xmlns:a16="http://schemas.microsoft.com/office/drawing/2014/main" id="{2F3147CF-4EC8-7645-AFE6-021025855D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Freeform 41">
              <a:extLst>
                <a:ext uri="{FF2B5EF4-FFF2-40B4-BE49-F238E27FC236}">
                  <a16:creationId xmlns:a16="http://schemas.microsoft.com/office/drawing/2014/main" id="{D8D5DB28-E02D-0140-B027-3A9386B3D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Line 42">
              <a:extLst>
                <a:ext uri="{FF2B5EF4-FFF2-40B4-BE49-F238E27FC236}">
                  <a16:creationId xmlns:a16="http://schemas.microsoft.com/office/drawing/2014/main" id="{260CB22D-23C4-5E40-8993-3B942A91F0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Rectangle 48">
              <a:extLst>
                <a:ext uri="{FF2B5EF4-FFF2-40B4-BE49-F238E27FC236}">
                  <a16:creationId xmlns:a16="http://schemas.microsoft.com/office/drawing/2014/main" id="{7E676019-E2DB-0847-8FE4-CB7EBBA8C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8189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5312" name="Freeform 50">
              <a:extLst>
                <a:ext uri="{FF2B5EF4-FFF2-40B4-BE49-F238E27FC236}">
                  <a16:creationId xmlns:a16="http://schemas.microsoft.com/office/drawing/2014/main" id="{3416A416-6482-F646-84F6-E4C65A284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Line 51">
              <a:extLst>
                <a:ext uri="{FF2B5EF4-FFF2-40B4-BE49-F238E27FC236}">
                  <a16:creationId xmlns:a16="http://schemas.microsoft.com/office/drawing/2014/main" id="{713BE8D8-9AF8-7E44-B4E6-1D8CE3829D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Freeform 46">
              <a:extLst>
                <a:ext uri="{FF2B5EF4-FFF2-40B4-BE49-F238E27FC236}">
                  <a16:creationId xmlns:a16="http://schemas.microsoft.com/office/drawing/2014/main" id="{684712E8-6E24-9F43-8FF0-133859773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Rectangle 45">
              <a:extLst>
                <a:ext uri="{FF2B5EF4-FFF2-40B4-BE49-F238E27FC236}">
                  <a16:creationId xmlns:a16="http://schemas.microsoft.com/office/drawing/2014/main" id="{6E673AFA-36B5-0E4C-92AF-C74AC9B18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310" cy="246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sp>
          <p:nvSpPr>
            <p:cNvPr id="55316" name="Rectangle 48">
              <a:extLst>
                <a:ext uri="{FF2B5EF4-FFF2-40B4-BE49-F238E27FC236}">
                  <a16:creationId xmlns:a16="http://schemas.microsoft.com/office/drawing/2014/main" id="{605A7F5A-E30B-E94F-8B00-4BC794C4E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996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5317" name="Rectangle 48">
              <a:extLst>
                <a:ext uri="{FF2B5EF4-FFF2-40B4-BE49-F238E27FC236}">
                  <a16:creationId xmlns:a16="http://schemas.microsoft.com/office/drawing/2014/main" id="{E02079D9-702F-2C46-8D92-CB643EA19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996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5318" name="Rectangle 48">
              <a:extLst>
                <a:ext uri="{FF2B5EF4-FFF2-40B4-BE49-F238E27FC236}">
                  <a16:creationId xmlns:a16="http://schemas.microsoft.com/office/drawing/2014/main" id="{17A871CE-41BD-1A49-82E6-64D76145C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82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sp>
          <p:nvSpPr>
            <p:cNvPr id="55319" name="Freeform 16">
              <a:extLst>
                <a:ext uri="{FF2B5EF4-FFF2-40B4-BE49-F238E27FC236}">
                  <a16:creationId xmlns:a16="http://schemas.microsoft.com/office/drawing/2014/main" id="{7AA1E2B0-5E8A-5C45-8168-FA79F8A8CB47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Rectangle 69">
              <a:extLst>
                <a:ext uri="{FF2B5EF4-FFF2-40B4-BE49-F238E27FC236}">
                  <a16:creationId xmlns:a16="http://schemas.microsoft.com/office/drawing/2014/main" id="{75E72EE9-78DD-2C40-BF9D-237B4E081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5321" name="Rectangle 69">
              <a:extLst>
                <a:ext uri="{FF2B5EF4-FFF2-40B4-BE49-F238E27FC236}">
                  <a16:creationId xmlns:a16="http://schemas.microsoft.com/office/drawing/2014/main" id="{EC97E9C1-4880-484B-8E2C-5BA021B8A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5322" name="Rectangle 69">
              <a:extLst>
                <a:ext uri="{FF2B5EF4-FFF2-40B4-BE49-F238E27FC236}">
                  <a16:creationId xmlns:a16="http://schemas.microsoft.com/office/drawing/2014/main" id="{34B7CDCD-3DCE-6B42-BDD8-B63605096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5323" name="Rectangle 69">
              <a:extLst>
                <a:ext uri="{FF2B5EF4-FFF2-40B4-BE49-F238E27FC236}">
                  <a16:creationId xmlns:a16="http://schemas.microsoft.com/office/drawing/2014/main" id="{1E4D0D00-26CC-8A4C-B6BB-8F003773A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55300" name="Oval 149">
            <a:extLst>
              <a:ext uri="{FF2B5EF4-FFF2-40B4-BE49-F238E27FC236}">
                <a16:creationId xmlns:a16="http://schemas.microsoft.com/office/drawing/2014/main" id="{E8AFCA4A-41E9-164E-875E-0922B5A2B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664" y="3019425"/>
            <a:ext cx="515937" cy="11191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01" name="TextBox 151">
            <a:extLst>
              <a:ext uri="{FF2B5EF4-FFF2-40B4-BE49-F238E27FC236}">
                <a16:creationId xmlns:a16="http://schemas.microsoft.com/office/drawing/2014/main" id="{BD9F2D84-3D35-E246-9297-DAAC095B8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4275" y="4849814"/>
            <a:ext cx="4675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All transitions when the input w is equal to 1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2">
            <a:extLst>
              <a:ext uri="{FF2B5EF4-FFF2-40B4-BE49-F238E27FC236}">
                <a16:creationId xmlns:a16="http://schemas.microsoft.com/office/drawing/2014/main" id="{CA191EA7-5B48-7942-A16B-F4E5ED3A5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6322" name="Group 93">
            <a:extLst>
              <a:ext uri="{FF2B5EF4-FFF2-40B4-BE49-F238E27FC236}">
                <a16:creationId xmlns:a16="http://schemas.microsoft.com/office/drawing/2014/main" id="{F9B8610C-9883-1F4A-B9D2-48B2E6F51C1C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6348" name="Rectangle 85">
              <a:extLst>
                <a:ext uri="{FF2B5EF4-FFF2-40B4-BE49-F238E27FC236}">
                  <a16:creationId xmlns:a16="http://schemas.microsoft.com/office/drawing/2014/main" id="{E76C355C-E906-714D-BE74-DB0419341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49" name="Rectangle 86">
              <a:extLst>
                <a:ext uri="{FF2B5EF4-FFF2-40B4-BE49-F238E27FC236}">
                  <a16:creationId xmlns:a16="http://schemas.microsoft.com/office/drawing/2014/main" id="{3B72DAC8-FA17-8D47-91C3-7386D0DBA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0" name="Rectangle 88">
              <a:extLst>
                <a:ext uri="{FF2B5EF4-FFF2-40B4-BE49-F238E27FC236}">
                  <a16:creationId xmlns:a16="http://schemas.microsoft.com/office/drawing/2014/main" id="{2F6A55BA-E5B6-4740-9973-FE5A0EC4B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1" name="Rectangle 89">
              <a:extLst>
                <a:ext uri="{FF2B5EF4-FFF2-40B4-BE49-F238E27FC236}">
                  <a16:creationId xmlns:a16="http://schemas.microsoft.com/office/drawing/2014/main" id="{0E397243-B417-0346-84FF-028DE3DE7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6352" name="Rectangle 90">
              <a:extLst>
                <a:ext uri="{FF2B5EF4-FFF2-40B4-BE49-F238E27FC236}">
                  <a16:creationId xmlns:a16="http://schemas.microsoft.com/office/drawing/2014/main" id="{B260D603-4E9D-8F40-91AE-735EE6FC3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3" name="Rectangle 91">
              <a:extLst>
                <a:ext uri="{FF2B5EF4-FFF2-40B4-BE49-F238E27FC236}">
                  <a16:creationId xmlns:a16="http://schemas.microsoft.com/office/drawing/2014/main" id="{67F2FAFB-45A2-4A43-B6BE-447FBC7E6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6354" name="Rectangle 92">
              <a:extLst>
                <a:ext uri="{FF2B5EF4-FFF2-40B4-BE49-F238E27FC236}">
                  <a16:creationId xmlns:a16="http://schemas.microsoft.com/office/drawing/2014/main" id="{54EC014F-CBF5-8F46-8EC4-1C41711CB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5" name="Rectangle 93">
              <a:extLst>
                <a:ext uri="{FF2B5EF4-FFF2-40B4-BE49-F238E27FC236}">
                  <a16:creationId xmlns:a16="http://schemas.microsoft.com/office/drawing/2014/main" id="{1C8DA041-DA13-0E40-AAFB-D56DE9F85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6" name="Rectangle 94">
              <a:extLst>
                <a:ext uri="{FF2B5EF4-FFF2-40B4-BE49-F238E27FC236}">
                  <a16:creationId xmlns:a16="http://schemas.microsoft.com/office/drawing/2014/main" id="{1C299FB8-C859-954B-8FBF-56DAF34CE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7" name="Rectangle 95">
              <a:extLst>
                <a:ext uri="{FF2B5EF4-FFF2-40B4-BE49-F238E27FC236}">
                  <a16:creationId xmlns:a16="http://schemas.microsoft.com/office/drawing/2014/main" id="{2069A533-8731-B24C-A108-C98075217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6358" name="Rectangle 96">
              <a:extLst>
                <a:ext uri="{FF2B5EF4-FFF2-40B4-BE49-F238E27FC236}">
                  <a16:creationId xmlns:a16="http://schemas.microsoft.com/office/drawing/2014/main" id="{B2BC2C3E-043B-164D-AF8B-245402B41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59" name="Rectangle 97">
              <a:extLst>
                <a:ext uri="{FF2B5EF4-FFF2-40B4-BE49-F238E27FC236}">
                  <a16:creationId xmlns:a16="http://schemas.microsoft.com/office/drawing/2014/main" id="{263E9C1F-F686-3E4E-9621-C29A370E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6360" name="Rectangle 98">
              <a:extLst>
                <a:ext uri="{FF2B5EF4-FFF2-40B4-BE49-F238E27FC236}">
                  <a16:creationId xmlns:a16="http://schemas.microsoft.com/office/drawing/2014/main" id="{49A3C4A2-59E5-B447-BA21-25D04042C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6361" name="Rectangle 99">
              <a:extLst>
                <a:ext uri="{FF2B5EF4-FFF2-40B4-BE49-F238E27FC236}">
                  <a16:creationId xmlns:a16="http://schemas.microsoft.com/office/drawing/2014/main" id="{80423FD4-26B6-1040-9FB6-26BC3C1A5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6362" name="Rectangle 100">
              <a:extLst>
                <a:ext uri="{FF2B5EF4-FFF2-40B4-BE49-F238E27FC236}">
                  <a16:creationId xmlns:a16="http://schemas.microsoft.com/office/drawing/2014/main" id="{E1C8A320-C201-374C-9DC6-F91068DD5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6363" name="Rectangle 101">
              <a:extLst>
                <a:ext uri="{FF2B5EF4-FFF2-40B4-BE49-F238E27FC236}">
                  <a16:creationId xmlns:a16="http://schemas.microsoft.com/office/drawing/2014/main" id="{5F24072C-13F2-504A-A590-C4819878F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6364" name="Rectangle 102">
              <a:extLst>
                <a:ext uri="{FF2B5EF4-FFF2-40B4-BE49-F238E27FC236}">
                  <a16:creationId xmlns:a16="http://schemas.microsoft.com/office/drawing/2014/main" id="{CD1B9B79-B644-D449-9961-FB454AFC5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6365" name="Rectangle 103">
              <a:extLst>
                <a:ext uri="{FF2B5EF4-FFF2-40B4-BE49-F238E27FC236}">
                  <a16:creationId xmlns:a16="http://schemas.microsoft.com/office/drawing/2014/main" id="{F9727B2D-7FFE-E94E-A7D2-3C008CBD4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66" name="Rectangle 104">
              <a:extLst>
                <a:ext uri="{FF2B5EF4-FFF2-40B4-BE49-F238E27FC236}">
                  <a16:creationId xmlns:a16="http://schemas.microsoft.com/office/drawing/2014/main" id="{E80632F0-AD0B-ED41-B68A-8F56C09E2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6367" name="Rectangle 105">
              <a:extLst>
                <a:ext uri="{FF2B5EF4-FFF2-40B4-BE49-F238E27FC236}">
                  <a16:creationId xmlns:a16="http://schemas.microsoft.com/office/drawing/2014/main" id="{AE12186A-DCA5-8046-B0BD-C923F3035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68" name="Rectangle 106">
              <a:extLst>
                <a:ext uri="{FF2B5EF4-FFF2-40B4-BE49-F238E27FC236}">
                  <a16:creationId xmlns:a16="http://schemas.microsoft.com/office/drawing/2014/main" id="{A30725E5-78D7-BA49-AF40-59C3181A6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69" name="Rectangle 107">
              <a:extLst>
                <a:ext uri="{FF2B5EF4-FFF2-40B4-BE49-F238E27FC236}">
                  <a16:creationId xmlns:a16="http://schemas.microsoft.com/office/drawing/2014/main" id="{54BEFD75-48F6-3447-930C-B24A3DA73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0" name="Rectangle 108">
              <a:extLst>
                <a:ext uri="{FF2B5EF4-FFF2-40B4-BE49-F238E27FC236}">
                  <a16:creationId xmlns:a16="http://schemas.microsoft.com/office/drawing/2014/main" id="{8802BB2D-572E-7443-99A3-43C957EB6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6371" name="Rectangle 109">
              <a:extLst>
                <a:ext uri="{FF2B5EF4-FFF2-40B4-BE49-F238E27FC236}">
                  <a16:creationId xmlns:a16="http://schemas.microsoft.com/office/drawing/2014/main" id="{01660F6A-6E83-884C-8260-7C0FD383A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2" name="Rectangle 110">
              <a:extLst>
                <a:ext uri="{FF2B5EF4-FFF2-40B4-BE49-F238E27FC236}">
                  <a16:creationId xmlns:a16="http://schemas.microsoft.com/office/drawing/2014/main" id="{69076F65-00A6-0C40-90A7-080EC7A6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73" name="Rectangle 111">
              <a:extLst>
                <a:ext uri="{FF2B5EF4-FFF2-40B4-BE49-F238E27FC236}">
                  <a16:creationId xmlns:a16="http://schemas.microsoft.com/office/drawing/2014/main" id="{C9BB524E-0F4C-B14E-9123-B10F5785B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74" name="Rectangle 112">
              <a:extLst>
                <a:ext uri="{FF2B5EF4-FFF2-40B4-BE49-F238E27FC236}">
                  <a16:creationId xmlns:a16="http://schemas.microsoft.com/office/drawing/2014/main" id="{BA818A76-31D4-FD4D-8780-02612160C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5" name="Rectangle 113">
              <a:extLst>
                <a:ext uri="{FF2B5EF4-FFF2-40B4-BE49-F238E27FC236}">
                  <a16:creationId xmlns:a16="http://schemas.microsoft.com/office/drawing/2014/main" id="{238CFB6A-6A1A-A741-897F-364349F5A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6376" name="Rectangle 114">
              <a:extLst>
                <a:ext uri="{FF2B5EF4-FFF2-40B4-BE49-F238E27FC236}">
                  <a16:creationId xmlns:a16="http://schemas.microsoft.com/office/drawing/2014/main" id="{487E8DA1-3F44-AD4C-ACDE-F1BDD0E32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7" name="Rectangle 115">
              <a:extLst>
                <a:ext uri="{FF2B5EF4-FFF2-40B4-BE49-F238E27FC236}">
                  <a16:creationId xmlns:a16="http://schemas.microsoft.com/office/drawing/2014/main" id="{54632769-95F9-A34D-A879-CCCB2032F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78" name="Rectangle 116">
              <a:extLst>
                <a:ext uri="{FF2B5EF4-FFF2-40B4-BE49-F238E27FC236}">
                  <a16:creationId xmlns:a16="http://schemas.microsoft.com/office/drawing/2014/main" id="{99E54E47-ABD4-7F41-97DC-24C46CB5C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6379" name="Rectangle 117">
              <a:extLst>
                <a:ext uri="{FF2B5EF4-FFF2-40B4-BE49-F238E27FC236}">
                  <a16:creationId xmlns:a16="http://schemas.microsoft.com/office/drawing/2014/main" id="{AEBA4B6F-BE59-9441-9F28-8F33FE8D8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0" name="Rectangle 118">
              <a:extLst>
                <a:ext uri="{FF2B5EF4-FFF2-40B4-BE49-F238E27FC236}">
                  <a16:creationId xmlns:a16="http://schemas.microsoft.com/office/drawing/2014/main" id="{48AE4EBF-6FA3-744A-9CA9-808B34714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6381" name="Rectangle 119">
              <a:extLst>
                <a:ext uri="{FF2B5EF4-FFF2-40B4-BE49-F238E27FC236}">
                  <a16:creationId xmlns:a16="http://schemas.microsoft.com/office/drawing/2014/main" id="{A6AA1DCD-025C-A841-BE7A-5C56040C5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82" name="Rectangle 120">
              <a:extLst>
                <a:ext uri="{FF2B5EF4-FFF2-40B4-BE49-F238E27FC236}">
                  <a16:creationId xmlns:a16="http://schemas.microsoft.com/office/drawing/2014/main" id="{0C45EC26-E8E5-8B46-8029-8EE5BD3FD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3" name="Rectangle 121">
              <a:extLst>
                <a:ext uri="{FF2B5EF4-FFF2-40B4-BE49-F238E27FC236}">
                  <a16:creationId xmlns:a16="http://schemas.microsoft.com/office/drawing/2014/main" id="{70E6BA4C-0082-4B42-8E76-ACE424B7F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6384" name="Rectangle 122">
              <a:extLst>
                <a:ext uri="{FF2B5EF4-FFF2-40B4-BE49-F238E27FC236}">
                  <a16:creationId xmlns:a16="http://schemas.microsoft.com/office/drawing/2014/main" id="{76F33B7E-738A-324F-A1F5-EB991BED0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5" name="Rectangle 123">
              <a:extLst>
                <a:ext uri="{FF2B5EF4-FFF2-40B4-BE49-F238E27FC236}">
                  <a16:creationId xmlns:a16="http://schemas.microsoft.com/office/drawing/2014/main" id="{59738E5D-8C14-C54E-B7CA-E34D01B80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6" name="Rectangle 124">
              <a:extLst>
                <a:ext uri="{FF2B5EF4-FFF2-40B4-BE49-F238E27FC236}">
                  <a16:creationId xmlns:a16="http://schemas.microsoft.com/office/drawing/2014/main" id="{73C19EB5-F1B5-E14F-B2BD-DFFEF12CC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6387" name="Rectangle 125">
              <a:extLst>
                <a:ext uri="{FF2B5EF4-FFF2-40B4-BE49-F238E27FC236}">
                  <a16:creationId xmlns:a16="http://schemas.microsoft.com/office/drawing/2014/main" id="{821976E3-2E9F-F74B-BB6E-6DF0432AD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88" name="Rectangle 126">
              <a:extLst>
                <a:ext uri="{FF2B5EF4-FFF2-40B4-BE49-F238E27FC236}">
                  <a16:creationId xmlns:a16="http://schemas.microsoft.com/office/drawing/2014/main" id="{4C71900C-B275-A149-8FCE-3EC11AA76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6389" name="Rectangle 127">
              <a:extLst>
                <a:ext uri="{FF2B5EF4-FFF2-40B4-BE49-F238E27FC236}">
                  <a16:creationId xmlns:a16="http://schemas.microsoft.com/office/drawing/2014/main" id="{4EEE9905-D69C-B547-B9D8-4EED28688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90" name="Rectangle 128">
              <a:extLst>
                <a:ext uri="{FF2B5EF4-FFF2-40B4-BE49-F238E27FC236}">
                  <a16:creationId xmlns:a16="http://schemas.microsoft.com/office/drawing/2014/main" id="{94CFEA98-0ABF-9647-A0F7-224A8E617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1" name="Rectangle 129">
              <a:extLst>
                <a:ext uri="{FF2B5EF4-FFF2-40B4-BE49-F238E27FC236}">
                  <a16:creationId xmlns:a16="http://schemas.microsoft.com/office/drawing/2014/main" id="{250F061F-0095-844C-B755-C1B0F2667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6392" name="Rectangle 130">
              <a:extLst>
                <a:ext uri="{FF2B5EF4-FFF2-40B4-BE49-F238E27FC236}">
                  <a16:creationId xmlns:a16="http://schemas.microsoft.com/office/drawing/2014/main" id="{F8919D05-551D-434C-8531-36B469002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3" name="Rectangle 131">
              <a:extLst>
                <a:ext uri="{FF2B5EF4-FFF2-40B4-BE49-F238E27FC236}">
                  <a16:creationId xmlns:a16="http://schemas.microsoft.com/office/drawing/2014/main" id="{7A49AB3D-85B7-BE4A-969E-C30D797AD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4" name="Rectangle 132">
              <a:extLst>
                <a:ext uri="{FF2B5EF4-FFF2-40B4-BE49-F238E27FC236}">
                  <a16:creationId xmlns:a16="http://schemas.microsoft.com/office/drawing/2014/main" id="{60714207-933A-1941-9AE4-454E748AB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6395" name="Rectangle 133">
              <a:extLst>
                <a:ext uri="{FF2B5EF4-FFF2-40B4-BE49-F238E27FC236}">
                  <a16:creationId xmlns:a16="http://schemas.microsoft.com/office/drawing/2014/main" id="{1095652C-1C93-3A44-A87F-9B22497AC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6" name="Rectangle 134">
              <a:extLst>
                <a:ext uri="{FF2B5EF4-FFF2-40B4-BE49-F238E27FC236}">
                  <a16:creationId xmlns:a16="http://schemas.microsoft.com/office/drawing/2014/main" id="{459B5F68-1CC0-344B-8DCC-522F8D04C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6397" name="Rectangle 135">
              <a:extLst>
                <a:ext uri="{FF2B5EF4-FFF2-40B4-BE49-F238E27FC236}">
                  <a16:creationId xmlns:a16="http://schemas.microsoft.com/office/drawing/2014/main" id="{49C27078-90CE-EF4F-9FF7-ABB3F5576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6398" name="Rectangle 136">
              <a:extLst>
                <a:ext uri="{FF2B5EF4-FFF2-40B4-BE49-F238E27FC236}">
                  <a16:creationId xmlns:a16="http://schemas.microsoft.com/office/drawing/2014/main" id="{C62EC2C6-3AAD-3441-91BB-74012D9B1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399" name="Rectangle 137">
              <a:extLst>
                <a:ext uri="{FF2B5EF4-FFF2-40B4-BE49-F238E27FC236}">
                  <a16:creationId xmlns:a16="http://schemas.microsoft.com/office/drawing/2014/main" id="{C67C9604-370E-0D4C-9641-E1D570B5C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6400" name="Rectangle 138">
              <a:extLst>
                <a:ext uri="{FF2B5EF4-FFF2-40B4-BE49-F238E27FC236}">
                  <a16:creationId xmlns:a16="http://schemas.microsoft.com/office/drawing/2014/main" id="{2695D140-A25D-CA47-B835-F6F40EC62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401" name="Rectangle 139">
              <a:extLst>
                <a:ext uri="{FF2B5EF4-FFF2-40B4-BE49-F238E27FC236}">
                  <a16:creationId xmlns:a16="http://schemas.microsoft.com/office/drawing/2014/main" id="{939CAE69-64DC-B148-BB7D-B1042E47F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6402" name="Rectangle 140">
              <a:extLst>
                <a:ext uri="{FF2B5EF4-FFF2-40B4-BE49-F238E27FC236}">
                  <a16:creationId xmlns:a16="http://schemas.microsoft.com/office/drawing/2014/main" id="{B46BD56D-4CA7-A240-9FE3-8D5E038B1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6323" name="Group 6">
            <a:extLst>
              <a:ext uri="{FF2B5EF4-FFF2-40B4-BE49-F238E27FC236}">
                <a16:creationId xmlns:a16="http://schemas.microsoft.com/office/drawing/2014/main" id="{7FC7B27F-3EED-0949-AB4E-14EB7D5F247D}"/>
              </a:ext>
            </a:extLst>
          </p:cNvPr>
          <p:cNvGrpSpPr>
            <a:grpSpLocks/>
          </p:cNvGrpSpPr>
          <p:nvPr/>
        </p:nvGrpSpPr>
        <p:grpSpPr bwMode="auto">
          <a:xfrm>
            <a:off x="7732712" y="1627188"/>
            <a:ext cx="1732144" cy="4545012"/>
            <a:chOff x="6636592" y="1848168"/>
            <a:chExt cx="1732614" cy="4545000"/>
          </a:xfrm>
        </p:grpSpPr>
        <p:sp>
          <p:nvSpPr>
            <p:cNvPr id="56326" name="Freeform 11">
              <a:extLst>
                <a:ext uri="{FF2B5EF4-FFF2-40B4-BE49-F238E27FC236}">
                  <a16:creationId xmlns:a16="http://schemas.microsoft.com/office/drawing/2014/main" id="{5808255C-C6A1-9845-B389-FABBD48C5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7" name="Freeform 19">
              <a:extLst>
                <a:ext uri="{FF2B5EF4-FFF2-40B4-BE49-F238E27FC236}">
                  <a16:creationId xmlns:a16="http://schemas.microsoft.com/office/drawing/2014/main" id="{47C42DA8-B845-AF41-ACEE-E621C19AC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8" name="Freeform 33">
              <a:extLst>
                <a:ext uri="{FF2B5EF4-FFF2-40B4-BE49-F238E27FC236}">
                  <a16:creationId xmlns:a16="http://schemas.microsoft.com/office/drawing/2014/main" id="{D8D2C65C-D2FE-B640-8295-1A80C0A61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29" name="Freeform 37">
              <a:extLst>
                <a:ext uri="{FF2B5EF4-FFF2-40B4-BE49-F238E27FC236}">
                  <a16:creationId xmlns:a16="http://schemas.microsoft.com/office/drawing/2014/main" id="{A5D5C413-5FD1-CA41-B3A0-F4A248D7D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0" name="Freeform 38">
              <a:extLst>
                <a:ext uri="{FF2B5EF4-FFF2-40B4-BE49-F238E27FC236}">
                  <a16:creationId xmlns:a16="http://schemas.microsoft.com/office/drawing/2014/main" id="{2AAFC010-6511-5A47-8531-780FAAE08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1" name="Freeform 39">
              <a:extLst>
                <a:ext uri="{FF2B5EF4-FFF2-40B4-BE49-F238E27FC236}">
                  <a16:creationId xmlns:a16="http://schemas.microsoft.com/office/drawing/2014/main" id="{A3BA0F23-DDC9-EC40-9BC6-4663EF387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2" name="Line 40">
              <a:extLst>
                <a:ext uri="{FF2B5EF4-FFF2-40B4-BE49-F238E27FC236}">
                  <a16:creationId xmlns:a16="http://schemas.microsoft.com/office/drawing/2014/main" id="{7E9D845E-49C7-FF4C-ADB2-6446FC354F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3" name="Freeform 41">
              <a:extLst>
                <a:ext uri="{FF2B5EF4-FFF2-40B4-BE49-F238E27FC236}">
                  <a16:creationId xmlns:a16="http://schemas.microsoft.com/office/drawing/2014/main" id="{7E9EA255-1CEA-AA4C-AD15-8E0F186E9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4" name="Line 42">
              <a:extLst>
                <a:ext uri="{FF2B5EF4-FFF2-40B4-BE49-F238E27FC236}">
                  <a16:creationId xmlns:a16="http://schemas.microsoft.com/office/drawing/2014/main" id="{892C40C7-135D-3044-9AD1-E11117EC68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5" name="Rectangle 48">
              <a:extLst>
                <a:ext uri="{FF2B5EF4-FFF2-40B4-BE49-F238E27FC236}">
                  <a16:creationId xmlns:a16="http://schemas.microsoft.com/office/drawing/2014/main" id="{1EAE54D2-494E-F340-821A-2E778B35C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8189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6336" name="Freeform 50">
              <a:extLst>
                <a:ext uri="{FF2B5EF4-FFF2-40B4-BE49-F238E27FC236}">
                  <a16:creationId xmlns:a16="http://schemas.microsoft.com/office/drawing/2014/main" id="{7D535BB6-D46D-6345-BBE1-64B00B169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7" name="Line 51">
              <a:extLst>
                <a:ext uri="{FF2B5EF4-FFF2-40B4-BE49-F238E27FC236}">
                  <a16:creationId xmlns:a16="http://schemas.microsoft.com/office/drawing/2014/main" id="{851D06DD-6ED1-9847-93C3-C7B810C189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38" name="Freeform 46">
              <a:extLst>
                <a:ext uri="{FF2B5EF4-FFF2-40B4-BE49-F238E27FC236}">
                  <a16:creationId xmlns:a16="http://schemas.microsoft.com/office/drawing/2014/main" id="{00667A8F-1882-C04B-A245-010DE0C8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39" name="Rectangle 45">
              <a:extLst>
                <a:ext uri="{FF2B5EF4-FFF2-40B4-BE49-F238E27FC236}">
                  <a16:creationId xmlns:a16="http://schemas.microsoft.com/office/drawing/2014/main" id="{0820B30A-7FC1-5743-A2A2-262EED9AA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310" cy="246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sp>
          <p:nvSpPr>
            <p:cNvPr id="56340" name="Rectangle 48">
              <a:extLst>
                <a:ext uri="{FF2B5EF4-FFF2-40B4-BE49-F238E27FC236}">
                  <a16:creationId xmlns:a16="http://schemas.microsoft.com/office/drawing/2014/main" id="{00F06EC7-B473-3E4B-9FF6-0B0673B52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996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6341" name="Rectangle 48">
              <a:extLst>
                <a:ext uri="{FF2B5EF4-FFF2-40B4-BE49-F238E27FC236}">
                  <a16:creationId xmlns:a16="http://schemas.microsoft.com/office/drawing/2014/main" id="{E3E723F0-3F4C-2645-AD48-188A8647F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996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6342" name="Rectangle 48">
              <a:extLst>
                <a:ext uri="{FF2B5EF4-FFF2-40B4-BE49-F238E27FC236}">
                  <a16:creationId xmlns:a16="http://schemas.microsoft.com/office/drawing/2014/main" id="{C9CEE730-C407-CC4F-A0CB-BA7400A60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82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sp>
          <p:nvSpPr>
            <p:cNvPr id="56343" name="Freeform 16">
              <a:extLst>
                <a:ext uri="{FF2B5EF4-FFF2-40B4-BE49-F238E27FC236}">
                  <a16:creationId xmlns:a16="http://schemas.microsoft.com/office/drawing/2014/main" id="{F8F0AC57-A9E0-6340-B7B6-7F593AC0FAD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44" name="Rectangle 69">
              <a:extLst>
                <a:ext uri="{FF2B5EF4-FFF2-40B4-BE49-F238E27FC236}">
                  <a16:creationId xmlns:a16="http://schemas.microsoft.com/office/drawing/2014/main" id="{43536CD3-B34C-A247-BAE0-C65B87D72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6345" name="Rectangle 69">
              <a:extLst>
                <a:ext uri="{FF2B5EF4-FFF2-40B4-BE49-F238E27FC236}">
                  <a16:creationId xmlns:a16="http://schemas.microsoft.com/office/drawing/2014/main" id="{A315BEED-2610-8D49-B945-C88CF9143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6346" name="Rectangle 69">
              <a:extLst>
                <a:ext uri="{FF2B5EF4-FFF2-40B4-BE49-F238E27FC236}">
                  <a16:creationId xmlns:a16="http://schemas.microsoft.com/office/drawing/2014/main" id="{344DB7B6-FAB4-2547-AB52-BCCFA8A5C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6347" name="Rectangle 69">
              <a:extLst>
                <a:ext uri="{FF2B5EF4-FFF2-40B4-BE49-F238E27FC236}">
                  <a16:creationId xmlns:a16="http://schemas.microsoft.com/office/drawing/2014/main" id="{D73FDBF8-E8DA-A04E-A8C6-548C35A07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2084" cy="276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56324" name="Oval 149">
            <a:extLst>
              <a:ext uri="{FF2B5EF4-FFF2-40B4-BE49-F238E27FC236}">
                <a16:creationId xmlns:a16="http://schemas.microsoft.com/office/drawing/2014/main" id="{19EBBDFC-AF19-5341-8765-6B27FFE49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011489"/>
            <a:ext cx="515938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6325" name="TextBox 151">
            <a:extLst>
              <a:ext uri="{FF2B5EF4-FFF2-40B4-BE49-F238E27FC236}">
                <a16:creationId xmlns:a16="http://schemas.microsoft.com/office/drawing/2014/main" id="{57907F94-57CD-ED44-AC26-D315C9F11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4275" y="4849814"/>
            <a:ext cx="4675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All transitions when the input w is equal to 0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Oval 149">
            <a:extLst>
              <a:ext uri="{FF2B5EF4-FFF2-40B4-BE49-F238E27FC236}">
                <a16:creationId xmlns:a16="http://schemas.microsoft.com/office/drawing/2014/main" id="{8E6F5F9D-A5B5-0148-8DFD-A5893F8AC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3011489"/>
            <a:ext cx="515938" cy="112077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7346" name="TextBox 151">
            <a:extLst>
              <a:ext uri="{FF2B5EF4-FFF2-40B4-BE49-F238E27FC236}">
                <a16:creationId xmlns:a16="http://schemas.microsoft.com/office/drawing/2014/main" id="{59A7C45E-3933-4143-B0BC-933AD23A8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4275" y="4849814"/>
            <a:ext cx="4675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All transitions when the input w is equal to 0</a:t>
            </a:r>
          </a:p>
        </p:txBody>
      </p:sp>
      <p:sp>
        <p:nvSpPr>
          <p:cNvPr id="57347" name="Rectangle 2">
            <a:extLst>
              <a:ext uri="{FF2B5EF4-FFF2-40B4-BE49-F238E27FC236}">
                <a16:creationId xmlns:a16="http://schemas.microsoft.com/office/drawing/2014/main" id="{312B5A2C-625A-DB44-8B52-40E7ADD2F3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Draw the State Diagram</a:t>
            </a:r>
          </a:p>
        </p:txBody>
      </p:sp>
      <p:grpSp>
        <p:nvGrpSpPr>
          <p:cNvPr id="57348" name="Group 93">
            <a:extLst>
              <a:ext uri="{FF2B5EF4-FFF2-40B4-BE49-F238E27FC236}">
                <a16:creationId xmlns:a16="http://schemas.microsoft.com/office/drawing/2014/main" id="{EEDC2B0C-70B7-DE45-A402-D7717A255DAE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7390" name="Rectangle 85">
              <a:extLst>
                <a:ext uri="{FF2B5EF4-FFF2-40B4-BE49-F238E27FC236}">
                  <a16:creationId xmlns:a16="http://schemas.microsoft.com/office/drawing/2014/main" id="{6104951E-826E-E54C-B8CB-7BEA53EA3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1" name="Rectangle 86">
              <a:extLst>
                <a:ext uri="{FF2B5EF4-FFF2-40B4-BE49-F238E27FC236}">
                  <a16:creationId xmlns:a16="http://schemas.microsoft.com/office/drawing/2014/main" id="{1919AECE-F2BC-7F45-8EED-9D98702A4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2" name="Rectangle 88">
              <a:extLst>
                <a:ext uri="{FF2B5EF4-FFF2-40B4-BE49-F238E27FC236}">
                  <a16:creationId xmlns:a16="http://schemas.microsoft.com/office/drawing/2014/main" id="{CD339911-EBE8-F645-8E21-FD25B98DC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3" name="Rectangle 89">
              <a:extLst>
                <a:ext uri="{FF2B5EF4-FFF2-40B4-BE49-F238E27FC236}">
                  <a16:creationId xmlns:a16="http://schemas.microsoft.com/office/drawing/2014/main" id="{E0B8518B-80D3-6C40-8D44-061B67E72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7394" name="Rectangle 90">
              <a:extLst>
                <a:ext uri="{FF2B5EF4-FFF2-40B4-BE49-F238E27FC236}">
                  <a16:creationId xmlns:a16="http://schemas.microsoft.com/office/drawing/2014/main" id="{0050A553-8E4C-3F4E-B828-6752F6629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5" name="Rectangle 91">
              <a:extLst>
                <a:ext uri="{FF2B5EF4-FFF2-40B4-BE49-F238E27FC236}">
                  <a16:creationId xmlns:a16="http://schemas.microsoft.com/office/drawing/2014/main" id="{AA2B3E19-DE29-6C49-9345-A57FCAD5E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7396" name="Rectangle 92">
              <a:extLst>
                <a:ext uri="{FF2B5EF4-FFF2-40B4-BE49-F238E27FC236}">
                  <a16:creationId xmlns:a16="http://schemas.microsoft.com/office/drawing/2014/main" id="{B3E90C87-CBAB-0340-A7D5-9C60D0C13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7" name="Rectangle 93">
              <a:extLst>
                <a:ext uri="{FF2B5EF4-FFF2-40B4-BE49-F238E27FC236}">
                  <a16:creationId xmlns:a16="http://schemas.microsoft.com/office/drawing/2014/main" id="{7F62468A-0B10-B646-B9F6-D640514BF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8" name="Rectangle 94">
              <a:extLst>
                <a:ext uri="{FF2B5EF4-FFF2-40B4-BE49-F238E27FC236}">
                  <a16:creationId xmlns:a16="http://schemas.microsoft.com/office/drawing/2014/main" id="{0B9C7FB9-101E-CB44-BC5F-6924CEB39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399" name="Rectangle 95">
              <a:extLst>
                <a:ext uri="{FF2B5EF4-FFF2-40B4-BE49-F238E27FC236}">
                  <a16:creationId xmlns:a16="http://schemas.microsoft.com/office/drawing/2014/main" id="{EC16D158-DF84-D544-B22D-AECFA6050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7400" name="Rectangle 96">
              <a:extLst>
                <a:ext uri="{FF2B5EF4-FFF2-40B4-BE49-F238E27FC236}">
                  <a16:creationId xmlns:a16="http://schemas.microsoft.com/office/drawing/2014/main" id="{F74DAFB3-A5EB-B44D-963F-5C2D86B39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01" name="Rectangle 97">
              <a:extLst>
                <a:ext uri="{FF2B5EF4-FFF2-40B4-BE49-F238E27FC236}">
                  <a16:creationId xmlns:a16="http://schemas.microsoft.com/office/drawing/2014/main" id="{CCAEB585-110E-F543-B943-387D405DB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7402" name="Rectangle 98">
              <a:extLst>
                <a:ext uri="{FF2B5EF4-FFF2-40B4-BE49-F238E27FC236}">
                  <a16:creationId xmlns:a16="http://schemas.microsoft.com/office/drawing/2014/main" id="{6B9DF514-D8A4-AF49-ADD7-F7AD69099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7403" name="Rectangle 99">
              <a:extLst>
                <a:ext uri="{FF2B5EF4-FFF2-40B4-BE49-F238E27FC236}">
                  <a16:creationId xmlns:a16="http://schemas.microsoft.com/office/drawing/2014/main" id="{F34A4365-F7AC-1541-85AD-6A405FA32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7404" name="Rectangle 100">
              <a:extLst>
                <a:ext uri="{FF2B5EF4-FFF2-40B4-BE49-F238E27FC236}">
                  <a16:creationId xmlns:a16="http://schemas.microsoft.com/office/drawing/2014/main" id="{96C99E00-276B-C345-BAE9-BB45A1B14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7405" name="Rectangle 101">
              <a:extLst>
                <a:ext uri="{FF2B5EF4-FFF2-40B4-BE49-F238E27FC236}">
                  <a16:creationId xmlns:a16="http://schemas.microsoft.com/office/drawing/2014/main" id="{EF7D9B09-2D24-5549-A142-D9684F4EE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7406" name="Rectangle 102">
              <a:extLst>
                <a:ext uri="{FF2B5EF4-FFF2-40B4-BE49-F238E27FC236}">
                  <a16:creationId xmlns:a16="http://schemas.microsoft.com/office/drawing/2014/main" id="{57301BB3-2730-AC40-8C32-D8E7589AD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7407" name="Rectangle 103">
              <a:extLst>
                <a:ext uri="{FF2B5EF4-FFF2-40B4-BE49-F238E27FC236}">
                  <a16:creationId xmlns:a16="http://schemas.microsoft.com/office/drawing/2014/main" id="{911BA1F5-4A2C-254F-A276-1855FAC2D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08" name="Rectangle 104">
              <a:extLst>
                <a:ext uri="{FF2B5EF4-FFF2-40B4-BE49-F238E27FC236}">
                  <a16:creationId xmlns:a16="http://schemas.microsoft.com/office/drawing/2014/main" id="{23695632-3CE9-374A-BB0F-787CEA0AB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7409" name="Rectangle 105">
              <a:extLst>
                <a:ext uri="{FF2B5EF4-FFF2-40B4-BE49-F238E27FC236}">
                  <a16:creationId xmlns:a16="http://schemas.microsoft.com/office/drawing/2014/main" id="{50A4774D-9C94-3F4F-B80B-DB1128191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0" name="Rectangle 106">
              <a:extLst>
                <a:ext uri="{FF2B5EF4-FFF2-40B4-BE49-F238E27FC236}">
                  <a16:creationId xmlns:a16="http://schemas.microsoft.com/office/drawing/2014/main" id="{C3F18287-CFF0-1D4B-8796-BC5429FE7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1" name="Rectangle 107">
              <a:extLst>
                <a:ext uri="{FF2B5EF4-FFF2-40B4-BE49-F238E27FC236}">
                  <a16:creationId xmlns:a16="http://schemas.microsoft.com/office/drawing/2014/main" id="{50051E89-3CBB-424A-A086-98B0BB371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2" name="Rectangle 108">
              <a:extLst>
                <a:ext uri="{FF2B5EF4-FFF2-40B4-BE49-F238E27FC236}">
                  <a16:creationId xmlns:a16="http://schemas.microsoft.com/office/drawing/2014/main" id="{0CF7680F-2DD9-DE48-9B30-012AEE413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7413" name="Rectangle 109">
              <a:extLst>
                <a:ext uri="{FF2B5EF4-FFF2-40B4-BE49-F238E27FC236}">
                  <a16:creationId xmlns:a16="http://schemas.microsoft.com/office/drawing/2014/main" id="{F1B797A7-B757-8A4C-9697-2A00D72E7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4" name="Rectangle 110">
              <a:extLst>
                <a:ext uri="{FF2B5EF4-FFF2-40B4-BE49-F238E27FC236}">
                  <a16:creationId xmlns:a16="http://schemas.microsoft.com/office/drawing/2014/main" id="{69FCC905-5B69-C646-ADE7-6B4F114E2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15" name="Rectangle 111">
              <a:extLst>
                <a:ext uri="{FF2B5EF4-FFF2-40B4-BE49-F238E27FC236}">
                  <a16:creationId xmlns:a16="http://schemas.microsoft.com/office/drawing/2014/main" id="{69EA5BBB-0A88-5B4C-B1F1-C514A1322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16" name="Rectangle 112">
              <a:extLst>
                <a:ext uri="{FF2B5EF4-FFF2-40B4-BE49-F238E27FC236}">
                  <a16:creationId xmlns:a16="http://schemas.microsoft.com/office/drawing/2014/main" id="{AD728F94-5C5D-F145-BEDD-CE66CCB7E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7" name="Rectangle 113">
              <a:extLst>
                <a:ext uri="{FF2B5EF4-FFF2-40B4-BE49-F238E27FC236}">
                  <a16:creationId xmlns:a16="http://schemas.microsoft.com/office/drawing/2014/main" id="{AADD61D1-7828-E840-B62F-5B6F93C10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7418" name="Rectangle 114">
              <a:extLst>
                <a:ext uri="{FF2B5EF4-FFF2-40B4-BE49-F238E27FC236}">
                  <a16:creationId xmlns:a16="http://schemas.microsoft.com/office/drawing/2014/main" id="{B1438B0E-1FBC-EE48-B5CD-B9A82922F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19" name="Rectangle 115">
              <a:extLst>
                <a:ext uri="{FF2B5EF4-FFF2-40B4-BE49-F238E27FC236}">
                  <a16:creationId xmlns:a16="http://schemas.microsoft.com/office/drawing/2014/main" id="{469B0774-865E-774D-914C-B09C56830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0" name="Rectangle 116">
              <a:extLst>
                <a:ext uri="{FF2B5EF4-FFF2-40B4-BE49-F238E27FC236}">
                  <a16:creationId xmlns:a16="http://schemas.microsoft.com/office/drawing/2014/main" id="{EE15A195-7CE6-724C-B94A-1F876FC3A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7421" name="Rectangle 117">
              <a:extLst>
                <a:ext uri="{FF2B5EF4-FFF2-40B4-BE49-F238E27FC236}">
                  <a16:creationId xmlns:a16="http://schemas.microsoft.com/office/drawing/2014/main" id="{B3EB8500-3D03-B445-A75D-BABE460FB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2" name="Rectangle 118">
              <a:extLst>
                <a:ext uri="{FF2B5EF4-FFF2-40B4-BE49-F238E27FC236}">
                  <a16:creationId xmlns:a16="http://schemas.microsoft.com/office/drawing/2014/main" id="{B179C4E0-46C0-D641-8AAE-EA60149F1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7423" name="Rectangle 119">
              <a:extLst>
                <a:ext uri="{FF2B5EF4-FFF2-40B4-BE49-F238E27FC236}">
                  <a16:creationId xmlns:a16="http://schemas.microsoft.com/office/drawing/2014/main" id="{69DCED17-AAE0-7142-9D00-C91513E32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24" name="Rectangle 120">
              <a:extLst>
                <a:ext uri="{FF2B5EF4-FFF2-40B4-BE49-F238E27FC236}">
                  <a16:creationId xmlns:a16="http://schemas.microsoft.com/office/drawing/2014/main" id="{6EA62891-381D-EE4D-8664-E7FD282E7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5" name="Rectangle 121">
              <a:extLst>
                <a:ext uri="{FF2B5EF4-FFF2-40B4-BE49-F238E27FC236}">
                  <a16:creationId xmlns:a16="http://schemas.microsoft.com/office/drawing/2014/main" id="{D9083F6C-BAF6-B14C-8468-78C17981A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7426" name="Rectangle 122">
              <a:extLst>
                <a:ext uri="{FF2B5EF4-FFF2-40B4-BE49-F238E27FC236}">
                  <a16:creationId xmlns:a16="http://schemas.microsoft.com/office/drawing/2014/main" id="{5CDC3F2E-5FFD-F44D-AD7E-F7EA39A6E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7" name="Rectangle 123">
              <a:extLst>
                <a:ext uri="{FF2B5EF4-FFF2-40B4-BE49-F238E27FC236}">
                  <a16:creationId xmlns:a16="http://schemas.microsoft.com/office/drawing/2014/main" id="{49130C96-D0E6-5B46-94E9-D40EEA120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28" name="Rectangle 124">
              <a:extLst>
                <a:ext uri="{FF2B5EF4-FFF2-40B4-BE49-F238E27FC236}">
                  <a16:creationId xmlns:a16="http://schemas.microsoft.com/office/drawing/2014/main" id="{111B5EB8-4915-1A49-AC25-12080A9F5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7429" name="Rectangle 125">
              <a:extLst>
                <a:ext uri="{FF2B5EF4-FFF2-40B4-BE49-F238E27FC236}">
                  <a16:creationId xmlns:a16="http://schemas.microsoft.com/office/drawing/2014/main" id="{BFC637A5-FCEB-604D-B887-79E80E0A4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0" name="Rectangle 126">
              <a:extLst>
                <a:ext uri="{FF2B5EF4-FFF2-40B4-BE49-F238E27FC236}">
                  <a16:creationId xmlns:a16="http://schemas.microsoft.com/office/drawing/2014/main" id="{D84A7A9F-2326-494D-8288-FFA95692D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7431" name="Rectangle 127">
              <a:extLst>
                <a:ext uri="{FF2B5EF4-FFF2-40B4-BE49-F238E27FC236}">
                  <a16:creationId xmlns:a16="http://schemas.microsoft.com/office/drawing/2014/main" id="{9528D19E-2E11-A74F-A374-D265B1B2F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32" name="Rectangle 128">
              <a:extLst>
                <a:ext uri="{FF2B5EF4-FFF2-40B4-BE49-F238E27FC236}">
                  <a16:creationId xmlns:a16="http://schemas.microsoft.com/office/drawing/2014/main" id="{7D9308B3-1B70-A647-AD96-5A9FBC222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3" name="Rectangle 129">
              <a:extLst>
                <a:ext uri="{FF2B5EF4-FFF2-40B4-BE49-F238E27FC236}">
                  <a16:creationId xmlns:a16="http://schemas.microsoft.com/office/drawing/2014/main" id="{EA6287BB-90AE-7149-B2D1-6E943139F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7434" name="Rectangle 130">
              <a:extLst>
                <a:ext uri="{FF2B5EF4-FFF2-40B4-BE49-F238E27FC236}">
                  <a16:creationId xmlns:a16="http://schemas.microsoft.com/office/drawing/2014/main" id="{CE548696-F7E2-C247-8C20-15128E84F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5" name="Rectangle 131">
              <a:extLst>
                <a:ext uri="{FF2B5EF4-FFF2-40B4-BE49-F238E27FC236}">
                  <a16:creationId xmlns:a16="http://schemas.microsoft.com/office/drawing/2014/main" id="{A5E1241D-C865-1446-904E-082EF27F2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6" name="Rectangle 132">
              <a:extLst>
                <a:ext uri="{FF2B5EF4-FFF2-40B4-BE49-F238E27FC236}">
                  <a16:creationId xmlns:a16="http://schemas.microsoft.com/office/drawing/2014/main" id="{41429258-67EC-F84B-8DD2-620DB0D8C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7437" name="Rectangle 133">
              <a:extLst>
                <a:ext uri="{FF2B5EF4-FFF2-40B4-BE49-F238E27FC236}">
                  <a16:creationId xmlns:a16="http://schemas.microsoft.com/office/drawing/2014/main" id="{E377CB60-D296-4842-B3CD-162751A4F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38" name="Rectangle 134">
              <a:extLst>
                <a:ext uri="{FF2B5EF4-FFF2-40B4-BE49-F238E27FC236}">
                  <a16:creationId xmlns:a16="http://schemas.microsoft.com/office/drawing/2014/main" id="{39814EE0-D298-CF4F-92EC-9661B2A79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7439" name="Rectangle 135">
              <a:extLst>
                <a:ext uri="{FF2B5EF4-FFF2-40B4-BE49-F238E27FC236}">
                  <a16:creationId xmlns:a16="http://schemas.microsoft.com/office/drawing/2014/main" id="{44F668E7-1E00-0B4A-93F9-CEA997F20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7440" name="Rectangle 136">
              <a:extLst>
                <a:ext uri="{FF2B5EF4-FFF2-40B4-BE49-F238E27FC236}">
                  <a16:creationId xmlns:a16="http://schemas.microsoft.com/office/drawing/2014/main" id="{424ED928-9B31-4443-81AD-D41FAD8A1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41" name="Rectangle 137">
              <a:extLst>
                <a:ext uri="{FF2B5EF4-FFF2-40B4-BE49-F238E27FC236}">
                  <a16:creationId xmlns:a16="http://schemas.microsoft.com/office/drawing/2014/main" id="{3C5BDD93-D6B7-AE49-BB6E-36AD04173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7442" name="Rectangle 138">
              <a:extLst>
                <a:ext uri="{FF2B5EF4-FFF2-40B4-BE49-F238E27FC236}">
                  <a16:creationId xmlns:a16="http://schemas.microsoft.com/office/drawing/2014/main" id="{ED62A275-CED8-6147-BF09-9948C3D30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43" name="Rectangle 139">
              <a:extLst>
                <a:ext uri="{FF2B5EF4-FFF2-40B4-BE49-F238E27FC236}">
                  <a16:creationId xmlns:a16="http://schemas.microsoft.com/office/drawing/2014/main" id="{B6FC327A-8CA9-E940-AAB0-3A93B6D1F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7444" name="Rectangle 140">
              <a:extLst>
                <a:ext uri="{FF2B5EF4-FFF2-40B4-BE49-F238E27FC236}">
                  <a16:creationId xmlns:a16="http://schemas.microsoft.com/office/drawing/2014/main" id="{24D559F9-86C1-634B-9541-C45B7F7F2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7349" name="Group 6">
            <a:extLst>
              <a:ext uri="{FF2B5EF4-FFF2-40B4-BE49-F238E27FC236}">
                <a16:creationId xmlns:a16="http://schemas.microsoft.com/office/drawing/2014/main" id="{45647F8D-4DB2-C544-9071-5118F4A007CB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57350" name="Freeform 11">
              <a:extLst>
                <a:ext uri="{FF2B5EF4-FFF2-40B4-BE49-F238E27FC236}">
                  <a16:creationId xmlns:a16="http://schemas.microsoft.com/office/drawing/2014/main" id="{733FA405-DE36-5746-9710-0B1076611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19">
              <a:extLst>
                <a:ext uri="{FF2B5EF4-FFF2-40B4-BE49-F238E27FC236}">
                  <a16:creationId xmlns:a16="http://schemas.microsoft.com/office/drawing/2014/main" id="{E1ACE8E8-F76A-BD46-B7FF-652BD668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Freeform 26">
              <a:extLst>
                <a:ext uri="{FF2B5EF4-FFF2-40B4-BE49-F238E27FC236}">
                  <a16:creationId xmlns:a16="http://schemas.microsoft.com/office/drawing/2014/main" id="{113095F7-D172-6142-BEA1-801068457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29">
              <a:extLst>
                <a:ext uri="{FF2B5EF4-FFF2-40B4-BE49-F238E27FC236}">
                  <a16:creationId xmlns:a16="http://schemas.microsoft.com/office/drawing/2014/main" id="{F698CD6A-60C2-3645-A8DE-76B53E72D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Freeform 33">
              <a:extLst>
                <a:ext uri="{FF2B5EF4-FFF2-40B4-BE49-F238E27FC236}">
                  <a16:creationId xmlns:a16="http://schemas.microsoft.com/office/drawing/2014/main" id="{8144E99A-8F47-0349-8AAF-175D5CA2E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Freeform 37">
              <a:extLst>
                <a:ext uri="{FF2B5EF4-FFF2-40B4-BE49-F238E27FC236}">
                  <a16:creationId xmlns:a16="http://schemas.microsoft.com/office/drawing/2014/main" id="{D4F2498F-BB24-F746-A3BC-86879341F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38">
              <a:extLst>
                <a:ext uri="{FF2B5EF4-FFF2-40B4-BE49-F238E27FC236}">
                  <a16:creationId xmlns:a16="http://schemas.microsoft.com/office/drawing/2014/main" id="{61BBE651-C04B-344B-B290-568A2FF6E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Freeform 39">
              <a:extLst>
                <a:ext uri="{FF2B5EF4-FFF2-40B4-BE49-F238E27FC236}">
                  <a16:creationId xmlns:a16="http://schemas.microsoft.com/office/drawing/2014/main" id="{C854B655-BFB2-D346-A05E-F8DCA404A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Line 40">
              <a:extLst>
                <a:ext uri="{FF2B5EF4-FFF2-40B4-BE49-F238E27FC236}">
                  <a16:creationId xmlns:a16="http://schemas.microsoft.com/office/drawing/2014/main" id="{AD47BB68-66B4-2B48-849B-58577618C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Freeform 41">
              <a:extLst>
                <a:ext uri="{FF2B5EF4-FFF2-40B4-BE49-F238E27FC236}">
                  <a16:creationId xmlns:a16="http://schemas.microsoft.com/office/drawing/2014/main" id="{0CBB3C6B-3697-124F-A1C2-2DFBB1004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Line 42">
              <a:extLst>
                <a:ext uri="{FF2B5EF4-FFF2-40B4-BE49-F238E27FC236}">
                  <a16:creationId xmlns:a16="http://schemas.microsoft.com/office/drawing/2014/main" id="{D74D8FF6-8DD5-524C-B48D-EF2C8F04E3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1" name="Rectangle 48">
              <a:extLst>
                <a:ext uri="{FF2B5EF4-FFF2-40B4-BE49-F238E27FC236}">
                  <a16:creationId xmlns:a16="http://schemas.microsoft.com/office/drawing/2014/main" id="{987A0C9E-D651-1242-97DF-2A9738F53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7362" name="Freeform 50">
              <a:extLst>
                <a:ext uri="{FF2B5EF4-FFF2-40B4-BE49-F238E27FC236}">
                  <a16:creationId xmlns:a16="http://schemas.microsoft.com/office/drawing/2014/main" id="{9F3ADEBE-324E-A04A-B519-2C380734B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3" name="Line 51">
              <a:extLst>
                <a:ext uri="{FF2B5EF4-FFF2-40B4-BE49-F238E27FC236}">
                  <a16:creationId xmlns:a16="http://schemas.microsoft.com/office/drawing/2014/main" id="{33D7C5CB-46AC-8E4F-BECB-E32713BF25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Rectangle 69">
              <a:extLst>
                <a:ext uri="{FF2B5EF4-FFF2-40B4-BE49-F238E27FC236}">
                  <a16:creationId xmlns:a16="http://schemas.microsoft.com/office/drawing/2014/main" id="{B37AD288-66DF-E247-94E5-3CADE78C0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7365" name="Freeform 46">
              <a:extLst>
                <a:ext uri="{FF2B5EF4-FFF2-40B4-BE49-F238E27FC236}">
                  <a16:creationId xmlns:a16="http://schemas.microsoft.com/office/drawing/2014/main" id="{5EC9219C-2595-594F-A20F-52DE2991C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Rectangle 45">
              <a:extLst>
                <a:ext uri="{FF2B5EF4-FFF2-40B4-BE49-F238E27FC236}">
                  <a16:creationId xmlns:a16="http://schemas.microsoft.com/office/drawing/2014/main" id="{BFD4C9F6-9E70-E14E-89DB-380419E9F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57367" name="Group 1">
              <a:extLst>
                <a:ext uri="{FF2B5EF4-FFF2-40B4-BE49-F238E27FC236}">
                  <a16:creationId xmlns:a16="http://schemas.microsoft.com/office/drawing/2014/main" id="{0384E41C-B01A-7342-BC35-FADC0E155188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57387" name="Freeform 9">
                <a:extLst>
                  <a:ext uri="{FF2B5EF4-FFF2-40B4-BE49-F238E27FC236}">
                    <a16:creationId xmlns:a16="http://schemas.microsoft.com/office/drawing/2014/main" id="{1A2E6EF6-DA28-954E-8AE4-5EB876D34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8" name="Arc 87">
                <a:extLst>
                  <a:ext uri="{FF2B5EF4-FFF2-40B4-BE49-F238E27FC236}">
                    <a16:creationId xmlns:a16="http://schemas.microsoft.com/office/drawing/2014/main" id="{BD1ED034-8D29-DA49-88F5-B8BDDC38A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389" name="Arc 88">
                <a:extLst>
                  <a:ext uri="{FF2B5EF4-FFF2-40B4-BE49-F238E27FC236}">
                    <a16:creationId xmlns:a16="http://schemas.microsoft.com/office/drawing/2014/main" id="{FCA5BB46-6866-1645-9838-5061FCC5273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7368" name="Rectangle 48">
              <a:extLst>
                <a:ext uri="{FF2B5EF4-FFF2-40B4-BE49-F238E27FC236}">
                  <a16:creationId xmlns:a16="http://schemas.microsoft.com/office/drawing/2014/main" id="{F60882BC-C2DE-1E43-ADA7-D16A4D4DC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7369" name="Rectangle 48">
              <a:extLst>
                <a:ext uri="{FF2B5EF4-FFF2-40B4-BE49-F238E27FC236}">
                  <a16:creationId xmlns:a16="http://schemas.microsoft.com/office/drawing/2014/main" id="{9DEE39A7-F01F-B045-94D3-2AE66D75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7370" name="Rectangle 48">
              <a:extLst>
                <a:ext uri="{FF2B5EF4-FFF2-40B4-BE49-F238E27FC236}">
                  <a16:creationId xmlns:a16="http://schemas.microsoft.com/office/drawing/2014/main" id="{0F6BECA8-CCFC-9547-8A19-3DACC4D76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57371" name="Group 3">
              <a:extLst>
                <a:ext uri="{FF2B5EF4-FFF2-40B4-BE49-F238E27FC236}">
                  <a16:creationId xmlns:a16="http://schemas.microsoft.com/office/drawing/2014/main" id="{E07D702A-581F-694B-992B-9506ECE975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57384" name="Freeform 4">
                <a:extLst>
                  <a:ext uri="{FF2B5EF4-FFF2-40B4-BE49-F238E27FC236}">
                    <a16:creationId xmlns:a16="http://schemas.microsoft.com/office/drawing/2014/main" id="{35C975E2-6DF7-9B4B-B20E-CBBD5E395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85" name="Arc 85">
                <a:extLst>
                  <a:ext uri="{FF2B5EF4-FFF2-40B4-BE49-F238E27FC236}">
                    <a16:creationId xmlns:a16="http://schemas.microsoft.com/office/drawing/2014/main" id="{AF180E0F-E5E2-DC49-BE1A-A331F428560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386" name="Arc 86">
                <a:extLst>
                  <a:ext uri="{FF2B5EF4-FFF2-40B4-BE49-F238E27FC236}">
                    <a16:creationId xmlns:a16="http://schemas.microsoft.com/office/drawing/2014/main" id="{73D496CD-2AC3-F24C-AA04-54EA228D5FD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372" name="Group 5">
              <a:extLst>
                <a:ext uri="{FF2B5EF4-FFF2-40B4-BE49-F238E27FC236}">
                  <a16:creationId xmlns:a16="http://schemas.microsoft.com/office/drawing/2014/main" id="{5F6D4498-F8EC-194C-9B7F-B4112D3809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57381" name="Arc 87">
                <a:extLst>
                  <a:ext uri="{FF2B5EF4-FFF2-40B4-BE49-F238E27FC236}">
                    <a16:creationId xmlns:a16="http://schemas.microsoft.com/office/drawing/2014/main" id="{BE720322-A60B-A54E-A6F1-5D23972EBDC0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382" name="Arc 88">
                <a:extLst>
                  <a:ext uri="{FF2B5EF4-FFF2-40B4-BE49-F238E27FC236}">
                    <a16:creationId xmlns:a16="http://schemas.microsoft.com/office/drawing/2014/main" id="{02B98869-6A60-7948-B456-4498D430B5FA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383" name="Freeform 4">
                <a:extLst>
                  <a:ext uri="{FF2B5EF4-FFF2-40B4-BE49-F238E27FC236}">
                    <a16:creationId xmlns:a16="http://schemas.microsoft.com/office/drawing/2014/main" id="{3F83D1E7-2E8E-7A4F-8D14-36176ED06F84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373" name="Freeform 16">
              <a:extLst>
                <a:ext uri="{FF2B5EF4-FFF2-40B4-BE49-F238E27FC236}">
                  <a16:creationId xmlns:a16="http://schemas.microsoft.com/office/drawing/2014/main" id="{178D3295-FD2C-1D4A-8DDC-AD1A49078E97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4" name="Rectangle 69">
              <a:extLst>
                <a:ext uri="{FF2B5EF4-FFF2-40B4-BE49-F238E27FC236}">
                  <a16:creationId xmlns:a16="http://schemas.microsoft.com/office/drawing/2014/main" id="{7EFC3431-B69C-3640-81EB-57B00C372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7375" name="Rectangle 69">
              <a:extLst>
                <a:ext uri="{FF2B5EF4-FFF2-40B4-BE49-F238E27FC236}">
                  <a16:creationId xmlns:a16="http://schemas.microsoft.com/office/drawing/2014/main" id="{BD09FC95-16A5-6F4B-8662-1264DBB4F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7376" name="Rectangle 69">
              <a:extLst>
                <a:ext uri="{FF2B5EF4-FFF2-40B4-BE49-F238E27FC236}">
                  <a16:creationId xmlns:a16="http://schemas.microsoft.com/office/drawing/2014/main" id="{07176EEE-35A3-0C4E-B1CA-6A0F5CF4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7377" name="Rectangle 69">
              <a:extLst>
                <a:ext uri="{FF2B5EF4-FFF2-40B4-BE49-F238E27FC236}">
                  <a16:creationId xmlns:a16="http://schemas.microsoft.com/office/drawing/2014/main" id="{32F18AE7-474E-0847-A6A0-B0B14B34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7378" name="Rectangle 69">
              <a:extLst>
                <a:ext uri="{FF2B5EF4-FFF2-40B4-BE49-F238E27FC236}">
                  <a16:creationId xmlns:a16="http://schemas.microsoft.com/office/drawing/2014/main" id="{9AEA638B-C8A4-474F-BB24-6263436C3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7379" name="Rectangle 69">
              <a:extLst>
                <a:ext uri="{FF2B5EF4-FFF2-40B4-BE49-F238E27FC236}">
                  <a16:creationId xmlns:a16="http://schemas.microsoft.com/office/drawing/2014/main" id="{29CDDA85-C2D6-C045-AC1F-8B0176077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7380" name="Rectangle 69">
              <a:extLst>
                <a:ext uri="{FF2B5EF4-FFF2-40B4-BE49-F238E27FC236}">
                  <a16:creationId xmlns:a16="http://schemas.microsoft.com/office/drawing/2014/main" id="{1A7F442F-AF59-1E47-BB47-933BD90DB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9CC45A82-2964-BC4D-9E9A-A237F689273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2701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We are done!</a:t>
            </a:r>
          </a:p>
        </p:txBody>
      </p:sp>
      <p:grpSp>
        <p:nvGrpSpPr>
          <p:cNvPr id="58370" name="Group 93">
            <a:extLst>
              <a:ext uri="{FF2B5EF4-FFF2-40B4-BE49-F238E27FC236}">
                <a16:creationId xmlns:a16="http://schemas.microsoft.com/office/drawing/2014/main" id="{53180B5D-F950-7949-B807-BD8075D93F72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8414" name="Rectangle 85">
              <a:extLst>
                <a:ext uri="{FF2B5EF4-FFF2-40B4-BE49-F238E27FC236}">
                  <a16:creationId xmlns:a16="http://schemas.microsoft.com/office/drawing/2014/main" id="{5925675E-4399-934E-93F4-C4DECE06E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15" name="Rectangle 86">
              <a:extLst>
                <a:ext uri="{FF2B5EF4-FFF2-40B4-BE49-F238E27FC236}">
                  <a16:creationId xmlns:a16="http://schemas.microsoft.com/office/drawing/2014/main" id="{CE00428A-E3E1-7F4F-889F-654A9EC5A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16" name="Rectangle 88">
              <a:extLst>
                <a:ext uri="{FF2B5EF4-FFF2-40B4-BE49-F238E27FC236}">
                  <a16:creationId xmlns:a16="http://schemas.microsoft.com/office/drawing/2014/main" id="{0B62C620-78DD-EB49-B172-E7D52D9E4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17" name="Rectangle 89">
              <a:extLst>
                <a:ext uri="{FF2B5EF4-FFF2-40B4-BE49-F238E27FC236}">
                  <a16:creationId xmlns:a16="http://schemas.microsoft.com/office/drawing/2014/main" id="{262D6224-648D-4941-82B9-C34A63218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8418" name="Rectangle 90">
              <a:extLst>
                <a:ext uri="{FF2B5EF4-FFF2-40B4-BE49-F238E27FC236}">
                  <a16:creationId xmlns:a16="http://schemas.microsoft.com/office/drawing/2014/main" id="{B16978C2-DEF6-704D-B98D-A6D8440D1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19" name="Rectangle 91">
              <a:extLst>
                <a:ext uri="{FF2B5EF4-FFF2-40B4-BE49-F238E27FC236}">
                  <a16:creationId xmlns:a16="http://schemas.microsoft.com/office/drawing/2014/main" id="{E3717405-0F83-2941-8632-051A52BDA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8420" name="Rectangle 92">
              <a:extLst>
                <a:ext uri="{FF2B5EF4-FFF2-40B4-BE49-F238E27FC236}">
                  <a16:creationId xmlns:a16="http://schemas.microsoft.com/office/drawing/2014/main" id="{C0F5DB58-B2CE-4748-A9A3-A90C66335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21" name="Rectangle 93">
              <a:extLst>
                <a:ext uri="{FF2B5EF4-FFF2-40B4-BE49-F238E27FC236}">
                  <a16:creationId xmlns:a16="http://schemas.microsoft.com/office/drawing/2014/main" id="{564FF404-9211-E541-A97C-8F49389BA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22" name="Rectangle 94">
              <a:extLst>
                <a:ext uri="{FF2B5EF4-FFF2-40B4-BE49-F238E27FC236}">
                  <a16:creationId xmlns:a16="http://schemas.microsoft.com/office/drawing/2014/main" id="{80097B1F-37BE-B74D-B733-DCD93945F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23" name="Rectangle 95">
              <a:extLst>
                <a:ext uri="{FF2B5EF4-FFF2-40B4-BE49-F238E27FC236}">
                  <a16:creationId xmlns:a16="http://schemas.microsoft.com/office/drawing/2014/main" id="{2DCF7A84-6927-CA4D-A1C0-36DD04DE2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8424" name="Rectangle 96">
              <a:extLst>
                <a:ext uri="{FF2B5EF4-FFF2-40B4-BE49-F238E27FC236}">
                  <a16:creationId xmlns:a16="http://schemas.microsoft.com/office/drawing/2014/main" id="{F86FCC70-E7EC-C545-8A6D-55EC823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25" name="Rectangle 97">
              <a:extLst>
                <a:ext uri="{FF2B5EF4-FFF2-40B4-BE49-F238E27FC236}">
                  <a16:creationId xmlns:a16="http://schemas.microsoft.com/office/drawing/2014/main" id="{D169DF95-80AE-184D-B409-0161EFDDD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8426" name="Rectangle 98">
              <a:extLst>
                <a:ext uri="{FF2B5EF4-FFF2-40B4-BE49-F238E27FC236}">
                  <a16:creationId xmlns:a16="http://schemas.microsoft.com/office/drawing/2014/main" id="{8C9457C2-3F7F-8F43-88FE-2B8E3843B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8427" name="Rectangle 99">
              <a:extLst>
                <a:ext uri="{FF2B5EF4-FFF2-40B4-BE49-F238E27FC236}">
                  <a16:creationId xmlns:a16="http://schemas.microsoft.com/office/drawing/2014/main" id="{93009538-E130-C14E-810E-03AFC5B8B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8428" name="Rectangle 100">
              <a:extLst>
                <a:ext uri="{FF2B5EF4-FFF2-40B4-BE49-F238E27FC236}">
                  <a16:creationId xmlns:a16="http://schemas.microsoft.com/office/drawing/2014/main" id="{D5D72AA8-1E4F-AB47-BEC5-0686F6723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8429" name="Rectangle 101">
              <a:extLst>
                <a:ext uri="{FF2B5EF4-FFF2-40B4-BE49-F238E27FC236}">
                  <a16:creationId xmlns:a16="http://schemas.microsoft.com/office/drawing/2014/main" id="{8E9F7DEA-80B7-6843-AD86-E3ED456B8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8430" name="Rectangle 102">
              <a:extLst>
                <a:ext uri="{FF2B5EF4-FFF2-40B4-BE49-F238E27FC236}">
                  <a16:creationId xmlns:a16="http://schemas.microsoft.com/office/drawing/2014/main" id="{659A5757-FD25-D540-9096-44ED53645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8431" name="Rectangle 103">
              <a:extLst>
                <a:ext uri="{FF2B5EF4-FFF2-40B4-BE49-F238E27FC236}">
                  <a16:creationId xmlns:a16="http://schemas.microsoft.com/office/drawing/2014/main" id="{44C43438-AA2C-E642-9C20-87832A9B3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2" name="Rectangle 104">
              <a:extLst>
                <a:ext uri="{FF2B5EF4-FFF2-40B4-BE49-F238E27FC236}">
                  <a16:creationId xmlns:a16="http://schemas.microsoft.com/office/drawing/2014/main" id="{31BDD5B3-2DEA-1846-967F-DBA8D3C24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8433" name="Rectangle 105">
              <a:extLst>
                <a:ext uri="{FF2B5EF4-FFF2-40B4-BE49-F238E27FC236}">
                  <a16:creationId xmlns:a16="http://schemas.microsoft.com/office/drawing/2014/main" id="{66D85641-3C75-E244-862B-EE6A36FAB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4" name="Rectangle 106">
              <a:extLst>
                <a:ext uri="{FF2B5EF4-FFF2-40B4-BE49-F238E27FC236}">
                  <a16:creationId xmlns:a16="http://schemas.microsoft.com/office/drawing/2014/main" id="{9952441D-C087-C34A-B5D8-DDB31C8DE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5" name="Rectangle 107">
              <a:extLst>
                <a:ext uri="{FF2B5EF4-FFF2-40B4-BE49-F238E27FC236}">
                  <a16:creationId xmlns:a16="http://schemas.microsoft.com/office/drawing/2014/main" id="{B9DA8D90-C77E-2648-837A-CE059B53E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6" name="Rectangle 108">
              <a:extLst>
                <a:ext uri="{FF2B5EF4-FFF2-40B4-BE49-F238E27FC236}">
                  <a16:creationId xmlns:a16="http://schemas.microsoft.com/office/drawing/2014/main" id="{4CA42A63-58F1-924B-B46B-DD345CAFF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8437" name="Rectangle 109">
              <a:extLst>
                <a:ext uri="{FF2B5EF4-FFF2-40B4-BE49-F238E27FC236}">
                  <a16:creationId xmlns:a16="http://schemas.microsoft.com/office/drawing/2014/main" id="{85310038-FE49-BF49-9649-12C1F68C8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38" name="Rectangle 110">
              <a:extLst>
                <a:ext uri="{FF2B5EF4-FFF2-40B4-BE49-F238E27FC236}">
                  <a16:creationId xmlns:a16="http://schemas.microsoft.com/office/drawing/2014/main" id="{8E7C0BB3-27F6-9B45-8B46-50DB57A64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39" name="Rectangle 111">
              <a:extLst>
                <a:ext uri="{FF2B5EF4-FFF2-40B4-BE49-F238E27FC236}">
                  <a16:creationId xmlns:a16="http://schemas.microsoft.com/office/drawing/2014/main" id="{40BF46C2-9FDE-B548-9D70-812E72CD9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40" name="Rectangle 112">
              <a:extLst>
                <a:ext uri="{FF2B5EF4-FFF2-40B4-BE49-F238E27FC236}">
                  <a16:creationId xmlns:a16="http://schemas.microsoft.com/office/drawing/2014/main" id="{6549CC51-7DC6-6C4E-8BD7-D98389D1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1" name="Rectangle 113">
              <a:extLst>
                <a:ext uri="{FF2B5EF4-FFF2-40B4-BE49-F238E27FC236}">
                  <a16:creationId xmlns:a16="http://schemas.microsoft.com/office/drawing/2014/main" id="{9DAC39D8-0ECD-9F45-B1F5-CC01404D4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8442" name="Rectangle 114">
              <a:extLst>
                <a:ext uri="{FF2B5EF4-FFF2-40B4-BE49-F238E27FC236}">
                  <a16:creationId xmlns:a16="http://schemas.microsoft.com/office/drawing/2014/main" id="{CB762258-5AF8-0B4F-8432-8ECA8D01E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3" name="Rectangle 115">
              <a:extLst>
                <a:ext uri="{FF2B5EF4-FFF2-40B4-BE49-F238E27FC236}">
                  <a16:creationId xmlns:a16="http://schemas.microsoft.com/office/drawing/2014/main" id="{11FFB2C6-6A6C-8541-9F6F-70179F20B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4" name="Rectangle 116">
              <a:extLst>
                <a:ext uri="{FF2B5EF4-FFF2-40B4-BE49-F238E27FC236}">
                  <a16:creationId xmlns:a16="http://schemas.microsoft.com/office/drawing/2014/main" id="{B7337CC9-A9DF-BB4B-AAC3-D8F9E58C2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8445" name="Rectangle 117">
              <a:extLst>
                <a:ext uri="{FF2B5EF4-FFF2-40B4-BE49-F238E27FC236}">
                  <a16:creationId xmlns:a16="http://schemas.microsoft.com/office/drawing/2014/main" id="{6A3405E2-3655-9E4D-A07A-06EDD8FD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6" name="Rectangle 118">
              <a:extLst>
                <a:ext uri="{FF2B5EF4-FFF2-40B4-BE49-F238E27FC236}">
                  <a16:creationId xmlns:a16="http://schemas.microsoft.com/office/drawing/2014/main" id="{0907C706-7B58-A849-A140-AA8E41127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8447" name="Rectangle 119">
              <a:extLst>
                <a:ext uri="{FF2B5EF4-FFF2-40B4-BE49-F238E27FC236}">
                  <a16:creationId xmlns:a16="http://schemas.microsoft.com/office/drawing/2014/main" id="{1436EF16-3381-C249-81E1-321ED84B0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48" name="Rectangle 120">
              <a:extLst>
                <a:ext uri="{FF2B5EF4-FFF2-40B4-BE49-F238E27FC236}">
                  <a16:creationId xmlns:a16="http://schemas.microsoft.com/office/drawing/2014/main" id="{C94E4CEE-4C90-7C43-B124-2717AF079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49" name="Rectangle 121">
              <a:extLst>
                <a:ext uri="{FF2B5EF4-FFF2-40B4-BE49-F238E27FC236}">
                  <a16:creationId xmlns:a16="http://schemas.microsoft.com/office/drawing/2014/main" id="{CF30C25D-9998-E04B-AA04-C5E0FCE6B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8450" name="Rectangle 122">
              <a:extLst>
                <a:ext uri="{FF2B5EF4-FFF2-40B4-BE49-F238E27FC236}">
                  <a16:creationId xmlns:a16="http://schemas.microsoft.com/office/drawing/2014/main" id="{A16E8C5B-8DEE-F44C-BA1A-770D1288A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1" name="Rectangle 123">
              <a:extLst>
                <a:ext uri="{FF2B5EF4-FFF2-40B4-BE49-F238E27FC236}">
                  <a16:creationId xmlns:a16="http://schemas.microsoft.com/office/drawing/2014/main" id="{243B2E03-92B2-514F-ABA2-316826745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2" name="Rectangle 124">
              <a:extLst>
                <a:ext uri="{FF2B5EF4-FFF2-40B4-BE49-F238E27FC236}">
                  <a16:creationId xmlns:a16="http://schemas.microsoft.com/office/drawing/2014/main" id="{EE21DC31-4EC1-D74F-9FEF-CC45235B1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8453" name="Rectangle 125">
              <a:extLst>
                <a:ext uri="{FF2B5EF4-FFF2-40B4-BE49-F238E27FC236}">
                  <a16:creationId xmlns:a16="http://schemas.microsoft.com/office/drawing/2014/main" id="{1466EB48-34F9-7D41-8F0F-3026908D4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4" name="Rectangle 126">
              <a:extLst>
                <a:ext uri="{FF2B5EF4-FFF2-40B4-BE49-F238E27FC236}">
                  <a16:creationId xmlns:a16="http://schemas.microsoft.com/office/drawing/2014/main" id="{035EBF81-7670-614C-A40B-E6B402A3E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8455" name="Rectangle 127">
              <a:extLst>
                <a:ext uri="{FF2B5EF4-FFF2-40B4-BE49-F238E27FC236}">
                  <a16:creationId xmlns:a16="http://schemas.microsoft.com/office/drawing/2014/main" id="{4385A978-0709-3B4E-BB94-A77847EC5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56" name="Rectangle 128">
              <a:extLst>
                <a:ext uri="{FF2B5EF4-FFF2-40B4-BE49-F238E27FC236}">
                  <a16:creationId xmlns:a16="http://schemas.microsoft.com/office/drawing/2014/main" id="{A53C8D8F-492E-F349-9EF3-DDD98B0A1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7" name="Rectangle 129">
              <a:extLst>
                <a:ext uri="{FF2B5EF4-FFF2-40B4-BE49-F238E27FC236}">
                  <a16:creationId xmlns:a16="http://schemas.microsoft.com/office/drawing/2014/main" id="{1395AB73-7C18-2F41-B42C-E44E89B72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8458" name="Rectangle 130">
              <a:extLst>
                <a:ext uri="{FF2B5EF4-FFF2-40B4-BE49-F238E27FC236}">
                  <a16:creationId xmlns:a16="http://schemas.microsoft.com/office/drawing/2014/main" id="{94836DE5-E94F-8E46-B58D-B062650C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59" name="Rectangle 131">
              <a:extLst>
                <a:ext uri="{FF2B5EF4-FFF2-40B4-BE49-F238E27FC236}">
                  <a16:creationId xmlns:a16="http://schemas.microsoft.com/office/drawing/2014/main" id="{CEBA1AB3-74F0-4D4A-BF6B-3F1D8428D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0" name="Rectangle 132">
              <a:extLst>
                <a:ext uri="{FF2B5EF4-FFF2-40B4-BE49-F238E27FC236}">
                  <a16:creationId xmlns:a16="http://schemas.microsoft.com/office/drawing/2014/main" id="{161A746B-862B-0F4A-98CE-F2726D2FC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8461" name="Rectangle 133">
              <a:extLst>
                <a:ext uri="{FF2B5EF4-FFF2-40B4-BE49-F238E27FC236}">
                  <a16:creationId xmlns:a16="http://schemas.microsoft.com/office/drawing/2014/main" id="{6843C218-FC17-2045-92FE-221773D11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2" name="Rectangle 134">
              <a:extLst>
                <a:ext uri="{FF2B5EF4-FFF2-40B4-BE49-F238E27FC236}">
                  <a16:creationId xmlns:a16="http://schemas.microsoft.com/office/drawing/2014/main" id="{7442E2C6-31E5-0147-84F8-F8F6D9D98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8463" name="Rectangle 135">
              <a:extLst>
                <a:ext uri="{FF2B5EF4-FFF2-40B4-BE49-F238E27FC236}">
                  <a16:creationId xmlns:a16="http://schemas.microsoft.com/office/drawing/2014/main" id="{D430D035-6CB5-3146-83A3-4E803A435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8464" name="Rectangle 136">
              <a:extLst>
                <a:ext uri="{FF2B5EF4-FFF2-40B4-BE49-F238E27FC236}">
                  <a16:creationId xmlns:a16="http://schemas.microsoft.com/office/drawing/2014/main" id="{DD2AB1EE-CAFB-4843-9672-99F4DACE3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5" name="Rectangle 137">
              <a:extLst>
                <a:ext uri="{FF2B5EF4-FFF2-40B4-BE49-F238E27FC236}">
                  <a16:creationId xmlns:a16="http://schemas.microsoft.com/office/drawing/2014/main" id="{B3EBB3FF-F8FC-3240-9012-F4391F787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8466" name="Rectangle 138">
              <a:extLst>
                <a:ext uri="{FF2B5EF4-FFF2-40B4-BE49-F238E27FC236}">
                  <a16:creationId xmlns:a16="http://schemas.microsoft.com/office/drawing/2014/main" id="{91656C80-78B1-7648-85DF-9FAF17B9C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7" name="Rectangle 139">
              <a:extLst>
                <a:ext uri="{FF2B5EF4-FFF2-40B4-BE49-F238E27FC236}">
                  <a16:creationId xmlns:a16="http://schemas.microsoft.com/office/drawing/2014/main" id="{09567628-D4A6-F349-A06E-24057D21D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8468" name="Rectangle 140">
              <a:extLst>
                <a:ext uri="{FF2B5EF4-FFF2-40B4-BE49-F238E27FC236}">
                  <a16:creationId xmlns:a16="http://schemas.microsoft.com/office/drawing/2014/main" id="{D6E42B4D-4C14-064B-A1E6-612F918D9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8371" name="Group 6">
            <a:extLst>
              <a:ext uri="{FF2B5EF4-FFF2-40B4-BE49-F238E27FC236}">
                <a16:creationId xmlns:a16="http://schemas.microsoft.com/office/drawing/2014/main" id="{46756952-B777-DC46-9AEA-4D30C0794799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58374" name="Freeform 11">
              <a:extLst>
                <a:ext uri="{FF2B5EF4-FFF2-40B4-BE49-F238E27FC236}">
                  <a16:creationId xmlns:a16="http://schemas.microsoft.com/office/drawing/2014/main" id="{FA376A36-4318-B244-9DA4-9E029583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Freeform 19">
              <a:extLst>
                <a:ext uri="{FF2B5EF4-FFF2-40B4-BE49-F238E27FC236}">
                  <a16:creationId xmlns:a16="http://schemas.microsoft.com/office/drawing/2014/main" id="{5E4A6CFA-70BF-2E44-928A-088BF098E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6" name="Freeform 26">
              <a:extLst>
                <a:ext uri="{FF2B5EF4-FFF2-40B4-BE49-F238E27FC236}">
                  <a16:creationId xmlns:a16="http://schemas.microsoft.com/office/drawing/2014/main" id="{9C0CAA4F-818D-F14B-87DF-4519B4380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7" name="Freeform 29">
              <a:extLst>
                <a:ext uri="{FF2B5EF4-FFF2-40B4-BE49-F238E27FC236}">
                  <a16:creationId xmlns:a16="http://schemas.microsoft.com/office/drawing/2014/main" id="{E0A9B3DC-537B-834F-B541-24AEF0228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8" name="Freeform 33">
              <a:extLst>
                <a:ext uri="{FF2B5EF4-FFF2-40B4-BE49-F238E27FC236}">
                  <a16:creationId xmlns:a16="http://schemas.microsoft.com/office/drawing/2014/main" id="{A2A0C071-C886-F94B-B966-6035D3D84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79" name="Freeform 37">
              <a:extLst>
                <a:ext uri="{FF2B5EF4-FFF2-40B4-BE49-F238E27FC236}">
                  <a16:creationId xmlns:a16="http://schemas.microsoft.com/office/drawing/2014/main" id="{6BFFE028-D9B3-B840-B763-C6E6C5376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Freeform 38">
              <a:extLst>
                <a:ext uri="{FF2B5EF4-FFF2-40B4-BE49-F238E27FC236}">
                  <a16:creationId xmlns:a16="http://schemas.microsoft.com/office/drawing/2014/main" id="{9DB7E4C8-7393-6D4A-8398-B777EC398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Freeform 39">
              <a:extLst>
                <a:ext uri="{FF2B5EF4-FFF2-40B4-BE49-F238E27FC236}">
                  <a16:creationId xmlns:a16="http://schemas.microsoft.com/office/drawing/2014/main" id="{363E6C46-1864-FC4A-B308-C47FB3B0F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Line 40">
              <a:extLst>
                <a:ext uri="{FF2B5EF4-FFF2-40B4-BE49-F238E27FC236}">
                  <a16:creationId xmlns:a16="http://schemas.microsoft.com/office/drawing/2014/main" id="{BC580CF5-3BC2-3A40-A3CD-0C5B4B800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3" name="Freeform 41">
              <a:extLst>
                <a:ext uri="{FF2B5EF4-FFF2-40B4-BE49-F238E27FC236}">
                  <a16:creationId xmlns:a16="http://schemas.microsoft.com/office/drawing/2014/main" id="{C8DB8E02-95B9-5C49-AEDE-F79EE619A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4" name="Line 42">
              <a:extLst>
                <a:ext uri="{FF2B5EF4-FFF2-40B4-BE49-F238E27FC236}">
                  <a16:creationId xmlns:a16="http://schemas.microsoft.com/office/drawing/2014/main" id="{765344D8-47AA-A54C-8962-F303D5C001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5" name="Rectangle 48">
              <a:extLst>
                <a:ext uri="{FF2B5EF4-FFF2-40B4-BE49-F238E27FC236}">
                  <a16:creationId xmlns:a16="http://schemas.microsoft.com/office/drawing/2014/main" id="{D91E92EC-1235-E84B-BD69-E91F05D66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8386" name="Freeform 50">
              <a:extLst>
                <a:ext uri="{FF2B5EF4-FFF2-40B4-BE49-F238E27FC236}">
                  <a16:creationId xmlns:a16="http://schemas.microsoft.com/office/drawing/2014/main" id="{8459F8CA-869F-5E4B-A012-0231FB302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87" name="Line 51">
              <a:extLst>
                <a:ext uri="{FF2B5EF4-FFF2-40B4-BE49-F238E27FC236}">
                  <a16:creationId xmlns:a16="http://schemas.microsoft.com/office/drawing/2014/main" id="{3221E5B6-7E55-E340-BD40-79342FB12B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8" name="Rectangle 69">
              <a:extLst>
                <a:ext uri="{FF2B5EF4-FFF2-40B4-BE49-F238E27FC236}">
                  <a16:creationId xmlns:a16="http://schemas.microsoft.com/office/drawing/2014/main" id="{6DEE11C8-6038-EC45-9EE6-2D7745F1D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8389" name="Freeform 46">
              <a:extLst>
                <a:ext uri="{FF2B5EF4-FFF2-40B4-BE49-F238E27FC236}">
                  <a16:creationId xmlns:a16="http://schemas.microsoft.com/office/drawing/2014/main" id="{0B53289A-E388-7449-9B62-BDF68458F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0" name="Rectangle 45">
              <a:extLst>
                <a:ext uri="{FF2B5EF4-FFF2-40B4-BE49-F238E27FC236}">
                  <a16:creationId xmlns:a16="http://schemas.microsoft.com/office/drawing/2014/main" id="{4953A172-0626-5140-8510-92306D87E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58391" name="Group 1">
              <a:extLst>
                <a:ext uri="{FF2B5EF4-FFF2-40B4-BE49-F238E27FC236}">
                  <a16:creationId xmlns:a16="http://schemas.microsoft.com/office/drawing/2014/main" id="{EDD27275-D644-A04C-AA4B-19FFCB9232A0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58411" name="Freeform 9">
                <a:extLst>
                  <a:ext uri="{FF2B5EF4-FFF2-40B4-BE49-F238E27FC236}">
                    <a16:creationId xmlns:a16="http://schemas.microsoft.com/office/drawing/2014/main" id="{9FCBB4DF-2571-4F43-A68B-8FB446A9F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12" name="Arc 87">
                <a:extLst>
                  <a:ext uri="{FF2B5EF4-FFF2-40B4-BE49-F238E27FC236}">
                    <a16:creationId xmlns:a16="http://schemas.microsoft.com/office/drawing/2014/main" id="{39F60A05-7C51-2E4D-9334-58D13BDA3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413" name="Arc 88">
                <a:extLst>
                  <a:ext uri="{FF2B5EF4-FFF2-40B4-BE49-F238E27FC236}">
                    <a16:creationId xmlns:a16="http://schemas.microsoft.com/office/drawing/2014/main" id="{138A52D3-4E76-4B4D-B96B-4CA0FA270EF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8392" name="Rectangle 48">
              <a:extLst>
                <a:ext uri="{FF2B5EF4-FFF2-40B4-BE49-F238E27FC236}">
                  <a16:creationId xmlns:a16="http://schemas.microsoft.com/office/drawing/2014/main" id="{D80E639B-D0D8-D34A-95DB-F78E0C661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8393" name="Rectangle 48">
              <a:extLst>
                <a:ext uri="{FF2B5EF4-FFF2-40B4-BE49-F238E27FC236}">
                  <a16:creationId xmlns:a16="http://schemas.microsoft.com/office/drawing/2014/main" id="{4757DE89-76FB-134A-81DA-2303D74DE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8394" name="Rectangle 48">
              <a:extLst>
                <a:ext uri="{FF2B5EF4-FFF2-40B4-BE49-F238E27FC236}">
                  <a16:creationId xmlns:a16="http://schemas.microsoft.com/office/drawing/2014/main" id="{D8E1C6BC-E6A2-904C-BD21-2CFC8E928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58395" name="Group 3">
              <a:extLst>
                <a:ext uri="{FF2B5EF4-FFF2-40B4-BE49-F238E27FC236}">
                  <a16:creationId xmlns:a16="http://schemas.microsoft.com/office/drawing/2014/main" id="{AA8B5D7A-4FE2-174C-A38E-154B4AB997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58408" name="Freeform 4">
                <a:extLst>
                  <a:ext uri="{FF2B5EF4-FFF2-40B4-BE49-F238E27FC236}">
                    <a16:creationId xmlns:a16="http://schemas.microsoft.com/office/drawing/2014/main" id="{8ABB9E40-8FC8-044F-A369-B60EC79A8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9" name="Arc 85">
                <a:extLst>
                  <a:ext uri="{FF2B5EF4-FFF2-40B4-BE49-F238E27FC236}">
                    <a16:creationId xmlns:a16="http://schemas.microsoft.com/office/drawing/2014/main" id="{6774F276-7364-BD4F-9F37-D2EA5BD8916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410" name="Arc 86">
                <a:extLst>
                  <a:ext uri="{FF2B5EF4-FFF2-40B4-BE49-F238E27FC236}">
                    <a16:creationId xmlns:a16="http://schemas.microsoft.com/office/drawing/2014/main" id="{EB4BA8F6-6809-A841-88C3-FD3648A5371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8396" name="Group 5">
              <a:extLst>
                <a:ext uri="{FF2B5EF4-FFF2-40B4-BE49-F238E27FC236}">
                  <a16:creationId xmlns:a16="http://schemas.microsoft.com/office/drawing/2014/main" id="{6059958E-9CA9-F742-AB96-9D0845B818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58405" name="Arc 87">
                <a:extLst>
                  <a:ext uri="{FF2B5EF4-FFF2-40B4-BE49-F238E27FC236}">
                    <a16:creationId xmlns:a16="http://schemas.microsoft.com/office/drawing/2014/main" id="{00E06447-980C-2141-B3F4-3CE40561E6A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406" name="Arc 88">
                <a:extLst>
                  <a:ext uri="{FF2B5EF4-FFF2-40B4-BE49-F238E27FC236}">
                    <a16:creationId xmlns:a16="http://schemas.microsoft.com/office/drawing/2014/main" id="{3FA53ADA-7CA4-B849-88BA-C428B7AE6A89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8407" name="Freeform 4">
                <a:extLst>
                  <a:ext uri="{FF2B5EF4-FFF2-40B4-BE49-F238E27FC236}">
                    <a16:creationId xmlns:a16="http://schemas.microsoft.com/office/drawing/2014/main" id="{A9925DA5-D1F9-C44A-92EF-8C5F0106B519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397" name="Freeform 16">
              <a:extLst>
                <a:ext uri="{FF2B5EF4-FFF2-40B4-BE49-F238E27FC236}">
                  <a16:creationId xmlns:a16="http://schemas.microsoft.com/office/drawing/2014/main" id="{BB18E406-6428-EE47-A74C-855CAEB9E8B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8" name="Rectangle 69">
              <a:extLst>
                <a:ext uri="{FF2B5EF4-FFF2-40B4-BE49-F238E27FC236}">
                  <a16:creationId xmlns:a16="http://schemas.microsoft.com/office/drawing/2014/main" id="{71FC8FEB-2691-FF49-86BA-117D5C6B7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8399" name="Rectangle 69">
              <a:extLst>
                <a:ext uri="{FF2B5EF4-FFF2-40B4-BE49-F238E27FC236}">
                  <a16:creationId xmlns:a16="http://schemas.microsoft.com/office/drawing/2014/main" id="{01203614-45C2-2F48-A5BD-17DBF9D6B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8400" name="Rectangle 69">
              <a:extLst>
                <a:ext uri="{FF2B5EF4-FFF2-40B4-BE49-F238E27FC236}">
                  <a16:creationId xmlns:a16="http://schemas.microsoft.com/office/drawing/2014/main" id="{5C7825AF-047E-7549-9A83-C4962C701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8401" name="Rectangle 69">
              <a:extLst>
                <a:ext uri="{FF2B5EF4-FFF2-40B4-BE49-F238E27FC236}">
                  <a16:creationId xmlns:a16="http://schemas.microsoft.com/office/drawing/2014/main" id="{536B6220-21BB-7D4D-B7FD-DEBC5C56C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8402" name="Rectangle 69">
              <a:extLst>
                <a:ext uri="{FF2B5EF4-FFF2-40B4-BE49-F238E27FC236}">
                  <a16:creationId xmlns:a16="http://schemas.microsoft.com/office/drawing/2014/main" id="{1C6C2268-55EF-4E46-9004-504F5B4DC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8403" name="Rectangle 69">
              <a:extLst>
                <a:ext uri="{FF2B5EF4-FFF2-40B4-BE49-F238E27FC236}">
                  <a16:creationId xmlns:a16="http://schemas.microsoft.com/office/drawing/2014/main" id="{B5187431-04E9-3F4C-9B86-F27B6FB05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8404" name="Rectangle 69">
              <a:extLst>
                <a:ext uri="{FF2B5EF4-FFF2-40B4-BE49-F238E27FC236}">
                  <a16:creationId xmlns:a16="http://schemas.microsoft.com/office/drawing/2014/main" id="{1396EA4A-6AD9-8F43-8E2D-B5182AC3F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58372" name="Rectangle 87">
            <a:extLst>
              <a:ext uri="{FF2B5EF4-FFF2-40B4-BE49-F238E27FC236}">
                <a16:creationId xmlns:a16="http://schemas.microsoft.com/office/drawing/2014/main" id="{D0733BEA-A3B9-894D-87FA-690FC230F5A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58373" name="Rectangle 87">
            <a:extLst>
              <a:ext uri="{FF2B5EF4-FFF2-40B4-BE49-F238E27FC236}">
                <a16:creationId xmlns:a16="http://schemas.microsoft.com/office/drawing/2014/main" id="{3FC9458B-AFE9-624B-8F18-80A1A989134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F2678C21-99D6-D24F-81B2-480EA6859AC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2701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Almost done. What does this FSM do? </a:t>
            </a:r>
          </a:p>
        </p:txBody>
      </p:sp>
      <p:grpSp>
        <p:nvGrpSpPr>
          <p:cNvPr id="59394" name="Group 93">
            <a:extLst>
              <a:ext uri="{FF2B5EF4-FFF2-40B4-BE49-F238E27FC236}">
                <a16:creationId xmlns:a16="http://schemas.microsoft.com/office/drawing/2014/main" id="{C3AB78CC-2A93-F64A-9FF4-DE473E5B6444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59438" name="Rectangle 85">
              <a:extLst>
                <a:ext uri="{FF2B5EF4-FFF2-40B4-BE49-F238E27FC236}">
                  <a16:creationId xmlns:a16="http://schemas.microsoft.com/office/drawing/2014/main" id="{D1710D91-86FF-C84A-9B77-007CAFEA0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39" name="Rectangle 86">
              <a:extLst>
                <a:ext uri="{FF2B5EF4-FFF2-40B4-BE49-F238E27FC236}">
                  <a16:creationId xmlns:a16="http://schemas.microsoft.com/office/drawing/2014/main" id="{B844A170-0737-5840-8B1D-F15C3FD0F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0" name="Rectangle 88">
              <a:extLst>
                <a:ext uri="{FF2B5EF4-FFF2-40B4-BE49-F238E27FC236}">
                  <a16:creationId xmlns:a16="http://schemas.microsoft.com/office/drawing/2014/main" id="{809CA0DD-F3D9-544B-ABB6-2AEF92708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1" name="Rectangle 89">
              <a:extLst>
                <a:ext uri="{FF2B5EF4-FFF2-40B4-BE49-F238E27FC236}">
                  <a16:creationId xmlns:a16="http://schemas.microsoft.com/office/drawing/2014/main" id="{F3D343F8-E135-B44C-BAB9-C51E9E7CC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59442" name="Rectangle 90">
              <a:extLst>
                <a:ext uri="{FF2B5EF4-FFF2-40B4-BE49-F238E27FC236}">
                  <a16:creationId xmlns:a16="http://schemas.microsoft.com/office/drawing/2014/main" id="{13F222A1-6A87-1749-9B05-EF9F0E096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3" name="Rectangle 91">
              <a:extLst>
                <a:ext uri="{FF2B5EF4-FFF2-40B4-BE49-F238E27FC236}">
                  <a16:creationId xmlns:a16="http://schemas.microsoft.com/office/drawing/2014/main" id="{FA4376B1-00F1-F549-9B4B-752292F32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59444" name="Rectangle 92">
              <a:extLst>
                <a:ext uri="{FF2B5EF4-FFF2-40B4-BE49-F238E27FC236}">
                  <a16:creationId xmlns:a16="http://schemas.microsoft.com/office/drawing/2014/main" id="{F3754FF3-A6E1-FD42-8C1B-11843D4A1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5" name="Rectangle 93">
              <a:extLst>
                <a:ext uri="{FF2B5EF4-FFF2-40B4-BE49-F238E27FC236}">
                  <a16:creationId xmlns:a16="http://schemas.microsoft.com/office/drawing/2014/main" id="{D6634842-879F-B24B-85A9-C0B270191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6" name="Rectangle 94">
              <a:extLst>
                <a:ext uri="{FF2B5EF4-FFF2-40B4-BE49-F238E27FC236}">
                  <a16:creationId xmlns:a16="http://schemas.microsoft.com/office/drawing/2014/main" id="{DA0A6E68-30CD-0C4D-81F0-D0DFFA14F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7" name="Rectangle 95">
              <a:extLst>
                <a:ext uri="{FF2B5EF4-FFF2-40B4-BE49-F238E27FC236}">
                  <a16:creationId xmlns:a16="http://schemas.microsoft.com/office/drawing/2014/main" id="{A78E190F-7A1D-1140-9227-C92879A99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59448" name="Rectangle 96">
              <a:extLst>
                <a:ext uri="{FF2B5EF4-FFF2-40B4-BE49-F238E27FC236}">
                  <a16:creationId xmlns:a16="http://schemas.microsoft.com/office/drawing/2014/main" id="{A1720381-9F43-0447-9970-E6F447C5D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49" name="Rectangle 97">
              <a:extLst>
                <a:ext uri="{FF2B5EF4-FFF2-40B4-BE49-F238E27FC236}">
                  <a16:creationId xmlns:a16="http://schemas.microsoft.com/office/drawing/2014/main" id="{E3EB2581-85DF-4E40-8DA7-16DBA66E2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59450" name="Rectangle 98">
              <a:extLst>
                <a:ext uri="{FF2B5EF4-FFF2-40B4-BE49-F238E27FC236}">
                  <a16:creationId xmlns:a16="http://schemas.microsoft.com/office/drawing/2014/main" id="{AFC2E31E-C988-9A46-B8B0-1D6A8EDBE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9451" name="Rectangle 99">
              <a:extLst>
                <a:ext uri="{FF2B5EF4-FFF2-40B4-BE49-F238E27FC236}">
                  <a16:creationId xmlns:a16="http://schemas.microsoft.com/office/drawing/2014/main" id="{678AC4B7-F0B6-0D4F-9A70-9692C580B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9452" name="Rectangle 100">
              <a:extLst>
                <a:ext uri="{FF2B5EF4-FFF2-40B4-BE49-F238E27FC236}">
                  <a16:creationId xmlns:a16="http://schemas.microsoft.com/office/drawing/2014/main" id="{9C7E2CCE-9C37-5642-873E-ABEE56941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9453" name="Rectangle 101">
              <a:extLst>
                <a:ext uri="{FF2B5EF4-FFF2-40B4-BE49-F238E27FC236}">
                  <a16:creationId xmlns:a16="http://schemas.microsoft.com/office/drawing/2014/main" id="{3A996DA9-B742-6A42-9D29-B4A672C82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59454" name="Rectangle 102">
              <a:extLst>
                <a:ext uri="{FF2B5EF4-FFF2-40B4-BE49-F238E27FC236}">
                  <a16:creationId xmlns:a16="http://schemas.microsoft.com/office/drawing/2014/main" id="{C7AFA4FC-8672-C24C-84D7-3148D8C70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59455" name="Rectangle 103">
              <a:extLst>
                <a:ext uri="{FF2B5EF4-FFF2-40B4-BE49-F238E27FC236}">
                  <a16:creationId xmlns:a16="http://schemas.microsoft.com/office/drawing/2014/main" id="{E08CF77C-BD83-C649-BA66-DAAD9ED8C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56" name="Rectangle 104">
              <a:extLst>
                <a:ext uri="{FF2B5EF4-FFF2-40B4-BE49-F238E27FC236}">
                  <a16:creationId xmlns:a16="http://schemas.microsoft.com/office/drawing/2014/main" id="{58497412-4B06-5049-966A-1857C469B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59457" name="Rectangle 105">
              <a:extLst>
                <a:ext uri="{FF2B5EF4-FFF2-40B4-BE49-F238E27FC236}">
                  <a16:creationId xmlns:a16="http://schemas.microsoft.com/office/drawing/2014/main" id="{DEC44505-1041-1847-B0DB-92C9BB831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58" name="Rectangle 106">
              <a:extLst>
                <a:ext uri="{FF2B5EF4-FFF2-40B4-BE49-F238E27FC236}">
                  <a16:creationId xmlns:a16="http://schemas.microsoft.com/office/drawing/2014/main" id="{F842515C-12C2-3F40-BE9B-B93E174E6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59" name="Rectangle 107">
              <a:extLst>
                <a:ext uri="{FF2B5EF4-FFF2-40B4-BE49-F238E27FC236}">
                  <a16:creationId xmlns:a16="http://schemas.microsoft.com/office/drawing/2014/main" id="{0B4CD963-1D0D-1742-8C18-AA39C6180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0" name="Rectangle 108">
              <a:extLst>
                <a:ext uri="{FF2B5EF4-FFF2-40B4-BE49-F238E27FC236}">
                  <a16:creationId xmlns:a16="http://schemas.microsoft.com/office/drawing/2014/main" id="{777C7E7F-D80B-0D4C-9C08-9037F40E1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59461" name="Rectangle 109">
              <a:extLst>
                <a:ext uri="{FF2B5EF4-FFF2-40B4-BE49-F238E27FC236}">
                  <a16:creationId xmlns:a16="http://schemas.microsoft.com/office/drawing/2014/main" id="{D4A4975F-0D9B-6849-9D74-61317D363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2" name="Rectangle 110">
              <a:extLst>
                <a:ext uri="{FF2B5EF4-FFF2-40B4-BE49-F238E27FC236}">
                  <a16:creationId xmlns:a16="http://schemas.microsoft.com/office/drawing/2014/main" id="{EAE6728D-1346-BB4E-83B4-E27ACDDC4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63" name="Rectangle 111">
              <a:extLst>
                <a:ext uri="{FF2B5EF4-FFF2-40B4-BE49-F238E27FC236}">
                  <a16:creationId xmlns:a16="http://schemas.microsoft.com/office/drawing/2014/main" id="{BF1599ED-7E9C-6E45-A7CA-BDAB9A17B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64" name="Rectangle 112">
              <a:extLst>
                <a:ext uri="{FF2B5EF4-FFF2-40B4-BE49-F238E27FC236}">
                  <a16:creationId xmlns:a16="http://schemas.microsoft.com/office/drawing/2014/main" id="{D9E0A0EA-223C-E146-913F-C929A8E42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5" name="Rectangle 113">
              <a:extLst>
                <a:ext uri="{FF2B5EF4-FFF2-40B4-BE49-F238E27FC236}">
                  <a16:creationId xmlns:a16="http://schemas.microsoft.com/office/drawing/2014/main" id="{154FCC35-75A7-7344-8AAD-4B2EE3154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9466" name="Rectangle 114">
              <a:extLst>
                <a:ext uri="{FF2B5EF4-FFF2-40B4-BE49-F238E27FC236}">
                  <a16:creationId xmlns:a16="http://schemas.microsoft.com/office/drawing/2014/main" id="{9A68436A-836B-5744-BB1A-98189D545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7" name="Rectangle 115">
              <a:extLst>
                <a:ext uri="{FF2B5EF4-FFF2-40B4-BE49-F238E27FC236}">
                  <a16:creationId xmlns:a16="http://schemas.microsoft.com/office/drawing/2014/main" id="{934B6058-0F8E-C946-8576-9144499B3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68" name="Rectangle 116">
              <a:extLst>
                <a:ext uri="{FF2B5EF4-FFF2-40B4-BE49-F238E27FC236}">
                  <a16:creationId xmlns:a16="http://schemas.microsoft.com/office/drawing/2014/main" id="{A53398F3-DF56-3340-9CCE-A0FE54030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9469" name="Rectangle 117">
              <a:extLst>
                <a:ext uri="{FF2B5EF4-FFF2-40B4-BE49-F238E27FC236}">
                  <a16:creationId xmlns:a16="http://schemas.microsoft.com/office/drawing/2014/main" id="{DCF902E7-7C34-0545-893D-B4C3BF18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0" name="Rectangle 118">
              <a:extLst>
                <a:ext uri="{FF2B5EF4-FFF2-40B4-BE49-F238E27FC236}">
                  <a16:creationId xmlns:a16="http://schemas.microsoft.com/office/drawing/2014/main" id="{D036873D-EE45-9B4A-807A-F4FA82E60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59471" name="Rectangle 119">
              <a:extLst>
                <a:ext uri="{FF2B5EF4-FFF2-40B4-BE49-F238E27FC236}">
                  <a16:creationId xmlns:a16="http://schemas.microsoft.com/office/drawing/2014/main" id="{E1D0BEF4-0B04-9541-9838-5A12417D9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72" name="Rectangle 120">
              <a:extLst>
                <a:ext uri="{FF2B5EF4-FFF2-40B4-BE49-F238E27FC236}">
                  <a16:creationId xmlns:a16="http://schemas.microsoft.com/office/drawing/2014/main" id="{26236975-9EA1-6F40-8779-F7B7599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3" name="Rectangle 121">
              <a:extLst>
                <a:ext uri="{FF2B5EF4-FFF2-40B4-BE49-F238E27FC236}">
                  <a16:creationId xmlns:a16="http://schemas.microsoft.com/office/drawing/2014/main" id="{0C712F78-C178-1D46-8FEA-BCD4CE979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9474" name="Rectangle 122">
              <a:extLst>
                <a:ext uri="{FF2B5EF4-FFF2-40B4-BE49-F238E27FC236}">
                  <a16:creationId xmlns:a16="http://schemas.microsoft.com/office/drawing/2014/main" id="{1283015F-FDA9-4C43-B37B-5B53CE6AC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5" name="Rectangle 123">
              <a:extLst>
                <a:ext uri="{FF2B5EF4-FFF2-40B4-BE49-F238E27FC236}">
                  <a16:creationId xmlns:a16="http://schemas.microsoft.com/office/drawing/2014/main" id="{7E3CAAB2-5D6A-EE4E-9DAF-0356C1667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6" name="Rectangle 124">
              <a:extLst>
                <a:ext uri="{FF2B5EF4-FFF2-40B4-BE49-F238E27FC236}">
                  <a16:creationId xmlns:a16="http://schemas.microsoft.com/office/drawing/2014/main" id="{954FE546-8B0C-FF47-8367-BDBE55F6C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9477" name="Rectangle 125">
              <a:extLst>
                <a:ext uri="{FF2B5EF4-FFF2-40B4-BE49-F238E27FC236}">
                  <a16:creationId xmlns:a16="http://schemas.microsoft.com/office/drawing/2014/main" id="{F0E2CD7C-39F2-964F-A8E8-4A1F44352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78" name="Rectangle 126">
              <a:extLst>
                <a:ext uri="{FF2B5EF4-FFF2-40B4-BE49-F238E27FC236}">
                  <a16:creationId xmlns:a16="http://schemas.microsoft.com/office/drawing/2014/main" id="{A1B4C724-68F7-0342-B3E6-93769F0A2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59479" name="Rectangle 127">
              <a:extLst>
                <a:ext uri="{FF2B5EF4-FFF2-40B4-BE49-F238E27FC236}">
                  <a16:creationId xmlns:a16="http://schemas.microsoft.com/office/drawing/2014/main" id="{65D240A1-8A86-FA4F-8A07-43F847C55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80" name="Rectangle 128">
              <a:extLst>
                <a:ext uri="{FF2B5EF4-FFF2-40B4-BE49-F238E27FC236}">
                  <a16:creationId xmlns:a16="http://schemas.microsoft.com/office/drawing/2014/main" id="{73FDB5E7-E88D-A34E-A063-F27E39461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1" name="Rectangle 129">
              <a:extLst>
                <a:ext uri="{FF2B5EF4-FFF2-40B4-BE49-F238E27FC236}">
                  <a16:creationId xmlns:a16="http://schemas.microsoft.com/office/drawing/2014/main" id="{96E244B9-FF5C-0444-B230-5FE83E0A4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9482" name="Rectangle 130">
              <a:extLst>
                <a:ext uri="{FF2B5EF4-FFF2-40B4-BE49-F238E27FC236}">
                  <a16:creationId xmlns:a16="http://schemas.microsoft.com/office/drawing/2014/main" id="{44FB6FFC-F384-CE4F-B693-EC5C8EFB1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3" name="Rectangle 131">
              <a:extLst>
                <a:ext uri="{FF2B5EF4-FFF2-40B4-BE49-F238E27FC236}">
                  <a16:creationId xmlns:a16="http://schemas.microsoft.com/office/drawing/2014/main" id="{ECF16CC3-89B7-F14A-ADAB-FD6D8B02F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4" name="Rectangle 132">
              <a:extLst>
                <a:ext uri="{FF2B5EF4-FFF2-40B4-BE49-F238E27FC236}">
                  <a16:creationId xmlns:a16="http://schemas.microsoft.com/office/drawing/2014/main" id="{71D3E565-F561-B948-BCFA-6993ADCA5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59485" name="Rectangle 133">
              <a:extLst>
                <a:ext uri="{FF2B5EF4-FFF2-40B4-BE49-F238E27FC236}">
                  <a16:creationId xmlns:a16="http://schemas.microsoft.com/office/drawing/2014/main" id="{A64C59BB-682E-F342-B419-CEE539A3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6" name="Rectangle 134">
              <a:extLst>
                <a:ext uri="{FF2B5EF4-FFF2-40B4-BE49-F238E27FC236}">
                  <a16:creationId xmlns:a16="http://schemas.microsoft.com/office/drawing/2014/main" id="{AC76AE71-D628-8048-8D85-0053884A2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9487" name="Rectangle 135">
              <a:extLst>
                <a:ext uri="{FF2B5EF4-FFF2-40B4-BE49-F238E27FC236}">
                  <a16:creationId xmlns:a16="http://schemas.microsoft.com/office/drawing/2014/main" id="{9313C9B0-87FE-0A46-87E7-9C865FA70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59488" name="Rectangle 136">
              <a:extLst>
                <a:ext uri="{FF2B5EF4-FFF2-40B4-BE49-F238E27FC236}">
                  <a16:creationId xmlns:a16="http://schemas.microsoft.com/office/drawing/2014/main" id="{46914F31-DD9B-0B47-83F2-31706EC9C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89" name="Rectangle 137">
              <a:extLst>
                <a:ext uri="{FF2B5EF4-FFF2-40B4-BE49-F238E27FC236}">
                  <a16:creationId xmlns:a16="http://schemas.microsoft.com/office/drawing/2014/main" id="{C85E5A8F-6515-A745-B2BB-8E04889A1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59490" name="Rectangle 138">
              <a:extLst>
                <a:ext uri="{FF2B5EF4-FFF2-40B4-BE49-F238E27FC236}">
                  <a16:creationId xmlns:a16="http://schemas.microsoft.com/office/drawing/2014/main" id="{A84AED92-A1BA-A74B-A058-AB640A484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91" name="Rectangle 139">
              <a:extLst>
                <a:ext uri="{FF2B5EF4-FFF2-40B4-BE49-F238E27FC236}">
                  <a16:creationId xmlns:a16="http://schemas.microsoft.com/office/drawing/2014/main" id="{27B4408F-5EF9-254F-9432-161B6FF39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59492" name="Rectangle 140">
              <a:extLst>
                <a:ext uri="{FF2B5EF4-FFF2-40B4-BE49-F238E27FC236}">
                  <a16:creationId xmlns:a16="http://schemas.microsoft.com/office/drawing/2014/main" id="{71938603-8755-0D45-BE80-780E40453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grpSp>
        <p:nvGrpSpPr>
          <p:cNvPr id="59395" name="Group 6">
            <a:extLst>
              <a:ext uri="{FF2B5EF4-FFF2-40B4-BE49-F238E27FC236}">
                <a16:creationId xmlns:a16="http://schemas.microsoft.com/office/drawing/2014/main" id="{CF91BFFA-B92F-9241-A7B3-3400F2B08AD4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59398" name="Freeform 11">
              <a:extLst>
                <a:ext uri="{FF2B5EF4-FFF2-40B4-BE49-F238E27FC236}">
                  <a16:creationId xmlns:a16="http://schemas.microsoft.com/office/drawing/2014/main" id="{C6B68342-EAAF-7F49-A095-9D76E9974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399" name="Freeform 19">
              <a:extLst>
                <a:ext uri="{FF2B5EF4-FFF2-40B4-BE49-F238E27FC236}">
                  <a16:creationId xmlns:a16="http://schemas.microsoft.com/office/drawing/2014/main" id="{213EFB93-7BD8-C342-941F-A24F19A6F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0" name="Freeform 26">
              <a:extLst>
                <a:ext uri="{FF2B5EF4-FFF2-40B4-BE49-F238E27FC236}">
                  <a16:creationId xmlns:a16="http://schemas.microsoft.com/office/drawing/2014/main" id="{947D569F-884C-DA4C-B9A1-2C542343F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1" name="Freeform 29">
              <a:extLst>
                <a:ext uri="{FF2B5EF4-FFF2-40B4-BE49-F238E27FC236}">
                  <a16:creationId xmlns:a16="http://schemas.microsoft.com/office/drawing/2014/main" id="{0219BBD9-C17C-3F43-975F-A7BC36259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2" name="Freeform 33">
              <a:extLst>
                <a:ext uri="{FF2B5EF4-FFF2-40B4-BE49-F238E27FC236}">
                  <a16:creationId xmlns:a16="http://schemas.microsoft.com/office/drawing/2014/main" id="{8812F0FA-CC47-7E4A-A2A1-C5BA302DD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3" name="Freeform 37">
              <a:extLst>
                <a:ext uri="{FF2B5EF4-FFF2-40B4-BE49-F238E27FC236}">
                  <a16:creationId xmlns:a16="http://schemas.microsoft.com/office/drawing/2014/main" id="{F5ED4C35-6122-9540-9B67-F018DB15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4" name="Freeform 38">
              <a:extLst>
                <a:ext uri="{FF2B5EF4-FFF2-40B4-BE49-F238E27FC236}">
                  <a16:creationId xmlns:a16="http://schemas.microsoft.com/office/drawing/2014/main" id="{6EAF66BF-1839-5B43-9309-156B31A4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5" name="Freeform 39">
              <a:extLst>
                <a:ext uri="{FF2B5EF4-FFF2-40B4-BE49-F238E27FC236}">
                  <a16:creationId xmlns:a16="http://schemas.microsoft.com/office/drawing/2014/main" id="{430A3236-33B5-A446-8777-4CA100EE4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6" name="Line 40">
              <a:extLst>
                <a:ext uri="{FF2B5EF4-FFF2-40B4-BE49-F238E27FC236}">
                  <a16:creationId xmlns:a16="http://schemas.microsoft.com/office/drawing/2014/main" id="{F893058B-746F-594D-890F-9D240CB52C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41">
              <a:extLst>
                <a:ext uri="{FF2B5EF4-FFF2-40B4-BE49-F238E27FC236}">
                  <a16:creationId xmlns:a16="http://schemas.microsoft.com/office/drawing/2014/main" id="{E8B34F96-261D-2F43-A9E5-0C3B394B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Line 42">
              <a:extLst>
                <a:ext uri="{FF2B5EF4-FFF2-40B4-BE49-F238E27FC236}">
                  <a16:creationId xmlns:a16="http://schemas.microsoft.com/office/drawing/2014/main" id="{427CC572-DA36-664D-AC20-3F6A229E23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Rectangle 48">
              <a:extLst>
                <a:ext uri="{FF2B5EF4-FFF2-40B4-BE49-F238E27FC236}">
                  <a16:creationId xmlns:a16="http://schemas.microsoft.com/office/drawing/2014/main" id="{19C098C5-2B23-FE46-8593-3B1855AFD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59410" name="Freeform 50">
              <a:extLst>
                <a:ext uri="{FF2B5EF4-FFF2-40B4-BE49-F238E27FC236}">
                  <a16:creationId xmlns:a16="http://schemas.microsoft.com/office/drawing/2014/main" id="{19DD502F-098E-084B-B5D5-2611ACD7E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Line 51">
              <a:extLst>
                <a:ext uri="{FF2B5EF4-FFF2-40B4-BE49-F238E27FC236}">
                  <a16:creationId xmlns:a16="http://schemas.microsoft.com/office/drawing/2014/main" id="{626146D5-7135-2A4C-A923-219479101E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Rectangle 69">
              <a:extLst>
                <a:ext uri="{FF2B5EF4-FFF2-40B4-BE49-F238E27FC236}">
                  <a16:creationId xmlns:a16="http://schemas.microsoft.com/office/drawing/2014/main" id="{35746F63-EA91-A14C-81AC-F654F057D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9413" name="Freeform 46">
              <a:extLst>
                <a:ext uri="{FF2B5EF4-FFF2-40B4-BE49-F238E27FC236}">
                  <a16:creationId xmlns:a16="http://schemas.microsoft.com/office/drawing/2014/main" id="{AB88BE17-373B-C743-8EAC-460C8E0FC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Rectangle 45">
              <a:extLst>
                <a:ext uri="{FF2B5EF4-FFF2-40B4-BE49-F238E27FC236}">
                  <a16:creationId xmlns:a16="http://schemas.microsoft.com/office/drawing/2014/main" id="{5A03305E-D658-D94E-A805-054683767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59415" name="Group 1">
              <a:extLst>
                <a:ext uri="{FF2B5EF4-FFF2-40B4-BE49-F238E27FC236}">
                  <a16:creationId xmlns:a16="http://schemas.microsoft.com/office/drawing/2014/main" id="{BA9A8ED2-07A0-3244-881C-6EE14BD9A620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59435" name="Freeform 9">
                <a:extLst>
                  <a:ext uri="{FF2B5EF4-FFF2-40B4-BE49-F238E27FC236}">
                    <a16:creationId xmlns:a16="http://schemas.microsoft.com/office/drawing/2014/main" id="{DBFB9550-C152-CC4F-B518-1EE8DF120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36" name="Arc 87">
                <a:extLst>
                  <a:ext uri="{FF2B5EF4-FFF2-40B4-BE49-F238E27FC236}">
                    <a16:creationId xmlns:a16="http://schemas.microsoft.com/office/drawing/2014/main" id="{1EC444B9-19F8-564B-9E2C-10234425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37" name="Arc 88">
                <a:extLst>
                  <a:ext uri="{FF2B5EF4-FFF2-40B4-BE49-F238E27FC236}">
                    <a16:creationId xmlns:a16="http://schemas.microsoft.com/office/drawing/2014/main" id="{41714EC5-9FD1-754F-8B7C-9F81DA52B66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9416" name="Rectangle 48">
              <a:extLst>
                <a:ext uri="{FF2B5EF4-FFF2-40B4-BE49-F238E27FC236}">
                  <a16:creationId xmlns:a16="http://schemas.microsoft.com/office/drawing/2014/main" id="{0C0EBBDE-91DD-2944-AF20-D0DA3175A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59417" name="Rectangle 48">
              <a:extLst>
                <a:ext uri="{FF2B5EF4-FFF2-40B4-BE49-F238E27FC236}">
                  <a16:creationId xmlns:a16="http://schemas.microsoft.com/office/drawing/2014/main" id="{78C130BA-F038-3F44-85A8-8CD6FF954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59418" name="Rectangle 48">
              <a:extLst>
                <a:ext uri="{FF2B5EF4-FFF2-40B4-BE49-F238E27FC236}">
                  <a16:creationId xmlns:a16="http://schemas.microsoft.com/office/drawing/2014/main" id="{35FBD101-31BD-0B4B-BE96-E2AE2762C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59419" name="Group 3">
              <a:extLst>
                <a:ext uri="{FF2B5EF4-FFF2-40B4-BE49-F238E27FC236}">
                  <a16:creationId xmlns:a16="http://schemas.microsoft.com/office/drawing/2014/main" id="{16E7E9AD-1580-E445-8704-7297B2BB51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59432" name="Freeform 4">
                <a:extLst>
                  <a:ext uri="{FF2B5EF4-FFF2-40B4-BE49-F238E27FC236}">
                    <a16:creationId xmlns:a16="http://schemas.microsoft.com/office/drawing/2014/main" id="{D51B4466-5BB9-1C4D-9061-1E7DE6018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33" name="Arc 85">
                <a:extLst>
                  <a:ext uri="{FF2B5EF4-FFF2-40B4-BE49-F238E27FC236}">
                    <a16:creationId xmlns:a16="http://schemas.microsoft.com/office/drawing/2014/main" id="{895925BE-32AE-D440-9243-13B27342923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34" name="Arc 86">
                <a:extLst>
                  <a:ext uri="{FF2B5EF4-FFF2-40B4-BE49-F238E27FC236}">
                    <a16:creationId xmlns:a16="http://schemas.microsoft.com/office/drawing/2014/main" id="{9F6C41DF-01CB-B643-9A10-C21101F722F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420" name="Group 5">
              <a:extLst>
                <a:ext uri="{FF2B5EF4-FFF2-40B4-BE49-F238E27FC236}">
                  <a16:creationId xmlns:a16="http://schemas.microsoft.com/office/drawing/2014/main" id="{EEE0F94F-43D8-1B4C-95CB-B20DFCEF8A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59429" name="Arc 87">
                <a:extLst>
                  <a:ext uri="{FF2B5EF4-FFF2-40B4-BE49-F238E27FC236}">
                    <a16:creationId xmlns:a16="http://schemas.microsoft.com/office/drawing/2014/main" id="{3067C8F2-5082-1245-89C2-ADB724CE1F76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30" name="Arc 88">
                <a:extLst>
                  <a:ext uri="{FF2B5EF4-FFF2-40B4-BE49-F238E27FC236}">
                    <a16:creationId xmlns:a16="http://schemas.microsoft.com/office/drawing/2014/main" id="{60BD3390-A9C8-D441-B4A8-5D47B4CCF6DF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31" name="Freeform 4">
                <a:extLst>
                  <a:ext uri="{FF2B5EF4-FFF2-40B4-BE49-F238E27FC236}">
                    <a16:creationId xmlns:a16="http://schemas.microsoft.com/office/drawing/2014/main" id="{46DBC958-71EB-3242-A7EE-BF0F22CC53A8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9421" name="Freeform 16">
              <a:extLst>
                <a:ext uri="{FF2B5EF4-FFF2-40B4-BE49-F238E27FC236}">
                  <a16:creationId xmlns:a16="http://schemas.microsoft.com/office/drawing/2014/main" id="{9EB81D46-1D25-624E-BA36-EFD5B4E7B7FB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2" name="Rectangle 69">
              <a:extLst>
                <a:ext uri="{FF2B5EF4-FFF2-40B4-BE49-F238E27FC236}">
                  <a16:creationId xmlns:a16="http://schemas.microsoft.com/office/drawing/2014/main" id="{23720810-241B-7249-9D9C-2B97F9B57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9423" name="Rectangle 69">
              <a:extLst>
                <a:ext uri="{FF2B5EF4-FFF2-40B4-BE49-F238E27FC236}">
                  <a16:creationId xmlns:a16="http://schemas.microsoft.com/office/drawing/2014/main" id="{F771F559-355D-DF4F-92F3-406B49638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9424" name="Rectangle 69">
              <a:extLst>
                <a:ext uri="{FF2B5EF4-FFF2-40B4-BE49-F238E27FC236}">
                  <a16:creationId xmlns:a16="http://schemas.microsoft.com/office/drawing/2014/main" id="{8475DCDA-85C9-084B-8D92-C4B2374BC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59425" name="Rectangle 69">
              <a:extLst>
                <a:ext uri="{FF2B5EF4-FFF2-40B4-BE49-F238E27FC236}">
                  <a16:creationId xmlns:a16="http://schemas.microsoft.com/office/drawing/2014/main" id="{8577FDE0-004A-3E46-AC44-0DA802141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9426" name="Rectangle 69">
              <a:extLst>
                <a:ext uri="{FF2B5EF4-FFF2-40B4-BE49-F238E27FC236}">
                  <a16:creationId xmlns:a16="http://schemas.microsoft.com/office/drawing/2014/main" id="{0CF040FE-AADE-154E-B145-04E918327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9427" name="Rectangle 69">
              <a:extLst>
                <a:ext uri="{FF2B5EF4-FFF2-40B4-BE49-F238E27FC236}">
                  <a16:creationId xmlns:a16="http://schemas.microsoft.com/office/drawing/2014/main" id="{BC6ADBA6-3735-6C46-862F-235766187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59428" name="Rectangle 69">
              <a:extLst>
                <a:ext uri="{FF2B5EF4-FFF2-40B4-BE49-F238E27FC236}">
                  <a16:creationId xmlns:a16="http://schemas.microsoft.com/office/drawing/2014/main" id="{7DF07A32-8849-8143-BD7B-AD8F87BF7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59396" name="Rectangle 87">
            <a:extLst>
              <a:ext uri="{FF2B5EF4-FFF2-40B4-BE49-F238E27FC236}">
                <a16:creationId xmlns:a16="http://schemas.microsoft.com/office/drawing/2014/main" id="{57F001D5-8190-8748-88FA-334F9204948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59397" name="Rectangle 87">
            <a:extLst>
              <a:ext uri="{FF2B5EF4-FFF2-40B4-BE49-F238E27FC236}">
                <a16:creationId xmlns:a16="http://schemas.microsoft.com/office/drawing/2014/main" id="{AB10191B-BFC5-694F-B447-3A4F18800FF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4E0570B-E37B-F942-ADAC-4353B0410E0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2701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Almost done. What does this FSM do? </a:t>
            </a:r>
          </a:p>
        </p:txBody>
      </p:sp>
      <p:grpSp>
        <p:nvGrpSpPr>
          <p:cNvPr id="60418" name="Group 93">
            <a:extLst>
              <a:ext uri="{FF2B5EF4-FFF2-40B4-BE49-F238E27FC236}">
                <a16:creationId xmlns:a16="http://schemas.microsoft.com/office/drawing/2014/main" id="{DB7E235C-7A56-5E42-BF33-8846F20CEF01}"/>
              </a:ext>
            </a:extLst>
          </p:cNvPr>
          <p:cNvGrpSpPr>
            <a:grpSpLocks/>
          </p:cNvGrpSpPr>
          <p:nvPr/>
        </p:nvGrpSpPr>
        <p:grpSpPr bwMode="auto">
          <a:xfrm>
            <a:off x="1571625" y="2127250"/>
            <a:ext cx="3536950" cy="2051050"/>
            <a:chOff x="5049838" y="1738313"/>
            <a:chExt cx="3536950" cy="2051050"/>
          </a:xfrm>
        </p:grpSpPr>
        <p:sp>
          <p:nvSpPr>
            <p:cNvPr id="60463" name="Rectangle 85">
              <a:extLst>
                <a:ext uri="{FF2B5EF4-FFF2-40B4-BE49-F238E27FC236}">
                  <a16:creationId xmlns:a16="http://schemas.microsoft.com/office/drawing/2014/main" id="{33EB2C51-7D58-8640-8E54-4432A6A90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64" name="Rectangle 86">
              <a:extLst>
                <a:ext uri="{FF2B5EF4-FFF2-40B4-BE49-F238E27FC236}">
                  <a16:creationId xmlns:a16="http://schemas.microsoft.com/office/drawing/2014/main" id="{5FB76430-4709-3A43-B53E-48B2828CA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65" name="Rectangle 88">
              <a:extLst>
                <a:ext uri="{FF2B5EF4-FFF2-40B4-BE49-F238E27FC236}">
                  <a16:creationId xmlns:a16="http://schemas.microsoft.com/office/drawing/2014/main" id="{8323DA5E-C685-3C4B-A47A-15DBD6AD4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66" name="Rectangle 89">
              <a:extLst>
                <a:ext uri="{FF2B5EF4-FFF2-40B4-BE49-F238E27FC236}">
                  <a16:creationId xmlns:a16="http://schemas.microsoft.com/office/drawing/2014/main" id="{3447FE41-1216-104D-94F6-11897B85B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60467" name="Rectangle 90">
              <a:extLst>
                <a:ext uri="{FF2B5EF4-FFF2-40B4-BE49-F238E27FC236}">
                  <a16:creationId xmlns:a16="http://schemas.microsoft.com/office/drawing/2014/main" id="{A210DAFF-7CD2-F146-A834-7B49AFC39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68" name="Rectangle 91">
              <a:extLst>
                <a:ext uri="{FF2B5EF4-FFF2-40B4-BE49-F238E27FC236}">
                  <a16:creationId xmlns:a16="http://schemas.microsoft.com/office/drawing/2014/main" id="{C7F2B93C-83CD-1340-BABE-CB37DC30F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60469" name="Rectangle 92">
              <a:extLst>
                <a:ext uri="{FF2B5EF4-FFF2-40B4-BE49-F238E27FC236}">
                  <a16:creationId xmlns:a16="http://schemas.microsoft.com/office/drawing/2014/main" id="{2E181D9B-2658-1041-A51D-C5C965857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70" name="Rectangle 93">
              <a:extLst>
                <a:ext uri="{FF2B5EF4-FFF2-40B4-BE49-F238E27FC236}">
                  <a16:creationId xmlns:a16="http://schemas.microsoft.com/office/drawing/2014/main" id="{32DD8454-881E-BC4B-856A-491A2B182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71" name="Rectangle 94">
              <a:extLst>
                <a:ext uri="{FF2B5EF4-FFF2-40B4-BE49-F238E27FC236}">
                  <a16:creationId xmlns:a16="http://schemas.microsoft.com/office/drawing/2014/main" id="{CD974A3F-3B45-1442-A57D-75B0E1EA5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72" name="Rectangle 95">
              <a:extLst>
                <a:ext uri="{FF2B5EF4-FFF2-40B4-BE49-F238E27FC236}">
                  <a16:creationId xmlns:a16="http://schemas.microsoft.com/office/drawing/2014/main" id="{E40577C3-07CD-7A4B-B8DD-3D0DD62DA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60473" name="Rectangle 96">
              <a:extLst>
                <a:ext uri="{FF2B5EF4-FFF2-40B4-BE49-F238E27FC236}">
                  <a16:creationId xmlns:a16="http://schemas.microsoft.com/office/drawing/2014/main" id="{84EF268D-0EAD-4B44-A4F5-667F0FD56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74" name="Rectangle 97">
              <a:extLst>
                <a:ext uri="{FF2B5EF4-FFF2-40B4-BE49-F238E27FC236}">
                  <a16:creationId xmlns:a16="http://schemas.microsoft.com/office/drawing/2014/main" id="{A6F35254-5D5A-C047-9D5C-05391F8AF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60475" name="Rectangle 98">
              <a:extLst>
                <a:ext uri="{FF2B5EF4-FFF2-40B4-BE49-F238E27FC236}">
                  <a16:creationId xmlns:a16="http://schemas.microsoft.com/office/drawing/2014/main" id="{D25E6A5E-FADA-B24D-A3AC-4C1BAD289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60476" name="Rectangle 99">
              <a:extLst>
                <a:ext uri="{FF2B5EF4-FFF2-40B4-BE49-F238E27FC236}">
                  <a16:creationId xmlns:a16="http://schemas.microsoft.com/office/drawing/2014/main" id="{0FE4E6AE-16A0-944A-93FE-071572F2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60477" name="Rectangle 100">
              <a:extLst>
                <a:ext uri="{FF2B5EF4-FFF2-40B4-BE49-F238E27FC236}">
                  <a16:creationId xmlns:a16="http://schemas.microsoft.com/office/drawing/2014/main" id="{2C4312BC-968E-9548-A4F2-0EA0D4355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60478" name="Rectangle 101">
              <a:extLst>
                <a:ext uri="{FF2B5EF4-FFF2-40B4-BE49-F238E27FC236}">
                  <a16:creationId xmlns:a16="http://schemas.microsoft.com/office/drawing/2014/main" id="{94B82881-3DF8-F24C-BD75-EA4DB9A8F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60479" name="Rectangle 102">
              <a:extLst>
                <a:ext uri="{FF2B5EF4-FFF2-40B4-BE49-F238E27FC236}">
                  <a16:creationId xmlns:a16="http://schemas.microsoft.com/office/drawing/2014/main" id="{A5EB0159-26AD-8241-83AB-15B589862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60480" name="Rectangle 103">
              <a:extLst>
                <a:ext uri="{FF2B5EF4-FFF2-40B4-BE49-F238E27FC236}">
                  <a16:creationId xmlns:a16="http://schemas.microsoft.com/office/drawing/2014/main" id="{CCC0E15D-942F-4E46-AEA4-C0C9375CE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1" name="Rectangle 104">
              <a:extLst>
                <a:ext uri="{FF2B5EF4-FFF2-40B4-BE49-F238E27FC236}">
                  <a16:creationId xmlns:a16="http://schemas.microsoft.com/office/drawing/2014/main" id="{8A495796-2C2F-2F47-9862-D26BFC753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60482" name="Rectangle 105">
              <a:extLst>
                <a:ext uri="{FF2B5EF4-FFF2-40B4-BE49-F238E27FC236}">
                  <a16:creationId xmlns:a16="http://schemas.microsoft.com/office/drawing/2014/main" id="{8B195BF9-4D9B-744A-AE90-189473AF8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3" name="Rectangle 106">
              <a:extLst>
                <a:ext uri="{FF2B5EF4-FFF2-40B4-BE49-F238E27FC236}">
                  <a16:creationId xmlns:a16="http://schemas.microsoft.com/office/drawing/2014/main" id="{9B2DA83C-D1D0-EB41-8AB0-7747C810D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4" name="Rectangle 107">
              <a:extLst>
                <a:ext uri="{FF2B5EF4-FFF2-40B4-BE49-F238E27FC236}">
                  <a16:creationId xmlns:a16="http://schemas.microsoft.com/office/drawing/2014/main" id="{63CFF68F-635D-BF41-A022-8340F1EAE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5" name="Rectangle 108">
              <a:extLst>
                <a:ext uri="{FF2B5EF4-FFF2-40B4-BE49-F238E27FC236}">
                  <a16:creationId xmlns:a16="http://schemas.microsoft.com/office/drawing/2014/main" id="{7619342A-8736-734A-B500-DFDC1ED6E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60486" name="Rectangle 109">
              <a:extLst>
                <a:ext uri="{FF2B5EF4-FFF2-40B4-BE49-F238E27FC236}">
                  <a16:creationId xmlns:a16="http://schemas.microsoft.com/office/drawing/2014/main" id="{EEC53C91-C993-FE4A-B61E-EE0F30979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87" name="Rectangle 110">
              <a:extLst>
                <a:ext uri="{FF2B5EF4-FFF2-40B4-BE49-F238E27FC236}">
                  <a16:creationId xmlns:a16="http://schemas.microsoft.com/office/drawing/2014/main" id="{9C199C34-27AF-1745-B05E-05FA5C92C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488" name="Rectangle 111">
              <a:extLst>
                <a:ext uri="{FF2B5EF4-FFF2-40B4-BE49-F238E27FC236}">
                  <a16:creationId xmlns:a16="http://schemas.microsoft.com/office/drawing/2014/main" id="{40070FB4-CB8E-1D47-9338-17D018CF9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489" name="Rectangle 112">
              <a:extLst>
                <a:ext uri="{FF2B5EF4-FFF2-40B4-BE49-F238E27FC236}">
                  <a16:creationId xmlns:a16="http://schemas.microsoft.com/office/drawing/2014/main" id="{3B836F17-4654-3F47-B8CB-AC0C4FA80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0" name="Rectangle 113">
              <a:extLst>
                <a:ext uri="{FF2B5EF4-FFF2-40B4-BE49-F238E27FC236}">
                  <a16:creationId xmlns:a16="http://schemas.microsoft.com/office/drawing/2014/main" id="{3BFDA52F-8318-E94C-8A95-43BF4FD81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5025" y="2659063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60491" name="Rectangle 114">
              <a:extLst>
                <a:ext uri="{FF2B5EF4-FFF2-40B4-BE49-F238E27FC236}">
                  <a16:creationId xmlns:a16="http://schemas.microsoft.com/office/drawing/2014/main" id="{D8B9DED4-17F4-3441-B71F-A6633D3F0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2" name="Rectangle 115">
              <a:extLst>
                <a:ext uri="{FF2B5EF4-FFF2-40B4-BE49-F238E27FC236}">
                  <a16:creationId xmlns:a16="http://schemas.microsoft.com/office/drawing/2014/main" id="{841B4F9D-43A3-664A-B006-CF0ACDF85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3" name="Rectangle 116">
              <a:extLst>
                <a:ext uri="{FF2B5EF4-FFF2-40B4-BE49-F238E27FC236}">
                  <a16:creationId xmlns:a16="http://schemas.microsoft.com/office/drawing/2014/main" id="{0D738B40-56E9-0548-9E08-057C5EB56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60494" name="Rectangle 117">
              <a:extLst>
                <a:ext uri="{FF2B5EF4-FFF2-40B4-BE49-F238E27FC236}">
                  <a16:creationId xmlns:a16="http://schemas.microsoft.com/office/drawing/2014/main" id="{52145926-9D86-8341-AF9C-546B5B9B4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5" name="Rectangle 118">
              <a:extLst>
                <a:ext uri="{FF2B5EF4-FFF2-40B4-BE49-F238E27FC236}">
                  <a16:creationId xmlns:a16="http://schemas.microsoft.com/office/drawing/2014/main" id="{D2238FD0-23EA-6A41-AE10-7CB344F8D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60496" name="Rectangle 119">
              <a:extLst>
                <a:ext uri="{FF2B5EF4-FFF2-40B4-BE49-F238E27FC236}">
                  <a16:creationId xmlns:a16="http://schemas.microsoft.com/office/drawing/2014/main" id="{13577D44-5935-A84B-B929-F46E424C7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2928938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497" name="Rectangle 120">
              <a:extLst>
                <a:ext uri="{FF2B5EF4-FFF2-40B4-BE49-F238E27FC236}">
                  <a16:creationId xmlns:a16="http://schemas.microsoft.com/office/drawing/2014/main" id="{15FCB98C-7397-9844-BC7B-03CF7EA01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498" name="Rectangle 121">
              <a:extLst>
                <a:ext uri="{FF2B5EF4-FFF2-40B4-BE49-F238E27FC236}">
                  <a16:creationId xmlns:a16="http://schemas.microsoft.com/office/drawing/2014/main" id="{90414EFB-0EF8-F04E-B324-0DB22F573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928938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60499" name="Rectangle 122">
              <a:extLst>
                <a:ext uri="{FF2B5EF4-FFF2-40B4-BE49-F238E27FC236}">
                  <a16:creationId xmlns:a16="http://schemas.microsoft.com/office/drawing/2014/main" id="{7740117F-E37F-1B4A-947B-3EF87C61C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0" name="Rectangle 123">
              <a:extLst>
                <a:ext uri="{FF2B5EF4-FFF2-40B4-BE49-F238E27FC236}">
                  <a16:creationId xmlns:a16="http://schemas.microsoft.com/office/drawing/2014/main" id="{57A9AAD1-3995-714A-80E1-317893768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1" name="Rectangle 124">
              <a:extLst>
                <a:ext uri="{FF2B5EF4-FFF2-40B4-BE49-F238E27FC236}">
                  <a16:creationId xmlns:a16="http://schemas.microsoft.com/office/drawing/2014/main" id="{71520523-0202-7C48-AE24-F81310D7C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60502" name="Rectangle 125">
              <a:extLst>
                <a:ext uri="{FF2B5EF4-FFF2-40B4-BE49-F238E27FC236}">
                  <a16:creationId xmlns:a16="http://schemas.microsoft.com/office/drawing/2014/main" id="{B2ECFD15-39A6-214C-AE3D-8392442A9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3" name="Rectangle 126">
              <a:extLst>
                <a:ext uri="{FF2B5EF4-FFF2-40B4-BE49-F238E27FC236}">
                  <a16:creationId xmlns:a16="http://schemas.microsoft.com/office/drawing/2014/main" id="{92DFF288-561A-7A4E-9876-B2FB8312F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60504" name="Rectangle 127">
              <a:extLst>
                <a:ext uri="{FF2B5EF4-FFF2-40B4-BE49-F238E27FC236}">
                  <a16:creationId xmlns:a16="http://schemas.microsoft.com/office/drawing/2014/main" id="{4CB8AA49-25AA-FB40-819C-1ED486A4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197225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505" name="Rectangle 128">
              <a:extLst>
                <a:ext uri="{FF2B5EF4-FFF2-40B4-BE49-F238E27FC236}">
                  <a16:creationId xmlns:a16="http://schemas.microsoft.com/office/drawing/2014/main" id="{25AB4F53-E571-1C48-B537-F339329DA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6" name="Rectangle 129">
              <a:extLst>
                <a:ext uri="{FF2B5EF4-FFF2-40B4-BE49-F238E27FC236}">
                  <a16:creationId xmlns:a16="http://schemas.microsoft.com/office/drawing/2014/main" id="{544B2E5F-4738-494B-903A-6E19998C9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3438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60507" name="Rectangle 130">
              <a:extLst>
                <a:ext uri="{FF2B5EF4-FFF2-40B4-BE49-F238E27FC236}">
                  <a16:creationId xmlns:a16="http://schemas.microsoft.com/office/drawing/2014/main" id="{33846E69-EE10-EA4E-A302-2B6722A53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8" name="Rectangle 131">
              <a:extLst>
                <a:ext uri="{FF2B5EF4-FFF2-40B4-BE49-F238E27FC236}">
                  <a16:creationId xmlns:a16="http://schemas.microsoft.com/office/drawing/2014/main" id="{648EC1EF-1B04-874B-ABA5-447964D1C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09" name="Rectangle 132">
              <a:extLst>
                <a:ext uri="{FF2B5EF4-FFF2-40B4-BE49-F238E27FC236}">
                  <a16:creationId xmlns:a16="http://schemas.microsoft.com/office/drawing/2014/main" id="{CC145809-F2F3-104E-9C32-446C6BEAC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60510" name="Rectangle 133">
              <a:extLst>
                <a:ext uri="{FF2B5EF4-FFF2-40B4-BE49-F238E27FC236}">
                  <a16:creationId xmlns:a16="http://schemas.microsoft.com/office/drawing/2014/main" id="{B6D4CDBF-46A9-174A-85FF-401635E7D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11" name="Rectangle 134">
              <a:extLst>
                <a:ext uri="{FF2B5EF4-FFF2-40B4-BE49-F238E27FC236}">
                  <a16:creationId xmlns:a16="http://schemas.microsoft.com/office/drawing/2014/main" id="{F987DF8E-1648-5041-AAA5-0A517AC6E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60512" name="Rectangle 135">
              <a:extLst>
                <a:ext uri="{FF2B5EF4-FFF2-40B4-BE49-F238E27FC236}">
                  <a16:creationId xmlns:a16="http://schemas.microsoft.com/office/drawing/2014/main" id="{CE20C674-AE43-BF4F-8FDB-E8246C526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5713" y="346551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60513" name="Rectangle 136">
              <a:extLst>
                <a:ext uri="{FF2B5EF4-FFF2-40B4-BE49-F238E27FC236}">
                  <a16:creationId xmlns:a16="http://schemas.microsoft.com/office/drawing/2014/main" id="{C82D18DC-9061-0C46-87B8-5EE60EE8B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14" name="Rectangle 137">
              <a:extLst>
                <a:ext uri="{FF2B5EF4-FFF2-40B4-BE49-F238E27FC236}">
                  <a16:creationId xmlns:a16="http://schemas.microsoft.com/office/drawing/2014/main" id="{C2426A4D-F0A0-8C40-A05D-5CADE09E5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185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60515" name="Rectangle 138">
              <a:extLst>
                <a:ext uri="{FF2B5EF4-FFF2-40B4-BE49-F238E27FC236}">
                  <a16:creationId xmlns:a16="http://schemas.microsoft.com/office/drawing/2014/main" id="{BD90C031-95ED-8F47-AF94-3362FADB6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16" name="Rectangle 139">
              <a:extLst>
                <a:ext uri="{FF2B5EF4-FFF2-40B4-BE49-F238E27FC236}">
                  <a16:creationId xmlns:a16="http://schemas.microsoft.com/office/drawing/2014/main" id="{629444AD-8EA5-3B46-BAE3-C45F8594F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0517" name="Rectangle 140">
              <a:extLst>
                <a:ext uri="{FF2B5EF4-FFF2-40B4-BE49-F238E27FC236}">
                  <a16:creationId xmlns:a16="http://schemas.microsoft.com/office/drawing/2014/main" id="{5C097ECE-BF06-3045-9C39-DDD5F41E3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60419" name="Rectangle 87">
            <a:extLst>
              <a:ext uri="{FF2B5EF4-FFF2-40B4-BE49-F238E27FC236}">
                <a16:creationId xmlns:a16="http://schemas.microsoft.com/office/drawing/2014/main" id="{C7BE3DD8-57D0-FC4E-95CA-9010394287A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857500" y="4889500"/>
            <a:ext cx="1041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grpSp>
        <p:nvGrpSpPr>
          <p:cNvPr id="60420" name="Group 6">
            <a:extLst>
              <a:ext uri="{FF2B5EF4-FFF2-40B4-BE49-F238E27FC236}">
                <a16:creationId xmlns:a16="http://schemas.microsoft.com/office/drawing/2014/main" id="{AD939E49-177E-E94D-ABA5-894599196782}"/>
              </a:ext>
            </a:extLst>
          </p:cNvPr>
          <p:cNvGrpSpPr>
            <a:grpSpLocks/>
          </p:cNvGrpSpPr>
          <p:nvPr/>
        </p:nvGrpSpPr>
        <p:grpSpPr bwMode="auto">
          <a:xfrm>
            <a:off x="6161087" y="747714"/>
            <a:ext cx="3303576" cy="5424487"/>
            <a:chOff x="5066003" y="968733"/>
            <a:chExt cx="3303022" cy="5424435"/>
          </a:xfrm>
        </p:grpSpPr>
        <p:sp>
          <p:nvSpPr>
            <p:cNvPr id="60423" name="Freeform 11">
              <a:extLst>
                <a:ext uri="{FF2B5EF4-FFF2-40B4-BE49-F238E27FC236}">
                  <a16:creationId xmlns:a16="http://schemas.microsoft.com/office/drawing/2014/main" id="{4996E39C-1E2E-9849-9F75-3957CD1E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092" y="5972494"/>
              <a:ext cx="138112" cy="160338"/>
            </a:xfrm>
            <a:custGeom>
              <a:avLst/>
              <a:gdLst>
                <a:gd name="T0" fmla="*/ 2147483646 w 174"/>
                <a:gd name="T1" fmla="*/ 2147483646 h 202"/>
                <a:gd name="T2" fmla="*/ 2147483646 w 174"/>
                <a:gd name="T3" fmla="*/ 2147483646 h 202"/>
                <a:gd name="T4" fmla="*/ 2147483646 w 174"/>
                <a:gd name="T5" fmla="*/ 0 h 202"/>
                <a:gd name="T6" fmla="*/ 0 w 174"/>
                <a:gd name="T7" fmla="*/ 0 h 202"/>
                <a:gd name="T8" fmla="*/ 2147483646 w 174"/>
                <a:gd name="T9" fmla="*/ 2147483646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202"/>
                <a:gd name="T17" fmla="*/ 174 w 174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202">
                  <a:moveTo>
                    <a:pt x="29" y="202"/>
                  </a:moveTo>
                  <a:lnTo>
                    <a:pt x="174" y="202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29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Freeform 19">
              <a:extLst>
                <a:ext uri="{FF2B5EF4-FFF2-40B4-BE49-F238E27FC236}">
                  <a16:creationId xmlns:a16="http://schemas.microsoft.com/office/drawing/2014/main" id="{9D339936-ADC9-C44E-A39C-BAC901183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152" y="5729593"/>
              <a:ext cx="641350" cy="663575"/>
            </a:xfrm>
            <a:custGeom>
              <a:avLst/>
              <a:gdLst>
                <a:gd name="T0" fmla="*/ 2147483646 w 808"/>
                <a:gd name="T1" fmla="*/ 2147483646 h 837"/>
                <a:gd name="T2" fmla="*/ 2147483646 w 808"/>
                <a:gd name="T3" fmla="*/ 2147483646 h 837"/>
                <a:gd name="T4" fmla="*/ 2147483646 w 808"/>
                <a:gd name="T5" fmla="*/ 2147483646 h 837"/>
                <a:gd name="T6" fmla="*/ 2147483646 w 808"/>
                <a:gd name="T7" fmla="*/ 2147483646 h 837"/>
                <a:gd name="T8" fmla="*/ 2147483646 w 808"/>
                <a:gd name="T9" fmla="*/ 2147483646 h 837"/>
                <a:gd name="T10" fmla="*/ 2147483646 w 808"/>
                <a:gd name="T11" fmla="*/ 2147483646 h 837"/>
                <a:gd name="T12" fmla="*/ 2147483646 w 808"/>
                <a:gd name="T13" fmla="*/ 2147483646 h 837"/>
                <a:gd name="T14" fmla="*/ 2147483646 w 808"/>
                <a:gd name="T15" fmla="*/ 2147483646 h 837"/>
                <a:gd name="T16" fmla="*/ 2147483646 w 808"/>
                <a:gd name="T17" fmla="*/ 2147483646 h 837"/>
                <a:gd name="T18" fmla="*/ 2147483646 w 808"/>
                <a:gd name="T19" fmla="*/ 2147483646 h 837"/>
                <a:gd name="T20" fmla="*/ 2147483646 w 808"/>
                <a:gd name="T21" fmla="*/ 2147483646 h 837"/>
                <a:gd name="T22" fmla="*/ 2147483646 w 808"/>
                <a:gd name="T23" fmla="*/ 0 h 837"/>
                <a:gd name="T24" fmla="*/ 2147483646 w 808"/>
                <a:gd name="T25" fmla="*/ 2147483646 h 837"/>
                <a:gd name="T26" fmla="*/ 2147483646 w 808"/>
                <a:gd name="T27" fmla="*/ 2147483646 h 837"/>
                <a:gd name="T28" fmla="*/ 2147483646 w 808"/>
                <a:gd name="T29" fmla="*/ 2147483646 h 837"/>
                <a:gd name="T30" fmla="*/ 2147483646 w 808"/>
                <a:gd name="T31" fmla="*/ 2147483646 h 837"/>
                <a:gd name="T32" fmla="*/ 2147483646 w 808"/>
                <a:gd name="T33" fmla="*/ 2147483646 h 837"/>
                <a:gd name="T34" fmla="*/ 2147483646 w 808"/>
                <a:gd name="T35" fmla="*/ 2147483646 h 837"/>
                <a:gd name="T36" fmla="*/ 2147483646 w 808"/>
                <a:gd name="T37" fmla="*/ 2147483646 h 837"/>
                <a:gd name="T38" fmla="*/ 2147483646 w 808"/>
                <a:gd name="T39" fmla="*/ 2147483646 h 837"/>
                <a:gd name="T40" fmla="*/ 2147483646 w 808"/>
                <a:gd name="T41" fmla="*/ 2147483646 h 837"/>
                <a:gd name="T42" fmla="*/ 2147483646 w 808"/>
                <a:gd name="T43" fmla="*/ 2147483646 h 837"/>
                <a:gd name="T44" fmla="*/ 2147483646 w 808"/>
                <a:gd name="T45" fmla="*/ 2147483646 h 837"/>
                <a:gd name="T46" fmla="*/ 2147483646 w 808"/>
                <a:gd name="T47" fmla="*/ 2147483646 h 837"/>
                <a:gd name="T48" fmla="*/ 2147483646 w 808"/>
                <a:gd name="T49" fmla="*/ 2147483646 h 837"/>
                <a:gd name="T50" fmla="*/ 2147483646 w 808"/>
                <a:gd name="T51" fmla="*/ 2147483646 h 837"/>
                <a:gd name="T52" fmla="*/ 2147483646 w 808"/>
                <a:gd name="T53" fmla="*/ 2147483646 h 837"/>
                <a:gd name="T54" fmla="*/ 2147483646 w 808"/>
                <a:gd name="T55" fmla="*/ 2147483646 h 837"/>
                <a:gd name="T56" fmla="*/ 2147483646 w 808"/>
                <a:gd name="T57" fmla="*/ 2147483646 h 837"/>
                <a:gd name="T58" fmla="*/ 2147483646 w 808"/>
                <a:gd name="T59" fmla="*/ 2147483646 h 837"/>
                <a:gd name="T60" fmla="*/ 2147483646 w 808"/>
                <a:gd name="T61" fmla="*/ 2147483646 h 837"/>
                <a:gd name="T62" fmla="*/ 2147483646 w 808"/>
                <a:gd name="T63" fmla="*/ 2147483646 h 837"/>
                <a:gd name="T64" fmla="*/ 2147483646 w 808"/>
                <a:gd name="T65" fmla="*/ 2147483646 h 837"/>
                <a:gd name="T66" fmla="*/ 2147483646 w 808"/>
                <a:gd name="T67" fmla="*/ 2147483646 h 837"/>
                <a:gd name="T68" fmla="*/ 2147483646 w 808"/>
                <a:gd name="T69" fmla="*/ 2147483646 h 837"/>
                <a:gd name="T70" fmla="*/ 2147483646 w 808"/>
                <a:gd name="T71" fmla="*/ 2147483646 h 837"/>
                <a:gd name="T72" fmla="*/ 2147483646 w 808"/>
                <a:gd name="T73" fmla="*/ 2147483646 h 837"/>
                <a:gd name="T74" fmla="*/ 2147483646 w 808"/>
                <a:gd name="T75" fmla="*/ 2147483646 h 837"/>
                <a:gd name="T76" fmla="*/ 2147483646 w 808"/>
                <a:gd name="T77" fmla="*/ 2147483646 h 837"/>
                <a:gd name="T78" fmla="*/ 2147483646 w 808"/>
                <a:gd name="T79" fmla="*/ 2147483646 h 837"/>
                <a:gd name="T80" fmla="*/ 2147483646 w 808"/>
                <a:gd name="T81" fmla="*/ 2147483646 h 837"/>
                <a:gd name="T82" fmla="*/ 2147483646 w 808"/>
                <a:gd name="T83" fmla="*/ 2147483646 h 837"/>
                <a:gd name="T84" fmla="*/ 2147483646 w 808"/>
                <a:gd name="T85" fmla="*/ 2147483646 h 837"/>
                <a:gd name="T86" fmla="*/ 2147483646 w 808"/>
                <a:gd name="T87" fmla="*/ 2147483646 h 837"/>
                <a:gd name="T88" fmla="*/ 2147483646 w 808"/>
                <a:gd name="T89" fmla="*/ 2147483646 h 837"/>
                <a:gd name="T90" fmla="*/ 2147483646 w 808"/>
                <a:gd name="T91" fmla="*/ 2147483646 h 837"/>
                <a:gd name="T92" fmla="*/ 2147483646 w 808"/>
                <a:gd name="T93" fmla="*/ 2147483646 h 837"/>
                <a:gd name="T94" fmla="*/ 2147483646 w 808"/>
                <a:gd name="T95" fmla="*/ 2147483646 h 837"/>
                <a:gd name="T96" fmla="*/ 2147483646 w 808"/>
                <a:gd name="T97" fmla="*/ 2147483646 h 837"/>
                <a:gd name="T98" fmla="*/ 2147483646 w 808"/>
                <a:gd name="T99" fmla="*/ 2147483646 h 837"/>
                <a:gd name="T100" fmla="*/ 2147483646 w 808"/>
                <a:gd name="T101" fmla="*/ 2147483646 h 837"/>
                <a:gd name="T102" fmla="*/ 2147483646 w 808"/>
                <a:gd name="T103" fmla="*/ 2147483646 h 837"/>
                <a:gd name="T104" fmla="*/ 2147483646 w 808"/>
                <a:gd name="T105" fmla="*/ 2147483646 h 837"/>
                <a:gd name="T106" fmla="*/ 2147483646 w 808"/>
                <a:gd name="T107" fmla="*/ 2147483646 h 837"/>
                <a:gd name="T108" fmla="*/ 2147483646 w 808"/>
                <a:gd name="T109" fmla="*/ 2147483646 h 837"/>
                <a:gd name="T110" fmla="*/ 2147483646 w 808"/>
                <a:gd name="T111" fmla="*/ 2147483646 h 8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37"/>
                <a:gd name="T170" fmla="*/ 808 w 808"/>
                <a:gd name="T171" fmla="*/ 837 h 8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37">
                  <a:moveTo>
                    <a:pt x="0" y="428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5" y="348"/>
                  </a:lnTo>
                  <a:lnTo>
                    <a:pt x="8" y="327"/>
                  </a:lnTo>
                  <a:lnTo>
                    <a:pt x="13" y="307"/>
                  </a:lnTo>
                  <a:lnTo>
                    <a:pt x="18" y="288"/>
                  </a:lnTo>
                  <a:lnTo>
                    <a:pt x="24" y="268"/>
                  </a:lnTo>
                  <a:lnTo>
                    <a:pt x="33" y="251"/>
                  </a:lnTo>
                  <a:lnTo>
                    <a:pt x="40" y="232"/>
                  </a:lnTo>
                  <a:lnTo>
                    <a:pt x="49" y="215"/>
                  </a:lnTo>
                  <a:lnTo>
                    <a:pt x="59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4" y="107"/>
                  </a:lnTo>
                  <a:lnTo>
                    <a:pt x="148" y="94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5" y="50"/>
                  </a:lnTo>
                  <a:lnTo>
                    <a:pt x="232" y="40"/>
                  </a:lnTo>
                  <a:lnTo>
                    <a:pt x="249" y="33"/>
                  </a:lnTo>
                  <a:lnTo>
                    <a:pt x="268" y="26"/>
                  </a:lnTo>
                  <a:lnTo>
                    <a:pt x="287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1" y="3"/>
                  </a:lnTo>
                  <a:lnTo>
                    <a:pt x="462" y="6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39" y="26"/>
                  </a:lnTo>
                  <a:lnTo>
                    <a:pt x="558" y="33"/>
                  </a:lnTo>
                  <a:lnTo>
                    <a:pt x="577" y="40"/>
                  </a:lnTo>
                  <a:lnTo>
                    <a:pt x="594" y="50"/>
                  </a:lnTo>
                  <a:lnTo>
                    <a:pt x="612" y="60"/>
                  </a:lnTo>
                  <a:lnTo>
                    <a:pt x="628" y="70"/>
                  </a:lnTo>
                  <a:lnTo>
                    <a:pt x="643" y="82"/>
                  </a:lnTo>
                  <a:lnTo>
                    <a:pt x="659" y="94"/>
                  </a:lnTo>
                  <a:lnTo>
                    <a:pt x="674" y="107"/>
                  </a:lnTo>
                  <a:lnTo>
                    <a:pt x="688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7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6" y="251"/>
                  </a:lnTo>
                  <a:lnTo>
                    <a:pt x="783" y="268"/>
                  </a:lnTo>
                  <a:lnTo>
                    <a:pt x="791" y="288"/>
                  </a:lnTo>
                  <a:lnTo>
                    <a:pt x="795" y="307"/>
                  </a:lnTo>
                  <a:lnTo>
                    <a:pt x="801" y="327"/>
                  </a:lnTo>
                  <a:lnTo>
                    <a:pt x="804" y="348"/>
                  </a:lnTo>
                  <a:lnTo>
                    <a:pt x="806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28"/>
                  </a:lnTo>
                  <a:lnTo>
                    <a:pt x="808" y="450"/>
                  </a:lnTo>
                  <a:lnTo>
                    <a:pt x="806" y="470"/>
                  </a:lnTo>
                  <a:lnTo>
                    <a:pt x="804" y="490"/>
                  </a:lnTo>
                  <a:lnTo>
                    <a:pt x="801" y="511"/>
                  </a:lnTo>
                  <a:lnTo>
                    <a:pt x="795" y="531"/>
                  </a:lnTo>
                  <a:lnTo>
                    <a:pt x="791" y="550"/>
                  </a:lnTo>
                  <a:lnTo>
                    <a:pt x="783" y="570"/>
                  </a:lnTo>
                  <a:lnTo>
                    <a:pt x="776" y="587"/>
                  </a:lnTo>
                  <a:lnTo>
                    <a:pt x="768" y="606"/>
                  </a:lnTo>
                  <a:lnTo>
                    <a:pt x="759" y="623"/>
                  </a:lnTo>
                  <a:lnTo>
                    <a:pt x="749" y="640"/>
                  </a:lnTo>
                  <a:lnTo>
                    <a:pt x="739" y="658"/>
                  </a:lnTo>
                  <a:lnTo>
                    <a:pt x="727" y="674"/>
                  </a:lnTo>
                  <a:lnTo>
                    <a:pt x="716" y="688"/>
                  </a:lnTo>
                  <a:lnTo>
                    <a:pt x="703" y="704"/>
                  </a:lnTo>
                  <a:lnTo>
                    <a:pt x="688" y="717"/>
                  </a:lnTo>
                  <a:lnTo>
                    <a:pt x="674" y="731"/>
                  </a:lnTo>
                  <a:lnTo>
                    <a:pt x="659" y="744"/>
                  </a:lnTo>
                  <a:lnTo>
                    <a:pt x="643" y="756"/>
                  </a:lnTo>
                  <a:lnTo>
                    <a:pt x="628" y="767"/>
                  </a:lnTo>
                  <a:lnTo>
                    <a:pt x="612" y="778"/>
                  </a:lnTo>
                  <a:lnTo>
                    <a:pt x="594" y="788"/>
                  </a:lnTo>
                  <a:lnTo>
                    <a:pt x="577" y="798"/>
                  </a:lnTo>
                  <a:lnTo>
                    <a:pt x="558" y="805"/>
                  </a:lnTo>
                  <a:lnTo>
                    <a:pt x="539" y="812"/>
                  </a:lnTo>
                  <a:lnTo>
                    <a:pt x="521" y="819"/>
                  </a:lnTo>
                  <a:lnTo>
                    <a:pt x="502" y="825"/>
                  </a:lnTo>
                  <a:lnTo>
                    <a:pt x="482" y="830"/>
                  </a:lnTo>
                  <a:lnTo>
                    <a:pt x="462" y="832"/>
                  </a:lnTo>
                  <a:lnTo>
                    <a:pt x="441" y="835"/>
                  </a:lnTo>
                  <a:lnTo>
                    <a:pt x="420" y="837"/>
                  </a:lnTo>
                  <a:lnTo>
                    <a:pt x="400" y="837"/>
                  </a:lnTo>
                  <a:lnTo>
                    <a:pt x="410" y="837"/>
                  </a:lnTo>
                  <a:lnTo>
                    <a:pt x="388" y="837"/>
                  </a:lnTo>
                  <a:lnTo>
                    <a:pt x="368" y="835"/>
                  </a:lnTo>
                  <a:lnTo>
                    <a:pt x="348" y="832"/>
                  </a:lnTo>
                  <a:lnTo>
                    <a:pt x="327" y="830"/>
                  </a:lnTo>
                  <a:lnTo>
                    <a:pt x="307" y="825"/>
                  </a:lnTo>
                  <a:lnTo>
                    <a:pt x="287" y="819"/>
                  </a:lnTo>
                  <a:lnTo>
                    <a:pt x="268" y="812"/>
                  </a:lnTo>
                  <a:lnTo>
                    <a:pt x="249" y="805"/>
                  </a:lnTo>
                  <a:lnTo>
                    <a:pt x="232" y="798"/>
                  </a:lnTo>
                  <a:lnTo>
                    <a:pt x="215" y="788"/>
                  </a:lnTo>
                  <a:lnTo>
                    <a:pt x="197" y="778"/>
                  </a:lnTo>
                  <a:lnTo>
                    <a:pt x="180" y="767"/>
                  </a:lnTo>
                  <a:lnTo>
                    <a:pt x="164" y="756"/>
                  </a:lnTo>
                  <a:lnTo>
                    <a:pt x="148" y="744"/>
                  </a:lnTo>
                  <a:lnTo>
                    <a:pt x="134" y="731"/>
                  </a:lnTo>
                  <a:lnTo>
                    <a:pt x="120" y="717"/>
                  </a:lnTo>
                  <a:lnTo>
                    <a:pt x="107" y="704"/>
                  </a:lnTo>
                  <a:lnTo>
                    <a:pt x="94" y="688"/>
                  </a:lnTo>
                  <a:lnTo>
                    <a:pt x="82" y="674"/>
                  </a:lnTo>
                  <a:lnTo>
                    <a:pt x="70" y="658"/>
                  </a:lnTo>
                  <a:lnTo>
                    <a:pt x="59" y="640"/>
                  </a:lnTo>
                  <a:lnTo>
                    <a:pt x="49" y="623"/>
                  </a:lnTo>
                  <a:lnTo>
                    <a:pt x="40" y="606"/>
                  </a:lnTo>
                  <a:lnTo>
                    <a:pt x="33" y="587"/>
                  </a:lnTo>
                  <a:lnTo>
                    <a:pt x="24" y="570"/>
                  </a:lnTo>
                  <a:lnTo>
                    <a:pt x="18" y="550"/>
                  </a:lnTo>
                  <a:lnTo>
                    <a:pt x="13" y="531"/>
                  </a:lnTo>
                  <a:lnTo>
                    <a:pt x="8" y="511"/>
                  </a:lnTo>
                  <a:lnTo>
                    <a:pt x="5" y="490"/>
                  </a:lnTo>
                  <a:lnTo>
                    <a:pt x="3" y="470"/>
                  </a:lnTo>
                  <a:lnTo>
                    <a:pt x="1" y="450"/>
                  </a:lnTo>
                  <a:lnTo>
                    <a:pt x="0" y="428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Freeform 26">
              <a:extLst>
                <a:ext uri="{FF2B5EF4-FFF2-40B4-BE49-F238E27FC236}">
                  <a16:creationId xmlns:a16="http://schemas.microsoft.com/office/drawing/2014/main" id="{AEF25FCB-D7B1-2A4C-A81B-81DA0CA86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1417" y="1733868"/>
              <a:ext cx="114300" cy="138113"/>
            </a:xfrm>
            <a:custGeom>
              <a:avLst/>
              <a:gdLst>
                <a:gd name="T0" fmla="*/ 2147483646 w 145"/>
                <a:gd name="T1" fmla="*/ 0 h 173"/>
                <a:gd name="T2" fmla="*/ 0 w 145"/>
                <a:gd name="T3" fmla="*/ 2147483646 h 173"/>
                <a:gd name="T4" fmla="*/ 2147483646 w 145"/>
                <a:gd name="T5" fmla="*/ 2147483646 h 173"/>
                <a:gd name="T6" fmla="*/ 2147483646 w 145"/>
                <a:gd name="T7" fmla="*/ 2147483646 h 173"/>
                <a:gd name="T8" fmla="*/ 2147483646 w 14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73"/>
                <a:gd name="T17" fmla="*/ 145 w 14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73">
                  <a:moveTo>
                    <a:pt x="87" y="0"/>
                  </a:moveTo>
                  <a:lnTo>
                    <a:pt x="0" y="173"/>
                  </a:lnTo>
                  <a:lnTo>
                    <a:pt x="145" y="58"/>
                  </a:lnTo>
                  <a:lnTo>
                    <a:pt x="116" y="2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Freeform 29">
              <a:extLst>
                <a:ext uri="{FF2B5EF4-FFF2-40B4-BE49-F238E27FC236}">
                  <a16:creationId xmlns:a16="http://schemas.microsoft.com/office/drawing/2014/main" id="{A3AC6824-DC13-4C46-A263-7018EA5EF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179" y="1276668"/>
              <a:ext cx="641350" cy="641350"/>
            </a:xfrm>
            <a:custGeom>
              <a:avLst/>
              <a:gdLst>
                <a:gd name="T0" fmla="*/ 2147483646 w 809"/>
                <a:gd name="T1" fmla="*/ 2147483646 h 808"/>
                <a:gd name="T2" fmla="*/ 2147483646 w 809"/>
                <a:gd name="T3" fmla="*/ 2147483646 h 808"/>
                <a:gd name="T4" fmla="*/ 2147483646 w 809"/>
                <a:gd name="T5" fmla="*/ 2147483646 h 808"/>
                <a:gd name="T6" fmla="*/ 2147483646 w 809"/>
                <a:gd name="T7" fmla="*/ 2147483646 h 808"/>
                <a:gd name="T8" fmla="*/ 2147483646 w 809"/>
                <a:gd name="T9" fmla="*/ 2147483646 h 808"/>
                <a:gd name="T10" fmla="*/ 2147483646 w 809"/>
                <a:gd name="T11" fmla="*/ 2147483646 h 808"/>
                <a:gd name="T12" fmla="*/ 2147483646 w 809"/>
                <a:gd name="T13" fmla="*/ 2147483646 h 808"/>
                <a:gd name="T14" fmla="*/ 2147483646 w 809"/>
                <a:gd name="T15" fmla="*/ 2147483646 h 808"/>
                <a:gd name="T16" fmla="*/ 2147483646 w 809"/>
                <a:gd name="T17" fmla="*/ 2147483646 h 808"/>
                <a:gd name="T18" fmla="*/ 2147483646 w 809"/>
                <a:gd name="T19" fmla="*/ 2147483646 h 808"/>
                <a:gd name="T20" fmla="*/ 2147483646 w 809"/>
                <a:gd name="T21" fmla="*/ 2147483646 h 808"/>
                <a:gd name="T22" fmla="*/ 2147483646 w 809"/>
                <a:gd name="T23" fmla="*/ 0 h 808"/>
                <a:gd name="T24" fmla="*/ 2147483646 w 809"/>
                <a:gd name="T25" fmla="*/ 2147483646 h 808"/>
                <a:gd name="T26" fmla="*/ 2147483646 w 809"/>
                <a:gd name="T27" fmla="*/ 2147483646 h 808"/>
                <a:gd name="T28" fmla="*/ 2147483646 w 809"/>
                <a:gd name="T29" fmla="*/ 2147483646 h 808"/>
                <a:gd name="T30" fmla="*/ 2147483646 w 809"/>
                <a:gd name="T31" fmla="*/ 2147483646 h 808"/>
                <a:gd name="T32" fmla="*/ 2147483646 w 809"/>
                <a:gd name="T33" fmla="*/ 2147483646 h 808"/>
                <a:gd name="T34" fmla="*/ 2147483646 w 809"/>
                <a:gd name="T35" fmla="*/ 2147483646 h 808"/>
                <a:gd name="T36" fmla="*/ 2147483646 w 809"/>
                <a:gd name="T37" fmla="*/ 2147483646 h 808"/>
                <a:gd name="T38" fmla="*/ 2147483646 w 809"/>
                <a:gd name="T39" fmla="*/ 2147483646 h 808"/>
                <a:gd name="T40" fmla="*/ 2147483646 w 809"/>
                <a:gd name="T41" fmla="*/ 2147483646 h 808"/>
                <a:gd name="T42" fmla="*/ 2147483646 w 809"/>
                <a:gd name="T43" fmla="*/ 2147483646 h 808"/>
                <a:gd name="T44" fmla="*/ 2147483646 w 809"/>
                <a:gd name="T45" fmla="*/ 2147483646 h 808"/>
                <a:gd name="T46" fmla="*/ 2147483646 w 809"/>
                <a:gd name="T47" fmla="*/ 2147483646 h 808"/>
                <a:gd name="T48" fmla="*/ 2147483646 w 809"/>
                <a:gd name="T49" fmla="*/ 2147483646 h 808"/>
                <a:gd name="T50" fmla="*/ 2147483646 w 809"/>
                <a:gd name="T51" fmla="*/ 2147483646 h 808"/>
                <a:gd name="T52" fmla="*/ 2147483646 w 809"/>
                <a:gd name="T53" fmla="*/ 2147483646 h 808"/>
                <a:gd name="T54" fmla="*/ 2147483646 w 809"/>
                <a:gd name="T55" fmla="*/ 2147483646 h 808"/>
                <a:gd name="T56" fmla="*/ 2147483646 w 809"/>
                <a:gd name="T57" fmla="*/ 2147483646 h 808"/>
                <a:gd name="T58" fmla="*/ 2147483646 w 809"/>
                <a:gd name="T59" fmla="*/ 2147483646 h 808"/>
                <a:gd name="T60" fmla="*/ 2147483646 w 809"/>
                <a:gd name="T61" fmla="*/ 2147483646 h 808"/>
                <a:gd name="T62" fmla="*/ 2147483646 w 809"/>
                <a:gd name="T63" fmla="*/ 2147483646 h 808"/>
                <a:gd name="T64" fmla="*/ 2147483646 w 809"/>
                <a:gd name="T65" fmla="*/ 2147483646 h 808"/>
                <a:gd name="T66" fmla="*/ 2147483646 w 809"/>
                <a:gd name="T67" fmla="*/ 2147483646 h 808"/>
                <a:gd name="T68" fmla="*/ 2147483646 w 809"/>
                <a:gd name="T69" fmla="*/ 2147483646 h 808"/>
                <a:gd name="T70" fmla="*/ 2147483646 w 809"/>
                <a:gd name="T71" fmla="*/ 2147483646 h 808"/>
                <a:gd name="T72" fmla="*/ 2147483646 w 809"/>
                <a:gd name="T73" fmla="*/ 2147483646 h 808"/>
                <a:gd name="T74" fmla="*/ 2147483646 w 809"/>
                <a:gd name="T75" fmla="*/ 2147483646 h 808"/>
                <a:gd name="T76" fmla="*/ 2147483646 w 809"/>
                <a:gd name="T77" fmla="*/ 2147483646 h 808"/>
                <a:gd name="T78" fmla="*/ 2147483646 w 809"/>
                <a:gd name="T79" fmla="*/ 2147483646 h 808"/>
                <a:gd name="T80" fmla="*/ 2147483646 w 809"/>
                <a:gd name="T81" fmla="*/ 2147483646 h 808"/>
                <a:gd name="T82" fmla="*/ 2147483646 w 809"/>
                <a:gd name="T83" fmla="*/ 2147483646 h 808"/>
                <a:gd name="T84" fmla="*/ 2147483646 w 809"/>
                <a:gd name="T85" fmla="*/ 2147483646 h 808"/>
                <a:gd name="T86" fmla="*/ 2147483646 w 809"/>
                <a:gd name="T87" fmla="*/ 2147483646 h 808"/>
                <a:gd name="T88" fmla="*/ 2147483646 w 809"/>
                <a:gd name="T89" fmla="*/ 2147483646 h 808"/>
                <a:gd name="T90" fmla="*/ 2147483646 w 809"/>
                <a:gd name="T91" fmla="*/ 2147483646 h 808"/>
                <a:gd name="T92" fmla="*/ 2147483646 w 809"/>
                <a:gd name="T93" fmla="*/ 2147483646 h 808"/>
                <a:gd name="T94" fmla="*/ 2147483646 w 809"/>
                <a:gd name="T95" fmla="*/ 2147483646 h 808"/>
                <a:gd name="T96" fmla="*/ 2147483646 w 809"/>
                <a:gd name="T97" fmla="*/ 2147483646 h 808"/>
                <a:gd name="T98" fmla="*/ 2147483646 w 809"/>
                <a:gd name="T99" fmla="*/ 2147483646 h 808"/>
                <a:gd name="T100" fmla="*/ 2147483646 w 809"/>
                <a:gd name="T101" fmla="*/ 2147483646 h 808"/>
                <a:gd name="T102" fmla="*/ 2147483646 w 809"/>
                <a:gd name="T103" fmla="*/ 2147483646 h 808"/>
                <a:gd name="T104" fmla="*/ 2147483646 w 809"/>
                <a:gd name="T105" fmla="*/ 2147483646 h 808"/>
                <a:gd name="T106" fmla="*/ 2147483646 w 809"/>
                <a:gd name="T107" fmla="*/ 2147483646 h 808"/>
                <a:gd name="T108" fmla="*/ 2147483646 w 809"/>
                <a:gd name="T109" fmla="*/ 2147483646 h 808"/>
                <a:gd name="T110" fmla="*/ 2147483646 w 809"/>
                <a:gd name="T111" fmla="*/ 2147483646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9"/>
                <a:gd name="T169" fmla="*/ 0 h 808"/>
                <a:gd name="T170" fmla="*/ 809 w 809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9" h="808">
                  <a:moveTo>
                    <a:pt x="0" y="400"/>
                  </a:moveTo>
                  <a:lnTo>
                    <a:pt x="0" y="410"/>
                  </a:lnTo>
                  <a:lnTo>
                    <a:pt x="2" y="388"/>
                  </a:lnTo>
                  <a:lnTo>
                    <a:pt x="3" y="368"/>
                  </a:lnTo>
                  <a:lnTo>
                    <a:pt x="6" y="348"/>
                  </a:lnTo>
                  <a:lnTo>
                    <a:pt x="9" y="328"/>
                  </a:lnTo>
                  <a:lnTo>
                    <a:pt x="13" y="307"/>
                  </a:lnTo>
                  <a:lnTo>
                    <a:pt x="19" y="289"/>
                  </a:lnTo>
                  <a:lnTo>
                    <a:pt x="25" y="268"/>
                  </a:lnTo>
                  <a:lnTo>
                    <a:pt x="34" y="251"/>
                  </a:lnTo>
                  <a:lnTo>
                    <a:pt x="41" y="232"/>
                  </a:lnTo>
                  <a:lnTo>
                    <a:pt x="49" y="215"/>
                  </a:lnTo>
                  <a:lnTo>
                    <a:pt x="60" y="198"/>
                  </a:lnTo>
                  <a:lnTo>
                    <a:pt x="71" y="180"/>
                  </a:lnTo>
                  <a:lnTo>
                    <a:pt x="83" y="165"/>
                  </a:lnTo>
                  <a:lnTo>
                    <a:pt x="94" y="150"/>
                  </a:lnTo>
                  <a:lnTo>
                    <a:pt x="107" y="134"/>
                  </a:lnTo>
                  <a:lnTo>
                    <a:pt x="120" y="121"/>
                  </a:lnTo>
                  <a:lnTo>
                    <a:pt x="135" y="107"/>
                  </a:lnTo>
                  <a:lnTo>
                    <a:pt x="149" y="94"/>
                  </a:lnTo>
                  <a:lnTo>
                    <a:pt x="165" y="82"/>
                  </a:lnTo>
                  <a:lnTo>
                    <a:pt x="181" y="71"/>
                  </a:lnTo>
                  <a:lnTo>
                    <a:pt x="198" y="61"/>
                  </a:lnTo>
                  <a:lnTo>
                    <a:pt x="215" y="51"/>
                  </a:lnTo>
                  <a:lnTo>
                    <a:pt x="233" y="40"/>
                  </a:lnTo>
                  <a:lnTo>
                    <a:pt x="250" y="33"/>
                  </a:lnTo>
                  <a:lnTo>
                    <a:pt x="269" y="26"/>
                  </a:lnTo>
                  <a:lnTo>
                    <a:pt x="288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6"/>
                  </a:lnTo>
                  <a:lnTo>
                    <a:pt x="368" y="3"/>
                  </a:lnTo>
                  <a:lnTo>
                    <a:pt x="389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0" y="1"/>
                  </a:lnTo>
                  <a:lnTo>
                    <a:pt x="442" y="3"/>
                  </a:lnTo>
                  <a:lnTo>
                    <a:pt x="462" y="6"/>
                  </a:lnTo>
                  <a:lnTo>
                    <a:pt x="482" y="9"/>
                  </a:lnTo>
                  <a:lnTo>
                    <a:pt x="503" y="13"/>
                  </a:lnTo>
                  <a:lnTo>
                    <a:pt x="521" y="19"/>
                  </a:lnTo>
                  <a:lnTo>
                    <a:pt x="540" y="26"/>
                  </a:lnTo>
                  <a:lnTo>
                    <a:pt x="559" y="33"/>
                  </a:lnTo>
                  <a:lnTo>
                    <a:pt x="578" y="40"/>
                  </a:lnTo>
                  <a:lnTo>
                    <a:pt x="595" y="51"/>
                  </a:lnTo>
                  <a:lnTo>
                    <a:pt x="612" y="61"/>
                  </a:lnTo>
                  <a:lnTo>
                    <a:pt x="628" y="71"/>
                  </a:lnTo>
                  <a:lnTo>
                    <a:pt x="644" y="82"/>
                  </a:lnTo>
                  <a:lnTo>
                    <a:pt x="660" y="94"/>
                  </a:lnTo>
                  <a:lnTo>
                    <a:pt x="674" y="107"/>
                  </a:lnTo>
                  <a:lnTo>
                    <a:pt x="689" y="121"/>
                  </a:lnTo>
                  <a:lnTo>
                    <a:pt x="703" y="134"/>
                  </a:lnTo>
                  <a:lnTo>
                    <a:pt x="716" y="150"/>
                  </a:lnTo>
                  <a:lnTo>
                    <a:pt x="728" y="165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8" y="232"/>
                  </a:lnTo>
                  <a:lnTo>
                    <a:pt x="777" y="251"/>
                  </a:lnTo>
                  <a:lnTo>
                    <a:pt x="784" y="268"/>
                  </a:lnTo>
                  <a:lnTo>
                    <a:pt x="791" y="289"/>
                  </a:lnTo>
                  <a:lnTo>
                    <a:pt x="796" y="307"/>
                  </a:lnTo>
                  <a:lnTo>
                    <a:pt x="801" y="328"/>
                  </a:lnTo>
                  <a:lnTo>
                    <a:pt x="804" y="348"/>
                  </a:lnTo>
                  <a:lnTo>
                    <a:pt x="807" y="368"/>
                  </a:lnTo>
                  <a:lnTo>
                    <a:pt x="809" y="388"/>
                  </a:lnTo>
                  <a:lnTo>
                    <a:pt x="809" y="410"/>
                  </a:lnTo>
                  <a:lnTo>
                    <a:pt x="809" y="400"/>
                  </a:lnTo>
                  <a:lnTo>
                    <a:pt x="809" y="421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6" y="502"/>
                  </a:lnTo>
                  <a:lnTo>
                    <a:pt x="791" y="521"/>
                  </a:lnTo>
                  <a:lnTo>
                    <a:pt x="784" y="541"/>
                  </a:lnTo>
                  <a:lnTo>
                    <a:pt x="777" y="559"/>
                  </a:lnTo>
                  <a:lnTo>
                    <a:pt x="768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9"/>
                  </a:lnTo>
                  <a:lnTo>
                    <a:pt x="728" y="645"/>
                  </a:lnTo>
                  <a:lnTo>
                    <a:pt x="716" y="660"/>
                  </a:lnTo>
                  <a:lnTo>
                    <a:pt x="703" y="675"/>
                  </a:lnTo>
                  <a:lnTo>
                    <a:pt x="689" y="688"/>
                  </a:lnTo>
                  <a:lnTo>
                    <a:pt x="674" y="703"/>
                  </a:lnTo>
                  <a:lnTo>
                    <a:pt x="660" y="716"/>
                  </a:lnTo>
                  <a:lnTo>
                    <a:pt x="644" y="727"/>
                  </a:lnTo>
                  <a:lnTo>
                    <a:pt x="628" y="739"/>
                  </a:lnTo>
                  <a:lnTo>
                    <a:pt x="612" y="749"/>
                  </a:lnTo>
                  <a:lnTo>
                    <a:pt x="595" y="759"/>
                  </a:lnTo>
                  <a:lnTo>
                    <a:pt x="578" y="769"/>
                  </a:lnTo>
                  <a:lnTo>
                    <a:pt x="559" y="776"/>
                  </a:lnTo>
                  <a:lnTo>
                    <a:pt x="540" y="784"/>
                  </a:lnTo>
                  <a:lnTo>
                    <a:pt x="521" y="791"/>
                  </a:lnTo>
                  <a:lnTo>
                    <a:pt x="503" y="797"/>
                  </a:lnTo>
                  <a:lnTo>
                    <a:pt x="482" y="801"/>
                  </a:lnTo>
                  <a:lnTo>
                    <a:pt x="462" y="804"/>
                  </a:lnTo>
                  <a:lnTo>
                    <a:pt x="442" y="807"/>
                  </a:lnTo>
                  <a:lnTo>
                    <a:pt x="420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9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8" y="801"/>
                  </a:lnTo>
                  <a:lnTo>
                    <a:pt x="308" y="797"/>
                  </a:lnTo>
                  <a:lnTo>
                    <a:pt x="288" y="791"/>
                  </a:lnTo>
                  <a:lnTo>
                    <a:pt x="269" y="784"/>
                  </a:lnTo>
                  <a:lnTo>
                    <a:pt x="250" y="776"/>
                  </a:lnTo>
                  <a:lnTo>
                    <a:pt x="233" y="769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1" y="739"/>
                  </a:lnTo>
                  <a:lnTo>
                    <a:pt x="165" y="727"/>
                  </a:lnTo>
                  <a:lnTo>
                    <a:pt x="149" y="716"/>
                  </a:lnTo>
                  <a:lnTo>
                    <a:pt x="135" y="703"/>
                  </a:lnTo>
                  <a:lnTo>
                    <a:pt x="120" y="688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3" y="645"/>
                  </a:lnTo>
                  <a:lnTo>
                    <a:pt x="71" y="629"/>
                  </a:lnTo>
                  <a:lnTo>
                    <a:pt x="60" y="612"/>
                  </a:lnTo>
                  <a:lnTo>
                    <a:pt x="49" y="595"/>
                  </a:lnTo>
                  <a:lnTo>
                    <a:pt x="41" y="577"/>
                  </a:lnTo>
                  <a:lnTo>
                    <a:pt x="34" y="559"/>
                  </a:lnTo>
                  <a:lnTo>
                    <a:pt x="25" y="541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9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1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27" name="Freeform 33">
              <a:extLst>
                <a:ext uri="{FF2B5EF4-FFF2-40B4-BE49-F238E27FC236}">
                  <a16:creationId xmlns:a16="http://schemas.microsoft.com/office/drawing/2014/main" id="{3A05006B-BFCE-A841-AB15-B6D093868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3153093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0 w 817"/>
                <a:gd name="T21" fmla="*/ 2147483646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2147483646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0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Freeform 37">
              <a:extLst>
                <a:ext uri="{FF2B5EF4-FFF2-40B4-BE49-F238E27FC236}">
                  <a16:creationId xmlns:a16="http://schemas.microsoft.com/office/drawing/2014/main" id="{D0B376FA-EF16-2B40-B0AA-D16E58BC0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4435794"/>
              <a:ext cx="647700" cy="649288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Freeform 38">
              <a:extLst>
                <a:ext uri="{FF2B5EF4-FFF2-40B4-BE49-F238E27FC236}">
                  <a16:creationId xmlns:a16="http://schemas.microsoft.com/office/drawing/2014/main" id="{D1449C1F-695D-7E42-A3B8-A49163B2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1848168"/>
              <a:ext cx="647700" cy="649288"/>
            </a:xfrm>
            <a:custGeom>
              <a:avLst/>
              <a:gdLst>
                <a:gd name="T0" fmla="*/ 2147483646 w 817"/>
                <a:gd name="T1" fmla="*/ 2147483646 h 818"/>
                <a:gd name="T2" fmla="*/ 2147483646 w 817"/>
                <a:gd name="T3" fmla="*/ 2147483646 h 818"/>
                <a:gd name="T4" fmla="*/ 2147483646 w 817"/>
                <a:gd name="T5" fmla="*/ 2147483646 h 818"/>
                <a:gd name="T6" fmla="*/ 2147483646 w 817"/>
                <a:gd name="T7" fmla="*/ 2147483646 h 818"/>
                <a:gd name="T8" fmla="*/ 2147483646 w 817"/>
                <a:gd name="T9" fmla="*/ 2147483646 h 818"/>
                <a:gd name="T10" fmla="*/ 2147483646 w 817"/>
                <a:gd name="T11" fmla="*/ 2147483646 h 818"/>
                <a:gd name="T12" fmla="*/ 2147483646 w 817"/>
                <a:gd name="T13" fmla="*/ 2147483646 h 818"/>
                <a:gd name="T14" fmla="*/ 2147483646 w 817"/>
                <a:gd name="T15" fmla="*/ 2147483646 h 818"/>
                <a:gd name="T16" fmla="*/ 2147483646 w 817"/>
                <a:gd name="T17" fmla="*/ 2147483646 h 818"/>
                <a:gd name="T18" fmla="*/ 2147483646 w 817"/>
                <a:gd name="T19" fmla="*/ 2147483646 h 818"/>
                <a:gd name="T20" fmla="*/ 2147483646 w 817"/>
                <a:gd name="T21" fmla="*/ 0 h 818"/>
                <a:gd name="T22" fmla="*/ 2147483646 w 817"/>
                <a:gd name="T23" fmla="*/ 2147483646 h 818"/>
                <a:gd name="T24" fmla="*/ 2147483646 w 817"/>
                <a:gd name="T25" fmla="*/ 2147483646 h 818"/>
                <a:gd name="T26" fmla="*/ 2147483646 w 817"/>
                <a:gd name="T27" fmla="*/ 2147483646 h 818"/>
                <a:gd name="T28" fmla="*/ 2147483646 w 817"/>
                <a:gd name="T29" fmla="*/ 2147483646 h 818"/>
                <a:gd name="T30" fmla="*/ 2147483646 w 817"/>
                <a:gd name="T31" fmla="*/ 2147483646 h 818"/>
                <a:gd name="T32" fmla="*/ 2147483646 w 817"/>
                <a:gd name="T33" fmla="*/ 2147483646 h 818"/>
                <a:gd name="T34" fmla="*/ 2147483646 w 817"/>
                <a:gd name="T35" fmla="*/ 2147483646 h 818"/>
                <a:gd name="T36" fmla="*/ 2147483646 w 817"/>
                <a:gd name="T37" fmla="*/ 2147483646 h 818"/>
                <a:gd name="T38" fmla="*/ 2147483646 w 817"/>
                <a:gd name="T39" fmla="*/ 2147483646 h 818"/>
                <a:gd name="T40" fmla="*/ 2147483646 w 817"/>
                <a:gd name="T41" fmla="*/ 2147483646 h 818"/>
                <a:gd name="T42" fmla="*/ 0 w 817"/>
                <a:gd name="T43" fmla="*/ 2147483646 h 818"/>
                <a:gd name="T44" fmla="*/ 2147483646 w 817"/>
                <a:gd name="T45" fmla="*/ 2147483646 h 818"/>
                <a:gd name="T46" fmla="*/ 2147483646 w 817"/>
                <a:gd name="T47" fmla="*/ 2147483646 h 818"/>
                <a:gd name="T48" fmla="*/ 2147483646 w 817"/>
                <a:gd name="T49" fmla="*/ 2147483646 h 818"/>
                <a:gd name="T50" fmla="*/ 2147483646 w 817"/>
                <a:gd name="T51" fmla="*/ 2147483646 h 818"/>
                <a:gd name="T52" fmla="*/ 2147483646 w 817"/>
                <a:gd name="T53" fmla="*/ 2147483646 h 818"/>
                <a:gd name="T54" fmla="*/ 2147483646 w 817"/>
                <a:gd name="T55" fmla="*/ 2147483646 h 818"/>
                <a:gd name="T56" fmla="*/ 2147483646 w 817"/>
                <a:gd name="T57" fmla="*/ 2147483646 h 818"/>
                <a:gd name="T58" fmla="*/ 2147483646 w 817"/>
                <a:gd name="T59" fmla="*/ 2147483646 h 818"/>
                <a:gd name="T60" fmla="*/ 2147483646 w 817"/>
                <a:gd name="T61" fmla="*/ 2147483646 h 818"/>
                <a:gd name="T62" fmla="*/ 2147483646 w 817"/>
                <a:gd name="T63" fmla="*/ 2147483646 h 818"/>
                <a:gd name="T64" fmla="*/ 2147483646 w 817"/>
                <a:gd name="T65" fmla="*/ 2147483646 h 818"/>
                <a:gd name="T66" fmla="*/ 2147483646 w 817"/>
                <a:gd name="T67" fmla="*/ 2147483646 h 818"/>
                <a:gd name="T68" fmla="*/ 2147483646 w 817"/>
                <a:gd name="T69" fmla="*/ 2147483646 h 818"/>
                <a:gd name="T70" fmla="*/ 2147483646 w 817"/>
                <a:gd name="T71" fmla="*/ 2147483646 h 818"/>
                <a:gd name="T72" fmla="*/ 2147483646 w 817"/>
                <a:gd name="T73" fmla="*/ 2147483646 h 818"/>
                <a:gd name="T74" fmla="*/ 2147483646 w 817"/>
                <a:gd name="T75" fmla="*/ 2147483646 h 818"/>
                <a:gd name="T76" fmla="*/ 2147483646 w 817"/>
                <a:gd name="T77" fmla="*/ 2147483646 h 818"/>
                <a:gd name="T78" fmla="*/ 2147483646 w 817"/>
                <a:gd name="T79" fmla="*/ 2147483646 h 818"/>
                <a:gd name="T80" fmla="*/ 2147483646 w 817"/>
                <a:gd name="T81" fmla="*/ 2147483646 h 818"/>
                <a:gd name="T82" fmla="*/ 2147483646 w 817"/>
                <a:gd name="T83" fmla="*/ 2147483646 h 818"/>
                <a:gd name="T84" fmla="*/ 2147483646 w 817"/>
                <a:gd name="T85" fmla="*/ 2147483646 h 818"/>
                <a:gd name="T86" fmla="*/ 2147483646 w 817"/>
                <a:gd name="T87" fmla="*/ 2147483646 h 8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8"/>
                <a:gd name="T134" fmla="*/ 817 w 817"/>
                <a:gd name="T135" fmla="*/ 818 h 8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8">
                  <a:moveTo>
                    <a:pt x="817" y="408"/>
                  </a:moveTo>
                  <a:lnTo>
                    <a:pt x="817" y="388"/>
                  </a:lnTo>
                  <a:lnTo>
                    <a:pt x="815" y="367"/>
                  </a:lnTo>
                  <a:lnTo>
                    <a:pt x="812" y="346"/>
                  </a:lnTo>
                  <a:lnTo>
                    <a:pt x="810" y="326"/>
                  </a:lnTo>
                  <a:lnTo>
                    <a:pt x="804" y="306"/>
                  </a:lnTo>
                  <a:lnTo>
                    <a:pt x="799" y="287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6"/>
                  </a:lnTo>
                  <a:lnTo>
                    <a:pt x="748" y="180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4"/>
                  </a:lnTo>
                  <a:lnTo>
                    <a:pt x="697" y="120"/>
                  </a:lnTo>
                  <a:lnTo>
                    <a:pt x="684" y="105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  <a:lnTo>
                    <a:pt x="387" y="0"/>
                  </a:lnTo>
                  <a:lnTo>
                    <a:pt x="366" y="2"/>
                  </a:lnTo>
                  <a:lnTo>
                    <a:pt x="346" y="4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59"/>
                  </a:lnTo>
                  <a:lnTo>
                    <a:pt x="180" y="69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5"/>
                  </a:lnTo>
                  <a:lnTo>
                    <a:pt x="120" y="120"/>
                  </a:lnTo>
                  <a:lnTo>
                    <a:pt x="105" y="134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0"/>
                  </a:lnTo>
                  <a:lnTo>
                    <a:pt x="59" y="196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7"/>
                  </a:lnTo>
                  <a:lnTo>
                    <a:pt x="13" y="306"/>
                  </a:lnTo>
                  <a:lnTo>
                    <a:pt x="7" y="326"/>
                  </a:lnTo>
                  <a:lnTo>
                    <a:pt x="4" y="346"/>
                  </a:lnTo>
                  <a:lnTo>
                    <a:pt x="1" y="367"/>
                  </a:lnTo>
                  <a:lnTo>
                    <a:pt x="0" y="388"/>
                  </a:lnTo>
                  <a:lnTo>
                    <a:pt x="0" y="408"/>
                  </a:lnTo>
                  <a:lnTo>
                    <a:pt x="0" y="430"/>
                  </a:lnTo>
                  <a:lnTo>
                    <a:pt x="1" y="450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2"/>
                  </a:lnTo>
                  <a:lnTo>
                    <a:pt x="287" y="800"/>
                  </a:lnTo>
                  <a:lnTo>
                    <a:pt x="306" y="805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5"/>
                  </a:lnTo>
                  <a:lnTo>
                    <a:pt x="387" y="817"/>
                  </a:lnTo>
                  <a:lnTo>
                    <a:pt x="408" y="818"/>
                  </a:lnTo>
                  <a:lnTo>
                    <a:pt x="430" y="817"/>
                  </a:lnTo>
                  <a:lnTo>
                    <a:pt x="450" y="815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5"/>
                  </a:lnTo>
                  <a:lnTo>
                    <a:pt x="530" y="800"/>
                  </a:lnTo>
                  <a:lnTo>
                    <a:pt x="548" y="792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3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0"/>
                  </a:lnTo>
                  <a:lnTo>
                    <a:pt x="817" y="430"/>
                  </a:lnTo>
                  <a:lnTo>
                    <a:pt x="817" y="408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Freeform 39">
              <a:extLst>
                <a:ext uri="{FF2B5EF4-FFF2-40B4-BE49-F238E27FC236}">
                  <a16:creationId xmlns:a16="http://schemas.microsoft.com/office/drawing/2014/main" id="{A5AFFFF8-448F-5B45-BE8D-9013F7F0F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2970531"/>
              <a:ext cx="46037" cy="138112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1" name="Line 40">
              <a:extLst>
                <a:ext uri="{FF2B5EF4-FFF2-40B4-BE49-F238E27FC236}">
                  <a16:creationId xmlns:a16="http://schemas.microsoft.com/office/drawing/2014/main" id="{F93A40AC-5B04-ED4A-81B3-B40DCBE192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2489518"/>
              <a:ext cx="1588" cy="48101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2" name="Freeform 41">
              <a:extLst>
                <a:ext uri="{FF2B5EF4-FFF2-40B4-BE49-F238E27FC236}">
                  <a16:creationId xmlns:a16="http://schemas.microsoft.com/office/drawing/2014/main" id="{AB759EE3-49AF-7541-A8AC-F8ED2E8A4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4277044"/>
              <a:ext cx="46037" cy="136525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8" y="173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3" name="Line 42">
              <a:extLst>
                <a:ext uri="{FF2B5EF4-FFF2-40B4-BE49-F238E27FC236}">
                  <a16:creationId xmlns:a16="http://schemas.microsoft.com/office/drawing/2014/main" id="{753AF228-44E4-974A-BC79-9911505384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3796032"/>
              <a:ext cx="1588" cy="48101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Rectangle 48">
              <a:extLst>
                <a:ext uri="{FF2B5EF4-FFF2-40B4-BE49-F238E27FC236}">
                  <a16:creationId xmlns:a16="http://schemas.microsoft.com/office/drawing/2014/main" id="{5C135FF6-FDF0-8B4F-925C-B459306C2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2018512"/>
              <a:ext cx="557944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A / 0 </a:t>
              </a:r>
              <a:endParaRPr lang="en-US" altLang="en-US" sz="1800"/>
            </a:p>
          </p:txBody>
        </p:sp>
        <p:sp>
          <p:nvSpPr>
            <p:cNvPr id="60435" name="Freeform 50">
              <a:extLst>
                <a:ext uri="{FF2B5EF4-FFF2-40B4-BE49-F238E27FC236}">
                  <a16:creationId xmlns:a16="http://schemas.microsoft.com/office/drawing/2014/main" id="{F894BF60-CDFD-E34B-92E7-A7F614390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5042" y="5559744"/>
              <a:ext cx="46037" cy="160338"/>
            </a:xfrm>
            <a:custGeom>
              <a:avLst/>
              <a:gdLst>
                <a:gd name="T0" fmla="*/ 0 w 57"/>
                <a:gd name="T1" fmla="*/ 0 h 202"/>
                <a:gd name="T2" fmla="*/ 2147483646 w 57"/>
                <a:gd name="T3" fmla="*/ 2147483646 h 202"/>
                <a:gd name="T4" fmla="*/ 2147483646 w 57"/>
                <a:gd name="T5" fmla="*/ 0 h 202"/>
                <a:gd name="T6" fmla="*/ 2147483646 w 57"/>
                <a:gd name="T7" fmla="*/ 0 h 202"/>
                <a:gd name="T8" fmla="*/ 0 w 5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202"/>
                <a:gd name="T17" fmla="*/ 57 w 57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202">
                  <a:moveTo>
                    <a:pt x="0" y="0"/>
                  </a:moveTo>
                  <a:lnTo>
                    <a:pt x="28" y="20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Line 51">
              <a:extLst>
                <a:ext uri="{FF2B5EF4-FFF2-40B4-BE49-F238E27FC236}">
                  <a16:creationId xmlns:a16="http://schemas.microsoft.com/office/drawing/2014/main" id="{72E03990-691A-B34A-B52C-6EAAD8D092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958854" y="5100957"/>
              <a:ext cx="1588" cy="4587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Rectangle 69">
              <a:extLst>
                <a:ext uri="{FF2B5EF4-FFF2-40B4-BE49-F238E27FC236}">
                  <a16:creationId xmlns:a16="http://schemas.microsoft.com/office/drawing/2014/main" id="{C20B118D-9F41-3D49-AF5D-AEA75BCD6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5774" y="96873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60438" name="Freeform 46">
              <a:extLst>
                <a:ext uri="{FF2B5EF4-FFF2-40B4-BE49-F238E27FC236}">
                  <a16:creationId xmlns:a16="http://schemas.microsoft.com/office/drawing/2014/main" id="{83BD1D9C-5E73-5C43-ADD2-5F7906C29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592" y="5742307"/>
              <a:ext cx="647700" cy="649287"/>
            </a:xfrm>
            <a:custGeom>
              <a:avLst/>
              <a:gdLst>
                <a:gd name="T0" fmla="*/ 2147483646 w 817"/>
                <a:gd name="T1" fmla="*/ 2147483646 h 819"/>
                <a:gd name="T2" fmla="*/ 2147483646 w 817"/>
                <a:gd name="T3" fmla="*/ 2147483646 h 819"/>
                <a:gd name="T4" fmla="*/ 2147483646 w 817"/>
                <a:gd name="T5" fmla="*/ 2147483646 h 819"/>
                <a:gd name="T6" fmla="*/ 2147483646 w 817"/>
                <a:gd name="T7" fmla="*/ 2147483646 h 819"/>
                <a:gd name="T8" fmla="*/ 2147483646 w 817"/>
                <a:gd name="T9" fmla="*/ 2147483646 h 819"/>
                <a:gd name="T10" fmla="*/ 2147483646 w 817"/>
                <a:gd name="T11" fmla="*/ 2147483646 h 819"/>
                <a:gd name="T12" fmla="*/ 2147483646 w 817"/>
                <a:gd name="T13" fmla="*/ 2147483646 h 819"/>
                <a:gd name="T14" fmla="*/ 2147483646 w 817"/>
                <a:gd name="T15" fmla="*/ 2147483646 h 819"/>
                <a:gd name="T16" fmla="*/ 2147483646 w 817"/>
                <a:gd name="T17" fmla="*/ 2147483646 h 819"/>
                <a:gd name="T18" fmla="*/ 2147483646 w 817"/>
                <a:gd name="T19" fmla="*/ 2147483646 h 819"/>
                <a:gd name="T20" fmla="*/ 0 w 817"/>
                <a:gd name="T21" fmla="*/ 2147483646 h 819"/>
                <a:gd name="T22" fmla="*/ 2147483646 w 817"/>
                <a:gd name="T23" fmla="*/ 2147483646 h 819"/>
                <a:gd name="T24" fmla="*/ 2147483646 w 817"/>
                <a:gd name="T25" fmla="*/ 2147483646 h 819"/>
                <a:gd name="T26" fmla="*/ 2147483646 w 817"/>
                <a:gd name="T27" fmla="*/ 2147483646 h 819"/>
                <a:gd name="T28" fmla="*/ 2147483646 w 817"/>
                <a:gd name="T29" fmla="*/ 2147483646 h 819"/>
                <a:gd name="T30" fmla="*/ 2147483646 w 817"/>
                <a:gd name="T31" fmla="*/ 2147483646 h 819"/>
                <a:gd name="T32" fmla="*/ 2147483646 w 817"/>
                <a:gd name="T33" fmla="*/ 2147483646 h 819"/>
                <a:gd name="T34" fmla="*/ 2147483646 w 817"/>
                <a:gd name="T35" fmla="*/ 2147483646 h 819"/>
                <a:gd name="T36" fmla="*/ 2147483646 w 817"/>
                <a:gd name="T37" fmla="*/ 2147483646 h 819"/>
                <a:gd name="T38" fmla="*/ 2147483646 w 817"/>
                <a:gd name="T39" fmla="*/ 2147483646 h 819"/>
                <a:gd name="T40" fmla="*/ 2147483646 w 817"/>
                <a:gd name="T41" fmla="*/ 2147483646 h 819"/>
                <a:gd name="T42" fmla="*/ 2147483646 w 817"/>
                <a:gd name="T43" fmla="*/ 2147483646 h 819"/>
                <a:gd name="T44" fmla="*/ 2147483646 w 817"/>
                <a:gd name="T45" fmla="*/ 2147483646 h 819"/>
                <a:gd name="T46" fmla="*/ 2147483646 w 817"/>
                <a:gd name="T47" fmla="*/ 2147483646 h 819"/>
                <a:gd name="T48" fmla="*/ 2147483646 w 817"/>
                <a:gd name="T49" fmla="*/ 2147483646 h 819"/>
                <a:gd name="T50" fmla="*/ 2147483646 w 817"/>
                <a:gd name="T51" fmla="*/ 2147483646 h 819"/>
                <a:gd name="T52" fmla="*/ 2147483646 w 817"/>
                <a:gd name="T53" fmla="*/ 2147483646 h 819"/>
                <a:gd name="T54" fmla="*/ 2147483646 w 817"/>
                <a:gd name="T55" fmla="*/ 2147483646 h 819"/>
                <a:gd name="T56" fmla="*/ 2147483646 w 817"/>
                <a:gd name="T57" fmla="*/ 2147483646 h 819"/>
                <a:gd name="T58" fmla="*/ 2147483646 w 817"/>
                <a:gd name="T59" fmla="*/ 2147483646 h 819"/>
                <a:gd name="T60" fmla="*/ 2147483646 w 817"/>
                <a:gd name="T61" fmla="*/ 2147483646 h 819"/>
                <a:gd name="T62" fmla="*/ 2147483646 w 817"/>
                <a:gd name="T63" fmla="*/ 2147483646 h 819"/>
                <a:gd name="T64" fmla="*/ 2147483646 w 817"/>
                <a:gd name="T65" fmla="*/ 2147483646 h 819"/>
                <a:gd name="T66" fmla="*/ 2147483646 w 817"/>
                <a:gd name="T67" fmla="*/ 2147483646 h 819"/>
                <a:gd name="T68" fmla="*/ 2147483646 w 817"/>
                <a:gd name="T69" fmla="*/ 2147483646 h 819"/>
                <a:gd name="T70" fmla="*/ 2147483646 w 817"/>
                <a:gd name="T71" fmla="*/ 2147483646 h 819"/>
                <a:gd name="T72" fmla="*/ 2147483646 w 817"/>
                <a:gd name="T73" fmla="*/ 2147483646 h 819"/>
                <a:gd name="T74" fmla="*/ 2147483646 w 817"/>
                <a:gd name="T75" fmla="*/ 2147483646 h 819"/>
                <a:gd name="T76" fmla="*/ 2147483646 w 817"/>
                <a:gd name="T77" fmla="*/ 2147483646 h 819"/>
                <a:gd name="T78" fmla="*/ 2147483646 w 817"/>
                <a:gd name="T79" fmla="*/ 2147483646 h 819"/>
                <a:gd name="T80" fmla="*/ 2147483646 w 817"/>
                <a:gd name="T81" fmla="*/ 2147483646 h 819"/>
                <a:gd name="T82" fmla="*/ 2147483646 w 817"/>
                <a:gd name="T83" fmla="*/ 2147483646 h 819"/>
                <a:gd name="T84" fmla="*/ 2147483646 w 817"/>
                <a:gd name="T85" fmla="*/ 2147483646 h 819"/>
                <a:gd name="T86" fmla="*/ 2147483646 w 817"/>
                <a:gd name="T87" fmla="*/ 0 h 8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7"/>
                <a:gd name="T133" fmla="*/ 0 h 819"/>
                <a:gd name="T134" fmla="*/ 817 w 817"/>
                <a:gd name="T135" fmla="*/ 819 h 8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7" h="819">
                  <a:moveTo>
                    <a:pt x="408" y="0"/>
                  </a:moveTo>
                  <a:lnTo>
                    <a:pt x="387" y="0"/>
                  </a:lnTo>
                  <a:lnTo>
                    <a:pt x="366" y="2"/>
                  </a:lnTo>
                  <a:lnTo>
                    <a:pt x="346" y="5"/>
                  </a:lnTo>
                  <a:lnTo>
                    <a:pt x="326" y="9"/>
                  </a:lnTo>
                  <a:lnTo>
                    <a:pt x="306" y="13"/>
                  </a:lnTo>
                  <a:lnTo>
                    <a:pt x="287" y="19"/>
                  </a:lnTo>
                  <a:lnTo>
                    <a:pt x="268" y="25"/>
                  </a:lnTo>
                  <a:lnTo>
                    <a:pt x="250" y="32"/>
                  </a:lnTo>
                  <a:lnTo>
                    <a:pt x="231" y="41"/>
                  </a:lnTo>
                  <a:lnTo>
                    <a:pt x="214" y="49"/>
                  </a:lnTo>
                  <a:lnTo>
                    <a:pt x="196" y="60"/>
                  </a:lnTo>
                  <a:lnTo>
                    <a:pt x="180" y="70"/>
                  </a:lnTo>
                  <a:lnTo>
                    <a:pt x="163" y="81"/>
                  </a:lnTo>
                  <a:lnTo>
                    <a:pt x="149" y="94"/>
                  </a:lnTo>
                  <a:lnTo>
                    <a:pt x="133" y="106"/>
                  </a:lnTo>
                  <a:lnTo>
                    <a:pt x="120" y="120"/>
                  </a:lnTo>
                  <a:lnTo>
                    <a:pt x="105" y="135"/>
                  </a:lnTo>
                  <a:lnTo>
                    <a:pt x="92" y="149"/>
                  </a:lnTo>
                  <a:lnTo>
                    <a:pt x="81" y="165"/>
                  </a:lnTo>
                  <a:lnTo>
                    <a:pt x="69" y="181"/>
                  </a:lnTo>
                  <a:lnTo>
                    <a:pt x="59" y="197"/>
                  </a:lnTo>
                  <a:lnTo>
                    <a:pt x="49" y="214"/>
                  </a:lnTo>
                  <a:lnTo>
                    <a:pt x="40" y="231"/>
                  </a:lnTo>
                  <a:lnTo>
                    <a:pt x="32" y="250"/>
                  </a:lnTo>
                  <a:lnTo>
                    <a:pt x="24" y="269"/>
                  </a:lnTo>
                  <a:lnTo>
                    <a:pt x="17" y="288"/>
                  </a:lnTo>
                  <a:lnTo>
                    <a:pt x="13" y="306"/>
                  </a:lnTo>
                  <a:lnTo>
                    <a:pt x="7" y="327"/>
                  </a:lnTo>
                  <a:lnTo>
                    <a:pt x="4" y="347"/>
                  </a:lnTo>
                  <a:lnTo>
                    <a:pt x="1" y="367"/>
                  </a:lnTo>
                  <a:lnTo>
                    <a:pt x="0" y="389"/>
                  </a:lnTo>
                  <a:lnTo>
                    <a:pt x="0" y="409"/>
                  </a:lnTo>
                  <a:lnTo>
                    <a:pt x="0" y="430"/>
                  </a:lnTo>
                  <a:lnTo>
                    <a:pt x="1" y="451"/>
                  </a:lnTo>
                  <a:lnTo>
                    <a:pt x="4" y="471"/>
                  </a:lnTo>
                  <a:lnTo>
                    <a:pt x="7" y="491"/>
                  </a:lnTo>
                  <a:lnTo>
                    <a:pt x="13" y="511"/>
                  </a:lnTo>
                  <a:lnTo>
                    <a:pt x="17" y="530"/>
                  </a:lnTo>
                  <a:lnTo>
                    <a:pt x="24" y="550"/>
                  </a:lnTo>
                  <a:lnTo>
                    <a:pt x="32" y="569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69" y="638"/>
                  </a:lnTo>
                  <a:lnTo>
                    <a:pt x="81" y="654"/>
                  </a:lnTo>
                  <a:lnTo>
                    <a:pt x="92" y="668"/>
                  </a:lnTo>
                  <a:lnTo>
                    <a:pt x="105" y="684"/>
                  </a:lnTo>
                  <a:lnTo>
                    <a:pt x="120" y="699"/>
                  </a:lnTo>
                  <a:lnTo>
                    <a:pt x="133" y="712"/>
                  </a:lnTo>
                  <a:lnTo>
                    <a:pt x="149" y="725"/>
                  </a:lnTo>
                  <a:lnTo>
                    <a:pt x="163" y="736"/>
                  </a:lnTo>
                  <a:lnTo>
                    <a:pt x="180" y="748"/>
                  </a:lnTo>
                  <a:lnTo>
                    <a:pt x="196" y="759"/>
                  </a:lnTo>
                  <a:lnTo>
                    <a:pt x="214" y="768"/>
                  </a:lnTo>
                  <a:lnTo>
                    <a:pt x="231" y="778"/>
                  </a:lnTo>
                  <a:lnTo>
                    <a:pt x="250" y="785"/>
                  </a:lnTo>
                  <a:lnTo>
                    <a:pt x="268" y="793"/>
                  </a:lnTo>
                  <a:lnTo>
                    <a:pt x="287" y="800"/>
                  </a:lnTo>
                  <a:lnTo>
                    <a:pt x="306" y="806"/>
                  </a:lnTo>
                  <a:lnTo>
                    <a:pt x="326" y="810"/>
                  </a:lnTo>
                  <a:lnTo>
                    <a:pt x="346" y="813"/>
                  </a:lnTo>
                  <a:lnTo>
                    <a:pt x="366" y="816"/>
                  </a:lnTo>
                  <a:lnTo>
                    <a:pt x="387" y="817"/>
                  </a:lnTo>
                  <a:lnTo>
                    <a:pt x="408" y="819"/>
                  </a:lnTo>
                  <a:lnTo>
                    <a:pt x="430" y="817"/>
                  </a:lnTo>
                  <a:lnTo>
                    <a:pt x="450" y="816"/>
                  </a:lnTo>
                  <a:lnTo>
                    <a:pt x="470" y="813"/>
                  </a:lnTo>
                  <a:lnTo>
                    <a:pt x="491" y="810"/>
                  </a:lnTo>
                  <a:lnTo>
                    <a:pt x="511" y="806"/>
                  </a:lnTo>
                  <a:lnTo>
                    <a:pt x="530" y="800"/>
                  </a:lnTo>
                  <a:lnTo>
                    <a:pt x="548" y="793"/>
                  </a:lnTo>
                  <a:lnTo>
                    <a:pt x="567" y="785"/>
                  </a:lnTo>
                  <a:lnTo>
                    <a:pt x="586" y="778"/>
                  </a:lnTo>
                  <a:lnTo>
                    <a:pt x="603" y="768"/>
                  </a:lnTo>
                  <a:lnTo>
                    <a:pt x="620" y="759"/>
                  </a:lnTo>
                  <a:lnTo>
                    <a:pt x="636" y="748"/>
                  </a:lnTo>
                  <a:lnTo>
                    <a:pt x="654" y="736"/>
                  </a:lnTo>
                  <a:lnTo>
                    <a:pt x="668" y="725"/>
                  </a:lnTo>
                  <a:lnTo>
                    <a:pt x="684" y="712"/>
                  </a:lnTo>
                  <a:lnTo>
                    <a:pt x="697" y="699"/>
                  </a:lnTo>
                  <a:lnTo>
                    <a:pt x="711" y="684"/>
                  </a:lnTo>
                  <a:lnTo>
                    <a:pt x="724" y="668"/>
                  </a:lnTo>
                  <a:lnTo>
                    <a:pt x="736" y="654"/>
                  </a:lnTo>
                  <a:lnTo>
                    <a:pt x="748" y="638"/>
                  </a:lnTo>
                  <a:lnTo>
                    <a:pt x="758" y="621"/>
                  </a:lnTo>
                  <a:lnTo>
                    <a:pt x="768" y="604"/>
                  </a:lnTo>
                  <a:lnTo>
                    <a:pt x="776" y="586"/>
                  </a:lnTo>
                  <a:lnTo>
                    <a:pt x="785" y="569"/>
                  </a:lnTo>
                  <a:lnTo>
                    <a:pt x="792" y="550"/>
                  </a:lnTo>
                  <a:lnTo>
                    <a:pt x="799" y="530"/>
                  </a:lnTo>
                  <a:lnTo>
                    <a:pt x="804" y="511"/>
                  </a:lnTo>
                  <a:lnTo>
                    <a:pt x="810" y="491"/>
                  </a:lnTo>
                  <a:lnTo>
                    <a:pt x="812" y="471"/>
                  </a:lnTo>
                  <a:lnTo>
                    <a:pt x="815" y="451"/>
                  </a:lnTo>
                  <a:lnTo>
                    <a:pt x="817" y="430"/>
                  </a:lnTo>
                  <a:lnTo>
                    <a:pt x="817" y="409"/>
                  </a:lnTo>
                  <a:lnTo>
                    <a:pt x="817" y="389"/>
                  </a:lnTo>
                  <a:lnTo>
                    <a:pt x="815" y="367"/>
                  </a:lnTo>
                  <a:lnTo>
                    <a:pt x="812" y="347"/>
                  </a:lnTo>
                  <a:lnTo>
                    <a:pt x="810" y="327"/>
                  </a:lnTo>
                  <a:lnTo>
                    <a:pt x="804" y="306"/>
                  </a:lnTo>
                  <a:lnTo>
                    <a:pt x="799" y="288"/>
                  </a:lnTo>
                  <a:lnTo>
                    <a:pt x="792" y="269"/>
                  </a:lnTo>
                  <a:lnTo>
                    <a:pt x="785" y="250"/>
                  </a:lnTo>
                  <a:lnTo>
                    <a:pt x="776" y="231"/>
                  </a:lnTo>
                  <a:lnTo>
                    <a:pt x="768" y="214"/>
                  </a:lnTo>
                  <a:lnTo>
                    <a:pt x="758" y="197"/>
                  </a:lnTo>
                  <a:lnTo>
                    <a:pt x="748" y="181"/>
                  </a:lnTo>
                  <a:lnTo>
                    <a:pt x="736" y="165"/>
                  </a:lnTo>
                  <a:lnTo>
                    <a:pt x="724" y="149"/>
                  </a:lnTo>
                  <a:lnTo>
                    <a:pt x="711" y="135"/>
                  </a:lnTo>
                  <a:lnTo>
                    <a:pt x="697" y="120"/>
                  </a:lnTo>
                  <a:lnTo>
                    <a:pt x="684" y="106"/>
                  </a:lnTo>
                  <a:lnTo>
                    <a:pt x="668" y="94"/>
                  </a:lnTo>
                  <a:lnTo>
                    <a:pt x="654" y="81"/>
                  </a:lnTo>
                  <a:lnTo>
                    <a:pt x="636" y="70"/>
                  </a:lnTo>
                  <a:lnTo>
                    <a:pt x="620" y="60"/>
                  </a:lnTo>
                  <a:lnTo>
                    <a:pt x="603" y="49"/>
                  </a:lnTo>
                  <a:lnTo>
                    <a:pt x="586" y="41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30" y="19"/>
                  </a:lnTo>
                  <a:lnTo>
                    <a:pt x="511" y="13"/>
                  </a:lnTo>
                  <a:lnTo>
                    <a:pt x="491" y="9"/>
                  </a:lnTo>
                  <a:lnTo>
                    <a:pt x="470" y="5"/>
                  </a:lnTo>
                  <a:lnTo>
                    <a:pt x="450" y="2"/>
                  </a:lnTo>
                  <a:lnTo>
                    <a:pt x="430" y="0"/>
                  </a:lnTo>
                  <a:lnTo>
                    <a:pt x="408" y="0"/>
                  </a:lnTo>
                </a:path>
              </a:pathLst>
            </a:custGeom>
            <a:solidFill>
              <a:schemeClr val="bg1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Rectangle 45">
              <a:extLst>
                <a:ext uri="{FF2B5EF4-FFF2-40B4-BE49-F238E27FC236}">
                  <a16:creationId xmlns:a16="http://schemas.microsoft.com/office/drawing/2014/main" id="{0F44EE76-EDCC-994F-808F-C611AA239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5958207"/>
              <a:ext cx="51287" cy="246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0"/>
            </a:p>
          </p:txBody>
        </p:sp>
        <p:grpSp>
          <p:nvGrpSpPr>
            <p:cNvPr id="60440" name="Group 1">
              <a:extLst>
                <a:ext uri="{FF2B5EF4-FFF2-40B4-BE49-F238E27FC236}">
                  <a16:creationId xmlns:a16="http://schemas.microsoft.com/office/drawing/2014/main" id="{07C6421C-29D9-D243-A14F-EABEBB12CD68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5415851" y="2101137"/>
              <a:ext cx="1232239" cy="2721739"/>
              <a:chOff x="7290642" y="3464243"/>
              <a:chExt cx="1624012" cy="2622551"/>
            </a:xfrm>
          </p:grpSpPr>
          <p:sp>
            <p:nvSpPr>
              <p:cNvPr id="60460" name="Freeform 9">
                <a:extLst>
                  <a:ext uri="{FF2B5EF4-FFF2-40B4-BE49-F238E27FC236}">
                    <a16:creationId xmlns:a16="http://schemas.microsoft.com/office/drawing/2014/main" id="{EB16BCD0-9BA4-9B4C-9048-008FE3D2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1754" y="6040757"/>
                <a:ext cx="138113" cy="46037"/>
              </a:xfrm>
              <a:custGeom>
                <a:avLst/>
                <a:gdLst>
                  <a:gd name="T0" fmla="*/ 2147483646 w 174"/>
                  <a:gd name="T1" fmla="*/ 0 h 58"/>
                  <a:gd name="T2" fmla="*/ 0 w 174"/>
                  <a:gd name="T3" fmla="*/ 2147483646 h 58"/>
                  <a:gd name="T4" fmla="*/ 2147483646 w 174"/>
                  <a:gd name="T5" fmla="*/ 2147483646 h 58"/>
                  <a:gd name="T6" fmla="*/ 2147483646 w 174"/>
                  <a:gd name="T7" fmla="*/ 2147483646 h 58"/>
                  <a:gd name="T8" fmla="*/ 2147483646 w 17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4"/>
                  <a:gd name="T16" fmla="*/ 0 h 58"/>
                  <a:gd name="T17" fmla="*/ 174 w 174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4" h="58">
                    <a:moveTo>
                      <a:pt x="174" y="0"/>
                    </a:moveTo>
                    <a:lnTo>
                      <a:pt x="0" y="29"/>
                    </a:lnTo>
                    <a:lnTo>
                      <a:pt x="174" y="58"/>
                    </a:lnTo>
                    <a:lnTo>
                      <a:pt x="174" y="29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61" name="Arc 87">
                <a:extLst>
                  <a:ext uri="{FF2B5EF4-FFF2-40B4-BE49-F238E27FC236}">
                    <a16:creationId xmlns:a16="http://schemas.microsoft.com/office/drawing/2014/main" id="{7188C881-86FA-314A-9910-5B3486A27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0642" y="3464243"/>
                <a:ext cx="1624012" cy="1325563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62" name="Arc 88">
                <a:extLst>
                  <a:ext uri="{FF2B5EF4-FFF2-40B4-BE49-F238E27FC236}">
                    <a16:creationId xmlns:a16="http://schemas.microsoft.com/office/drawing/2014/main" id="{8153ABEF-8989-9446-8F5B-827C8C41A04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458917" y="4751707"/>
                <a:ext cx="1455737" cy="130968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0441" name="Rectangle 48">
              <a:extLst>
                <a:ext uri="{FF2B5EF4-FFF2-40B4-BE49-F238E27FC236}">
                  <a16:creationId xmlns:a16="http://schemas.microsoft.com/office/drawing/2014/main" id="{DD63F37B-ECFE-244F-92BC-08667816F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461" y="332574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B / 0 </a:t>
              </a:r>
              <a:endParaRPr lang="en-US" altLang="en-US" sz="1800"/>
            </a:p>
          </p:txBody>
        </p:sp>
        <p:sp>
          <p:nvSpPr>
            <p:cNvPr id="60442" name="Rectangle 48">
              <a:extLst>
                <a:ext uri="{FF2B5EF4-FFF2-40B4-BE49-F238E27FC236}">
                  <a16:creationId xmlns:a16="http://schemas.microsoft.com/office/drawing/2014/main" id="{8BFCDB87-6B96-0A42-A139-C43133A5D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7370" y="4604883"/>
              <a:ext cx="557751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C / 0 </a:t>
              </a:r>
              <a:endParaRPr lang="en-US" altLang="en-US" sz="1800"/>
            </a:p>
          </p:txBody>
        </p:sp>
        <p:sp>
          <p:nvSpPr>
            <p:cNvPr id="60443" name="Rectangle 48">
              <a:extLst>
                <a:ext uri="{FF2B5EF4-FFF2-40B4-BE49-F238E27FC236}">
                  <a16:creationId xmlns:a16="http://schemas.microsoft.com/office/drawing/2014/main" id="{377D5CFA-42D6-6D4B-842B-3860E246D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483" y="5922894"/>
              <a:ext cx="57057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r>
                <a:rPr lang="en-US" altLang="en-US" sz="1800">
                  <a:solidFill>
                    <a:srgbClr val="000000"/>
                  </a:solidFill>
                  <a:latin typeface="Times-Roman" pitchFamily="2" charset="0"/>
                </a:rPr>
                <a:t>D / 1 </a:t>
              </a:r>
              <a:endParaRPr lang="en-US" altLang="en-US" sz="1800"/>
            </a:p>
          </p:txBody>
        </p:sp>
        <p:grpSp>
          <p:nvGrpSpPr>
            <p:cNvPr id="60444" name="Group 3">
              <a:extLst>
                <a:ext uri="{FF2B5EF4-FFF2-40B4-BE49-F238E27FC236}">
                  <a16:creationId xmlns:a16="http://schemas.microsoft.com/office/drawing/2014/main" id="{3A02DF4A-32E3-C144-A060-AEF38F3C86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6003" y="1918018"/>
              <a:ext cx="1612900" cy="4281875"/>
              <a:chOff x="2655888" y="1731962"/>
              <a:chExt cx="1612900" cy="3917951"/>
            </a:xfrm>
          </p:grpSpPr>
          <p:sp>
            <p:nvSpPr>
              <p:cNvPr id="60457" name="Freeform 4">
                <a:extLst>
                  <a:ext uri="{FF2B5EF4-FFF2-40B4-BE49-F238E27FC236}">
                    <a16:creationId xmlns:a16="http://schemas.microsoft.com/office/drawing/2014/main" id="{0FC5B8B3-77A8-414B-B30E-C9A2C7B19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1731962"/>
                <a:ext cx="136525" cy="68263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58" name="Arc 85">
                <a:extLst>
                  <a:ext uri="{FF2B5EF4-FFF2-40B4-BE49-F238E27FC236}">
                    <a16:creationId xmlns:a16="http://schemas.microsoft.com/office/drawing/2014/main" id="{838EF918-A03C-7742-A190-89AD3EEB8E3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2655888" y="3587751"/>
                <a:ext cx="1612900" cy="2062162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59" name="Arc 86">
                <a:extLst>
                  <a:ext uri="{FF2B5EF4-FFF2-40B4-BE49-F238E27FC236}">
                    <a16:creationId xmlns:a16="http://schemas.microsoft.com/office/drawing/2014/main" id="{C13243E6-C09D-454B-BEEA-B3511469293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655888" y="1762125"/>
                <a:ext cx="1476375" cy="1836737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445" name="Group 5">
              <a:extLst>
                <a:ext uri="{FF2B5EF4-FFF2-40B4-BE49-F238E27FC236}">
                  <a16:creationId xmlns:a16="http://schemas.microsoft.com/office/drawing/2014/main" id="{D792037C-AC35-0B4E-8E4B-1138DF3D2D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2212" y="2244856"/>
              <a:ext cx="675878" cy="1251891"/>
              <a:chOff x="4652181" y="1098568"/>
              <a:chExt cx="675878" cy="1251891"/>
            </a:xfrm>
          </p:grpSpPr>
          <p:sp>
            <p:nvSpPr>
              <p:cNvPr id="60454" name="Arc 87">
                <a:extLst>
                  <a:ext uri="{FF2B5EF4-FFF2-40B4-BE49-F238E27FC236}">
                    <a16:creationId xmlns:a16="http://schemas.microsoft.com/office/drawing/2014/main" id="{573826E7-8B16-E340-B5B3-D6CA32D1CD8B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4652181" y="1727150"/>
                <a:ext cx="648198" cy="623309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55" name="Arc 88">
                <a:extLst>
                  <a:ext uri="{FF2B5EF4-FFF2-40B4-BE49-F238E27FC236}">
                    <a16:creationId xmlns:a16="http://schemas.microsoft.com/office/drawing/2014/main" id="{D8863A8B-08E5-8348-86ED-340C583AD3F7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4652181" y="1129221"/>
                <a:ext cx="581034" cy="615844"/>
              </a:xfrm>
              <a:custGeom>
                <a:avLst/>
                <a:gdLst>
                  <a:gd name="T0" fmla="*/ 0 w 21600"/>
                  <a:gd name="T1" fmla="*/ 0 h 21600"/>
                  <a:gd name="T2" fmla="*/ 2147483646 w 21600"/>
                  <a:gd name="T3" fmla="*/ 2147483646 h 21600"/>
                  <a:gd name="T4" fmla="*/ 0 w 21600"/>
                  <a:gd name="T5" fmla="*/ 2147483646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456" name="Freeform 4">
                <a:extLst>
                  <a:ext uri="{FF2B5EF4-FFF2-40B4-BE49-F238E27FC236}">
                    <a16:creationId xmlns:a16="http://schemas.microsoft.com/office/drawing/2014/main" id="{7275D408-77E1-3344-9EB1-8EE94721997F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5191534" y="1098568"/>
                <a:ext cx="136525" cy="74604"/>
              </a:xfrm>
              <a:custGeom>
                <a:avLst/>
                <a:gdLst>
                  <a:gd name="T0" fmla="*/ 0 w 173"/>
                  <a:gd name="T1" fmla="*/ 2147483646 h 86"/>
                  <a:gd name="T2" fmla="*/ 2147483646 w 173"/>
                  <a:gd name="T3" fmla="*/ 2147483646 h 86"/>
                  <a:gd name="T4" fmla="*/ 0 w 173"/>
                  <a:gd name="T5" fmla="*/ 0 h 86"/>
                  <a:gd name="T6" fmla="*/ 0 w 173"/>
                  <a:gd name="T7" fmla="*/ 2147483646 h 86"/>
                  <a:gd name="T8" fmla="*/ 0 w 173"/>
                  <a:gd name="T9" fmla="*/ 2147483646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86"/>
                  <a:gd name="T17" fmla="*/ 173 w 173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86">
                    <a:moveTo>
                      <a:pt x="0" y="86"/>
                    </a:moveTo>
                    <a:lnTo>
                      <a:pt x="173" y="29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chemeClr val="tx1"/>
              </a:solidFill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446" name="Freeform 16">
              <a:extLst>
                <a:ext uri="{FF2B5EF4-FFF2-40B4-BE49-F238E27FC236}">
                  <a16:creationId xmlns:a16="http://schemas.microsoft.com/office/drawing/2014/main" id="{8801D4B6-4B01-A246-BA6A-31830F081E74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33771" y="6250561"/>
              <a:ext cx="114300" cy="114300"/>
            </a:xfrm>
            <a:custGeom>
              <a:avLst/>
              <a:gdLst>
                <a:gd name="T0" fmla="*/ 0 w 144"/>
                <a:gd name="T1" fmla="*/ 2147483646 h 144"/>
                <a:gd name="T2" fmla="*/ 2147483646 w 144"/>
                <a:gd name="T3" fmla="*/ 2147483646 h 144"/>
                <a:gd name="T4" fmla="*/ 2147483646 w 144"/>
                <a:gd name="T5" fmla="*/ 0 h 144"/>
                <a:gd name="T6" fmla="*/ 2147483646 w 144"/>
                <a:gd name="T7" fmla="*/ 0 h 144"/>
                <a:gd name="T8" fmla="*/ 0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0" y="28"/>
                  </a:moveTo>
                  <a:lnTo>
                    <a:pt x="144" y="144"/>
                  </a:lnTo>
                  <a:lnTo>
                    <a:pt x="29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Rectangle 69">
              <a:extLst>
                <a:ext uri="{FF2B5EF4-FFF2-40B4-BE49-F238E27FC236}">
                  <a16:creationId xmlns:a16="http://schemas.microsoft.com/office/drawing/2014/main" id="{20531F99-5A48-A644-ABAC-26C44920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876" y="57843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60448" name="Rectangle 69">
              <a:extLst>
                <a:ext uri="{FF2B5EF4-FFF2-40B4-BE49-F238E27FC236}">
                  <a16:creationId xmlns:a16="http://schemas.microsoft.com/office/drawing/2014/main" id="{9126AD81-0D15-0C45-B14E-F0191E19B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944" y="4722291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60449" name="Rectangle 69">
              <a:extLst>
                <a:ext uri="{FF2B5EF4-FFF2-40B4-BE49-F238E27FC236}">
                  <a16:creationId xmlns:a16="http://schemas.microsoft.com/office/drawing/2014/main" id="{A89B5646-B14D-0044-B8CE-74434771B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392" y="3415799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w=0</a:t>
              </a:r>
              <a:endParaRPr lang="en-US" altLang="en-US" sz="2000" b="0"/>
            </a:p>
          </p:txBody>
        </p:sp>
        <p:sp>
          <p:nvSpPr>
            <p:cNvPr id="60450" name="Rectangle 69">
              <a:extLst>
                <a:ext uri="{FF2B5EF4-FFF2-40B4-BE49-F238E27FC236}">
                  <a16:creationId xmlns:a16="http://schemas.microsoft.com/office/drawing/2014/main" id="{A19AA846-6513-1D4D-9B5A-698B9980A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1063" y="2650747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60451" name="Rectangle 69">
              <a:extLst>
                <a:ext uri="{FF2B5EF4-FFF2-40B4-BE49-F238E27FC236}">
                  <a16:creationId xmlns:a16="http://schemas.microsoft.com/office/drawing/2014/main" id="{FDA27D33-E749-8A47-A53C-B0C240FA1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2679" y="3942336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60452" name="Rectangle 69">
              <a:extLst>
                <a:ext uri="{FF2B5EF4-FFF2-40B4-BE49-F238E27FC236}">
                  <a16:creationId xmlns:a16="http://schemas.microsoft.com/office/drawing/2014/main" id="{53041D0C-2538-6D46-AFA9-DF8A40D3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0869" y="5189553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  <p:sp>
          <p:nvSpPr>
            <p:cNvPr id="60453" name="Rectangle 69">
              <a:extLst>
                <a:ext uri="{FF2B5EF4-FFF2-40B4-BE49-F238E27FC236}">
                  <a16:creationId xmlns:a16="http://schemas.microsoft.com/office/drawing/2014/main" id="{16C98BFD-8BE0-1845-AE10-E98F1376D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122" y="5833994"/>
              <a:ext cx="411903" cy="276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w=1</a:t>
              </a:r>
              <a:endParaRPr lang="en-US" altLang="en-US" sz="2000" b="0"/>
            </a:p>
          </p:txBody>
        </p:sp>
      </p:grpSp>
      <p:sp>
        <p:nvSpPr>
          <p:cNvPr id="60421" name="Rectangle 87">
            <a:extLst>
              <a:ext uri="{FF2B5EF4-FFF2-40B4-BE49-F238E27FC236}">
                <a16:creationId xmlns:a16="http://schemas.microsoft.com/office/drawing/2014/main" id="{FCC3DA36-B1D6-0D4C-8149-2C46F9E2F0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51713" y="6465889"/>
            <a:ext cx="13573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diagram</a:t>
            </a:r>
            <a:endParaRPr lang="en-US" altLang="en-US" sz="3200" b="0"/>
          </a:p>
        </p:txBody>
      </p:sp>
      <p:sp>
        <p:nvSpPr>
          <p:cNvPr id="60422" name="TextBox 2">
            <a:extLst>
              <a:ext uri="{FF2B5EF4-FFF2-40B4-BE49-F238E27FC236}">
                <a16:creationId xmlns:a16="http://schemas.microsoft.com/office/drawing/2014/main" id="{CC88F966-3D98-574C-AD33-60387BB50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0014" y="666751"/>
            <a:ext cx="501332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It sets the output  z to 1 when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three consecutive 1’s occur on the input w.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In other words, it is a sequence detector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</a:rPr>
              <a:t>for the input pattern 111. 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>
            <a:extLst>
              <a:ext uri="{FF2B5EF4-FFF2-40B4-BE49-F238E27FC236}">
                <a16:creationId xmlns:a16="http://schemas.microsoft.com/office/drawing/2014/main" id="{364ABCC6-D4E7-A24A-9B79-30A71A8779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468563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Another Example</a:t>
            </a:r>
          </a:p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4000">
                <a:solidFill>
                  <a:srgbClr val="000000"/>
                </a:solidFill>
              </a:rPr>
              <a:t>(with JK flip-flops)</a:t>
            </a:r>
            <a:endParaRPr lang="en-US" altLang="en-US" sz="36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extBox 125">
            <a:extLst>
              <a:ext uri="{FF2B5EF4-FFF2-40B4-BE49-F238E27FC236}">
                <a16:creationId xmlns:a16="http://schemas.microsoft.com/office/drawing/2014/main" id="{8435B8BF-EB4D-C54B-A650-3025D564E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6.77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112436B3-2C4E-2344-99AD-86D68E53899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does this circuit do?</a:t>
            </a:r>
          </a:p>
        </p:txBody>
      </p:sp>
      <p:grpSp>
        <p:nvGrpSpPr>
          <p:cNvPr id="62467" name="Group 6">
            <a:extLst>
              <a:ext uri="{FF2B5EF4-FFF2-40B4-BE49-F238E27FC236}">
                <a16:creationId xmlns:a16="http://schemas.microsoft.com/office/drawing/2014/main" id="{98AE5D20-558D-0A4E-A6AE-BA2A6A6C247D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2468" name="Freeform 9">
              <a:extLst>
                <a:ext uri="{FF2B5EF4-FFF2-40B4-BE49-F238E27FC236}">
                  <a16:creationId xmlns:a16="http://schemas.microsoft.com/office/drawing/2014/main" id="{A5BC5264-9DDC-794F-844F-0F445E1D7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69" name="Freeform 10">
              <a:extLst>
                <a:ext uri="{FF2B5EF4-FFF2-40B4-BE49-F238E27FC236}">
                  <a16:creationId xmlns:a16="http://schemas.microsoft.com/office/drawing/2014/main" id="{4E74C105-7EA4-E14D-BAF5-094610FB1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0" name="Freeform 11">
              <a:extLst>
                <a:ext uri="{FF2B5EF4-FFF2-40B4-BE49-F238E27FC236}">
                  <a16:creationId xmlns:a16="http://schemas.microsoft.com/office/drawing/2014/main" id="{FD2B175A-3933-5141-977D-080A5FD70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1" name="Line 16">
              <a:extLst>
                <a:ext uri="{FF2B5EF4-FFF2-40B4-BE49-F238E27FC236}">
                  <a16:creationId xmlns:a16="http://schemas.microsoft.com/office/drawing/2014/main" id="{3CC3839E-F187-D44D-A0B2-9F13212C61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2" name="Line 17">
              <a:extLst>
                <a:ext uri="{FF2B5EF4-FFF2-40B4-BE49-F238E27FC236}">
                  <a16:creationId xmlns:a16="http://schemas.microsoft.com/office/drawing/2014/main" id="{89C3FBD0-299A-3448-8A37-3297612D8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3" name="Rectangle 19">
              <a:extLst>
                <a:ext uri="{FF2B5EF4-FFF2-40B4-BE49-F238E27FC236}">
                  <a16:creationId xmlns:a16="http://schemas.microsoft.com/office/drawing/2014/main" id="{688DE96D-B1DD-BE40-B68E-47D684F0C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474" name="Rectangle 20">
              <a:extLst>
                <a:ext uri="{FF2B5EF4-FFF2-40B4-BE49-F238E27FC236}">
                  <a16:creationId xmlns:a16="http://schemas.microsoft.com/office/drawing/2014/main" id="{0820668D-2583-8B4B-8711-D3AB9435B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2475" name="Rectangle 21">
              <a:extLst>
                <a:ext uri="{FF2B5EF4-FFF2-40B4-BE49-F238E27FC236}">
                  <a16:creationId xmlns:a16="http://schemas.microsoft.com/office/drawing/2014/main" id="{B1A26FAD-0402-BD42-8D60-C533844E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2476" name="Line 22">
              <a:extLst>
                <a:ext uri="{FF2B5EF4-FFF2-40B4-BE49-F238E27FC236}">
                  <a16:creationId xmlns:a16="http://schemas.microsoft.com/office/drawing/2014/main" id="{7CAAD71B-2622-7D4D-9FDE-BC663B9CA7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7" name="Freeform 23">
              <a:extLst>
                <a:ext uri="{FF2B5EF4-FFF2-40B4-BE49-F238E27FC236}">
                  <a16:creationId xmlns:a16="http://schemas.microsoft.com/office/drawing/2014/main" id="{A61BA726-8745-A840-B3D9-FF63C0B1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8" name="Freeform 24">
              <a:extLst>
                <a:ext uri="{FF2B5EF4-FFF2-40B4-BE49-F238E27FC236}">
                  <a16:creationId xmlns:a16="http://schemas.microsoft.com/office/drawing/2014/main" id="{D6F667F3-82EB-CA42-9FAF-29B4E9A8F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Line 25">
              <a:extLst>
                <a:ext uri="{FF2B5EF4-FFF2-40B4-BE49-F238E27FC236}">
                  <a16:creationId xmlns:a16="http://schemas.microsoft.com/office/drawing/2014/main" id="{FF4D2182-5331-B448-8326-3D7E6482D3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Line 28">
              <a:extLst>
                <a:ext uri="{FF2B5EF4-FFF2-40B4-BE49-F238E27FC236}">
                  <a16:creationId xmlns:a16="http://schemas.microsoft.com/office/drawing/2014/main" id="{8A305ADB-1AF4-7047-9E6C-91549E4589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1" name="Line 29">
              <a:extLst>
                <a:ext uri="{FF2B5EF4-FFF2-40B4-BE49-F238E27FC236}">
                  <a16:creationId xmlns:a16="http://schemas.microsoft.com/office/drawing/2014/main" id="{C4B9E2BE-F266-8444-B595-F6EB5BFAB4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2" name="Freeform 30">
              <a:extLst>
                <a:ext uri="{FF2B5EF4-FFF2-40B4-BE49-F238E27FC236}">
                  <a16:creationId xmlns:a16="http://schemas.microsoft.com/office/drawing/2014/main" id="{422CBD69-5E1B-8148-8B73-3D45B0183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Freeform 31">
              <a:extLst>
                <a:ext uri="{FF2B5EF4-FFF2-40B4-BE49-F238E27FC236}">
                  <a16:creationId xmlns:a16="http://schemas.microsoft.com/office/drawing/2014/main" id="{4AD92683-667A-D54B-B10E-1BBD4D13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Freeform 32">
              <a:extLst>
                <a:ext uri="{FF2B5EF4-FFF2-40B4-BE49-F238E27FC236}">
                  <a16:creationId xmlns:a16="http://schemas.microsoft.com/office/drawing/2014/main" id="{924BF381-8F55-B840-97D3-DE2F9FE72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Freeform 33">
              <a:extLst>
                <a:ext uri="{FF2B5EF4-FFF2-40B4-BE49-F238E27FC236}">
                  <a16:creationId xmlns:a16="http://schemas.microsoft.com/office/drawing/2014/main" id="{E2EFA706-1007-A64F-AC43-6946C9546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6" name="Line 34">
              <a:extLst>
                <a:ext uri="{FF2B5EF4-FFF2-40B4-BE49-F238E27FC236}">
                  <a16:creationId xmlns:a16="http://schemas.microsoft.com/office/drawing/2014/main" id="{D67C98C2-E047-2246-A16D-04A01D742D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Freeform 35">
              <a:extLst>
                <a:ext uri="{FF2B5EF4-FFF2-40B4-BE49-F238E27FC236}">
                  <a16:creationId xmlns:a16="http://schemas.microsoft.com/office/drawing/2014/main" id="{29123F34-84A9-5243-8488-9747897F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Freeform 36">
              <a:extLst>
                <a:ext uri="{FF2B5EF4-FFF2-40B4-BE49-F238E27FC236}">
                  <a16:creationId xmlns:a16="http://schemas.microsoft.com/office/drawing/2014/main" id="{ABE9366B-D3F4-3041-BE7A-BC79701E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Line 42">
              <a:extLst>
                <a:ext uri="{FF2B5EF4-FFF2-40B4-BE49-F238E27FC236}">
                  <a16:creationId xmlns:a16="http://schemas.microsoft.com/office/drawing/2014/main" id="{D1B26106-CDD3-6346-A06A-5ADFC72575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Line 43">
              <a:extLst>
                <a:ext uri="{FF2B5EF4-FFF2-40B4-BE49-F238E27FC236}">
                  <a16:creationId xmlns:a16="http://schemas.microsoft.com/office/drawing/2014/main" id="{AF66B724-0DD4-6D49-B1B9-ADED57CC61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4" y="1322388"/>
              <a:ext cx="329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Line 44">
              <a:extLst>
                <a:ext uri="{FF2B5EF4-FFF2-40B4-BE49-F238E27FC236}">
                  <a16:creationId xmlns:a16="http://schemas.microsoft.com/office/drawing/2014/main" id="{26909E78-4DC9-8040-9BE9-BD4C84B23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2" name="Freeform 45">
              <a:extLst>
                <a:ext uri="{FF2B5EF4-FFF2-40B4-BE49-F238E27FC236}">
                  <a16:creationId xmlns:a16="http://schemas.microsoft.com/office/drawing/2014/main" id="{DC9A7D37-2997-0E40-BC0D-D3A73D14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3" name="Rectangle 47">
              <a:extLst>
                <a:ext uri="{FF2B5EF4-FFF2-40B4-BE49-F238E27FC236}">
                  <a16:creationId xmlns:a16="http://schemas.microsoft.com/office/drawing/2014/main" id="{345BB2DC-39E2-284E-92CE-782176085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2494" name="Rectangle 48">
              <a:extLst>
                <a:ext uri="{FF2B5EF4-FFF2-40B4-BE49-F238E27FC236}">
                  <a16:creationId xmlns:a16="http://schemas.microsoft.com/office/drawing/2014/main" id="{087C9991-AD62-094C-B41E-8DCFD6FB2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2495" name="Freeform 49">
              <a:extLst>
                <a:ext uri="{FF2B5EF4-FFF2-40B4-BE49-F238E27FC236}">
                  <a16:creationId xmlns:a16="http://schemas.microsoft.com/office/drawing/2014/main" id="{67B2804B-CCE8-154F-A33C-63ED1274E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Rectangle 50">
              <a:extLst>
                <a:ext uri="{FF2B5EF4-FFF2-40B4-BE49-F238E27FC236}">
                  <a16:creationId xmlns:a16="http://schemas.microsoft.com/office/drawing/2014/main" id="{5DEE16EB-C0B8-1842-B86A-98B2FE8B9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2497" name="Rectangle 51">
              <a:extLst>
                <a:ext uri="{FF2B5EF4-FFF2-40B4-BE49-F238E27FC236}">
                  <a16:creationId xmlns:a16="http://schemas.microsoft.com/office/drawing/2014/main" id="{A6D6ED0D-04BD-614A-B92D-BC4D87E87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2498" name="Rectangle 52">
              <a:extLst>
                <a:ext uri="{FF2B5EF4-FFF2-40B4-BE49-F238E27FC236}">
                  <a16:creationId xmlns:a16="http://schemas.microsoft.com/office/drawing/2014/main" id="{A94B331E-33E7-6445-9EFB-3533171B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2499" name="Rectangle 53">
              <a:extLst>
                <a:ext uri="{FF2B5EF4-FFF2-40B4-BE49-F238E27FC236}">
                  <a16:creationId xmlns:a16="http://schemas.microsoft.com/office/drawing/2014/main" id="{4CAE095A-C727-8142-A67D-6411FE358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2500" name="Rectangle 54">
              <a:extLst>
                <a:ext uri="{FF2B5EF4-FFF2-40B4-BE49-F238E27FC236}">
                  <a16:creationId xmlns:a16="http://schemas.microsoft.com/office/drawing/2014/main" id="{F4FEA7E6-B11F-3F4D-AA80-161DE5FFC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2501" name="Rectangle 55">
              <a:extLst>
                <a:ext uri="{FF2B5EF4-FFF2-40B4-BE49-F238E27FC236}">
                  <a16:creationId xmlns:a16="http://schemas.microsoft.com/office/drawing/2014/main" id="{80A18707-A3D1-6349-9A5F-097421005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2502" name="Rectangle 56">
              <a:extLst>
                <a:ext uri="{FF2B5EF4-FFF2-40B4-BE49-F238E27FC236}">
                  <a16:creationId xmlns:a16="http://schemas.microsoft.com/office/drawing/2014/main" id="{FB83E2FD-EB15-CA4A-AF84-699E93CA8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2503" name="Rectangle 57">
              <a:extLst>
                <a:ext uri="{FF2B5EF4-FFF2-40B4-BE49-F238E27FC236}">
                  <a16:creationId xmlns:a16="http://schemas.microsoft.com/office/drawing/2014/main" id="{79CEC81A-2482-D242-9007-D83B19B7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2504" name="Line 58">
              <a:extLst>
                <a:ext uri="{FF2B5EF4-FFF2-40B4-BE49-F238E27FC236}">
                  <a16:creationId xmlns:a16="http://schemas.microsoft.com/office/drawing/2014/main" id="{A3F402AD-26D0-0746-8442-FB3CF01F76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5" name="Rectangle 59">
              <a:extLst>
                <a:ext uri="{FF2B5EF4-FFF2-40B4-BE49-F238E27FC236}">
                  <a16:creationId xmlns:a16="http://schemas.microsoft.com/office/drawing/2014/main" id="{E8ADB87B-FDF3-B845-9039-7BAD8981E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2506" name="Rectangle 60">
              <a:extLst>
                <a:ext uri="{FF2B5EF4-FFF2-40B4-BE49-F238E27FC236}">
                  <a16:creationId xmlns:a16="http://schemas.microsoft.com/office/drawing/2014/main" id="{96601F9E-0228-BD47-B2E6-868C9C7E6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2507" name="Rectangle 61">
              <a:extLst>
                <a:ext uri="{FF2B5EF4-FFF2-40B4-BE49-F238E27FC236}">
                  <a16:creationId xmlns:a16="http://schemas.microsoft.com/office/drawing/2014/main" id="{4F9819AB-58C8-4647-8CF9-6720807A1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2508" name="Rectangle 62">
              <a:extLst>
                <a:ext uri="{FF2B5EF4-FFF2-40B4-BE49-F238E27FC236}">
                  <a16:creationId xmlns:a16="http://schemas.microsoft.com/office/drawing/2014/main" id="{2465EC77-23AE-0A48-9C1F-663AA5D53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09" name="Rectangle 63">
              <a:extLst>
                <a:ext uri="{FF2B5EF4-FFF2-40B4-BE49-F238E27FC236}">
                  <a16:creationId xmlns:a16="http://schemas.microsoft.com/office/drawing/2014/main" id="{FA55037D-7CE8-A543-8872-BC860427F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2510" name="Rectangle 64">
              <a:extLst>
                <a:ext uri="{FF2B5EF4-FFF2-40B4-BE49-F238E27FC236}">
                  <a16:creationId xmlns:a16="http://schemas.microsoft.com/office/drawing/2014/main" id="{024A24D8-0C55-8748-918D-9AE4B3937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2511" name="Rectangle 65">
              <a:extLst>
                <a:ext uri="{FF2B5EF4-FFF2-40B4-BE49-F238E27FC236}">
                  <a16:creationId xmlns:a16="http://schemas.microsoft.com/office/drawing/2014/main" id="{3D8ABD86-1897-974C-8ED9-6AD9D43DD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2512" name="Line 66">
              <a:extLst>
                <a:ext uri="{FF2B5EF4-FFF2-40B4-BE49-F238E27FC236}">
                  <a16:creationId xmlns:a16="http://schemas.microsoft.com/office/drawing/2014/main" id="{3894C823-ADA8-274B-A463-FA09126F49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Freeform 67">
              <a:extLst>
                <a:ext uri="{FF2B5EF4-FFF2-40B4-BE49-F238E27FC236}">
                  <a16:creationId xmlns:a16="http://schemas.microsoft.com/office/drawing/2014/main" id="{370CF2A0-60C4-004B-88DA-D4DC1BA5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Rectangle 68">
              <a:extLst>
                <a:ext uri="{FF2B5EF4-FFF2-40B4-BE49-F238E27FC236}">
                  <a16:creationId xmlns:a16="http://schemas.microsoft.com/office/drawing/2014/main" id="{2893BE47-506D-3841-BACB-B0FA9A894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2515" name="Freeform 69">
              <a:extLst>
                <a:ext uri="{FF2B5EF4-FFF2-40B4-BE49-F238E27FC236}">
                  <a16:creationId xmlns:a16="http://schemas.microsoft.com/office/drawing/2014/main" id="{8A54C192-C5B6-204E-8164-2BE236466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Freeform 70">
              <a:extLst>
                <a:ext uri="{FF2B5EF4-FFF2-40B4-BE49-F238E27FC236}">
                  <a16:creationId xmlns:a16="http://schemas.microsoft.com/office/drawing/2014/main" id="{757C0736-C4FC-E74E-9FAA-7C7D2C057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Line 71">
              <a:extLst>
                <a:ext uri="{FF2B5EF4-FFF2-40B4-BE49-F238E27FC236}">
                  <a16:creationId xmlns:a16="http://schemas.microsoft.com/office/drawing/2014/main" id="{CAD4489C-1450-464F-B50D-8CA6F8C2C8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Line 73">
              <a:extLst>
                <a:ext uri="{FF2B5EF4-FFF2-40B4-BE49-F238E27FC236}">
                  <a16:creationId xmlns:a16="http://schemas.microsoft.com/office/drawing/2014/main" id="{1321BC4E-95FA-2B43-87F6-AAA423F97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Freeform 74">
              <a:extLst>
                <a:ext uri="{FF2B5EF4-FFF2-40B4-BE49-F238E27FC236}">
                  <a16:creationId xmlns:a16="http://schemas.microsoft.com/office/drawing/2014/main" id="{82A8C3B5-4FE1-194E-9574-DA3559818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0" name="Oval 76">
              <a:extLst>
                <a:ext uri="{FF2B5EF4-FFF2-40B4-BE49-F238E27FC236}">
                  <a16:creationId xmlns:a16="http://schemas.microsoft.com/office/drawing/2014/main" id="{32D463E8-C3EE-3542-AF7C-2845348FB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21" name="Line 77">
              <a:extLst>
                <a:ext uri="{FF2B5EF4-FFF2-40B4-BE49-F238E27FC236}">
                  <a16:creationId xmlns:a16="http://schemas.microsoft.com/office/drawing/2014/main" id="{C342DEA1-6C75-FE46-8077-7F78619681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2" name="Freeform 78">
              <a:extLst>
                <a:ext uri="{FF2B5EF4-FFF2-40B4-BE49-F238E27FC236}">
                  <a16:creationId xmlns:a16="http://schemas.microsoft.com/office/drawing/2014/main" id="{842757CA-2C29-1945-8A25-D5B49BC48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3" name="Freeform 79">
              <a:extLst>
                <a:ext uri="{FF2B5EF4-FFF2-40B4-BE49-F238E27FC236}">
                  <a16:creationId xmlns:a16="http://schemas.microsoft.com/office/drawing/2014/main" id="{CE5B46E2-E31D-2B4D-834E-0BF2F41B8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4" name="Freeform 80">
              <a:extLst>
                <a:ext uri="{FF2B5EF4-FFF2-40B4-BE49-F238E27FC236}">
                  <a16:creationId xmlns:a16="http://schemas.microsoft.com/office/drawing/2014/main" id="{1A88391A-B413-014F-A7C6-EB69BB5F2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5" name="Freeform 81">
              <a:extLst>
                <a:ext uri="{FF2B5EF4-FFF2-40B4-BE49-F238E27FC236}">
                  <a16:creationId xmlns:a16="http://schemas.microsoft.com/office/drawing/2014/main" id="{CF248D8A-735D-5843-B1C3-186BA5FD8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26" name="Rectangle 82">
              <a:extLst>
                <a:ext uri="{FF2B5EF4-FFF2-40B4-BE49-F238E27FC236}">
                  <a16:creationId xmlns:a16="http://schemas.microsoft.com/office/drawing/2014/main" id="{CEC2D966-4347-854A-BBC4-2CFFDBE5E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2527" name="Rectangle 83">
              <a:extLst>
                <a:ext uri="{FF2B5EF4-FFF2-40B4-BE49-F238E27FC236}">
                  <a16:creationId xmlns:a16="http://schemas.microsoft.com/office/drawing/2014/main" id="{17765FF2-BA44-504E-8E68-D5E784252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2528" name="Rectangle 84">
              <a:extLst>
                <a:ext uri="{FF2B5EF4-FFF2-40B4-BE49-F238E27FC236}">
                  <a16:creationId xmlns:a16="http://schemas.microsoft.com/office/drawing/2014/main" id="{BF62E8C9-5C18-444F-A0F4-0D0BCABB2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2529" name="Rectangle 85">
              <a:extLst>
                <a:ext uri="{FF2B5EF4-FFF2-40B4-BE49-F238E27FC236}">
                  <a16:creationId xmlns:a16="http://schemas.microsoft.com/office/drawing/2014/main" id="{805BCFF9-F791-0841-B02E-04C9BB177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2530" name="Oval 87">
              <a:extLst>
                <a:ext uri="{FF2B5EF4-FFF2-40B4-BE49-F238E27FC236}">
                  <a16:creationId xmlns:a16="http://schemas.microsoft.com/office/drawing/2014/main" id="{6318459A-DA86-AB45-8F87-262FB74CA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31" name="Oval 89">
              <a:extLst>
                <a:ext uri="{FF2B5EF4-FFF2-40B4-BE49-F238E27FC236}">
                  <a16:creationId xmlns:a16="http://schemas.microsoft.com/office/drawing/2014/main" id="{4CD9BC40-7832-FD4A-A3C6-FF7BE03A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32" name="Rectangle 90">
              <a:extLst>
                <a:ext uri="{FF2B5EF4-FFF2-40B4-BE49-F238E27FC236}">
                  <a16:creationId xmlns:a16="http://schemas.microsoft.com/office/drawing/2014/main" id="{34A09CFB-040E-E241-8E78-90F068854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2533" name="AutoShape 92">
              <a:extLst>
                <a:ext uri="{FF2B5EF4-FFF2-40B4-BE49-F238E27FC236}">
                  <a16:creationId xmlns:a16="http://schemas.microsoft.com/office/drawing/2014/main" id="{36D64B44-2B28-F846-BBEC-CE8E46FE6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34" name="AutoShape 94">
              <a:extLst>
                <a:ext uri="{FF2B5EF4-FFF2-40B4-BE49-F238E27FC236}">
                  <a16:creationId xmlns:a16="http://schemas.microsoft.com/office/drawing/2014/main" id="{470EEB41-5CAC-E147-B088-AE453D302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2535" name="Line 95">
              <a:extLst>
                <a:ext uri="{FF2B5EF4-FFF2-40B4-BE49-F238E27FC236}">
                  <a16:creationId xmlns:a16="http://schemas.microsoft.com/office/drawing/2014/main" id="{A3627032-9392-EA4C-A466-3A3B0E0F51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5" name="Rectangle 3">
            <a:extLst>
              <a:ext uri="{FF2B5EF4-FFF2-40B4-BE49-F238E27FC236}">
                <a16:creationId xmlns:a16="http://schemas.microsoft.com/office/drawing/2014/main" id="{1E2ED551-F179-1E47-898E-3217662F1C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65225" y="344488"/>
            <a:ext cx="8763000" cy="6407150"/>
          </a:xfrm>
        </p:spPr>
        <p:txBody>
          <a:bodyPr/>
          <a:lstStyle/>
          <a:p>
            <a:pPr marL="0" indent="0" eaLnBrk="1" hangingPunct="1">
              <a:buNone/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Find the flip-flops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Outputs of the flip-flops = present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Inputs of the flip-flops determine the next state variables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Determine the logical expressions for the outputs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Given this info it is easy to do the state-assigned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Next do the state table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Finally, draw the state diagram.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  <p:sp>
        <p:nvSpPr>
          <p:cNvPr id="207874" name="Rectangle 2">
            <a:extLst>
              <a:ext uri="{FF2B5EF4-FFF2-40B4-BE49-F238E27FC236}">
                <a16:creationId xmlns:a16="http://schemas.microsoft.com/office/drawing/2014/main" id="{0348FD2B-91AB-E04E-9CE1-93649CC6CE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Approach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extBox 125">
            <a:extLst>
              <a:ext uri="{FF2B5EF4-FFF2-40B4-BE49-F238E27FC236}">
                <a16:creationId xmlns:a16="http://schemas.microsoft.com/office/drawing/2014/main" id="{EEE584CA-FC81-9B48-B015-B83175352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8556AE8D-6AB7-EB48-B200-509D962A8EB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3B32523-BC79-FD33-A6A2-DA5F5E83CA26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2F927A02-C028-6E50-08FD-0B99E3C791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25B79A1D-CB9E-95CC-21AD-9A73077C5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F30C430A-D364-2005-99DE-62A03EF90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961BE758-2A37-595D-E9C8-F373C20A9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5EF6D86A-AD4B-CA3E-18D0-025E6AAEA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AE7535D1-2E23-D95E-8D6D-AEE83346071B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23D5D8CE-5ABE-4967-D52B-22F3B791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59E7303-654E-0EBE-FE9A-3CD44C4CBFC5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0644063-F03D-A200-0B70-B0C1A138D15E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7C047FF-4510-E756-6E17-E651FC35B27A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95B955C-384D-5F0E-C8FE-1B83BEEE1AA8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FD880AB-D374-FA67-672C-7FA587A26A43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5025331-D5E3-21A9-70FF-2D23AC60E6EB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extBox 125">
            <a:extLst>
              <a:ext uri="{FF2B5EF4-FFF2-40B4-BE49-F238E27FC236}">
                <a16:creationId xmlns:a16="http://schemas.microsoft.com/office/drawing/2014/main" id="{596FD062-E9AF-D44B-B44F-6E6A62DC7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6.77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13D5FCAC-4B41-AC40-AA08-B1581EB60502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and outputs?</a:t>
            </a:r>
          </a:p>
        </p:txBody>
      </p:sp>
      <p:grpSp>
        <p:nvGrpSpPr>
          <p:cNvPr id="64515" name="Group 6">
            <a:extLst>
              <a:ext uri="{FF2B5EF4-FFF2-40B4-BE49-F238E27FC236}">
                <a16:creationId xmlns:a16="http://schemas.microsoft.com/office/drawing/2014/main" id="{2CD69843-9CF4-C74A-962E-0F2A9319C4BF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4516" name="Freeform 9">
              <a:extLst>
                <a:ext uri="{FF2B5EF4-FFF2-40B4-BE49-F238E27FC236}">
                  <a16:creationId xmlns:a16="http://schemas.microsoft.com/office/drawing/2014/main" id="{616AC598-7F97-4F4F-B2DF-73D91394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Freeform 10">
              <a:extLst>
                <a:ext uri="{FF2B5EF4-FFF2-40B4-BE49-F238E27FC236}">
                  <a16:creationId xmlns:a16="http://schemas.microsoft.com/office/drawing/2014/main" id="{4036B239-E489-DE4C-A074-CC6ED88EE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Freeform 11">
              <a:extLst>
                <a:ext uri="{FF2B5EF4-FFF2-40B4-BE49-F238E27FC236}">
                  <a16:creationId xmlns:a16="http://schemas.microsoft.com/office/drawing/2014/main" id="{5EF41BE9-C115-034E-AACF-B6709C477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9" name="Line 16">
              <a:extLst>
                <a:ext uri="{FF2B5EF4-FFF2-40B4-BE49-F238E27FC236}">
                  <a16:creationId xmlns:a16="http://schemas.microsoft.com/office/drawing/2014/main" id="{18044FC0-6F0B-8D46-A80C-C001EB6A06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0" name="Line 17">
              <a:extLst>
                <a:ext uri="{FF2B5EF4-FFF2-40B4-BE49-F238E27FC236}">
                  <a16:creationId xmlns:a16="http://schemas.microsoft.com/office/drawing/2014/main" id="{17F42FC2-E239-CE47-83BA-FD06D0CECC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1" name="Rectangle 19">
              <a:extLst>
                <a:ext uri="{FF2B5EF4-FFF2-40B4-BE49-F238E27FC236}">
                  <a16:creationId xmlns:a16="http://schemas.microsoft.com/office/drawing/2014/main" id="{884B48FD-831A-DC4F-98B6-94B8AF33E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22" name="Rectangle 20">
              <a:extLst>
                <a:ext uri="{FF2B5EF4-FFF2-40B4-BE49-F238E27FC236}">
                  <a16:creationId xmlns:a16="http://schemas.microsoft.com/office/drawing/2014/main" id="{4D171E14-1460-8E41-8116-4F7C63502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4523" name="Rectangle 21">
              <a:extLst>
                <a:ext uri="{FF2B5EF4-FFF2-40B4-BE49-F238E27FC236}">
                  <a16:creationId xmlns:a16="http://schemas.microsoft.com/office/drawing/2014/main" id="{53045C50-A8DB-7040-9CB7-DCE963FAF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4524" name="Line 22">
              <a:extLst>
                <a:ext uri="{FF2B5EF4-FFF2-40B4-BE49-F238E27FC236}">
                  <a16:creationId xmlns:a16="http://schemas.microsoft.com/office/drawing/2014/main" id="{3C946ED7-9562-2A45-9D86-5ED422B4AB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Freeform 23">
              <a:extLst>
                <a:ext uri="{FF2B5EF4-FFF2-40B4-BE49-F238E27FC236}">
                  <a16:creationId xmlns:a16="http://schemas.microsoft.com/office/drawing/2014/main" id="{CED6AEA2-BFBD-5449-8843-D9CFF16C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Freeform 24">
              <a:extLst>
                <a:ext uri="{FF2B5EF4-FFF2-40B4-BE49-F238E27FC236}">
                  <a16:creationId xmlns:a16="http://schemas.microsoft.com/office/drawing/2014/main" id="{32733C2A-EF2E-404B-9439-B779C422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Line 25">
              <a:extLst>
                <a:ext uri="{FF2B5EF4-FFF2-40B4-BE49-F238E27FC236}">
                  <a16:creationId xmlns:a16="http://schemas.microsoft.com/office/drawing/2014/main" id="{710D3FA9-D2F7-484E-B0A6-209ABEB2FD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Line 28">
              <a:extLst>
                <a:ext uri="{FF2B5EF4-FFF2-40B4-BE49-F238E27FC236}">
                  <a16:creationId xmlns:a16="http://schemas.microsoft.com/office/drawing/2014/main" id="{20271460-081A-8146-9FDC-95FB843B5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9" name="Line 29">
              <a:extLst>
                <a:ext uri="{FF2B5EF4-FFF2-40B4-BE49-F238E27FC236}">
                  <a16:creationId xmlns:a16="http://schemas.microsoft.com/office/drawing/2014/main" id="{65B98F16-7C78-7F4C-9E78-50E40227BE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0" name="Freeform 30">
              <a:extLst>
                <a:ext uri="{FF2B5EF4-FFF2-40B4-BE49-F238E27FC236}">
                  <a16:creationId xmlns:a16="http://schemas.microsoft.com/office/drawing/2014/main" id="{735BF647-A436-5D47-92B7-A7DEDA4BF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1" name="Freeform 31">
              <a:extLst>
                <a:ext uri="{FF2B5EF4-FFF2-40B4-BE49-F238E27FC236}">
                  <a16:creationId xmlns:a16="http://schemas.microsoft.com/office/drawing/2014/main" id="{59CF9CBD-420E-5040-99AB-9E33503BD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2" name="Freeform 32">
              <a:extLst>
                <a:ext uri="{FF2B5EF4-FFF2-40B4-BE49-F238E27FC236}">
                  <a16:creationId xmlns:a16="http://schemas.microsoft.com/office/drawing/2014/main" id="{0B5120F8-4C0A-644A-9A31-2C25E561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3" name="Freeform 33">
              <a:extLst>
                <a:ext uri="{FF2B5EF4-FFF2-40B4-BE49-F238E27FC236}">
                  <a16:creationId xmlns:a16="http://schemas.microsoft.com/office/drawing/2014/main" id="{5DBEFECD-3C8D-EC45-AA0D-08F61F805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4" name="Line 34">
              <a:extLst>
                <a:ext uri="{FF2B5EF4-FFF2-40B4-BE49-F238E27FC236}">
                  <a16:creationId xmlns:a16="http://schemas.microsoft.com/office/drawing/2014/main" id="{5C1BDCB5-7E43-4A42-A4D6-1C57A915BD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5" name="Freeform 35">
              <a:extLst>
                <a:ext uri="{FF2B5EF4-FFF2-40B4-BE49-F238E27FC236}">
                  <a16:creationId xmlns:a16="http://schemas.microsoft.com/office/drawing/2014/main" id="{6D84A799-638B-E04C-8E93-3085EE005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6" name="Freeform 36">
              <a:extLst>
                <a:ext uri="{FF2B5EF4-FFF2-40B4-BE49-F238E27FC236}">
                  <a16:creationId xmlns:a16="http://schemas.microsoft.com/office/drawing/2014/main" id="{B2D0FCD4-F36A-5A43-A9CB-2E9392283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37" name="Line 42">
              <a:extLst>
                <a:ext uri="{FF2B5EF4-FFF2-40B4-BE49-F238E27FC236}">
                  <a16:creationId xmlns:a16="http://schemas.microsoft.com/office/drawing/2014/main" id="{E4446891-81F9-0141-83EC-2DF712D27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43">
              <a:extLst>
                <a:ext uri="{FF2B5EF4-FFF2-40B4-BE49-F238E27FC236}">
                  <a16:creationId xmlns:a16="http://schemas.microsoft.com/office/drawing/2014/main" id="{B966517F-76F5-8F49-8668-23A3A0CDEE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44">
              <a:extLst>
                <a:ext uri="{FF2B5EF4-FFF2-40B4-BE49-F238E27FC236}">
                  <a16:creationId xmlns:a16="http://schemas.microsoft.com/office/drawing/2014/main" id="{D3518E6C-B027-2E49-BE64-C7D740B4B7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Freeform 45">
              <a:extLst>
                <a:ext uri="{FF2B5EF4-FFF2-40B4-BE49-F238E27FC236}">
                  <a16:creationId xmlns:a16="http://schemas.microsoft.com/office/drawing/2014/main" id="{51758269-7EEB-1049-AE50-B5AFDDC8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46">
              <a:extLst>
                <a:ext uri="{FF2B5EF4-FFF2-40B4-BE49-F238E27FC236}">
                  <a16:creationId xmlns:a16="http://schemas.microsoft.com/office/drawing/2014/main" id="{4BB573CE-D183-C14F-BEAB-9BC4BDF2F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47">
              <a:extLst>
                <a:ext uri="{FF2B5EF4-FFF2-40B4-BE49-F238E27FC236}">
                  <a16:creationId xmlns:a16="http://schemas.microsoft.com/office/drawing/2014/main" id="{6A9A5D40-3D76-5049-9246-0A6FD9ADF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4543" name="Rectangle 48">
              <a:extLst>
                <a:ext uri="{FF2B5EF4-FFF2-40B4-BE49-F238E27FC236}">
                  <a16:creationId xmlns:a16="http://schemas.microsoft.com/office/drawing/2014/main" id="{67B39D59-3CC4-4E41-BE02-1DFCC70F7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4544" name="Freeform 49">
              <a:extLst>
                <a:ext uri="{FF2B5EF4-FFF2-40B4-BE49-F238E27FC236}">
                  <a16:creationId xmlns:a16="http://schemas.microsoft.com/office/drawing/2014/main" id="{DAFA7485-68E9-6A41-BE46-66502A6DD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Rectangle 50">
              <a:extLst>
                <a:ext uri="{FF2B5EF4-FFF2-40B4-BE49-F238E27FC236}">
                  <a16:creationId xmlns:a16="http://schemas.microsoft.com/office/drawing/2014/main" id="{A38BB385-C601-8345-885C-87A00AA57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4546" name="Rectangle 51">
              <a:extLst>
                <a:ext uri="{FF2B5EF4-FFF2-40B4-BE49-F238E27FC236}">
                  <a16:creationId xmlns:a16="http://schemas.microsoft.com/office/drawing/2014/main" id="{4B3C8A74-536C-CF4E-9BC6-FA1D4ACDE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4547" name="Rectangle 52">
              <a:extLst>
                <a:ext uri="{FF2B5EF4-FFF2-40B4-BE49-F238E27FC236}">
                  <a16:creationId xmlns:a16="http://schemas.microsoft.com/office/drawing/2014/main" id="{29DB7073-194C-E146-9201-65E2FE809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4548" name="Rectangle 53">
              <a:extLst>
                <a:ext uri="{FF2B5EF4-FFF2-40B4-BE49-F238E27FC236}">
                  <a16:creationId xmlns:a16="http://schemas.microsoft.com/office/drawing/2014/main" id="{FDC0A883-D201-1846-9A60-C25A31509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4549" name="Rectangle 54">
              <a:extLst>
                <a:ext uri="{FF2B5EF4-FFF2-40B4-BE49-F238E27FC236}">
                  <a16:creationId xmlns:a16="http://schemas.microsoft.com/office/drawing/2014/main" id="{C6465CA2-6EEC-4B45-853A-A3ED05062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4550" name="Rectangle 55">
              <a:extLst>
                <a:ext uri="{FF2B5EF4-FFF2-40B4-BE49-F238E27FC236}">
                  <a16:creationId xmlns:a16="http://schemas.microsoft.com/office/drawing/2014/main" id="{2A9E2D5E-E3CD-474C-8693-6027C7BDD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4551" name="Rectangle 56">
              <a:extLst>
                <a:ext uri="{FF2B5EF4-FFF2-40B4-BE49-F238E27FC236}">
                  <a16:creationId xmlns:a16="http://schemas.microsoft.com/office/drawing/2014/main" id="{216BF473-5078-F448-97F7-7DF538693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4552" name="Rectangle 57">
              <a:extLst>
                <a:ext uri="{FF2B5EF4-FFF2-40B4-BE49-F238E27FC236}">
                  <a16:creationId xmlns:a16="http://schemas.microsoft.com/office/drawing/2014/main" id="{7DE11F18-3D28-A140-B59E-60E871CDD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4553" name="Line 58">
              <a:extLst>
                <a:ext uri="{FF2B5EF4-FFF2-40B4-BE49-F238E27FC236}">
                  <a16:creationId xmlns:a16="http://schemas.microsoft.com/office/drawing/2014/main" id="{7C993B9D-9018-BE44-9645-B702C3C4FA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4" name="Rectangle 59">
              <a:extLst>
                <a:ext uri="{FF2B5EF4-FFF2-40B4-BE49-F238E27FC236}">
                  <a16:creationId xmlns:a16="http://schemas.microsoft.com/office/drawing/2014/main" id="{9D588396-9A7B-844F-8C31-08BB17A32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4555" name="Rectangle 60">
              <a:extLst>
                <a:ext uri="{FF2B5EF4-FFF2-40B4-BE49-F238E27FC236}">
                  <a16:creationId xmlns:a16="http://schemas.microsoft.com/office/drawing/2014/main" id="{EEF4CC97-C28B-3B4E-88E3-2B1051043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4556" name="Rectangle 61">
              <a:extLst>
                <a:ext uri="{FF2B5EF4-FFF2-40B4-BE49-F238E27FC236}">
                  <a16:creationId xmlns:a16="http://schemas.microsoft.com/office/drawing/2014/main" id="{AEE44AE3-D795-F445-8189-9211CE5EA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4557" name="Rectangle 62">
              <a:extLst>
                <a:ext uri="{FF2B5EF4-FFF2-40B4-BE49-F238E27FC236}">
                  <a16:creationId xmlns:a16="http://schemas.microsoft.com/office/drawing/2014/main" id="{A276B921-3991-0142-8C3C-0F5D1F064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58" name="Rectangle 63">
              <a:extLst>
                <a:ext uri="{FF2B5EF4-FFF2-40B4-BE49-F238E27FC236}">
                  <a16:creationId xmlns:a16="http://schemas.microsoft.com/office/drawing/2014/main" id="{6BB2B5E1-D8AF-A64B-B036-DE203B05B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4559" name="Rectangle 64">
              <a:extLst>
                <a:ext uri="{FF2B5EF4-FFF2-40B4-BE49-F238E27FC236}">
                  <a16:creationId xmlns:a16="http://schemas.microsoft.com/office/drawing/2014/main" id="{8A183A72-3BA2-5547-8A5F-AE25D8279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4560" name="Rectangle 65">
              <a:extLst>
                <a:ext uri="{FF2B5EF4-FFF2-40B4-BE49-F238E27FC236}">
                  <a16:creationId xmlns:a16="http://schemas.microsoft.com/office/drawing/2014/main" id="{0CEFF509-0BC6-E641-B978-543525130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4561" name="Line 66">
              <a:extLst>
                <a:ext uri="{FF2B5EF4-FFF2-40B4-BE49-F238E27FC236}">
                  <a16:creationId xmlns:a16="http://schemas.microsoft.com/office/drawing/2014/main" id="{6A8C402E-7171-7D48-91F4-F243F5DAB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67">
              <a:extLst>
                <a:ext uri="{FF2B5EF4-FFF2-40B4-BE49-F238E27FC236}">
                  <a16:creationId xmlns:a16="http://schemas.microsoft.com/office/drawing/2014/main" id="{43B52E78-24C5-5346-8988-377E11DFE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Rectangle 68">
              <a:extLst>
                <a:ext uri="{FF2B5EF4-FFF2-40B4-BE49-F238E27FC236}">
                  <a16:creationId xmlns:a16="http://schemas.microsoft.com/office/drawing/2014/main" id="{BA5A5FAA-A869-3E42-8623-120E02ADE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4564" name="Freeform 69">
              <a:extLst>
                <a:ext uri="{FF2B5EF4-FFF2-40B4-BE49-F238E27FC236}">
                  <a16:creationId xmlns:a16="http://schemas.microsoft.com/office/drawing/2014/main" id="{F4F8C54A-8B4B-464A-AF79-6166C6AEB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70">
              <a:extLst>
                <a:ext uri="{FF2B5EF4-FFF2-40B4-BE49-F238E27FC236}">
                  <a16:creationId xmlns:a16="http://schemas.microsoft.com/office/drawing/2014/main" id="{AC1197AA-E8CE-F54A-A94B-33FE3850B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Line 71">
              <a:extLst>
                <a:ext uri="{FF2B5EF4-FFF2-40B4-BE49-F238E27FC236}">
                  <a16:creationId xmlns:a16="http://schemas.microsoft.com/office/drawing/2014/main" id="{3EB45364-57A6-F74B-B419-6C5B193589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Line 73">
              <a:extLst>
                <a:ext uri="{FF2B5EF4-FFF2-40B4-BE49-F238E27FC236}">
                  <a16:creationId xmlns:a16="http://schemas.microsoft.com/office/drawing/2014/main" id="{A49A6099-F5C5-3948-BC57-A3A6340A4C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Freeform 74">
              <a:extLst>
                <a:ext uri="{FF2B5EF4-FFF2-40B4-BE49-F238E27FC236}">
                  <a16:creationId xmlns:a16="http://schemas.microsoft.com/office/drawing/2014/main" id="{42D51FC1-FADB-6346-BD47-D1D8F65D9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Oval 76">
              <a:extLst>
                <a:ext uri="{FF2B5EF4-FFF2-40B4-BE49-F238E27FC236}">
                  <a16:creationId xmlns:a16="http://schemas.microsoft.com/office/drawing/2014/main" id="{2614B960-FE4B-BA43-AD4E-471D893FB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70" name="Line 77">
              <a:extLst>
                <a:ext uri="{FF2B5EF4-FFF2-40B4-BE49-F238E27FC236}">
                  <a16:creationId xmlns:a16="http://schemas.microsoft.com/office/drawing/2014/main" id="{6B02AE36-E1C0-B84E-AF15-8036C9E9D5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78">
              <a:extLst>
                <a:ext uri="{FF2B5EF4-FFF2-40B4-BE49-F238E27FC236}">
                  <a16:creationId xmlns:a16="http://schemas.microsoft.com/office/drawing/2014/main" id="{CC0FC3CB-211D-BD44-BF43-A9EB36134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2" name="Freeform 79">
              <a:extLst>
                <a:ext uri="{FF2B5EF4-FFF2-40B4-BE49-F238E27FC236}">
                  <a16:creationId xmlns:a16="http://schemas.microsoft.com/office/drawing/2014/main" id="{173727FB-19EB-424B-88A0-A901356B3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80">
              <a:extLst>
                <a:ext uri="{FF2B5EF4-FFF2-40B4-BE49-F238E27FC236}">
                  <a16:creationId xmlns:a16="http://schemas.microsoft.com/office/drawing/2014/main" id="{45EA89C0-9A2F-BD4D-BA27-6C4A9ADDE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Freeform 81">
              <a:extLst>
                <a:ext uri="{FF2B5EF4-FFF2-40B4-BE49-F238E27FC236}">
                  <a16:creationId xmlns:a16="http://schemas.microsoft.com/office/drawing/2014/main" id="{41620F1A-7160-D949-AD25-962577D9E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Rectangle 82">
              <a:extLst>
                <a:ext uri="{FF2B5EF4-FFF2-40B4-BE49-F238E27FC236}">
                  <a16:creationId xmlns:a16="http://schemas.microsoft.com/office/drawing/2014/main" id="{D9C9F024-E83C-5546-8700-2A1044D96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4576" name="Rectangle 83">
              <a:extLst>
                <a:ext uri="{FF2B5EF4-FFF2-40B4-BE49-F238E27FC236}">
                  <a16:creationId xmlns:a16="http://schemas.microsoft.com/office/drawing/2014/main" id="{09D3426D-7773-7E46-9140-E976381A1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4577" name="Rectangle 84">
              <a:extLst>
                <a:ext uri="{FF2B5EF4-FFF2-40B4-BE49-F238E27FC236}">
                  <a16:creationId xmlns:a16="http://schemas.microsoft.com/office/drawing/2014/main" id="{A95BB03A-7FE4-7D4A-970C-69FA76E13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4578" name="Rectangle 85">
              <a:extLst>
                <a:ext uri="{FF2B5EF4-FFF2-40B4-BE49-F238E27FC236}">
                  <a16:creationId xmlns:a16="http://schemas.microsoft.com/office/drawing/2014/main" id="{097DA150-DD0D-6742-826F-5D5828B49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4579" name="Oval 87">
              <a:extLst>
                <a:ext uri="{FF2B5EF4-FFF2-40B4-BE49-F238E27FC236}">
                  <a16:creationId xmlns:a16="http://schemas.microsoft.com/office/drawing/2014/main" id="{A6793FC6-C37F-D54F-BDFC-B35C0C1B2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80" name="Oval 89">
              <a:extLst>
                <a:ext uri="{FF2B5EF4-FFF2-40B4-BE49-F238E27FC236}">
                  <a16:creationId xmlns:a16="http://schemas.microsoft.com/office/drawing/2014/main" id="{66AE76E1-3123-2E40-9D01-1594ACCA5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81" name="Rectangle 90">
              <a:extLst>
                <a:ext uri="{FF2B5EF4-FFF2-40B4-BE49-F238E27FC236}">
                  <a16:creationId xmlns:a16="http://schemas.microsoft.com/office/drawing/2014/main" id="{8755568B-64C3-C744-A581-6F8542288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4582" name="AutoShape 92">
              <a:extLst>
                <a:ext uri="{FF2B5EF4-FFF2-40B4-BE49-F238E27FC236}">
                  <a16:creationId xmlns:a16="http://schemas.microsoft.com/office/drawing/2014/main" id="{C1BF0914-7E2B-BF44-91A0-0B7560BA4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83" name="AutoShape 94">
              <a:extLst>
                <a:ext uri="{FF2B5EF4-FFF2-40B4-BE49-F238E27FC236}">
                  <a16:creationId xmlns:a16="http://schemas.microsoft.com/office/drawing/2014/main" id="{D109277A-B6EB-F24A-B9DA-5FF65888D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4584" name="Line 95">
              <a:extLst>
                <a:ext uri="{FF2B5EF4-FFF2-40B4-BE49-F238E27FC236}">
                  <a16:creationId xmlns:a16="http://schemas.microsoft.com/office/drawing/2014/main" id="{B4AB5A9D-ECB5-5642-BC73-6551BBC278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631BAF2-4E71-3743-8CB9-DBA0A67D625C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and outputs?</a:t>
            </a:r>
          </a:p>
        </p:txBody>
      </p:sp>
      <p:grpSp>
        <p:nvGrpSpPr>
          <p:cNvPr id="65538" name="Group 6">
            <a:extLst>
              <a:ext uri="{FF2B5EF4-FFF2-40B4-BE49-F238E27FC236}">
                <a16:creationId xmlns:a16="http://schemas.microsoft.com/office/drawing/2014/main" id="{D2CCDDDC-3C19-C64A-8806-8A97247F75B3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5543" name="Freeform 9">
              <a:extLst>
                <a:ext uri="{FF2B5EF4-FFF2-40B4-BE49-F238E27FC236}">
                  <a16:creationId xmlns:a16="http://schemas.microsoft.com/office/drawing/2014/main" id="{8840268D-86B2-F840-BF29-94F5210D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Freeform 10">
              <a:extLst>
                <a:ext uri="{FF2B5EF4-FFF2-40B4-BE49-F238E27FC236}">
                  <a16:creationId xmlns:a16="http://schemas.microsoft.com/office/drawing/2014/main" id="{819AE31E-328F-3E4A-B9B6-1CA3CB93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Freeform 11">
              <a:extLst>
                <a:ext uri="{FF2B5EF4-FFF2-40B4-BE49-F238E27FC236}">
                  <a16:creationId xmlns:a16="http://schemas.microsoft.com/office/drawing/2014/main" id="{5D7CA6DD-CD23-244C-9EF1-AD469CCCF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6">
              <a:extLst>
                <a:ext uri="{FF2B5EF4-FFF2-40B4-BE49-F238E27FC236}">
                  <a16:creationId xmlns:a16="http://schemas.microsoft.com/office/drawing/2014/main" id="{58CEFB4F-07C1-DE40-9436-9DFE3385A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7">
              <a:extLst>
                <a:ext uri="{FF2B5EF4-FFF2-40B4-BE49-F238E27FC236}">
                  <a16:creationId xmlns:a16="http://schemas.microsoft.com/office/drawing/2014/main" id="{C75A190E-8BF6-064B-BF5C-2BB74B648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Rectangle 19">
              <a:extLst>
                <a:ext uri="{FF2B5EF4-FFF2-40B4-BE49-F238E27FC236}">
                  <a16:creationId xmlns:a16="http://schemas.microsoft.com/office/drawing/2014/main" id="{4422714D-4AA3-6049-A85C-7BB54783A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549" name="Rectangle 20">
              <a:extLst>
                <a:ext uri="{FF2B5EF4-FFF2-40B4-BE49-F238E27FC236}">
                  <a16:creationId xmlns:a16="http://schemas.microsoft.com/office/drawing/2014/main" id="{D2306DAF-2140-E840-B768-E4C6D4460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5550" name="Rectangle 21">
              <a:extLst>
                <a:ext uri="{FF2B5EF4-FFF2-40B4-BE49-F238E27FC236}">
                  <a16:creationId xmlns:a16="http://schemas.microsoft.com/office/drawing/2014/main" id="{B1CA9C4A-7765-CB42-A004-C034DCB73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5551" name="Line 22">
              <a:extLst>
                <a:ext uri="{FF2B5EF4-FFF2-40B4-BE49-F238E27FC236}">
                  <a16:creationId xmlns:a16="http://schemas.microsoft.com/office/drawing/2014/main" id="{ED54317D-14DF-534D-81F3-C683DE1292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2" name="Freeform 23">
              <a:extLst>
                <a:ext uri="{FF2B5EF4-FFF2-40B4-BE49-F238E27FC236}">
                  <a16:creationId xmlns:a16="http://schemas.microsoft.com/office/drawing/2014/main" id="{5150B5C3-53F9-1144-B8F6-D44BCBE9C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3" name="Freeform 24">
              <a:extLst>
                <a:ext uri="{FF2B5EF4-FFF2-40B4-BE49-F238E27FC236}">
                  <a16:creationId xmlns:a16="http://schemas.microsoft.com/office/drawing/2014/main" id="{1C270CE2-C1A2-1148-8045-28472459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Line 25">
              <a:extLst>
                <a:ext uri="{FF2B5EF4-FFF2-40B4-BE49-F238E27FC236}">
                  <a16:creationId xmlns:a16="http://schemas.microsoft.com/office/drawing/2014/main" id="{87F7D5F6-FE17-F048-B66B-8402D8C884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5" name="Line 28">
              <a:extLst>
                <a:ext uri="{FF2B5EF4-FFF2-40B4-BE49-F238E27FC236}">
                  <a16:creationId xmlns:a16="http://schemas.microsoft.com/office/drawing/2014/main" id="{12F8E7D0-2B68-B142-BEB1-FDA7451B72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6" name="Line 29">
              <a:extLst>
                <a:ext uri="{FF2B5EF4-FFF2-40B4-BE49-F238E27FC236}">
                  <a16:creationId xmlns:a16="http://schemas.microsoft.com/office/drawing/2014/main" id="{364836A2-FCBD-2F41-8792-059E7A25C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7" name="Freeform 30">
              <a:extLst>
                <a:ext uri="{FF2B5EF4-FFF2-40B4-BE49-F238E27FC236}">
                  <a16:creationId xmlns:a16="http://schemas.microsoft.com/office/drawing/2014/main" id="{44AEA278-57A5-8043-9ACA-DCCE2F7FB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8" name="Freeform 31">
              <a:extLst>
                <a:ext uri="{FF2B5EF4-FFF2-40B4-BE49-F238E27FC236}">
                  <a16:creationId xmlns:a16="http://schemas.microsoft.com/office/drawing/2014/main" id="{ED35F74A-982C-E94D-9A23-AA1605C5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9" name="Freeform 32">
              <a:extLst>
                <a:ext uri="{FF2B5EF4-FFF2-40B4-BE49-F238E27FC236}">
                  <a16:creationId xmlns:a16="http://schemas.microsoft.com/office/drawing/2014/main" id="{68495BE7-9EC5-F742-81B4-CAA8629C4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Freeform 33">
              <a:extLst>
                <a:ext uri="{FF2B5EF4-FFF2-40B4-BE49-F238E27FC236}">
                  <a16:creationId xmlns:a16="http://schemas.microsoft.com/office/drawing/2014/main" id="{64A381FD-B140-5641-B479-1E561078A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1" name="Line 34">
              <a:extLst>
                <a:ext uri="{FF2B5EF4-FFF2-40B4-BE49-F238E27FC236}">
                  <a16:creationId xmlns:a16="http://schemas.microsoft.com/office/drawing/2014/main" id="{EF6FC68D-FD8D-EC48-AADC-19B0D75BCF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2" name="Freeform 35">
              <a:extLst>
                <a:ext uri="{FF2B5EF4-FFF2-40B4-BE49-F238E27FC236}">
                  <a16:creationId xmlns:a16="http://schemas.microsoft.com/office/drawing/2014/main" id="{4A56074E-3AE7-AF44-83B6-0759136B4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3" name="Freeform 36">
              <a:extLst>
                <a:ext uri="{FF2B5EF4-FFF2-40B4-BE49-F238E27FC236}">
                  <a16:creationId xmlns:a16="http://schemas.microsoft.com/office/drawing/2014/main" id="{75A948BD-0C1A-E84A-BFF7-FA5B4678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64" name="Line 42">
              <a:extLst>
                <a:ext uri="{FF2B5EF4-FFF2-40B4-BE49-F238E27FC236}">
                  <a16:creationId xmlns:a16="http://schemas.microsoft.com/office/drawing/2014/main" id="{08BEB4AC-3CB1-E24A-81E8-897FE81A23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43">
              <a:extLst>
                <a:ext uri="{FF2B5EF4-FFF2-40B4-BE49-F238E27FC236}">
                  <a16:creationId xmlns:a16="http://schemas.microsoft.com/office/drawing/2014/main" id="{AAB0B7F9-6BAD-9248-A928-A45F9B134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Line 44">
              <a:extLst>
                <a:ext uri="{FF2B5EF4-FFF2-40B4-BE49-F238E27FC236}">
                  <a16:creationId xmlns:a16="http://schemas.microsoft.com/office/drawing/2014/main" id="{1654967E-DF58-334A-8C47-E8650AFE9B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45">
              <a:extLst>
                <a:ext uri="{FF2B5EF4-FFF2-40B4-BE49-F238E27FC236}">
                  <a16:creationId xmlns:a16="http://schemas.microsoft.com/office/drawing/2014/main" id="{9E688C28-57D7-3B4B-A8C2-43010C299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Line 46">
              <a:extLst>
                <a:ext uri="{FF2B5EF4-FFF2-40B4-BE49-F238E27FC236}">
                  <a16:creationId xmlns:a16="http://schemas.microsoft.com/office/drawing/2014/main" id="{18A5B9A9-C607-D54D-8016-00CB67FFC7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Rectangle 47">
              <a:extLst>
                <a:ext uri="{FF2B5EF4-FFF2-40B4-BE49-F238E27FC236}">
                  <a16:creationId xmlns:a16="http://schemas.microsoft.com/office/drawing/2014/main" id="{C1A4CCB1-0EDB-7243-B4EC-031797A18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5570" name="Rectangle 48">
              <a:extLst>
                <a:ext uri="{FF2B5EF4-FFF2-40B4-BE49-F238E27FC236}">
                  <a16:creationId xmlns:a16="http://schemas.microsoft.com/office/drawing/2014/main" id="{9A832F92-8FEC-634C-86FE-C15B41459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5571" name="Freeform 49">
              <a:extLst>
                <a:ext uri="{FF2B5EF4-FFF2-40B4-BE49-F238E27FC236}">
                  <a16:creationId xmlns:a16="http://schemas.microsoft.com/office/drawing/2014/main" id="{E828956A-16DC-B74F-8F4D-D9D4A1C06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2" name="Rectangle 50">
              <a:extLst>
                <a:ext uri="{FF2B5EF4-FFF2-40B4-BE49-F238E27FC236}">
                  <a16:creationId xmlns:a16="http://schemas.microsoft.com/office/drawing/2014/main" id="{FACAC3E5-4EC5-6744-A78E-78E3B2739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5573" name="Rectangle 51">
              <a:extLst>
                <a:ext uri="{FF2B5EF4-FFF2-40B4-BE49-F238E27FC236}">
                  <a16:creationId xmlns:a16="http://schemas.microsoft.com/office/drawing/2014/main" id="{DED28E9C-3C86-5A4C-AB50-19EFB766A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5574" name="Rectangle 52">
              <a:extLst>
                <a:ext uri="{FF2B5EF4-FFF2-40B4-BE49-F238E27FC236}">
                  <a16:creationId xmlns:a16="http://schemas.microsoft.com/office/drawing/2014/main" id="{CBF5BB7D-915F-B447-BFA0-846EE93ED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5575" name="Rectangle 53">
              <a:extLst>
                <a:ext uri="{FF2B5EF4-FFF2-40B4-BE49-F238E27FC236}">
                  <a16:creationId xmlns:a16="http://schemas.microsoft.com/office/drawing/2014/main" id="{BDC3F459-07D8-6042-99EC-706B7DB2B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5576" name="Rectangle 54">
              <a:extLst>
                <a:ext uri="{FF2B5EF4-FFF2-40B4-BE49-F238E27FC236}">
                  <a16:creationId xmlns:a16="http://schemas.microsoft.com/office/drawing/2014/main" id="{98D8304A-C180-E942-A4E6-B7A4C8E91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5577" name="Rectangle 55">
              <a:extLst>
                <a:ext uri="{FF2B5EF4-FFF2-40B4-BE49-F238E27FC236}">
                  <a16:creationId xmlns:a16="http://schemas.microsoft.com/office/drawing/2014/main" id="{0F7E233B-6AFC-DC44-B9FC-D85A49C11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5578" name="Rectangle 56">
              <a:extLst>
                <a:ext uri="{FF2B5EF4-FFF2-40B4-BE49-F238E27FC236}">
                  <a16:creationId xmlns:a16="http://schemas.microsoft.com/office/drawing/2014/main" id="{CB0B2966-2EC4-4D42-82D1-BE013CA9F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5579" name="Rectangle 57">
              <a:extLst>
                <a:ext uri="{FF2B5EF4-FFF2-40B4-BE49-F238E27FC236}">
                  <a16:creationId xmlns:a16="http://schemas.microsoft.com/office/drawing/2014/main" id="{3928AF2E-BC1B-8847-BDCA-21AAF4133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5580" name="Line 58">
              <a:extLst>
                <a:ext uri="{FF2B5EF4-FFF2-40B4-BE49-F238E27FC236}">
                  <a16:creationId xmlns:a16="http://schemas.microsoft.com/office/drawing/2014/main" id="{3BD593B4-62F4-4C4F-8347-723C3F5ECB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Rectangle 59">
              <a:extLst>
                <a:ext uri="{FF2B5EF4-FFF2-40B4-BE49-F238E27FC236}">
                  <a16:creationId xmlns:a16="http://schemas.microsoft.com/office/drawing/2014/main" id="{EF637AA6-4A06-A24F-834A-4CCCE7709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5582" name="Rectangle 60">
              <a:extLst>
                <a:ext uri="{FF2B5EF4-FFF2-40B4-BE49-F238E27FC236}">
                  <a16:creationId xmlns:a16="http://schemas.microsoft.com/office/drawing/2014/main" id="{BCD4AF46-CCCA-914E-AB67-73F6E82CA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5583" name="Rectangle 61">
              <a:extLst>
                <a:ext uri="{FF2B5EF4-FFF2-40B4-BE49-F238E27FC236}">
                  <a16:creationId xmlns:a16="http://schemas.microsoft.com/office/drawing/2014/main" id="{309C4D2C-CCE2-F248-89AF-0BAF0807F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5584" name="Rectangle 62">
              <a:extLst>
                <a:ext uri="{FF2B5EF4-FFF2-40B4-BE49-F238E27FC236}">
                  <a16:creationId xmlns:a16="http://schemas.microsoft.com/office/drawing/2014/main" id="{28C55093-4F9E-0C45-8BE5-1CA050D70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585" name="Rectangle 63">
              <a:extLst>
                <a:ext uri="{FF2B5EF4-FFF2-40B4-BE49-F238E27FC236}">
                  <a16:creationId xmlns:a16="http://schemas.microsoft.com/office/drawing/2014/main" id="{4730F6FA-758A-5B47-ACE9-B30D5C95B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5586" name="Rectangle 64">
              <a:extLst>
                <a:ext uri="{FF2B5EF4-FFF2-40B4-BE49-F238E27FC236}">
                  <a16:creationId xmlns:a16="http://schemas.microsoft.com/office/drawing/2014/main" id="{EA4A07B9-6488-EC43-BCEA-DC6EEED7A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5587" name="Rectangle 65">
              <a:extLst>
                <a:ext uri="{FF2B5EF4-FFF2-40B4-BE49-F238E27FC236}">
                  <a16:creationId xmlns:a16="http://schemas.microsoft.com/office/drawing/2014/main" id="{DEDB95B0-B665-AF43-A5BE-0FC50102B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5588" name="Line 66">
              <a:extLst>
                <a:ext uri="{FF2B5EF4-FFF2-40B4-BE49-F238E27FC236}">
                  <a16:creationId xmlns:a16="http://schemas.microsoft.com/office/drawing/2014/main" id="{4CA95A3E-6C1A-4C45-9C00-DBF5BB7F05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Freeform 67">
              <a:extLst>
                <a:ext uri="{FF2B5EF4-FFF2-40B4-BE49-F238E27FC236}">
                  <a16:creationId xmlns:a16="http://schemas.microsoft.com/office/drawing/2014/main" id="{C091D3D3-119F-2D4B-A160-10E6A303C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Rectangle 68">
              <a:extLst>
                <a:ext uri="{FF2B5EF4-FFF2-40B4-BE49-F238E27FC236}">
                  <a16:creationId xmlns:a16="http://schemas.microsoft.com/office/drawing/2014/main" id="{6DB2C24D-D35F-3747-935A-5CDB00DF9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5591" name="Freeform 69">
              <a:extLst>
                <a:ext uri="{FF2B5EF4-FFF2-40B4-BE49-F238E27FC236}">
                  <a16:creationId xmlns:a16="http://schemas.microsoft.com/office/drawing/2014/main" id="{36158C9D-B7C8-AC4E-A0CE-095E55489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70">
              <a:extLst>
                <a:ext uri="{FF2B5EF4-FFF2-40B4-BE49-F238E27FC236}">
                  <a16:creationId xmlns:a16="http://schemas.microsoft.com/office/drawing/2014/main" id="{63F33D2C-5F7F-BF43-9B3A-C986D2B3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Line 71">
              <a:extLst>
                <a:ext uri="{FF2B5EF4-FFF2-40B4-BE49-F238E27FC236}">
                  <a16:creationId xmlns:a16="http://schemas.microsoft.com/office/drawing/2014/main" id="{4727DE58-A9FE-D543-950F-2751832042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Line 73">
              <a:extLst>
                <a:ext uri="{FF2B5EF4-FFF2-40B4-BE49-F238E27FC236}">
                  <a16:creationId xmlns:a16="http://schemas.microsoft.com/office/drawing/2014/main" id="{093DCF74-C89C-6041-BBC8-6A16CFDEBA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74">
              <a:extLst>
                <a:ext uri="{FF2B5EF4-FFF2-40B4-BE49-F238E27FC236}">
                  <a16:creationId xmlns:a16="http://schemas.microsoft.com/office/drawing/2014/main" id="{FBCAEFF5-3881-9541-BB31-4DBC9457C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Oval 76">
              <a:extLst>
                <a:ext uri="{FF2B5EF4-FFF2-40B4-BE49-F238E27FC236}">
                  <a16:creationId xmlns:a16="http://schemas.microsoft.com/office/drawing/2014/main" id="{DE47AEB8-D5B9-F043-BD5B-D819D2007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597" name="Line 77">
              <a:extLst>
                <a:ext uri="{FF2B5EF4-FFF2-40B4-BE49-F238E27FC236}">
                  <a16:creationId xmlns:a16="http://schemas.microsoft.com/office/drawing/2014/main" id="{27D2F32B-A7D6-294B-AEA8-ECC3E25E03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8">
              <a:extLst>
                <a:ext uri="{FF2B5EF4-FFF2-40B4-BE49-F238E27FC236}">
                  <a16:creationId xmlns:a16="http://schemas.microsoft.com/office/drawing/2014/main" id="{D9828D33-C0B5-C648-AD70-BC7A0723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9">
              <a:extLst>
                <a:ext uri="{FF2B5EF4-FFF2-40B4-BE49-F238E27FC236}">
                  <a16:creationId xmlns:a16="http://schemas.microsoft.com/office/drawing/2014/main" id="{2F4CA36C-9D6B-904A-A84E-A991C7B44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80">
              <a:extLst>
                <a:ext uri="{FF2B5EF4-FFF2-40B4-BE49-F238E27FC236}">
                  <a16:creationId xmlns:a16="http://schemas.microsoft.com/office/drawing/2014/main" id="{FCDC41C5-7B19-EE44-9248-909464E9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81">
              <a:extLst>
                <a:ext uri="{FF2B5EF4-FFF2-40B4-BE49-F238E27FC236}">
                  <a16:creationId xmlns:a16="http://schemas.microsoft.com/office/drawing/2014/main" id="{6DA7CFD3-EE99-4F4A-8429-657F841F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Rectangle 82">
              <a:extLst>
                <a:ext uri="{FF2B5EF4-FFF2-40B4-BE49-F238E27FC236}">
                  <a16:creationId xmlns:a16="http://schemas.microsoft.com/office/drawing/2014/main" id="{DF32EF56-A76B-6043-B137-F40E9478D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5603" name="Rectangle 83">
              <a:extLst>
                <a:ext uri="{FF2B5EF4-FFF2-40B4-BE49-F238E27FC236}">
                  <a16:creationId xmlns:a16="http://schemas.microsoft.com/office/drawing/2014/main" id="{B6B14F84-58E9-B149-9F0B-0DB1FD4BA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5604" name="Rectangle 84">
              <a:extLst>
                <a:ext uri="{FF2B5EF4-FFF2-40B4-BE49-F238E27FC236}">
                  <a16:creationId xmlns:a16="http://schemas.microsoft.com/office/drawing/2014/main" id="{A315C4EA-A97D-684B-A88D-F4B9193E7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5605" name="Rectangle 85">
              <a:extLst>
                <a:ext uri="{FF2B5EF4-FFF2-40B4-BE49-F238E27FC236}">
                  <a16:creationId xmlns:a16="http://schemas.microsoft.com/office/drawing/2014/main" id="{1039C547-9E55-A845-A7D9-8AA2BBF52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5606" name="Oval 87">
              <a:extLst>
                <a:ext uri="{FF2B5EF4-FFF2-40B4-BE49-F238E27FC236}">
                  <a16:creationId xmlns:a16="http://schemas.microsoft.com/office/drawing/2014/main" id="{82F32AD8-6841-0340-842A-AEDE72559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607" name="Oval 89">
              <a:extLst>
                <a:ext uri="{FF2B5EF4-FFF2-40B4-BE49-F238E27FC236}">
                  <a16:creationId xmlns:a16="http://schemas.microsoft.com/office/drawing/2014/main" id="{A8E7F48A-4A07-C843-8537-65818F8FF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608" name="Rectangle 90">
              <a:extLst>
                <a:ext uri="{FF2B5EF4-FFF2-40B4-BE49-F238E27FC236}">
                  <a16:creationId xmlns:a16="http://schemas.microsoft.com/office/drawing/2014/main" id="{3834E6A9-99F9-CB41-AAD7-6EA4B6974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5609" name="AutoShape 92">
              <a:extLst>
                <a:ext uri="{FF2B5EF4-FFF2-40B4-BE49-F238E27FC236}">
                  <a16:creationId xmlns:a16="http://schemas.microsoft.com/office/drawing/2014/main" id="{0B4DBBEE-1C03-1343-B3ED-A6B4FB7C4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610" name="AutoShape 94">
              <a:extLst>
                <a:ext uri="{FF2B5EF4-FFF2-40B4-BE49-F238E27FC236}">
                  <a16:creationId xmlns:a16="http://schemas.microsoft.com/office/drawing/2014/main" id="{7D78D264-2E95-8447-A40B-ADB105F57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5611" name="Line 95">
              <a:extLst>
                <a:ext uri="{FF2B5EF4-FFF2-40B4-BE49-F238E27FC236}">
                  <a16:creationId xmlns:a16="http://schemas.microsoft.com/office/drawing/2014/main" id="{B35B8AED-ECA1-7F44-BC89-12CE070F3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9" name="Oval 76">
            <a:extLst>
              <a:ext uri="{FF2B5EF4-FFF2-40B4-BE49-F238E27FC236}">
                <a16:creationId xmlns:a16="http://schemas.microsoft.com/office/drawing/2014/main" id="{741E6EC6-7824-7C4D-8E43-0788BF54C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3200" y="1736725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0" name="TextBox 77">
            <a:extLst>
              <a:ext uri="{FF2B5EF4-FFF2-40B4-BE49-F238E27FC236}">
                <a16:creationId xmlns:a16="http://schemas.microsoft.com/office/drawing/2014/main" id="{AB812A4F-FEB5-B24F-BB1D-752883D73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950" y="2551113"/>
            <a:ext cx="825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65541" name="Oval 78">
            <a:extLst>
              <a:ext uri="{FF2B5EF4-FFF2-40B4-BE49-F238E27FC236}">
                <a16:creationId xmlns:a16="http://schemas.microsoft.com/office/drawing/2014/main" id="{6E8A911C-F763-BF4D-9FC7-3DA9E8428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0813" y="16383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5542" name="TextBox 79">
            <a:extLst>
              <a:ext uri="{FF2B5EF4-FFF2-40B4-BE49-F238E27FC236}">
                <a16:creationId xmlns:a16="http://schemas.microsoft.com/office/drawing/2014/main" id="{0DBA30FA-7A9E-1B42-8F71-85B46E1CCE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1" y="2527300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4EC891DC-8220-984F-BB82-10857CA356B3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kind of machine is this?</a:t>
            </a:r>
          </a:p>
        </p:txBody>
      </p:sp>
      <p:grpSp>
        <p:nvGrpSpPr>
          <p:cNvPr id="66562" name="Group 6">
            <a:extLst>
              <a:ext uri="{FF2B5EF4-FFF2-40B4-BE49-F238E27FC236}">
                <a16:creationId xmlns:a16="http://schemas.microsoft.com/office/drawing/2014/main" id="{35EF347E-F9EC-444F-A853-565B8F4A55E5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6567" name="Freeform 9">
              <a:extLst>
                <a:ext uri="{FF2B5EF4-FFF2-40B4-BE49-F238E27FC236}">
                  <a16:creationId xmlns:a16="http://schemas.microsoft.com/office/drawing/2014/main" id="{532D76DF-8E87-2B43-93EE-2BBDFD6B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Freeform 10">
              <a:extLst>
                <a:ext uri="{FF2B5EF4-FFF2-40B4-BE49-F238E27FC236}">
                  <a16:creationId xmlns:a16="http://schemas.microsoft.com/office/drawing/2014/main" id="{90A9BEB0-F971-3D42-93C4-281E807EF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Freeform 11">
              <a:extLst>
                <a:ext uri="{FF2B5EF4-FFF2-40B4-BE49-F238E27FC236}">
                  <a16:creationId xmlns:a16="http://schemas.microsoft.com/office/drawing/2014/main" id="{63A92403-A732-0944-A49E-4953A34E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16">
              <a:extLst>
                <a:ext uri="{FF2B5EF4-FFF2-40B4-BE49-F238E27FC236}">
                  <a16:creationId xmlns:a16="http://schemas.microsoft.com/office/drawing/2014/main" id="{88537A23-9612-7C41-9A32-4B64F64854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17">
              <a:extLst>
                <a:ext uri="{FF2B5EF4-FFF2-40B4-BE49-F238E27FC236}">
                  <a16:creationId xmlns:a16="http://schemas.microsoft.com/office/drawing/2014/main" id="{FB6DA51E-5446-9549-BB66-D371BB5D23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Rectangle 19">
              <a:extLst>
                <a:ext uri="{FF2B5EF4-FFF2-40B4-BE49-F238E27FC236}">
                  <a16:creationId xmlns:a16="http://schemas.microsoft.com/office/drawing/2014/main" id="{4A9259B9-A492-C045-A81B-8A27ECBDC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573" name="Rectangle 20">
              <a:extLst>
                <a:ext uri="{FF2B5EF4-FFF2-40B4-BE49-F238E27FC236}">
                  <a16:creationId xmlns:a16="http://schemas.microsoft.com/office/drawing/2014/main" id="{9CF33003-3268-264A-A668-BFB2F8FB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6574" name="Rectangle 21">
              <a:extLst>
                <a:ext uri="{FF2B5EF4-FFF2-40B4-BE49-F238E27FC236}">
                  <a16:creationId xmlns:a16="http://schemas.microsoft.com/office/drawing/2014/main" id="{B3A096D4-F92F-D74E-A6F4-711443BE6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6575" name="Line 22">
              <a:extLst>
                <a:ext uri="{FF2B5EF4-FFF2-40B4-BE49-F238E27FC236}">
                  <a16:creationId xmlns:a16="http://schemas.microsoft.com/office/drawing/2014/main" id="{64B57057-78DA-0D4F-9555-6EEC603B12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Freeform 23">
              <a:extLst>
                <a:ext uri="{FF2B5EF4-FFF2-40B4-BE49-F238E27FC236}">
                  <a16:creationId xmlns:a16="http://schemas.microsoft.com/office/drawing/2014/main" id="{BB9CEC31-BE4E-0348-9061-C76F6B74C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24">
              <a:extLst>
                <a:ext uri="{FF2B5EF4-FFF2-40B4-BE49-F238E27FC236}">
                  <a16:creationId xmlns:a16="http://schemas.microsoft.com/office/drawing/2014/main" id="{05E6DB2D-EB49-C44E-B430-F2A63605B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Line 25">
              <a:extLst>
                <a:ext uri="{FF2B5EF4-FFF2-40B4-BE49-F238E27FC236}">
                  <a16:creationId xmlns:a16="http://schemas.microsoft.com/office/drawing/2014/main" id="{2C94311A-EC02-5146-9136-97C6229FFA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Line 28">
              <a:extLst>
                <a:ext uri="{FF2B5EF4-FFF2-40B4-BE49-F238E27FC236}">
                  <a16:creationId xmlns:a16="http://schemas.microsoft.com/office/drawing/2014/main" id="{BF779199-540E-E14D-BA83-A466E2F1E4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Line 29">
              <a:extLst>
                <a:ext uri="{FF2B5EF4-FFF2-40B4-BE49-F238E27FC236}">
                  <a16:creationId xmlns:a16="http://schemas.microsoft.com/office/drawing/2014/main" id="{0760C671-73F6-7149-B209-99ECAEE4D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30">
              <a:extLst>
                <a:ext uri="{FF2B5EF4-FFF2-40B4-BE49-F238E27FC236}">
                  <a16:creationId xmlns:a16="http://schemas.microsoft.com/office/drawing/2014/main" id="{4F47AF06-40B5-564E-A944-71999F823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Freeform 31">
              <a:extLst>
                <a:ext uri="{FF2B5EF4-FFF2-40B4-BE49-F238E27FC236}">
                  <a16:creationId xmlns:a16="http://schemas.microsoft.com/office/drawing/2014/main" id="{25A3C13C-7972-4D40-988C-5BE4AFE8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32">
              <a:extLst>
                <a:ext uri="{FF2B5EF4-FFF2-40B4-BE49-F238E27FC236}">
                  <a16:creationId xmlns:a16="http://schemas.microsoft.com/office/drawing/2014/main" id="{452D78E5-4C4D-1A45-993A-01A4C26D5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33">
              <a:extLst>
                <a:ext uri="{FF2B5EF4-FFF2-40B4-BE49-F238E27FC236}">
                  <a16:creationId xmlns:a16="http://schemas.microsoft.com/office/drawing/2014/main" id="{ECAFA237-9C8F-A949-B09D-2157EE7B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Line 34">
              <a:extLst>
                <a:ext uri="{FF2B5EF4-FFF2-40B4-BE49-F238E27FC236}">
                  <a16:creationId xmlns:a16="http://schemas.microsoft.com/office/drawing/2014/main" id="{F0255F5D-74C3-1B4E-83D1-54D0A0D597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35">
              <a:extLst>
                <a:ext uri="{FF2B5EF4-FFF2-40B4-BE49-F238E27FC236}">
                  <a16:creationId xmlns:a16="http://schemas.microsoft.com/office/drawing/2014/main" id="{5935AB2D-A5E2-024D-814F-2602B8024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Freeform 36">
              <a:extLst>
                <a:ext uri="{FF2B5EF4-FFF2-40B4-BE49-F238E27FC236}">
                  <a16:creationId xmlns:a16="http://schemas.microsoft.com/office/drawing/2014/main" id="{42A92551-1CC6-694A-A6D1-81176963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42">
              <a:extLst>
                <a:ext uri="{FF2B5EF4-FFF2-40B4-BE49-F238E27FC236}">
                  <a16:creationId xmlns:a16="http://schemas.microsoft.com/office/drawing/2014/main" id="{DFD0773D-49E7-BD4A-8F87-7670B32548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43">
              <a:extLst>
                <a:ext uri="{FF2B5EF4-FFF2-40B4-BE49-F238E27FC236}">
                  <a16:creationId xmlns:a16="http://schemas.microsoft.com/office/drawing/2014/main" id="{8DBCA08C-9821-F547-B61E-4C7DF036DC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44">
              <a:extLst>
                <a:ext uri="{FF2B5EF4-FFF2-40B4-BE49-F238E27FC236}">
                  <a16:creationId xmlns:a16="http://schemas.microsoft.com/office/drawing/2014/main" id="{F39B3AD7-F487-0F45-9BD5-B8D8BB118C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45">
              <a:extLst>
                <a:ext uri="{FF2B5EF4-FFF2-40B4-BE49-F238E27FC236}">
                  <a16:creationId xmlns:a16="http://schemas.microsoft.com/office/drawing/2014/main" id="{099AFF6C-9AC8-C540-86DB-BC45CCA3C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46">
              <a:extLst>
                <a:ext uri="{FF2B5EF4-FFF2-40B4-BE49-F238E27FC236}">
                  <a16:creationId xmlns:a16="http://schemas.microsoft.com/office/drawing/2014/main" id="{A9443258-AA5A-E74B-B26D-88A0A1C1A1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Rectangle 47">
              <a:extLst>
                <a:ext uri="{FF2B5EF4-FFF2-40B4-BE49-F238E27FC236}">
                  <a16:creationId xmlns:a16="http://schemas.microsoft.com/office/drawing/2014/main" id="{013A800C-6F8B-4045-9766-A993043E0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6594" name="Rectangle 48">
              <a:extLst>
                <a:ext uri="{FF2B5EF4-FFF2-40B4-BE49-F238E27FC236}">
                  <a16:creationId xmlns:a16="http://schemas.microsoft.com/office/drawing/2014/main" id="{CB682111-8E9F-D346-BF88-1B5FAAD46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6595" name="Freeform 49">
              <a:extLst>
                <a:ext uri="{FF2B5EF4-FFF2-40B4-BE49-F238E27FC236}">
                  <a16:creationId xmlns:a16="http://schemas.microsoft.com/office/drawing/2014/main" id="{4DEE9129-4704-1F45-B32B-0DE0D5680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Rectangle 50">
              <a:extLst>
                <a:ext uri="{FF2B5EF4-FFF2-40B4-BE49-F238E27FC236}">
                  <a16:creationId xmlns:a16="http://schemas.microsoft.com/office/drawing/2014/main" id="{F60E1033-3F5D-0248-8E60-37363174E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6597" name="Rectangle 51">
              <a:extLst>
                <a:ext uri="{FF2B5EF4-FFF2-40B4-BE49-F238E27FC236}">
                  <a16:creationId xmlns:a16="http://schemas.microsoft.com/office/drawing/2014/main" id="{24F880E4-E367-0E42-8762-09F41D206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6598" name="Rectangle 52">
              <a:extLst>
                <a:ext uri="{FF2B5EF4-FFF2-40B4-BE49-F238E27FC236}">
                  <a16:creationId xmlns:a16="http://schemas.microsoft.com/office/drawing/2014/main" id="{CABBCA37-C05D-224E-A04E-9AC912531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6599" name="Rectangle 53">
              <a:extLst>
                <a:ext uri="{FF2B5EF4-FFF2-40B4-BE49-F238E27FC236}">
                  <a16:creationId xmlns:a16="http://schemas.microsoft.com/office/drawing/2014/main" id="{C5F69562-E591-B248-9674-A3816B461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6600" name="Rectangle 54">
              <a:extLst>
                <a:ext uri="{FF2B5EF4-FFF2-40B4-BE49-F238E27FC236}">
                  <a16:creationId xmlns:a16="http://schemas.microsoft.com/office/drawing/2014/main" id="{08184BE1-393C-8C4E-8CA5-9740F15F5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6601" name="Rectangle 55">
              <a:extLst>
                <a:ext uri="{FF2B5EF4-FFF2-40B4-BE49-F238E27FC236}">
                  <a16:creationId xmlns:a16="http://schemas.microsoft.com/office/drawing/2014/main" id="{3E026DF8-3FCE-C445-BBDC-E242820DF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6602" name="Rectangle 56">
              <a:extLst>
                <a:ext uri="{FF2B5EF4-FFF2-40B4-BE49-F238E27FC236}">
                  <a16:creationId xmlns:a16="http://schemas.microsoft.com/office/drawing/2014/main" id="{19B8B512-B6D7-6C4E-819C-C1F4283CE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6603" name="Rectangle 57">
              <a:extLst>
                <a:ext uri="{FF2B5EF4-FFF2-40B4-BE49-F238E27FC236}">
                  <a16:creationId xmlns:a16="http://schemas.microsoft.com/office/drawing/2014/main" id="{43BEE037-2CCF-9B46-8327-50F6D2BBA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6604" name="Line 58">
              <a:extLst>
                <a:ext uri="{FF2B5EF4-FFF2-40B4-BE49-F238E27FC236}">
                  <a16:creationId xmlns:a16="http://schemas.microsoft.com/office/drawing/2014/main" id="{99AB35D8-ABAD-7E47-8880-06E61DBC5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Rectangle 59">
              <a:extLst>
                <a:ext uri="{FF2B5EF4-FFF2-40B4-BE49-F238E27FC236}">
                  <a16:creationId xmlns:a16="http://schemas.microsoft.com/office/drawing/2014/main" id="{77F7664A-1108-FB41-A47C-45994FF97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6606" name="Rectangle 60">
              <a:extLst>
                <a:ext uri="{FF2B5EF4-FFF2-40B4-BE49-F238E27FC236}">
                  <a16:creationId xmlns:a16="http://schemas.microsoft.com/office/drawing/2014/main" id="{7C25940E-EDCF-FC4B-891C-0E254875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6607" name="Rectangle 61">
              <a:extLst>
                <a:ext uri="{FF2B5EF4-FFF2-40B4-BE49-F238E27FC236}">
                  <a16:creationId xmlns:a16="http://schemas.microsoft.com/office/drawing/2014/main" id="{E6F1B75F-E635-744F-8A38-CC7F355DE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6608" name="Rectangle 62">
              <a:extLst>
                <a:ext uri="{FF2B5EF4-FFF2-40B4-BE49-F238E27FC236}">
                  <a16:creationId xmlns:a16="http://schemas.microsoft.com/office/drawing/2014/main" id="{6EEE412B-43A2-C24B-940C-C6C455504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09" name="Rectangle 63">
              <a:extLst>
                <a:ext uri="{FF2B5EF4-FFF2-40B4-BE49-F238E27FC236}">
                  <a16:creationId xmlns:a16="http://schemas.microsoft.com/office/drawing/2014/main" id="{1681CD9E-7DE3-FE47-ACF7-06189383B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6610" name="Rectangle 64">
              <a:extLst>
                <a:ext uri="{FF2B5EF4-FFF2-40B4-BE49-F238E27FC236}">
                  <a16:creationId xmlns:a16="http://schemas.microsoft.com/office/drawing/2014/main" id="{BD5B18EC-783B-A74A-99F4-A81B81DBD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6611" name="Rectangle 65">
              <a:extLst>
                <a:ext uri="{FF2B5EF4-FFF2-40B4-BE49-F238E27FC236}">
                  <a16:creationId xmlns:a16="http://schemas.microsoft.com/office/drawing/2014/main" id="{3FF7E4BF-C80F-F243-8DA5-B2667666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6612" name="Line 66">
              <a:extLst>
                <a:ext uri="{FF2B5EF4-FFF2-40B4-BE49-F238E27FC236}">
                  <a16:creationId xmlns:a16="http://schemas.microsoft.com/office/drawing/2014/main" id="{14C05144-DB7C-684F-88B9-BBD327F1C7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Freeform 67">
              <a:extLst>
                <a:ext uri="{FF2B5EF4-FFF2-40B4-BE49-F238E27FC236}">
                  <a16:creationId xmlns:a16="http://schemas.microsoft.com/office/drawing/2014/main" id="{D8E25320-B62E-5446-8B22-4D50ABB68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Rectangle 68">
              <a:extLst>
                <a:ext uri="{FF2B5EF4-FFF2-40B4-BE49-F238E27FC236}">
                  <a16:creationId xmlns:a16="http://schemas.microsoft.com/office/drawing/2014/main" id="{F1572FBF-767F-CE4B-BB57-4D2D2CA21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6615" name="Freeform 69">
              <a:extLst>
                <a:ext uri="{FF2B5EF4-FFF2-40B4-BE49-F238E27FC236}">
                  <a16:creationId xmlns:a16="http://schemas.microsoft.com/office/drawing/2014/main" id="{3D9C8871-9A0E-7A42-B350-EC14845A3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Freeform 70">
              <a:extLst>
                <a:ext uri="{FF2B5EF4-FFF2-40B4-BE49-F238E27FC236}">
                  <a16:creationId xmlns:a16="http://schemas.microsoft.com/office/drawing/2014/main" id="{2FABF40E-60B2-4849-A26E-142AF6EE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71">
              <a:extLst>
                <a:ext uri="{FF2B5EF4-FFF2-40B4-BE49-F238E27FC236}">
                  <a16:creationId xmlns:a16="http://schemas.microsoft.com/office/drawing/2014/main" id="{88626B92-F75D-934F-96DC-F7671B7BF4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73">
              <a:extLst>
                <a:ext uri="{FF2B5EF4-FFF2-40B4-BE49-F238E27FC236}">
                  <a16:creationId xmlns:a16="http://schemas.microsoft.com/office/drawing/2014/main" id="{AE759A31-1E26-8E4B-8EA9-AA9BF8A0AD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74">
              <a:extLst>
                <a:ext uri="{FF2B5EF4-FFF2-40B4-BE49-F238E27FC236}">
                  <a16:creationId xmlns:a16="http://schemas.microsoft.com/office/drawing/2014/main" id="{8067475A-A371-A940-A96A-042D4EE2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Oval 76">
              <a:extLst>
                <a:ext uri="{FF2B5EF4-FFF2-40B4-BE49-F238E27FC236}">
                  <a16:creationId xmlns:a16="http://schemas.microsoft.com/office/drawing/2014/main" id="{435615FD-4AC2-6F46-AB13-708CE7C55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21" name="Line 77">
              <a:extLst>
                <a:ext uri="{FF2B5EF4-FFF2-40B4-BE49-F238E27FC236}">
                  <a16:creationId xmlns:a16="http://schemas.microsoft.com/office/drawing/2014/main" id="{B0CFCCDC-BDEF-4D42-B877-472B41B37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78">
              <a:extLst>
                <a:ext uri="{FF2B5EF4-FFF2-40B4-BE49-F238E27FC236}">
                  <a16:creationId xmlns:a16="http://schemas.microsoft.com/office/drawing/2014/main" id="{6FCB584F-8591-4E4E-992D-1723A7D62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79">
              <a:extLst>
                <a:ext uri="{FF2B5EF4-FFF2-40B4-BE49-F238E27FC236}">
                  <a16:creationId xmlns:a16="http://schemas.microsoft.com/office/drawing/2014/main" id="{2934BC57-84D7-AC4C-82B5-04981CE1A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80">
              <a:extLst>
                <a:ext uri="{FF2B5EF4-FFF2-40B4-BE49-F238E27FC236}">
                  <a16:creationId xmlns:a16="http://schemas.microsoft.com/office/drawing/2014/main" id="{F816E46F-A75F-F74F-B20D-028F9693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81">
              <a:extLst>
                <a:ext uri="{FF2B5EF4-FFF2-40B4-BE49-F238E27FC236}">
                  <a16:creationId xmlns:a16="http://schemas.microsoft.com/office/drawing/2014/main" id="{0873F0E0-F712-FF4D-82A0-F19D9660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Rectangle 82">
              <a:extLst>
                <a:ext uri="{FF2B5EF4-FFF2-40B4-BE49-F238E27FC236}">
                  <a16:creationId xmlns:a16="http://schemas.microsoft.com/office/drawing/2014/main" id="{7E7CB59D-B18C-F645-8BB6-428A491AC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6627" name="Rectangle 83">
              <a:extLst>
                <a:ext uri="{FF2B5EF4-FFF2-40B4-BE49-F238E27FC236}">
                  <a16:creationId xmlns:a16="http://schemas.microsoft.com/office/drawing/2014/main" id="{0471244C-CC57-044E-B8AC-BA6C7566C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6628" name="Rectangle 84">
              <a:extLst>
                <a:ext uri="{FF2B5EF4-FFF2-40B4-BE49-F238E27FC236}">
                  <a16:creationId xmlns:a16="http://schemas.microsoft.com/office/drawing/2014/main" id="{A9A3688B-7AA1-534A-9EE8-89DB63215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6629" name="Rectangle 85">
              <a:extLst>
                <a:ext uri="{FF2B5EF4-FFF2-40B4-BE49-F238E27FC236}">
                  <a16:creationId xmlns:a16="http://schemas.microsoft.com/office/drawing/2014/main" id="{83899F6D-FB57-CD48-8545-B006E9D08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6630" name="Oval 87">
              <a:extLst>
                <a:ext uri="{FF2B5EF4-FFF2-40B4-BE49-F238E27FC236}">
                  <a16:creationId xmlns:a16="http://schemas.microsoft.com/office/drawing/2014/main" id="{B2374C6C-F8A7-AF46-A881-5C14F7216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31" name="Oval 89">
              <a:extLst>
                <a:ext uri="{FF2B5EF4-FFF2-40B4-BE49-F238E27FC236}">
                  <a16:creationId xmlns:a16="http://schemas.microsoft.com/office/drawing/2014/main" id="{1B40AC49-3362-8443-B3F6-39C64D32D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32" name="Rectangle 90">
              <a:extLst>
                <a:ext uri="{FF2B5EF4-FFF2-40B4-BE49-F238E27FC236}">
                  <a16:creationId xmlns:a16="http://schemas.microsoft.com/office/drawing/2014/main" id="{E04B7185-3D5A-6747-94DA-5DD33A85C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6633" name="AutoShape 92">
              <a:extLst>
                <a:ext uri="{FF2B5EF4-FFF2-40B4-BE49-F238E27FC236}">
                  <a16:creationId xmlns:a16="http://schemas.microsoft.com/office/drawing/2014/main" id="{6A2C9A41-164A-8446-B8D0-D188F1427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34" name="AutoShape 94">
              <a:extLst>
                <a:ext uri="{FF2B5EF4-FFF2-40B4-BE49-F238E27FC236}">
                  <a16:creationId xmlns:a16="http://schemas.microsoft.com/office/drawing/2014/main" id="{1F94E56D-B02B-5F47-8338-FE33BB6AB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6635" name="Line 95">
              <a:extLst>
                <a:ext uri="{FF2B5EF4-FFF2-40B4-BE49-F238E27FC236}">
                  <a16:creationId xmlns:a16="http://schemas.microsoft.com/office/drawing/2014/main" id="{D75AEEDE-2012-EC47-B3B1-9CD8F0EB7D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563" name="Oval 76">
            <a:extLst>
              <a:ext uri="{FF2B5EF4-FFF2-40B4-BE49-F238E27FC236}">
                <a16:creationId xmlns:a16="http://schemas.microsoft.com/office/drawing/2014/main" id="{D976F975-A072-FC40-AB75-79E228952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3200" y="1736725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4" name="TextBox 77">
            <a:extLst>
              <a:ext uri="{FF2B5EF4-FFF2-40B4-BE49-F238E27FC236}">
                <a16:creationId xmlns:a16="http://schemas.microsoft.com/office/drawing/2014/main" id="{F79ACB2C-D76C-1D4B-9F58-4BDCAA7766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950" y="2551113"/>
            <a:ext cx="825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66565" name="Oval 78">
            <a:extLst>
              <a:ext uri="{FF2B5EF4-FFF2-40B4-BE49-F238E27FC236}">
                <a16:creationId xmlns:a16="http://schemas.microsoft.com/office/drawing/2014/main" id="{4C4960D2-4303-4947-9807-ABD161DF8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0813" y="16383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566" name="TextBox 79">
            <a:extLst>
              <a:ext uri="{FF2B5EF4-FFF2-40B4-BE49-F238E27FC236}">
                <a16:creationId xmlns:a16="http://schemas.microsoft.com/office/drawing/2014/main" id="{C7742E5E-571F-2C44-98AE-36C9443B8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1" y="2527300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DD883D46-5E31-7842-8097-6BC60BE633D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flip-flops?</a:t>
            </a:r>
          </a:p>
        </p:txBody>
      </p:sp>
      <p:grpSp>
        <p:nvGrpSpPr>
          <p:cNvPr id="67586" name="Group 6">
            <a:extLst>
              <a:ext uri="{FF2B5EF4-FFF2-40B4-BE49-F238E27FC236}">
                <a16:creationId xmlns:a16="http://schemas.microsoft.com/office/drawing/2014/main" id="{F92DBDC7-892C-1D4B-A40A-FC7A9988F4A8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7587" name="Freeform 9">
              <a:extLst>
                <a:ext uri="{FF2B5EF4-FFF2-40B4-BE49-F238E27FC236}">
                  <a16:creationId xmlns:a16="http://schemas.microsoft.com/office/drawing/2014/main" id="{194ECFE6-9B0D-6040-91DF-2321FCD7A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8" name="Freeform 10">
              <a:extLst>
                <a:ext uri="{FF2B5EF4-FFF2-40B4-BE49-F238E27FC236}">
                  <a16:creationId xmlns:a16="http://schemas.microsoft.com/office/drawing/2014/main" id="{C2C94502-7E08-B84C-82A5-17A385227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89" name="Freeform 11">
              <a:extLst>
                <a:ext uri="{FF2B5EF4-FFF2-40B4-BE49-F238E27FC236}">
                  <a16:creationId xmlns:a16="http://schemas.microsoft.com/office/drawing/2014/main" id="{0C23098C-B854-384D-B1A7-194FE069E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0" name="Line 16">
              <a:extLst>
                <a:ext uri="{FF2B5EF4-FFF2-40B4-BE49-F238E27FC236}">
                  <a16:creationId xmlns:a16="http://schemas.microsoft.com/office/drawing/2014/main" id="{057DA54B-D9EB-FC41-A130-432D1D8231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1" name="Line 17">
              <a:extLst>
                <a:ext uri="{FF2B5EF4-FFF2-40B4-BE49-F238E27FC236}">
                  <a16:creationId xmlns:a16="http://schemas.microsoft.com/office/drawing/2014/main" id="{B8FDD13E-C019-7C48-AA4B-99A46261D8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2" name="Rectangle 19">
              <a:extLst>
                <a:ext uri="{FF2B5EF4-FFF2-40B4-BE49-F238E27FC236}">
                  <a16:creationId xmlns:a16="http://schemas.microsoft.com/office/drawing/2014/main" id="{13149831-F4FF-DD46-B8E0-F451FDE18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593" name="Rectangle 20">
              <a:extLst>
                <a:ext uri="{FF2B5EF4-FFF2-40B4-BE49-F238E27FC236}">
                  <a16:creationId xmlns:a16="http://schemas.microsoft.com/office/drawing/2014/main" id="{D6DCA0BE-6390-AB44-B5EC-1E078C679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7594" name="Rectangle 21">
              <a:extLst>
                <a:ext uri="{FF2B5EF4-FFF2-40B4-BE49-F238E27FC236}">
                  <a16:creationId xmlns:a16="http://schemas.microsoft.com/office/drawing/2014/main" id="{9A41D4AA-093B-274C-B605-8524A5BAD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7595" name="Line 22">
              <a:extLst>
                <a:ext uri="{FF2B5EF4-FFF2-40B4-BE49-F238E27FC236}">
                  <a16:creationId xmlns:a16="http://schemas.microsoft.com/office/drawing/2014/main" id="{202F0D47-AE5D-244C-96E0-B11861676B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6" name="Freeform 23">
              <a:extLst>
                <a:ext uri="{FF2B5EF4-FFF2-40B4-BE49-F238E27FC236}">
                  <a16:creationId xmlns:a16="http://schemas.microsoft.com/office/drawing/2014/main" id="{9B19615E-4EBD-7544-BF5E-ECAA9DAF7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7" name="Freeform 24">
              <a:extLst>
                <a:ext uri="{FF2B5EF4-FFF2-40B4-BE49-F238E27FC236}">
                  <a16:creationId xmlns:a16="http://schemas.microsoft.com/office/drawing/2014/main" id="{EC2F223E-7BDA-B84B-B9B1-132113BF8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98" name="Line 25">
              <a:extLst>
                <a:ext uri="{FF2B5EF4-FFF2-40B4-BE49-F238E27FC236}">
                  <a16:creationId xmlns:a16="http://schemas.microsoft.com/office/drawing/2014/main" id="{E078B03F-7A0B-EE4B-A594-E20C350D02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99" name="Line 28">
              <a:extLst>
                <a:ext uri="{FF2B5EF4-FFF2-40B4-BE49-F238E27FC236}">
                  <a16:creationId xmlns:a16="http://schemas.microsoft.com/office/drawing/2014/main" id="{E63E60F2-4909-1F43-9424-5263023E84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0" name="Line 29">
              <a:extLst>
                <a:ext uri="{FF2B5EF4-FFF2-40B4-BE49-F238E27FC236}">
                  <a16:creationId xmlns:a16="http://schemas.microsoft.com/office/drawing/2014/main" id="{00EA987C-CC55-154F-A98A-1A0E95DE5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1" name="Freeform 30">
              <a:extLst>
                <a:ext uri="{FF2B5EF4-FFF2-40B4-BE49-F238E27FC236}">
                  <a16:creationId xmlns:a16="http://schemas.microsoft.com/office/drawing/2014/main" id="{73F4EC61-006E-DD45-9D37-B1228211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2" name="Freeform 31">
              <a:extLst>
                <a:ext uri="{FF2B5EF4-FFF2-40B4-BE49-F238E27FC236}">
                  <a16:creationId xmlns:a16="http://schemas.microsoft.com/office/drawing/2014/main" id="{C0539301-C404-4B44-A786-6DAFB1B3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32">
              <a:extLst>
                <a:ext uri="{FF2B5EF4-FFF2-40B4-BE49-F238E27FC236}">
                  <a16:creationId xmlns:a16="http://schemas.microsoft.com/office/drawing/2014/main" id="{13B0BDD0-7EB8-AC49-B042-D548D0E9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33">
              <a:extLst>
                <a:ext uri="{FF2B5EF4-FFF2-40B4-BE49-F238E27FC236}">
                  <a16:creationId xmlns:a16="http://schemas.microsoft.com/office/drawing/2014/main" id="{DFB09AB3-E18D-C449-85EE-92494410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Line 34">
              <a:extLst>
                <a:ext uri="{FF2B5EF4-FFF2-40B4-BE49-F238E27FC236}">
                  <a16:creationId xmlns:a16="http://schemas.microsoft.com/office/drawing/2014/main" id="{66B163DC-5BFE-5347-BC2A-48EC58253A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6" name="Freeform 35">
              <a:extLst>
                <a:ext uri="{FF2B5EF4-FFF2-40B4-BE49-F238E27FC236}">
                  <a16:creationId xmlns:a16="http://schemas.microsoft.com/office/drawing/2014/main" id="{108C7712-0BBC-4946-A626-136687F49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7" name="Freeform 36">
              <a:extLst>
                <a:ext uri="{FF2B5EF4-FFF2-40B4-BE49-F238E27FC236}">
                  <a16:creationId xmlns:a16="http://schemas.microsoft.com/office/drawing/2014/main" id="{0BEB9055-859A-714D-87AF-E28386E55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8" name="Line 42">
              <a:extLst>
                <a:ext uri="{FF2B5EF4-FFF2-40B4-BE49-F238E27FC236}">
                  <a16:creationId xmlns:a16="http://schemas.microsoft.com/office/drawing/2014/main" id="{AF2763E0-868F-CD49-A27F-82BFAC41BB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09" name="Line 43">
              <a:extLst>
                <a:ext uri="{FF2B5EF4-FFF2-40B4-BE49-F238E27FC236}">
                  <a16:creationId xmlns:a16="http://schemas.microsoft.com/office/drawing/2014/main" id="{08FD833B-D69D-454B-B391-538D8474C5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0" name="Line 44">
              <a:extLst>
                <a:ext uri="{FF2B5EF4-FFF2-40B4-BE49-F238E27FC236}">
                  <a16:creationId xmlns:a16="http://schemas.microsoft.com/office/drawing/2014/main" id="{2AAEF9FD-FF21-9845-AD67-7B18F26D56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1" name="Freeform 45">
              <a:extLst>
                <a:ext uri="{FF2B5EF4-FFF2-40B4-BE49-F238E27FC236}">
                  <a16:creationId xmlns:a16="http://schemas.microsoft.com/office/drawing/2014/main" id="{13F86947-7FED-214E-9E05-EC90637C6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2" name="Line 46">
              <a:extLst>
                <a:ext uri="{FF2B5EF4-FFF2-40B4-BE49-F238E27FC236}">
                  <a16:creationId xmlns:a16="http://schemas.microsoft.com/office/drawing/2014/main" id="{CF91A5BB-04E5-714F-926C-8BD8F1C8B3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13" name="Rectangle 47">
              <a:extLst>
                <a:ext uri="{FF2B5EF4-FFF2-40B4-BE49-F238E27FC236}">
                  <a16:creationId xmlns:a16="http://schemas.microsoft.com/office/drawing/2014/main" id="{82E05E57-61CF-BC47-8B1B-FB365ECA1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7614" name="Rectangle 48">
              <a:extLst>
                <a:ext uri="{FF2B5EF4-FFF2-40B4-BE49-F238E27FC236}">
                  <a16:creationId xmlns:a16="http://schemas.microsoft.com/office/drawing/2014/main" id="{3CB807C6-A9F1-3641-9E71-D6C148AB7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7615" name="Freeform 49">
              <a:extLst>
                <a:ext uri="{FF2B5EF4-FFF2-40B4-BE49-F238E27FC236}">
                  <a16:creationId xmlns:a16="http://schemas.microsoft.com/office/drawing/2014/main" id="{3BD25575-9507-2740-A552-1EDA5546D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16" name="Rectangle 50">
              <a:extLst>
                <a:ext uri="{FF2B5EF4-FFF2-40B4-BE49-F238E27FC236}">
                  <a16:creationId xmlns:a16="http://schemas.microsoft.com/office/drawing/2014/main" id="{5A233773-AC52-8648-A9D7-3D0C4F72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7617" name="Rectangle 51">
              <a:extLst>
                <a:ext uri="{FF2B5EF4-FFF2-40B4-BE49-F238E27FC236}">
                  <a16:creationId xmlns:a16="http://schemas.microsoft.com/office/drawing/2014/main" id="{19B44763-90B9-DC48-BF1D-5DEE76DD9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7618" name="Rectangle 52">
              <a:extLst>
                <a:ext uri="{FF2B5EF4-FFF2-40B4-BE49-F238E27FC236}">
                  <a16:creationId xmlns:a16="http://schemas.microsoft.com/office/drawing/2014/main" id="{EDB3BB61-76D6-AE46-834D-F57B864F1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7619" name="Rectangle 53">
              <a:extLst>
                <a:ext uri="{FF2B5EF4-FFF2-40B4-BE49-F238E27FC236}">
                  <a16:creationId xmlns:a16="http://schemas.microsoft.com/office/drawing/2014/main" id="{0F10EF8A-C559-7946-BDFF-73836BB9E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7620" name="Rectangle 54">
              <a:extLst>
                <a:ext uri="{FF2B5EF4-FFF2-40B4-BE49-F238E27FC236}">
                  <a16:creationId xmlns:a16="http://schemas.microsoft.com/office/drawing/2014/main" id="{9293B845-E6A1-6F4E-AEDF-F05362513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7621" name="Rectangle 55">
              <a:extLst>
                <a:ext uri="{FF2B5EF4-FFF2-40B4-BE49-F238E27FC236}">
                  <a16:creationId xmlns:a16="http://schemas.microsoft.com/office/drawing/2014/main" id="{1C4B2A8C-98A8-6942-9878-8A6A02546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7622" name="Rectangle 56">
              <a:extLst>
                <a:ext uri="{FF2B5EF4-FFF2-40B4-BE49-F238E27FC236}">
                  <a16:creationId xmlns:a16="http://schemas.microsoft.com/office/drawing/2014/main" id="{AEAA239B-17F4-F34B-9FD1-04535DCE0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7623" name="Rectangle 57">
              <a:extLst>
                <a:ext uri="{FF2B5EF4-FFF2-40B4-BE49-F238E27FC236}">
                  <a16:creationId xmlns:a16="http://schemas.microsoft.com/office/drawing/2014/main" id="{52B1E2D7-ACF9-6F4C-8285-0D3B81A5C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7624" name="Line 58">
              <a:extLst>
                <a:ext uri="{FF2B5EF4-FFF2-40B4-BE49-F238E27FC236}">
                  <a16:creationId xmlns:a16="http://schemas.microsoft.com/office/drawing/2014/main" id="{B30EDC7F-B61A-3146-AAB4-F67896F8C2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25" name="Rectangle 59">
              <a:extLst>
                <a:ext uri="{FF2B5EF4-FFF2-40B4-BE49-F238E27FC236}">
                  <a16:creationId xmlns:a16="http://schemas.microsoft.com/office/drawing/2014/main" id="{CC4A4D9A-5591-F442-976B-A9F2D36FE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7626" name="Rectangle 60">
              <a:extLst>
                <a:ext uri="{FF2B5EF4-FFF2-40B4-BE49-F238E27FC236}">
                  <a16:creationId xmlns:a16="http://schemas.microsoft.com/office/drawing/2014/main" id="{03132DBD-0F8C-1D42-B55E-042A5DE15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7627" name="Rectangle 61">
              <a:extLst>
                <a:ext uri="{FF2B5EF4-FFF2-40B4-BE49-F238E27FC236}">
                  <a16:creationId xmlns:a16="http://schemas.microsoft.com/office/drawing/2014/main" id="{8A05E006-2D16-CC43-A2B9-14FBFB628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7628" name="Rectangle 62">
              <a:extLst>
                <a:ext uri="{FF2B5EF4-FFF2-40B4-BE49-F238E27FC236}">
                  <a16:creationId xmlns:a16="http://schemas.microsoft.com/office/drawing/2014/main" id="{91581EBA-4CEA-394A-A963-C2EFAF701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29" name="Rectangle 63">
              <a:extLst>
                <a:ext uri="{FF2B5EF4-FFF2-40B4-BE49-F238E27FC236}">
                  <a16:creationId xmlns:a16="http://schemas.microsoft.com/office/drawing/2014/main" id="{2B49B3A3-44D0-0840-B2EB-10A8CC57F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7630" name="Rectangle 64">
              <a:extLst>
                <a:ext uri="{FF2B5EF4-FFF2-40B4-BE49-F238E27FC236}">
                  <a16:creationId xmlns:a16="http://schemas.microsoft.com/office/drawing/2014/main" id="{D3C6EE89-3CB5-094E-860B-997373F54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7631" name="Rectangle 65">
              <a:extLst>
                <a:ext uri="{FF2B5EF4-FFF2-40B4-BE49-F238E27FC236}">
                  <a16:creationId xmlns:a16="http://schemas.microsoft.com/office/drawing/2014/main" id="{6BBD1A21-D290-4E41-9DE8-ADDE46743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7632" name="Line 66">
              <a:extLst>
                <a:ext uri="{FF2B5EF4-FFF2-40B4-BE49-F238E27FC236}">
                  <a16:creationId xmlns:a16="http://schemas.microsoft.com/office/drawing/2014/main" id="{CDE3DC1D-11AF-0E41-8939-534749BAA7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3" name="Freeform 67">
              <a:extLst>
                <a:ext uri="{FF2B5EF4-FFF2-40B4-BE49-F238E27FC236}">
                  <a16:creationId xmlns:a16="http://schemas.microsoft.com/office/drawing/2014/main" id="{76952C3B-385C-AF44-B3B2-60420EC4A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4" name="Rectangle 68">
              <a:extLst>
                <a:ext uri="{FF2B5EF4-FFF2-40B4-BE49-F238E27FC236}">
                  <a16:creationId xmlns:a16="http://schemas.microsoft.com/office/drawing/2014/main" id="{0E56CE89-6617-1241-8E14-9AB391ABB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7635" name="Freeform 69">
              <a:extLst>
                <a:ext uri="{FF2B5EF4-FFF2-40B4-BE49-F238E27FC236}">
                  <a16:creationId xmlns:a16="http://schemas.microsoft.com/office/drawing/2014/main" id="{C6C23D45-F64E-EE43-98C9-979BA0870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6" name="Freeform 70">
              <a:extLst>
                <a:ext uri="{FF2B5EF4-FFF2-40B4-BE49-F238E27FC236}">
                  <a16:creationId xmlns:a16="http://schemas.microsoft.com/office/drawing/2014/main" id="{0E71E2B6-9142-AA40-BB3C-548921222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7" name="Line 71">
              <a:extLst>
                <a:ext uri="{FF2B5EF4-FFF2-40B4-BE49-F238E27FC236}">
                  <a16:creationId xmlns:a16="http://schemas.microsoft.com/office/drawing/2014/main" id="{8C1D0A8E-A12D-784E-B403-307EA3A315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8" name="Line 73">
              <a:extLst>
                <a:ext uri="{FF2B5EF4-FFF2-40B4-BE49-F238E27FC236}">
                  <a16:creationId xmlns:a16="http://schemas.microsoft.com/office/drawing/2014/main" id="{5EEAEBA4-46F9-3243-AAE6-907CF990B0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39" name="Freeform 74">
              <a:extLst>
                <a:ext uri="{FF2B5EF4-FFF2-40B4-BE49-F238E27FC236}">
                  <a16:creationId xmlns:a16="http://schemas.microsoft.com/office/drawing/2014/main" id="{F4F86AD4-9661-3340-9847-3B1FA826E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0" name="Oval 76">
              <a:extLst>
                <a:ext uri="{FF2B5EF4-FFF2-40B4-BE49-F238E27FC236}">
                  <a16:creationId xmlns:a16="http://schemas.microsoft.com/office/drawing/2014/main" id="{DA13F04F-986C-664F-BF82-1F8BD7D05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41" name="Line 77">
              <a:extLst>
                <a:ext uri="{FF2B5EF4-FFF2-40B4-BE49-F238E27FC236}">
                  <a16:creationId xmlns:a16="http://schemas.microsoft.com/office/drawing/2014/main" id="{CD24A811-C37E-B24B-BDDE-77F9C92A36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2" name="Freeform 78">
              <a:extLst>
                <a:ext uri="{FF2B5EF4-FFF2-40B4-BE49-F238E27FC236}">
                  <a16:creationId xmlns:a16="http://schemas.microsoft.com/office/drawing/2014/main" id="{E33D4E38-D23D-C04A-B581-5C4DDBEB5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43" name="Freeform 79">
              <a:extLst>
                <a:ext uri="{FF2B5EF4-FFF2-40B4-BE49-F238E27FC236}">
                  <a16:creationId xmlns:a16="http://schemas.microsoft.com/office/drawing/2014/main" id="{B44063E8-AB8B-0447-BD1B-E6535763F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4" name="Freeform 80">
              <a:extLst>
                <a:ext uri="{FF2B5EF4-FFF2-40B4-BE49-F238E27FC236}">
                  <a16:creationId xmlns:a16="http://schemas.microsoft.com/office/drawing/2014/main" id="{B15AE17C-96AC-7243-9F10-3233CDBC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5" name="Freeform 81">
              <a:extLst>
                <a:ext uri="{FF2B5EF4-FFF2-40B4-BE49-F238E27FC236}">
                  <a16:creationId xmlns:a16="http://schemas.microsoft.com/office/drawing/2014/main" id="{91CFC85F-39F4-204F-AD8F-7EC0EECE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46" name="Rectangle 82">
              <a:extLst>
                <a:ext uri="{FF2B5EF4-FFF2-40B4-BE49-F238E27FC236}">
                  <a16:creationId xmlns:a16="http://schemas.microsoft.com/office/drawing/2014/main" id="{1A7EBFF4-10FB-BF4A-A66A-7C18F1406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7647" name="Rectangle 83">
              <a:extLst>
                <a:ext uri="{FF2B5EF4-FFF2-40B4-BE49-F238E27FC236}">
                  <a16:creationId xmlns:a16="http://schemas.microsoft.com/office/drawing/2014/main" id="{2891FB6A-7EC3-8447-A03E-6959ED06F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7648" name="Rectangle 84">
              <a:extLst>
                <a:ext uri="{FF2B5EF4-FFF2-40B4-BE49-F238E27FC236}">
                  <a16:creationId xmlns:a16="http://schemas.microsoft.com/office/drawing/2014/main" id="{3816F8F5-4B14-AB47-A8E7-76E518416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7649" name="Rectangle 85">
              <a:extLst>
                <a:ext uri="{FF2B5EF4-FFF2-40B4-BE49-F238E27FC236}">
                  <a16:creationId xmlns:a16="http://schemas.microsoft.com/office/drawing/2014/main" id="{43CA2D5A-5A31-C544-83FF-DB9A3CE2F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7650" name="Oval 87">
              <a:extLst>
                <a:ext uri="{FF2B5EF4-FFF2-40B4-BE49-F238E27FC236}">
                  <a16:creationId xmlns:a16="http://schemas.microsoft.com/office/drawing/2014/main" id="{E33F306C-2F1D-5D4D-8E1F-C93E8AC3A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51" name="Oval 89">
              <a:extLst>
                <a:ext uri="{FF2B5EF4-FFF2-40B4-BE49-F238E27FC236}">
                  <a16:creationId xmlns:a16="http://schemas.microsoft.com/office/drawing/2014/main" id="{91BF7EB2-3A45-224C-B751-D5865D94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52" name="Rectangle 90">
              <a:extLst>
                <a:ext uri="{FF2B5EF4-FFF2-40B4-BE49-F238E27FC236}">
                  <a16:creationId xmlns:a16="http://schemas.microsoft.com/office/drawing/2014/main" id="{7F0AA0B3-7B71-7B4D-AF86-1112C1980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7653" name="AutoShape 92">
              <a:extLst>
                <a:ext uri="{FF2B5EF4-FFF2-40B4-BE49-F238E27FC236}">
                  <a16:creationId xmlns:a16="http://schemas.microsoft.com/office/drawing/2014/main" id="{AE4C22EA-80FD-E145-AB33-421F307C9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54" name="AutoShape 94">
              <a:extLst>
                <a:ext uri="{FF2B5EF4-FFF2-40B4-BE49-F238E27FC236}">
                  <a16:creationId xmlns:a16="http://schemas.microsoft.com/office/drawing/2014/main" id="{B24822E7-7E88-014A-BBBF-0838E6E5B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7655" name="Line 95">
              <a:extLst>
                <a:ext uri="{FF2B5EF4-FFF2-40B4-BE49-F238E27FC236}">
                  <a16:creationId xmlns:a16="http://schemas.microsoft.com/office/drawing/2014/main" id="{B7DC8582-77E8-1443-A4B9-5CE88E8885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304E07A8-ED11-CC4E-BB18-33533C4F2AE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flip-flops?</a:t>
            </a:r>
          </a:p>
        </p:txBody>
      </p:sp>
      <p:grpSp>
        <p:nvGrpSpPr>
          <p:cNvPr id="68610" name="Group 6">
            <a:extLst>
              <a:ext uri="{FF2B5EF4-FFF2-40B4-BE49-F238E27FC236}">
                <a16:creationId xmlns:a16="http://schemas.microsoft.com/office/drawing/2014/main" id="{AF921231-ED8D-404A-8492-4D27B177879F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8613" name="Freeform 9">
              <a:extLst>
                <a:ext uri="{FF2B5EF4-FFF2-40B4-BE49-F238E27FC236}">
                  <a16:creationId xmlns:a16="http://schemas.microsoft.com/office/drawing/2014/main" id="{4D7716B1-4C61-CE4B-B595-10E06DF0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4" name="Freeform 10">
              <a:extLst>
                <a:ext uri="{FF2B5EF4-FFF2-40B4-BE49-F238E27FC236}">
                  <a16:creationId xmlns:a16="http://schemas.microsoft.com/office/drawing/2014/main" id="{E58F54BC-4A78-8042-99A0-E81C7A43C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5" name="Freeform 11">
              <a:extLst>
                <a:ext uri="{FF2B5EF4-FFF2-40B4-BE49-F238E27FC236}">
                  <a16:creationId xmlns:a16="http://schemas.microsoft.com/office/drawing/2014/main" id="{49A4E220-805E-F247-816E-55240A582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6" name="Line 16">
              <a:extLst>
                <a:ext uri="{FF2B5EF4-FFF2-40B4-BE49-F238E27FC236}">
                  <a16:creationId xmlns:a16="http://schemas.microsoft.com/office/drawing/2014/main" id="{5777939E-9B43-0A49-90BD-6427EAF780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7" name="Line 17">
              <a:extLst>
                <a:ext uri="{FF2B5EF4-FFF2-40B4-BE49-F238E27FC236}">
                  <a16:creationId xmlns:a16="http://schemas.microsoft.com/office/drawing/2014/main" id="{5BF54F4C-74CC-2542-945D-B66EB69365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18" name="Rectangle 19">
              <a:extLst>
                <a:ext uri="{FF2B5EF4-FFF2-40B4-BE49-F238E27FC236}">
                  <a16:creationId xmlns:a16="http://schemas.microsoft.com/office/drawing/2014/main" id="{45F8D59D-CC55-7D49-B009-14398AF30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19" name="Rectangle 20">
              <a:extLst>
                <a:ext uri="{FF2B5EF4-FFF2-40B4-BE49-F238E27FC236}">
                  <a16:creationId xmlns:a16="http://schemas.microsoft.com/office/drawing/2014/main" id="{66C3DBD4-CFFD-E849-8E91-B5F17AC7C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8620" name="Rectangle 21">
              <a:extLst>
                <a:ext uri="{FF2B5EF4-FFF2-40B4-BE49-F238E27FC236}">
                  <a16:creationId xmlns:a16="http://schemas.microsoft.com/office/drawing/2014/main" id="{4FD34DCA-1695-1B4C-B7CB-116D315CA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8621" name="Line 22">
              <a:extLst>
                <a:ext uri="{FF2B5EF4-FFF2-40B4-BE49-F238E27FC236}">
                  <a16:creationId xmlns:a16="http://schemas.microsoft.com/office/drawing/2014/main" id="{F212106B-6439-C74E-BE9C-22DFF5D43B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2" name="Freeform 23">
              <a:extLst>
                <a:ext uri="{FF2B5EF4-FFF2-40B4-BE49-F238E27FC236}">
                  <a16:creationId xmlns:a16="http://schemas.microsoft.com/office/drawing/2014/main" id="{EECF2649-2ADA-D444-A738-C86C0FDA6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3" name="Freeform 24">
              <a:extLst>
                <a:ext uri="{FF2B5EF4-FFF2-40B4-BE49-F238E27FC236}">
                  <a16:creationId xmlns:a16="http://schemas.microsoft.com/office/drawing/2014/main" id="{BF019FC4-E552-8543-9D9D-6309D4E1C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24" name="Line 25">
              <a:extLst>
                <a:ext uri="{FF2B5EF4-FFF2-40B4-BE49-F238E27FC236}">
                  <a16:creationId xmlns:a16="http://schemas.microsoft.com/office/drawing/2014/main" id="{E86EAA0F-D83E-BC41-8A1A-5AFF2E3FB5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5" name="Line 28">
              <a:extLst>
                <a:ext uri="{FF2B5EF4-FFF2-40B4-BE49-F238E27FC236}">
                  <a16:creationId xmlns:a16="http://schemas.microsoft.com/office/drawing/2014/main" id="{0D6D5307-5E24-AE45-9765-AC6B55607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6" name="Line 29">
              <a:extLst>
                <a:ext uri="{FF2B5EF4-FFF2-40B4-BE49-F238E27FC236}">
                  <a16:creationId xmlns:a16="http://schemas.microsoft.com/office/drawing/2014/main" id="{E5680161-15B1-7A49-AD1B-760B550402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7" name="Freeform 30">
              <a:extLst>
                <a:ext uri="{FF2B5EF4-FFF2-40B4-BE49-F238E27FC236}">
                  <a16:creationId xmlns:a16="http://schemas.microsoft.com/office/drawing/2014/main" id="{4E934E27-3E60-A54B-948A-2A19753E7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8" name="Freeform 31">
              <a:extLst>
                <a:ext uri="{FF2B5EF4-FFF2-40B4-BE49-F238E27FC236}">
                  <a16:creationId xmlns:a16="http://schemas.microsoft.com/office/drawing/2014/main" id="{80991B50-C1CC-5F46-94D5-A0C115F0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29" name="Freeform 32">
              <a:extLst>
                <a:ext uri="{FF2B5EF4-FFF2-40B4-BE49-F238E27FC236}">
                  <a16:creationId xmlns:a16="http://schemas.microsoft.com/office/drawing/2014/main" id="{EBF056DD-743C-A943-870E-D357AAA3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0" name="Freeform 33">
              <a:extLst>
                <a:ext uri="{FF2B5EF4-FFF2-40B4-BE49-F238E27FC236}">
                  <a16:creationId xmlns:a16="http://schemas.microsoft.com/office/drawing/2014/main" id="{296A8A91-824F-4641-B258-836DD8D1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1" name="Line 34">
              <a:extLst>
                <a:ext uri="{FF2B5EF4-FFF2-40B4-BE49-F238E27FC236}">
                  <a16:creationId xmlns:a16="http://schemas.microsoft.com/office/drawing/2014/main" id="{07E201F4-AF98-E14F-8482-26A4D0013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2" name="Freeform 35">
              <a:extLst>
                <a:ext uri="{FF2B5EF4-FFF2-40B4-BE49-F238E27FC236}">
                  <a16:creationId xmlns:a16="http://schemas.microsoft.com/office/drawing/2014/main" id="{0CA1F023-E24C-AE4E-A3B1-F1B8D1B72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3" name="Freeform 36">
              <a:extLst>
                <a:ext uri="{FF2B5EF4-FFF2-40B4-BE49-F238E27FC236}">
                  <a16:creationId xmlns:a16="http://schemas.microsoft.com/office/drawing/2014/main" id="{25D73958-2303-B348-A21E-6AC4361E4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34" name="Line 42">
              <a:extLst>
                <a:ext uri="{FF2B5EF4-FFF2-40B4-BE49-F238E27FC236}">
                  <a16:creationId xmlns:a16="http://schemas.microsoft.com/office/drawing/2014/main" id="{A10940E0-42A0-DA45-8B28-1EDF9FDA57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5" name="Line 43">
              <a:extLst>
                <a:ext uri="{FF2B5EF4-FFF2-40B4-BE49-F238E27FC236}">
                  <a16:creationId xmlns:a16="http://schemas.microsoft.com/office/drawing/2014/main" id="{F1DCD52E-520F-1948-84E7-FE23B8CDA7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6" name="Line 44">
              <a:extLst>
                <a:ext uri="{FF2B5EF4-FFF2-40B4-BE49-F238E27FC236}">
                  <a16:creationId xmlns:a16="http://schemas.microsoft.com/office/drawing/2014/main" id="{9D304457-143C-F14F-A8D7-67156E85E3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7" name="Freeform 45">
              <a:extLst>
                <a:ext uri="{FF2B5EF4-FFF2-40B4-BE49-F238E27FC236}">
                  <a16:creationId xmlns:a16="http://schemas.microsoft.com/office/drawing/2014/main" id="{8B22BBC3-05FC-BD40-86CA-043612BE9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8" name="Line 46">
              <a:extLst>
                <a:ext uri="{FF2B5EF4-FFF2-40B4-BE49-F238E27FC236}">
                  <a16:creationId xmlns:a16="http://schemas.microsoft.com/office/drawing/2014/main" id="{E173CB20-1F2B-554B-AB21-6103A180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39" name="Rectangle 47">
              <a:extLst>
                <a:ext uri="{FF2B5EF4-FFF2-40B4-BE49-F238E27FC236}">
                  <a16:creationId xmlns:a16="http://schemas.microsoft.com/office/drawing/2014/main" id="{A7A5ED0D-B2F3-1B47-905D-B2A2ACE9A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8640" name="Rectangle 48">
              <a:extLst>
                <a:ext uri="{FF2B5EF4-FFF2-40B4-BE49-F238E27FC236}">
                  <a16:creationId xmlns:a16="http://schemas.microsoft.com/office/drawing/2014/main" id="{EFCC6D11-C98D-DB44-B843-762BEB3A8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8641" name="Freeform 49">
              <a:extLst>
                <a:ext uri="{FF2B5EF4-FFF2-40B4-BE49-F238E27FC236}">
                  <a16:creationId xmlns:a16="http://schemas.microsoft.com/office/drawing/2014/main" id="{52A11A83-2903-7F42-B653-0F102EAAF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42" name="Rectangle 50">
              <a:extLst>
                <a:ext uri="{FF2B5EF4-FFF2-40B4-BE49-F238E27FC236}">
                  <a16:creationId xmlns:a16="http://schemas.microsoft.com/office/drawing/2014/main" id="{321EE245-DD34-3F47-912F-C470A8F25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8643" name="Rectangle 51">
              <a:extLst>
                <a:ext uri="{FF2B5EF4-FFF2-40B4-BE49-F238E27FC236}">
                  <a16:creationId xmlns:a16="http://schemas.microsoft.com/office/drawing/2014/main" id="{F0F185DE-EAE6-BC40-A592-DE1A6F0FF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8644" name="Rectangle 52">
              <a:extLst>
                <a:ext uri="{FF2B5EF4-FFF2-40B4-BE49-F238E27FC236}">
                  <a16:creationId xmlns:a16="http://schemas.microsoft.com/office/drawing/2014/main" id="{60DEF52D-6686-9440-A8D1-E4DC6D21B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8645" name="Rectangle 53">
              <a:extLst>
                <a:ext uri="{FF2B5EF4-FFF2-40B4-BE49-F238E27FC236}">
                  <a16:creationId xmlns:a16="http://schemas.microsoft.com/office/drawing/2014/main" id="{BF6B9DC4-F983-5C44-927D-F439984B5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8646" name="Rectangle 54">
              <a:extLst>
                <a:ext uri="{FF2B5EF4-FFF2-40B4-BE49-F238E27FC236}">
                  <a16:creationId xmlns:a16="http://schemas.microsoft.com/office/drawing/2014/main" id="{D618A329-F9C6-3F41-A33E-E035EC547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8647" name="Rectangle 55">
              <a:extLst>
                <a:ext uri="{FF2B5EF4-FFF2-40B4-BE49-F238E27FC236}">
                  <a16:creationId xmlns:a16="http://schemas.microsoft.com/office/drawing/2014/main" id="{63F8B297-FF68-AB4E-AE57-FD989D3A9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8648" name="Rectangle 56">
              <a:extLst>
                <a:ext uri="{FF2B5EF4-FFF2-40B4-BE49-F238E27FC236}">
                  <a16:creationId xmlns:a16="http://schemas.microsoft.com/office/drawing/2014/main" id="{D983D431-443E-2B44-B818-960F1D309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8649" name="Rectangle 57">
              <a:extLst>
                <a:ext uri="{FF2B5EF4-FFF2-40B4-BE49-F238E27FC236}">
                  <a16:creationId xmlns:a16="http://schemas.microsoft.com/office/drawing/2014/main" id="{1304DD75-3F21-8B45-A90B-E97748397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8650" name="Line 58">
              <a:extLst>
                <a:ext uri="{FF2B5EF4-FFF2-40B4-BE49-F238E27FC236}">
                  <a16:creationId xmlns:a16="http://schemas.microsoft.com/office/drawing/2014/main" id="{3CD8B0D4-0EFA-014C-86B8-E0139F50B0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1" name="Rectangle 59">
              <a:extLst>
                <a:ext uri="{FF2B5EF4-FFF2-40B4-BE49-F238E27FC236}">
                  <a16:creationId xmlns:a16="http://schemas.microsoft.com/office/drawing/2014/main" id="{86877DEA-B147-EC4F-86A7-319F9C596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8652" name="Rectangle 60">
              <a:extLst>
                <a:ext uri="{FF2B5EF4-FFF2-40B4-BE49-F238E27FC236}">
                  <a16:creationId xmlns:a16="http://schemas.microsoft.com/office/drawing/2014/main" id="{78584D27-606F-EE44-8B3E-5357DFA7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8653" name="Rectangle 61">
              <a:extLst>
                <a:ext uri="{FF2B5EF4-FFF2-40B4-BE49-F238E27FC236}">
                  <a16:creationId xmlns:a16="http://schemas.microsoft.com/office/drawing/2014/main" id="{AC94F556-C269-C440-A2CC-CA4E88E11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8654" name="Rectangle 62">
              <a:extLst>
                <a:ext uri="{FF2B5EF4-FFF2-40B4-BE49-F238E27FC236}">
                  <a16:creationId xmlns:a16="http://schemas.microsoft.com/office/drawing/2014/main" id="{ED5DDCA9-5D00-EB46-B5B5-7A9C10C05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55" name="Rectangle 63">
              <a:extLst>
                <a:ext uri="{FF2B5EF4-FFF2-40B4-BE49-F238E27FC236}">
                  <a16:creationId xmlns:a16="http://schemas.microsoft.com/office/drawing/2014/main" id="{82DCCD69-9898-3F47-B6EC-22065C7FD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8656" name="Rectangle 64">
              <a:extLst>
                <a:ext uri="{FF2B5EF4-FFF2-40B4-BE49-F238E27FC236}">
                  <a16:creationId xmlns:a16="http://schemas.microsoft.com/office/drawing/2014/main" id="{56A09482-6A1F-1647-818E-13AC2D033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8657" name="Rectangle 65">
              <a:extLst>
                <a:ext uri="{FF2B5EF4-FFF2-40B4-BE49-F238E27FC236}">
                  <a16:creationId xmlns:a16="http://schemas.microsoft.com/office/drawing/2014/main" id="{691328BE-A82E-3445-8899-A47D55722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8658" name="Line 66">
              <a:extLst>
                <a:ext uri="{FF2B5EF4-FFF2-40B4-BE49-F238E27FC236}">
                  <a16:creationId xmlns:a16="http://schemas.microsoft.com/office/drawing/2014/main" id="{CD0A9648-30C6-5041-B65C-FB4A94E01C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9" name="Freeform 67">
              <a:extLst>
                <a:ext uri="{FF2B5EF4-FFF2-40B4-BE49-F238E27FC236}">
                  <a16:creationId xmlns:a16="http://schemas.microsoft.com/office/drawing/2014/main" id="{D824F4BC-8219-0F49-AC41-FA83FE08B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0" name="Rectangle 68">
              <a:extLst>
                <a:ext uri="{FF2B5EF4-FFF2-40B4-BE49-F238E27FC236}">
                  <a16:creationId xmlns:a16="http://schemas.microsoft.com/office/drawing/2014/main" id="{801B4276-AC66-B84D-A62C-C432895FA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8661" name="Freeform 69">
              <a:extLst>
                <a:ext uri="{FF2B5EF4-FFF2-40B4-BE49-F238E27FC236}">
                  <a16:creationId xmlns:a16="http://schemas.microsoft.com/office/drawing/2014/main" id="{88414E0E-E0B4-BC4B-AAB1-63079F1B7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2" name="Freeform 70">
              <a:extLst>
                <a:ext uri="{FF2B5EF4-FFF2-40B4-BE49-F238E27FC236}">
                  <a16:creationId xmlns:a16="http://schemas.microsoft.com/office/drawing/2014/main" id="{DBE4EFAA-65B7-9B42-9E4A-7095A10B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3" name="Line 71">
              <a:extLst>
                <a:ext uri="{FF2B5EF4-FFF2-40B4-BE49-F238E27FC236}">
                  <a16:creationId xmlns:a16="http://schemas.microsoft.com/office/drawing/2014/main" id="{93DD320E-571F-8346-8C75-0C4559644D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4" name="Line 73">
              <a:extLst>
                <a:ext uri="{FF2B5EF4-FFF2-40B4-BE49-F238E27FC236}">
                  <a16:creationId xmlns:a16="http://schemas.microsoft.com/office/drawing/2014/main" id="{CE1BB136-A7EA-7844-B4F9-BAB1349BB8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5" name="Freeform 74">
              <a:extLst>
                <a:ext uri="{FF2B5EF4-FFF2-40B4-BE49-F238E27FC236}">
                  <a16:creationId xmlns:a16="http://schemas.microsoft.com/office/drawing/2014/main" id="{3335CB9F-6B77-9343-8407-97E2BCA4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6" name="Oval 76">
              <a:extLst>
                <a:ext uri="{FF2B5EF4-FFF2-40B4-BE49-F238E27FC236}">
                  <a16:creationId xmlns:a16="http://schemas.microsoft.com/office/drawing/2014/main" id="{4DDBF24D-9441-DF4B-95EA-C4E8C38BE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67" name="Line 77">
              <a:extLst>
                <a:ext uri="{FF2B5EF4-FFF2-40B4-BE49-F238E27FC236}">
                  <a16:creationId xmlns:a16="http://schemas.microsoft.com/office/drawing/2014/main" id="{405EB5F7-1892-3B42-B826-D849410AD9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8" name="Freeform 78">
              <a:extLst>
                <a:ext uri="{FF2B5EF4-FFF2-40B4-BE49-F238E27FC236}">
                  <a16:creationId xmlns:a16="http://schemas.microsoft.com/office/drawing/2014/main" id="{9A176CBF-A337-4849-BE93-4AE9AF202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9" name="Freeform 79">
              <a:extLst>
                <a:ext uri="{FF2B5EF4-FFF2-40B4-BE49-F238E27FC236}">
                  <a16:creationId xmlns:a16="http://schemas.microsoft.com/office/drawing/2014/main" id="{46E34C42-52F9-A440-B72A-FE03D528B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0" name="Freeform 80">
              <a:extLst>
                <a:ext uri="{FF2B5EF4-FFF2-40B4-BE49-F238E27FC236}">
                  <a16:creationId xmlns:a16="http://schemas.microsoft.com/office/drawing/2014/main" id="{2D773DA8-30A8-C147-87C6-EADB1BF52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1" name="Freeform 81">
              <a:extLst>
                <a:ext uri="{FF2B5EF4-FFF2-40B4-BE49-F238E27FC236}">
                  <a16:creationId xmlns:a16="http://schemas.microsoft.com/office/drawing/2014/main" id="{80677457-3A1A-BE47-AFBA-B2D16B92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72" name="Rectangle 82">
              <a:extLst>
                <a:ext uri="{FF2B5EF4-FFF2-40B4-BE49-F238E27FC236}">
                  <a16:creationId xmlns:a16="http://schemas.microsoft.com/office/drawing/2014/main" id="{D502BA08-F40E-AC4F-9C8F-46398CDD1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8673" name="Rectangle 83">
              <a:extLst>
                <a:ext uri="{FF2B5EF4-FFF2-40B4-BE49-F238E27FC236}">
                  <a16:creationId xmlns:a16="http://schemas.microsoft.com/office/drawing/2014/main" id="{510E3382-0F2C-BF40-A0D1-FD07E5B2B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8674" name="Rectangle 84">
              <a:extLst>
                <a:ext uri="{FF2B5EF4-FFF2-40B4-BE49-F238E27FC236}">
                  <a16:creationId xmlns:a16="http://schemas.microsoft.com/office/drawing/2014/main" id="{C47F41A8-38C0-E845-BC7D-52C60A575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8675" name="Rectangle 85">
              <a:extLst>
                <a:ext uri="{FF2B5EF4-FFF2-40B4-BE49-F238E27FC236}">
                  <a16:creationId xmlns:a16="http://schemas.microsoft.com/office/drawing/2014/main" id="{AF71CFD1-8839-7943-9C83-BC31962E0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8676" name="Oval 87">
              <a:extLst>
                <a:ext uri="{FF2B5EF4-FFF2-40B4-BE49-F238E27FC236}">
                  <a16:creationId xmlns:a16="http://schemas.microsoft.com/office/drawing/2014/main" id="{394B10AA-5A5B-7640-96AF-DD2720C2C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77" name="Oval 89">
              <a:extLst>
                <a:ext uri="{FF2B5EF4-FFF2-40B4-BE49-F238E27FC236}">
                  <a16:creationId xmlns:a16="http://schemas.microsoft.com/office/drawing/2014/main" id="{440C4E7B-3249-C041-A01E-A02D54D33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78" name="Rectangle 90">
              <a:extLst>
                <a:ext uri="{FF2B5EF4-FFF2-40B4-BE49-F238E27FC236}">
                  <a16:creationId xmlns:a16="http://schemas.microsoft.com/office/drawing/2014/main" id="{5680B5C0-34AE-FB48-BAFC-9546E6735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8679" name="AutoShape 92">
              <a:extLst>
                <a:ext uri="{FF2B5EF4-FFF2-40B4-BE49-F238E27FC236}">
                  <a16:creationId xmlns:a16="http://schemas.microsoft.com/office/drawing/2014/main" id="{3503B998-2313-C449-AFC1-0181142B3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80" name="AutoShape 94">
              <a:extLst>
                <a:ext uri="{FF2B5EF4-FFF2-40B4-BE49-F238E27FC236}">
                  <a16:creationId xmlns:a16="http://schemas.microsoft.com/office/drawing/2014/main" id="{CF00900C-768E-C545-A310-32C9F6876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8681" name="Line 95">
              <a:extLst>
                <a:ext uri="{FF2B5EF4-FFF2-40B4-BE49-F238E27FC236}">
                  <a16:creationId xmlns:a16="http://schemas.microsoft.com/office/drawing/2014/main" id="{C5558765-0115-E44E-B406-0DDB53FB21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11" name="Oval 76">
            <a:extLst>
              <a:ext uri="{FF2B5EF4-FFF2-40B4-BE49-F238E27FC236}">
                <a16:creationId xmlns:a16="http://schemas.microsoft.com/office/drawing/2014/main" id="{62F6C6DE-5034-CE45-ABDF-D74BDC49E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1349375"/>
            <a:ext cx="1295400" cy="19510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8612" name="Oval 77">
            <a:extLst>
              <a:ext uri="{FF2B5EF4-FFF2-40B4-BE49-F238E27FC236}">
                <a16:creationId xmlns:a16="http://schemas.microsoft.com/office/drawing/2014/main" id="{C7190572-7A81-7040-B7FF-62A79414A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640139"/>
            <a:ext cx="1295400" cy="19526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73300101-26A5-EB49-866B-D063C8364A3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 of the flip-flops?</a:t>
            </a:r>
          </a:p>
        </p:txBody>
      </p:sp>
      <p:grpSp>
        <p:nvGrpSpPr>
          <p:cNvPr id="69634" name="Group 6">
            <a:extLst>
              <a:ext uri="{FF2B5EF4-FFF2-40B4-BE49-F238E27FC236}">
                <a16:creationId xmlns:a16="http://schemas.microsoft.com/office/drawing/2014/main" id="{2853347B-8AF7-2948-BE60-A8D9020390A5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69635" name="Freeform 9">
              <a:extLst>
                <a:ext uri="{FF2B5EF4-FFF2-40B4-BE49-F238E27FC236}">
                  <a16:creationId xmlns:a16="http://schemas.microsoft.com/office/drawing/2014/main" id="{C5ADFF6B-4048-C84E-BD54-CB727A3C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6" name="Freeform 10">
              <a:extLst>
                <a:ext uri="{FF2B5EF4-FFF2-40B4-BE49-F238E27FC236}">
                  <a16:creationId xmlns:a16="http://schemas.microsoft.com/office/drawing/2014/main" id="{7FD4A75E-95A5-FA4F-857E-5E769179F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7" name="Freeform 11">
              <a:extLst>
                <a:ext uri="{FF2B5EF4-FFF2-40B4-BE49-F238E27FC236}">
                  <a16:creationId xmlns:a16="http://schemas.microsoft.com/office/drawing/2014/main" id="{FFDC26AF-23D0-DB40-834B-A6CED34B0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8" name="Line 16">
              <a:extLst>
                <a:ext uri="{FF2B5EF4-FFF2-40B4-BE49-F238E27FC236}">
                  <a16:creationId xmlns:a16="http://schemas.microsoft.com/office/drawing/2014/main" id="{1BB999A7-7237-DE41-8A81-F413EDEC4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39" name="Line 17">
              <a:extLst>
                <a:ext uri="{FF2B5EF4-FFF2-40B4-BE49-F238E27FC236}">
                  <a16:creationId xmlns:a16="http://schemas.microsoft.com/office/drawing/2014/main" id="{75FE719B-A8E1-6240-BE83-06C6D07B65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0" name="Rectangle 19">
              <a:extLst>
                <a:ext uri="{FF2B5EF4-FFF2-40B4-BE49-F238E27FC236}">
                  <a16:creationId xmlns:a16="http://schemas.microsoft.com/office/drawing/2014/main" id="{840227C1-7298-C446-99AD-14D4F6195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641" name="Rectangle 20">
              <a:extLst>
                <a:ext uri="{FF2B5EF4-FFF2-40B4-BE49-F238E27FC236}">
                  <a16:creationId xmlns:a16="http://schemas.microsoft.com/office/drawing/2014/main" id="{4420010D-7B88-7D4A-BE0A-BFA53FE5F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9642" name="Rectangle 21">
              <a:extLst>
                <a:ext uri="{FF2B5EF4-FFF2-40B4-BE49-F238E27FC236}">
                  <a16:creationId xmlns:a16="http://schemas.microsoft.com/office/drawing/2014/main" id="{51A6E728-E33C-0040-A279-1D24B4C84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9643" name="Line 22">
              <a:extLst>
                <a:ext uri="{FF2B5EF4-FFF2-40B4-BE49-F238E27FC236}">
                  <a16:creationId xmlns:a16="http://schemas.microsoft.com/office/drawing/2014/main" id="{32C735BE-7AFB-8348-A066-A5B90FD439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4" name="Freeform 23">
              <a:extLst>
                <a:ext uri="{FF2B5EF4-FFF2-40B4-BE49-F238E27FC236}">
                  <a16:creationId xmlns:a16="http://schemas.microsoft.com/office/drawing/2014/main" id="{72E86A4B-DCE4-0143-AEFA-A6E5EDC86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Freeform 24">
              <a:extLst>
                <a:ext uri="{FF2B5EF4-FFF2-40B4-BE49-F238E27FC236}">
                  <a16:creationId xmlns:a16="http://schemas.microsoft.com/office/drawing/2014/main" id="{CEE83C30-F826-394B-918D-2FE46B7B5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6" name="Line 25">
              <a:extLst>
                <a:ext uri="{FF2B5EF4-FFF2-40B4-BE49-F238E27FC236}">
                  <a16:creationId xmlns:a16="http://schemas.microsoft.com/office/drawing/2014/main" id="{5FA153C0-66AC-6045-AEEC-D541C1E427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7" name="Line 28">
              <a:extLst>
                <a:ext uri="{FF2B5EF4-FFF2-40B4-BE49-F238E27FC236}">
                  <a16:creationId xmlns:a16="http://schemas.microsoft.com/office/drawing/2014/main" id="{B0158C09-471E-FB4F-B77B-D1BCE325C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8" name="Line 29">
              <a:extLst>
                <a:ext uri="{FF2B5EF4-FFF2-40B4-BE49-F238E27FC236}">
                  <a16:creationId xmlns:a16="http://schemas.microsoft.com/office/drawing/2014/main" id="{5543032A-784F-F14E-9DAC-9AFA10D751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Freeform 30">
              <a:extLst>
                <a:ext uri="{FF2B5EF4-FFF2-40B4-BE49-F238E27FC236}">
                  <a16:creationId xmlns:a16="http://schemas.microsoft.com/office/drawing/2014/main" id="{08C2EBB3-8BF3-264C-8DB4-2225699F4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0" name="Freeform 31">
              <a:extLst>
                <a:ext uri="{FF2B5EF4-FFF2-40B4-BE49-F238E27FC236}">
                  <a16:creationId xmlns:a16="http://schemas.microsoft.com/office/drawing/2014/main" id="{9C0F2B09-1C5A-7C4D-8BCF-1A55E3C59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32">
              <a:extLst>
                <a:ext uri="{FF2B5EF4-FFF2-40B4-BE49-F238E27FC236}">
                  <a16:creationId xmlns:a16="http://schemas.microsoft.com/office/drawing/2014/main" id="{F252E443-E07A-134E-A780-CAB3B9A5E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Freeform 33">
              <a:extLst>
                <a:ext uri="{FF2B5EF4-FFF2-40B4-BE49-F238E27FC236}">
                  <a16:creationId xmlns:a16="http://schemas.microsoft.com/office/drawing/2014/main" id="{B34DA1B2-2A8D-4748-A62A-D6466AA0C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3" name="Line 34">
              <a:extLst>
                <a:ext uri="{FF2B5EF4-FFF2-40B4-BE49-F238E27FC236}">
                  <a16:creationId xmlns:a16="http://schemas.microsoft.com/office/drawing/2014/main" id="{B1B2D4E3-6CE7-FC47-A0EA-CC6B5AA4A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4" name="Freeform 35">
              <a:extLst>
                <a:ext uri="{FF2B5EF4-FFF2-40B4-BE49-F238E27FC236}">
                  <a16:creationId xmlns:a16="http://schemas.microsoft.com/office/drawing/2014/main" id="{6FA3B8E2-6F15-444F-9829-B98EFAFEC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5" name="Freeform 36">
              <a:extLst>
                <a:ext uri="{FF2B5EF4-FFF2-40B4-BE49-F238E27FC236}">
                  <a16:creationId xmlns:a16="http://schemas.microsoft.com/office/drawing/2014/main" id="{F9BB3C3C-4949-7644-883C-296175E88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6" name="Line 42">
              <a:extLst>
                <a:ext uri="{FF2B5EF4-FFF2-40B4-BE49-F238E27FC236}">
                  <a16:creationId xmlns:a16="http://schemas.microsoft.com/office/drawing/2014/main" id="{7CD33E9F-AD50-ED4F-BCA9-E1F02D8EF9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7" name="Line 43">
              <a:extLst>
                <a:ext uri="{FF2B5EF4-FFF2-40B4-BE49-F238E27FC236}">
                  <a16:creationId xmlns:a16="http://schemas.microsoft.com/office/drawing/2014/main" id="{FD593B56-FBD1-FA45-909B-FB435EBDA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8" name="Line 44">
              <a:extLst>
                <a:ext uri="{FF2B5EF4-FFF2-40B4-BE49-F238E27FC236}">
                  <a16:creationId xmlns:a16="http://schemas.microsoft.com/office/drawing/2014/main" id="{97EE55B5-E63E-6742-890A-B69F9E70C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9" name="Freeform 45">
              <a:extLst>
                <a:ext uri="{FF2B5EF4-FFF2-40B4-BE49-F238E27FC236}">
                  <a16:creationId xmlns:a16="http://schemas.microsoft.com/office/drawing/2014/main" id="{54C1D91C-19DF-2741-905E-FD4C5FC70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0" name="Line 46">
              <a:extLst>
                <a:ext uri="{FF2B5EF4-FFF2-40B4-BE49-F238E27FC236}">
                  <a16:creationId xmlns:a16="http://schemas.microsoft.com/office/drawing/2014/main" id="{E05E9E6D-5A85-E84A-811A-09734902E7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1" name="Rectangle 47">
              <a:extLst>
                <a:ext uri="{FF2B5EF4-FFF2-40B4-BE49-F238E27FC236}">
                  <a16:creationId xmlns:a16="http://schemas.microsoft.com/office/drawing/2014/main" id="{F0B1CE04-B5D8-0140-B655-2E18A4640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9662" name="Rectangle 48">
              <a:extLst>
                <a:ext uri="{FF2B5EF4-FFF2-40B4-BE49-F238E27FC236}">
                  <a16:creationId xmlns:a16="http://schemas.microsoft.com/office/drawing/2014/main" id="{393F4D54-29D3-3147-99F3-F956906B5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69663" name="Freeform 49">
              <a:extLst>
                <a:ext uri="{FF2B5EF4-FFF2-40B4-BE49-F238E27FC236}">
                  <a16:creationId xmlns:a16="http://schemas.microsoft.com/office/drawing/2014/main" id="{3F0E3D3B-6530-C44C-A156-EC531FF28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Rectangle 50">
              <a:extLst>
                <a:ext uri="{FF2B5EF4-FFF2-40B4-BE49-F238E27FC236}">
                  <a16:creationId xmlns:a16="http://schemas.microsoft.com/office/drawing/2014/main" id="{81B1778A-A99A-C641-8E56-9C8102624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69665" name="Rectangle 51">
              <a:extLst>
                <a:ext uri="{FF2B5EF4-FFF2-40B4-BE49-F238E27FC236}">
                  <a16:creationId xmlns:a16="http://schemas.microsoft.com/office/drawing/2014/main" id="{77C5D4C9-6A42-0440-AF56-25D2668CF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9666" name="Rectangle 52">
              <a:extLst>
                <a:ext uri="{FF2B5EF4-FFF2-40B4-BE49-F238E27FC236}">
                  <a16:creationId xmlns:a16="http://schemas.microsoft.com/office/drawing/2014/main" id="{9807B3A0-2CB6-C942-A637-971DE9755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9667" name="Rectangle 53">
              <a:extLst>
                <a:ext uri="{FF2B5EF4-FFF2-40B4-BE49-F238E27FC236}">
                  <a16:creationId xmlns:a16="http://schemas.microsoft.com/office/drawing/2014/main" id="{6A30207C-744E-EA4E-8653-97F1F5642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69668" name="Rectangle 54">
              <a:extLst>
                <a:ext uri="{FF2B5EF4-FFF2-40B4-BE49-F238E27FC236}">
                  <a16:creationId xmlns:a16="http://schemas.microsoft.com/office/drawing/2014/main" id="{2540C9F0-3B71-4849-9BB4-F1806187B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9669" name="Rectangle 55">
              <a:extLst>
                <a:ext uri="{FF2B5EF4-FFF2-40B4-BE49-F238E27FC236}">
                  <a16:creationId xmlns:a16="http://schemas.microsoft.com/office/drawing/2014/main" id="{F81B3297-4FBC-8C4C-9BDC-5BC4F22B3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9670" name="Rectangle 56">
              <a:extLst>
                <a:ext uri="{FF2B5EF4-FFF2-40B4-BE49-F238E27FC236}">
                  <a16:creationId xmlns:a16="http://schemas.microsoft.com/office/drawing/2014/main" id="{F71D01B8-65F7-E942-AFEE-9033B7A9A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9671" name="Rectangle 57">
              <a:extLst>
                <a:ext uri="{FF2B5EF4-FFF2-40B4-BE49-F238E27FC236}">
                  <a16:creationId xmlns:a16="http://schemas.microsoft.com/office/drawing/2014/main" id="{AA69D245-9B4B-0E44-A85E-3CF4677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9672" name="Line 58">
              <a:extLst>
                <a:ext uri="{FF2B5EF4-FFF2-40B4-BE49-F238E27FC236}">
                  <a16:creationId xmlns:a16="http://schemas.microsoft.com/office/drawing/2014/main" id="{B85C711E-37D8-F547-9A9F-BBE125060A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3" name="Rectangle 59">
              <a:extLst>
                <a:ext uri="{FF2B5EF4-FFF2-40B4-BE49-F238E27FC236}">
                  <a16:creationId xmlns:a16="http://schemas.microsoft.com/office/drawing/2014/main" id="{21EEE7CC-2BAE-E04F-8F1A-1043D2598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9674" name="Rectangle 60">
              <a:extLst>
                <a:ext uri="{FF2B5EF4-FFF2-40B4-BE49-F238E27FC236}">
                  <a16:creationId xmlns:a16="http://schemas.microsoft.com/office/drawing/2014/main" id="{2AEEAB5C-E9CB-0B44-972B-5790BA084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69675" name="Rectangle 61">
              <a:extLst>
                <a:ext uri="{FF2B5EF4-FFF2-40B4-BE49-F238E27FC236}">
                  <a16:creationId xmlns:a16="http://schemas.microsoft.com/office/drawing/2014/main" id="{86353916-3D7D-6A48-A99B-2DC959356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69676" name="Rectangle 62">
              <a:extLst>
                <a:ext uri="{FF2B5EF4-FFF2-40B4-BE49-F238E27FC236}">
                  <a16:creationId xmlns:a16="http://schemas.microsoft.com/office/drawing/2014/main" id="{828B8694-2D8E-C346-BFA6-D68474A20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677" name="Rectangle 63">
              <a:extLst>
                <a:ext uri="{FF2B5EF4-FFF2-40B4-BE49-F238E27FC236}">
                  <a16:creationId xmlns:a16="http://schemas.microsoft.com/office/drawing/2014/main" id="{F62C725E-D3D0-F848-AA63-4019F913A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9678" name="Rectangle 64">
              <a:extLst>
                <a:ext uri="{FF2B5EF4-FFF2-40B4-BE49-F238E27FC236}">
                  <a16:creationId xmlns:a16="http://schemas.microsoft.com/office/drawing/2014/main" id="{93339A05-1CAB-7C44-AADB-B2A256FE3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69679" name="Rectangle 65">
              <a:extLst>
                <a:ext uri="{FF2B5EF4-FFF2-40B4-BE49-F238E27FC236}">
                  <a16:creationId xmlns:a16="http://schemas.microsoft.com/office/drawing/2014/main" id="{5E5C08A1-AFB3-2248-8569-C7D2F394E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9680" name="Line 66">
              <a:extLst>
                <a:ext uri="{FF2B5EF4-FFF2-40B4-BE49-F238E27FC236}">
                  <a16:creationId xmlns:a16="http://schemas.microsoft.com/office/drawing/2014/main" id="{17DF0482-3E97-B840-B065-3A98A0885A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1" name="Freeform 67">
              <a:extLst>
                <a:ext uri="{FF2B5EF4-FFF2-40B4-BE49-F238E27FC236}">
                  <a16:creationId xmlns:a16="http://schemas.microsoft.com/office/drawing/2014/main" id="{583B73B1-2ACA-3848-88B9-39752B426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2" name="Rectangle 68">
              <a:extLst>
                <a:ext uri="{FF2B5EF4-FFF2-40B4-BE49-F238E27FC236}">
                  <a16:creationId xmlns:a16="http://schemas.microsoft.com/office/drawing/2014/main" id="{3BB3DE49-D096-4945-BA17-12EFF50D6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69683" name="Freeform 69">
              <a:extLst>
                <a:ext uri="{FF2B5EF4-FFF2-40B4-BE49-F238E27FC236}">
                  <a16:creationId xmlns:a16="http://schemas.microsoft.com/office/drawing/2014/main" id="{BE44F18A-BBE9-F044-BC43-C26A0C661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4" name="Freeform 70">
              <a:extLst>
                <a:ext uri="{FF2B5EF4-FFF2-40B4-BE49-F238E27FC236}">
                  <a16:creationId xmlns:a16="http://schemas.microsoft.com/office/drawing/2014/main" id="{490F7B3F-4ACB-1E42-8D6A-F2CC65ABE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5" name="Line 71">
              <a:extLst>
                <a:ext uri="{FF2B5EF4-FFF2-40B4-BE49-F238E27FC236}">
                  <a16:creationId xmlns:a16="http://schemas.microsoft.com/office/drawing/2014/main" id="{D9B1A666-35F3-C749-AB77-1791C91290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6" name="Line 73">
              <a:extLst>
                <a:ext uri="{FF2B5EF4-FFF2-40B4-BE49-F238E27FC236}">
                  <a16:creationId xmlns:a16="http://schemas.microsoft.com/office/drawing/2014/main" id="{3B26B07F-2F58-DA48-80BB-162983901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7" name="Freeform 74">
              <a:extLst>
                <a:ext uri="{FF2B5EF4-FFF2-40B4-BE49-F238E27FC236}">
                  <a16:creationId xmlns:a16="http://schemas.microsoft.com/office/drawing/2014/main" id="{217C7F78-737A-E34D-AD0C-694F58A7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8" name="Oval 76">
              <a:extLst>
                <a:ext uri="{FF2B5EF4-FFF2-40B4-BE49-F238E27FC236}">
                  <a16:creationId xmlns:a16="http://schemas.microsoft.com/office/drawing/2014/main" id="{695C6C2A-93C6-454F-B5ED-78F78EC84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689" name="Line 77">
              <a:extLst>
                <a:ext uri="{FF2B5EF4-FFF2-40B4-BE49-F238E27FC236}">
                  <a16:creationId xmlns:a16="http://schemas.microsoft.com/office/drawing/2014/main" id="{A683B5AC-D861-1548-98E7-B0D540237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0" name="Freeform 78">
              <a:extLst>
                <a:ext uri="{FF2B5EF4-FFF2-40B4-BE49-F238E27FC236}">
                  <a16:creationId xmlns:a16="http://schemas.microsoft.com/office/drawing/2014/main" id="{7F85CFAF-A40A-8B4F-B769-3B2EB3D3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1" name="Freeform 79">
              <a:extLst>
                <a:ext uri="{FF2B5EF4-FFF2-40B4-BE49-F238E27FC236}">
                  <a16:creationId xmlns:a16="http://schemas.microsoft.com/office/drawing/2014/main" id="{355B5837-0C46-5C40-9ED0-F15322D37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2" name="Freeform 80">
              <a:extLst>
                <a:ext uri="{FF2B5EF4-FFF2-40B4-BE49-F238E27FC236}">
                  <a16:creationId xmlns:a16="http://schemas.microsoft.com/office/drawing/2014/main" id="{46ED7407-17F7-314D-8696-F92A87C14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3" name="Freeform 81">
              <a:extLst>
                <a:ext uri="{FF2B5EF4-FFF2-40B4-BE49-F238E27FC236}">
                  <a16:creationId xmlns:a16="http://schemas.microsoft.com/office/drawing/2014/main" id="{52FB8F1E-A02E-954A-B3F1-1896D3455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94" name="Rectangle 82">
              <a:extLst>
                <a:ext uri="{FF2B5EF4-FFF2-40B4-BE49-F238E27FC236}">
                  <a16:creationId xmlns:a16="http://schemas.microsoft.com/office/drawing/2014/main" id="{AC156695-8873-9E4C-B749-F450AFACB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9695" name="Rectangle 83">
              <a:extLst>
                <a:ext uri="{FF2B5EF4-FFF2-40B4-BE49-F238E27FC236}">
                  <a16:creationId xmlns:a16="http://schemas.microsoft.com/office/drawing/2014/main" id="{FD4027A1-E851-D647-B298-7A19FC8B4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9696" name="Rectangle 84">
              <a:extLst>
                <a:ext uri="{FF2B5EF4-FFF2-40B4-BE49-F238E27FC236}">
                  <a16:creationId xmlns:a16="http://schemas.microsoft.com/office/drawing/2014/main" id="{A921245F-CDDD-4948-8E49-B2ACEEFCC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69697" name="Rectangle 85">
              <a:extLst>
                <a:ext uri="{FF2B5EF4-FFF2-40B4-BE49-F238E27FC236}">
                  <a16:creationId xmlns:a16="http://schemas.microsoft.com/office/drawing/2014/main" id="{97B5D189-8756-E34D-A9BA-6A0E04A47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69698" name="Oval 87">
              <a:extLst>
                <a:ext uri="{FF2B5EF4-FFF2-40B4-BE49-F238E27FC236}">
                  <a16:creationId xmlns:a16="http://schemas.microsoft.com/office/drawing/2014/main" id="{987865FE-D50F-D841-8828-E07BBD50F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699" name="Oval 89">
              <a:extLst>
                <a:ext uri="{FF2B5EF4-FFF2-40B4-BE49-F238E27FC236}">
                  <a16:creationId xmlns:a16="http://schemas.microsoft.com/office/drawing/2014/main" id="{862E8D7B-73A0-9D44-A3BC-FE43936EA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700" name="Rectangle 90">
              <a:extLst>
                <a:ext uri="{FF2B5EF4-FFF2-40B4-BE49-F238E27FC236}">
                  <a16:creationId xmlns:a16="http://schemas.microsoft.com/office/drawing/2014/main" id="{DA40DAC7-0E15-7244-8BA4-CDDE4146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69701" name="AutoShape 92">
              <a:extLst>
                <a:ext uri="{FF2B5EF4-FFF2-40B4-BE49-F238E27FC236}">
                  <a16:creationId xmlns:a16="http://schemas.microsoft.com/office/drawing/2014/main" id="{07006464-B5E1-C447-B7C8-A1510D118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702" name="AutoShape 94">
              <a:extLst>
                <a:ext uri="{FF2B5EF4-FFF2-40B4-BE49-F238E27FC236}">
                  <a16:creationId xmlns:a16="http://schemas.microsoft.com/office/drawing/2014/main" id="{C958167A-8ED2-724B-9165-C657FD25F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9703" name="Line 95">
              <a:extLst>
                <a:ext uri="{FF2B5EF4-FFF2-40B4-BE49-F238E27FC236}">
                  <a16:creationId xmlns:a16="http://schemas.microsoft.com/office/drawing/2014/main" id="{ECB61440-3960-C442-A45D-FF157D7A3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46CD8D48-EBA8-0E45-9D0D-2619E35C4B2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 of the flip-flops?</a:t>
            </a:r>
          </a:p>
        </p:txBody>
      </p:sp>
      <p:grpSp>
        <p:nvGrpSpPr>
          <p:cNvPr id="70658" name="Group 6">
            <a:extLst>
              <a:ext uri="{FF2B5EF4-FFF2-40B4-BE49-F238E27FC236}">
                <a16:creationId xmlns:a16="http://schemas.microsoft.com/office/drawing/2014/main" id="{13F98308-8310-7741-BD06-FDE2FEBC1B53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0661" name="Freeform 9">
              <a:extLst>
                <a:ext uri="{FF2B5EF4-FFF2-40B4-BE49-F238E27FC236}">
                  <a16:creationId xmlns:a16="http://schemas.microsoft.com/office/drawing/2014/main" id="{28C412F3-234C-B64A-8EE1-61E0D0BC7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2" name="Freeform 10">
              <a:extLst>
                <a:ext uri="{FF2B5EF4-FFF2-40B4-BE49-F238E27FC236}">
                  <a16:creationId xmlns:a16="http://schemas.microsoft.com/office/drawing/2014/main" id="{EAED2B68-3336-E749-968D-64255DF86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Freeform 11">
              <a:extLst>
                <a:ext uri="{FF2B5EF4-FFF2-40B4-BE49-F238E27FC236}">
                  <a16:creationId xmlns:a16="http://schemas.microsoft.com/office/drawing/2014/main" id="{69774D27-9205-4148-92AA-12F9FB3E9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Line 16">
              <a:extLst>
                <a:ext uri="{FF2B5EF4-FFF2-40B4-BE49-F238E27FC236}">
                  <a16:creationId xmlns:a16="http://schemas.microsoft.com/office/drawing/2014/main" id="{3E8197FF-D31B-8448-9E9B-F266D6350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Line 17">
              <a:extLst>
                <a:ext uri="{FF2B5EF4-FFF2-40B4-BE49-F238E27FC236}">
                  <a16:creationId xmlns:a16="http://schemas.microsoft.com/office/drawing/2014/main" id="{95743A8D-0FB1-C54E-A10D-A014C2C714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Rectangle 19">
              <a:extLst>
                <a:ext uri="{FF2B5EF4-FFF2-40B4-BE49-F238E27FC236}">
                  <a16:creationId xmlns:a16="http://schemas.microsoft.com/office/drawing/2014/main" id="{83411B6F-2939-B843-9C4A-7FB77B5FF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667" name="Rectangle 20">
              <a:extLst>
                <a:ext uri="{FF2B5EF4-FFF2-40B4-BE49-F238E27FC236}">
                  <a16:creationId xmlns:a16="http://schemas.microsoft.com/office/drawing/2014/main" id="{96D26D79-6B83-8646-88D3-09EAA3E7D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0668" name="Rectangle 21">
              <a:extLst>
                <a:ext uri="{FF2B5EF4-FFF2-40B4-BE49-F238E27FC236}">
                  <a16:creationId xmlns:a16="http://schemas.microsoft.com/office/drawing/2014/main" id="{6D295271-E980-7B44-9B19-0FE0E3E30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0669" name="Line 22">
              <a:extLst>
                <a:ext uri="{FF2B5EF4-FFF2-40B4-BE49-F238E27FC236}">
                  <a16:creationId xmlns:a16="http://schemas.microsoft.com/office/drawing/2014/main" id="{6EB9CC5C-6387-E940-8624-67B912724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Freeform 23">
              <a:extLst>
                <a:ext uri="{FF2B5EF4-FFF2-40B4-BE49-F238E27FC236}">
                  <a16:creationId xmlns:a16="http://schemas.microsoft.com/office/drawing/2014/main" id="{48C94240-B2E5-DE46-8069-34DC14DBB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Freeform 24">
              <a:extLst>
                <a:ext uri="{FF2B5EF4-FFF2-40B4-BE49-F238E27FC236}">
                  <a16:creationId xmlns:a16="http://schemas.microsoft.com/office/drawing/2014/main" id="{ED07F11D-34D2-AC40-A683-8E459C9CC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2" name="Line 25">
              <a:extLst>
                <a:ext uri="{FF2B5EF4-FFF2-40B4-BE49-F238E27FC236}">
                  <a16:creationId xmlns:a16="http://schemas.microsoft.com/office/drawing/2014/main" id="{03CD087A-A8C5-3F48-8537-BB89DF5348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3" name="Line 28">
              <a:extLst>
                <a:ext uri="{FF2B5EF4-FFF2-40B4-BE49-F238E27FC236}">
                  <a16:creationId xmlns:a16="http://schemas.microsoft.com/office/drawing/2014/main" id="{6ECBF035-8F13-5E4D-88D3-57AA9EB10F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Line 29">
              <a:extLst>
                <a:ext uri="{FF2B5EF4-FFF2-40B4-BE49-F238E27FC236}">
                  <a16:creationId xmlns:a16="http://schemas.microsoft.com/office/drawing/2014/main" id="{712C989E-36E1-654C-8C7B-50A9F04C83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30">
              <a:extLst>
                <a:ext uri="{FF2B5EF4-FFF2-40B4-BE49-F238E27FC236}">
                  <a16:creationId xmlns:a16="http://schemas.microsoft.com/office/drawing/2014/main" id="{F983790B-A2F6-1C43-9115-5DA75266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Freeform 31">
              <a:extLst>
                <a:ext uri="{FF2B5EF4-FFF2-40B4-BE49-F238E27FC236}">
                  <a16:creationId xmlns:a16="http://schemas.microsoft.com/office/drawing/2014/main" id="{AE4F3C9C-FCA1-B54B-9B66-4038E3126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Freeform 32">
              <a:extLst>
                <a:ext uri="{FF2B5EF4-FFF2-40B4-BE49-F238E27FC236}">
                  <a16:creationId xmlns:a16="http://schemas.microsoft.com/office/drawing/2014/main" id="{A6068644-2402-C74C-8784-9E2E547FE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33">
              <a:extLst>
                <a:ext uri="{FF2B5EF4-FFF2-40B4-BE49-F238E27FC236}">
                  <a16:creationId xmlns:a16="http://schemas.microsoft.com/office/drawing/2014/main" id="{94C6FEAE-83ED-AE4F-91E3-1338E11B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Line 34">
              <a:extLst>
                <a:ext uri="{FF2B5EF4-FFF2-40B4-BE49-F238E27FC236}">
                  <a16:creationId xmlns:a16="http://schemas.microsoft.com/office/drawing/2014/main" id="{02F93A1D-04EC-0B48-A7F8-29D82539D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35">
              <a:extLst>
                <a:ext uri="{FF2B5EF4-FFF2-40B4-BE49-F238E27FC236}">
                  <a16:creationId xmlns:a16="http://schemas.microsoft.com/office/drawing/2014/main" id="{840CC351-CE2F-6B44-945E-FACEC9E8A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36">
              <a:extLst>
                <a:ext uri="{FF2B5EF4-FFF2-40B4-BE49-F238E27FC236}">
                  <a16:creationId xmlns:a16="http://schemas.microsoft.com/office/drawing/2014/main" id="{ED7EF226-7655-C34F-B79E-4A2FB76B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Line 42">
              <a:extLst>
                <a:ext uri="{FF2B5EF4-FFF2-40B4-BE49-F238E27FC236}">
                  <a16:creationId xmlns:a16="http://schemas.microsoft.com/office/drawing/2014/main" id="{9CC46CF2-FC49-EB47-8285-68AACD9E51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3" name="Line 43">
              <a:extLst>
                <a:ext uri="{FF2B5EF4-FFF2-40B4-BE49-F238E27FC236}">
                  <a16:creationId xmlns:a16="http://schemas.microsoft.com/office/drawing/2014/main" id="{456BBF07-2AC6-A74F-BB31-6CF89CB78B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4" name="Line 44">
              <a:extLst>
                <a:ext uri="{FF2B5EF4-FFF2-40B4-BE49-F238E27FC236}">
                  <a16:creationId xmlns:a16="http://schemas.microsoft.com/office/drawing/2014/main" id="{2A4C541F-E515-8D44-96EA-8462DD745F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5" name="Freeform 45">
              <a:extLst>
                <a:ext uri="{FF2B5EF4-FFF2-40B4-BE49-F238E27FC236}">
                  <a16:creationId xmlns:a16="http://schemas.microsoft.com/office/drawing/2014/main" id="{653E69EE-E72D-484D-A711-9EDE8DCC0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6" name="Line 46">
              <a:extLst>
                <a:ext uri="{FF2B5EF4-FFF2-40B4-BE49-F238E27FC236}">
                  <a16:creationId xmlns:a16="http://schemas.microsoft.com/office/drawing/2014/main" id="{31523B3C-9154-5A46-96BE-D5A30F64BB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7" name="Rectangle 47">
              <a:extLst>
                <a:ext uri="{FF2B5EF4-FFF2-40B4-BE49-F238E27FC236}">
                  <a16:creationId xmlns:a16="http://schemas.microsoft.com/office/drawing/2014/main" id="{C1D0859C-C468-E346-A2D4-99D6F16BD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0688" name="Rectangle 48">
              <a:extLst>
                <a:ext uri="{FF2B5EF4-FFF2-40B4-BE49-F238E27FC236}">
                  <a16:creationId xmlns:a16="http://schemas.microsoft.com/office/drawing/2014/main" id="{F9209673-F497-DD48-997D-B75DD26AC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0689" name="Freeform 49">
              <a:extLst>
                <a:ext uri="{FF2B5EF4-FFF2-40B4-BE49-F238E27FC236}">
                  <a16:creationId xmlns:a16="http://schemas.microsoft.com/office/drawing/2014/main" id="{02A419BE-8DE8-504E-AF8D-160A979A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Rectangle 50">
              <a:extLst>
                <a:ext uri="{FF2B5EF4-FFF2-40B4-BE49-F238E27FC236}">
                  <a16:creationId xmlns:a16="http://schemas.microsoft.com/office/drawing/2014/main" id="{B8583F92-1756-014C-9169-19C4B8EF2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0691" name="Rectangle 51">
              <a:extLst>
                <a:ext uri="{FF2B5EF4-FFF2-40B4-BE49-F238E27FC236}">
                  <a16:creationId xmlns:a16="http://schemas.microsoft.com/office/drawing/2014/main" id="{55F747B6-D3B7-A94D-859D-407E53F40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0692" name="Rectangle 52">
              <a:extLst>
                <a:ext uri="{FF2B5EF4-FFF2-40B4-BE49-F238E27FC236}">
                  <a16:creationId xmlns:a16="http://schemas.microsoft.com/office/drawing/2014/main" id="{F6043823-7A03-8241-86A2-F74440E90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0693" name="Rectangle 53">
              <a:extLst>
                <a:ext uri="{FF2B5EF4-FFF2-40B4-BE49-F238E27FC236}">
                  <a16:creationId xmlns:a16="http://schemas.microsoft.com/office/drawing/2014/main" id="{12D32967-3356-EB45-B1D6-C1F618353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0694" name="Rectangle 54">
              <a:extLst>
                <a:ext uri="{FF2B5EF4-FFF2-40B4-BE49-F238E27FC236}">
                  <a16:creationId xmlns:a16="http://schemas.microsoft.com/office/drawing/2014/main" id="{8FBC5B1D-3989-C544-B66B-9951E4E14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0695" name="Rectangle 55">
              <a:extLst>
                <a:ext uri="{FF2B5EF4-FFF2-40B4-BE49-F238E27FC236}">
                  <a16:creationId xmlns:a16="http://schemas.microsoft.com/office/drawing/2014/main" id="{E9B8011C-3205-604D-BCB0-85693F013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0696" name="Rectangle 56">
              <a:extLst>
                <a:ext uri="{FF2B5EF4-FFF2-40B4-BE49-F238E27FC236}">
                  <a16:creationId xmlns:a16="http://schemas.microsoft.com/office/drawing/2014/main" id="{66AA11BE-8286-5B43-A0F8-952497897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0697" name="Rectangle 57">
              <a:extLst>
                <a:ext uri="{FF2B5EF4-FFF2-40B4-BE49-F238E27FC236}">
                  <a16:creationId xmlns:a16="http://schemas.microsoft.com/office/drawing/2014/main" id="{E91112D2-201F-3842-936A-201E6B56C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0698" name="Line 58">
              <a:extLst>
                <a:ext uri="{FF2B5EF4-FFF2-40B4-BE49-F238E27FC236}">
                  <a16:creationId xmlns:a16="http://schemas.microsoft.com/office/drawing/2014/main" id="{2CB8069B-AEF8-2C45-BDE7-313F338DC8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Rectangle 59">
              <a:extLst>
                <a:ext uri="{FF2B5EF4-FFF2-40B4-BE49-F238E27FC236}">
                  <a16:creationId xmlns:a16="http://schemas.microsoft.com/office/drawing/2014/main" id="{48CD3E6A-B387-D341-A986-B26D41AA4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0700" name="Rectangle 60">
              <a:extLst>
                <a:ext uri="{FF2B5EF4-FFF2-40B4-BE49-F238E27FC236}">
                  <a16:creationId xmlns:a16="http://schemas.microsoft.com/office/drawing/2014/main" id="{F104B442-0BA0-CC41-B6CE-6BF2C0D9A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0701" name="Rectangle 61">
              <a:extLst>
                <a:ext uri="{FF2B5EF4-FFF2-40B4-BE49-F238E27FC236}">
                  <a16:creationId xmlns:a16="http://schemas.microsoft.com/office/drawing/2014/main" id="{5CD1A0CF-9D8D-674E-975E-8D1AA073C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0702" name="Rectangle 62">
              <a:extLst>
                <a:ext uri="{FF2B5EF4-FFF2-40B4-BE49-F238E27FC236}">
                  <a16:creationId xmlns:a16="http://schemas.microsoft.com/office/drawing/2014/main" id="{8EDF042F-FC59-5140-AACC-87D8D3A09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03" name="Rectangle 63">
              <a:extLst>
                <a:ext uri="{FF2B5EF4-FFF2-40B4-BE49-F238E27FC236}">
                  <a16:creationId xmlns:a16="http://schemas.microsoft.com/office/drawing/2014/main" id="{0F1B3F3C-55ED-3840-B398-714564C5E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0704" name="Rectangle 64">
              <a:extLst>
                <a:ext uri="{FF2B5EF4-FFF2-40B4-BE49-F238E27FC236}">
                  <a16:creationId xmlns:a16="http://schemas.microsoft.com/office/drawing/2014/main" id="{117FD61D-D455-164A-A914-72B0406B2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0705" name="Rectangle 65">
              <a:extLst>
                <a:ext uri="{FF2B5EF4-FFF2-40B4-BE49-F238E27FC236}">
                  <a16:creationId xmlns:a16="http://schemas.microsoft.com/office/drawing/2014/main" id="{B4AC9C19-8382-E844-8FA2-962306035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0706" name="Line 66">
              <a:extLst>
                <a:ext uri="{FF2B5EF4-FFF2-40B4-BE49-F238E27FC236}">
                  <a16:creationId xmlns:a16="http://schemas.microsoft.com/office/drawing/2014/main" id="{81A08316-CFFE-6041-A91C-2B60CCC9E5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Freeform 67">
              <a:extLst>
                <a:ext uri="{FF2B5EF4-FFF2-40B4-BE49-F238E27FC236}">
                  <a16:creationId xmlns:a16="http://schemas.microsoft.com/office/drawing/2014/main" id="{514B2C34-331C-C64B-8B4E-6A303050B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Rectangle 68">
              <a:extLst>
                <a:ext uri="{FF2B5EF4-FFF2-40B4-BE49-F238E27FC236}">
                  <a16:creationId xmlns:a16="http://schemas.microsoft.com/office/drawing/2014/main" id="{927D89BE-2BA3-D947-A2D2-42CAC6FFB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0709" name="Freeform 69">
              <a:extLst>
                <a:ext uri="{FF2B5EF4-FFF2-40B4-BE49-F238E27FC236}">
                  <a16:creationId xmlns:a16="http://schemas.microsoft.com/office/drawing/2014/main" id="{CA0C1D54-5512-F74D-96BA-0A6472529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Freeform 70">
              <a:extLst>
                <a:ext uri="{FF2B5EF4-FFF2-40B4-BE49-F238E27FC236}">
                  <a16:creationId xmlns:a16="http://schemas.microsoft.com/office/drawing/2014/main" id="{958FD376-8E23-BF48-A13C-CB84E3594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" name="Line 71">
              <a:extLst>
                <a:ext uri="{FF2B5EF4-FFF2-40B4-BE49-F238E27FC236}">
                  <a16:creationId xmlns:a16="http://schemas.microsoft.com/office/drawing/2014/main" id="{84930E67-8510-5046-8B8E-7B6ECF1567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" name="Line 73">
              <a:extLst>
                <a:ext uri="{FF2B5EF4-FFF2-40B4-BE49-F238E27FC236}">
                  <a16:creationId xmlns:a16="http://schemas.microsoft.com/office/drawing/2014/main" id="{7E87F1E8-4C88-6944-A7AE-0EFCB9077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" name="Freeform 74">
              <a:extLst>
                <a:ext uri="{FF2B5EF4-FFF2-40B4-BE49-F238E27FC236}">
                  <a16:creationId xmlns:a16="http://schemas.microsoft.com/office/drawing/2014/main" id="{0C021B90-8EB1-9E4E-B486-73C514807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Oval 76">
              <a:extLst>
                <a:ext uri="{FF2B5EF4-FFF2-40B4-BE49-F238E27FC236}">
                  <a16:creationId xmlns:a16="http://schemas.microsoft.com/office/drawing/2014/main" id="{1EB9B106-2FDA-6B40-BA9C-817249D13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15" name="Line 77">
              <a:extLst>
                <a:ext uri="{FF2B5EF4-FFF2-40B4-BE49-F238E27FC236}">
                  <a16:creationId xmlns:a16="http://schemas.microsoft.com/office/drawing/2014/main" id="{F6D56783-714D-1845-A51D-7B54D50B15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6" name="Freeform 78">
              <a:extLst>
                <a:ext uri="{FF2B5EF4-FFF2-40B4-BE49-F238E27FC236}">
                  <a16:creationId xmlns:a16="http://schemas.microsoft.com/office/drawing/2014/main" id="{39C705C9-5865-A547-A87E-405AA3F5C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79">
              <a:extLst>
                <a:ext uri="{FF2B5EF4-FFF2-40B4-BE49-F238E27FC236}">
                  <a16:creationId xmlns:a16="http://schemas.microsoft.com/office/drawing/2014/main" id="{DAAC36EB-BA46-9040-A7EE-0DE2E5EA3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Freeform 80">
              <a:extLst>
                <a:ext uri="{FF2B5EF4-FFF2-40B4-BE49-F238E27FC236}">
                  <a16:creationId xmlns:a16="http://schemas.microsoft.com/office/drawing/2014/main" id="{5993AC51-ACC7-4D42-8DE2-CB5114D25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Freeform 81">
              <a:extLst>
                <a:ext uri="{FF2B5EF4-FFF2-40B4-BE49-F238E27FC236}">
                  <a16:creationId xmlns:a16="http://schemas.microsoft.com/office/drawing/2014/main" id="{44E3054E-E680-7048-91E6-3209F32BA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Rectangle 82">
              <a:extLst>
                <a:ext uri="{FF2B5EF4-FFF2-40B4-BE49-F238E27FC236}">
                  <a16:creationId xmlns:a16="http://schemas.microsoft.com/office/drawing/2014/main" id="{A429EBD4-1E74-BC44-BE27-B2A333F03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0721" name="Rectangle 83">
              <a:extLst>
                <a:ext uri="{FF2B5EF4-FFF2-40B4-BE49-F238E27FC236}">
                  <a16:creationId xmlns:a16="http://schemas.microsoft.com/office/drawing/2014/main" id="{0E524AB8-0208-4440-A21B-532CFBF9D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0722" name="Rectangle 84">
              <a:extLst>
                <a:ext uri="{FF2B5EF4-FFF2-40B4-BE49-F238E27FC236}">
                  <a16:creationId xmlns:a16="http://schemas.microsoft.com/office/drawing/2014/main" id="{3BE62903-BA8B-434B-AFE3-66270226F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0723" name="Rectangle 85">
              <a:extLst>
                <a:ext uri="{FF2B5EF4-FFF2-40B4-BE49-F238E27FC236}">
                  <a16:creationId xmlns:a16="http://schemas.microsoft.com/office/drawing/2014/main" id="{44EE0F25-1E8D-114F-BECB-A1B509D13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0724" name="Oval 87">
              <a:extLst>
                <a:ext uri="{FF2B5EF4-FFF2-40B4-BE49-F238E27FC236}">
                  <a16:creationId xmlns:a16="http://schemas.microsoft.com/office/drawing/2014/main" id="{5EC0C484-CB6B-4B41-9CEE-98B43FD59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25" name="Oval 89">
              <a:extLst>
                <a:ext uri="{FF2B5EF4-FFF2-40B4-BE49-F238E27FC236}">
                  <a16:creationId xmlns:a16="http://schemas.microsoft.com/office/drawing/2014/main" id="{03821563-48B6-7245-A58C-8FA32440A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26" name="Rectangle 90">
              <a:extLst>
                <a:ext uri="{FF2B5EF4-FFF2-40B4-BE49-F238E27FC236}">
                  <a16:creationId xmlns:a16="http://schemas.microsoft.com/office/drawing/2014/main" id="{08FDD870-DBA5-E749-8D52-14DE141F1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0727" name="AutoShape 92">
              <a:extLst>
                <a:ext uri="{FF2B5EF4-FFF2-40B4-BE49-F238E27FC236}">
                  <a16:creationId xmlns:a16="http://schemas.microsoft.com/office/drawing/2014/main" id="{282287FD-3128-8040-B3DB-54DD934D5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28" name="AutoShape 94">
              <a:extLst>
                <a:ext uri="{FF2B5EF4-FFF2-40B4-BE49-F238E27FC236}">
                  <a16:creationId xmlns:a16="http://schemas.microsoft.com/office/drawing/2014/main" id="{0E3E5B12-0E31-B945-8325-01F87BD36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0729" name="Line 95">
              <a:extLst>
                <a:ext uri="{FF2B5EF4-FFF2-40B4-BE49-F238E27FC236}">
                  <a16:creationId xmlns:a16="http://schemas.microsoft.com/office/drawing/2014/main" id="{E3AA4298-802F-6945-9FDE-84E1178AB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70659" name="Straight Connector 76">
            <a:extLst>
              <a:ext uri="{FF2B5EF4-FFF2-40B4-BE49-F238E27FC236}">
                <a16:creationId xmlns:a16="http://schemas.microsoft.com/office/drawing/2014/main" id="{0F03ED92-BE61-6144-A903-FB43F945913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2638" y="1931988"/>
            <a:ext cx="119856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0660" name="Straight Connector 77">
            <a:extLst>
              <a:ext uri="{FF2B5EF4-FFF2-40B4-BE49-F238E27FC236}">
                <a16:creationId xmlns:a16="http://schemas.microsoft.com/office/drawing/2014/main" id="{60321323-64F9-D045-B45D-EDF4A1D5FEB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13588" y="4362450"/>
            <a:ext cx="91916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DABEE05A-C4BD-D04D-813F-5020AB9A1B4F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These are the present-state variables</a:t>
            </a:r>
          </a:p>
        </p:txBody>
      </p:sp>
      <p:grpSp>
        <p:nvGrpSpPr>
          <p:cNvPr id="71682" name="Group 6">
            <a:extLst>
              <a:ext uri="{FF2B5EF4-FFF2-40B4-BE49-F238E27FC236}">
                <a16:creationId xmlns:a16="http://schemas.microsoft.com/office/drawing/2014/main" id="{FDAAA4A5-6E5A-C648-863E-EE5FFCA394A0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1685" name="Freeform 9">
              <a:extLst>
                <a:ext uri="{FF2B5EF4-FFF2-40B4-BE49-F238E27FC236}">
                  <a16:creationId xmlns:a16="http://schemas.microsoft.com/office/drawing/2014/main" id="{ADC16D3F-A229-E74D-B853-CF41D243D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" name="Freeform 10">
              <a:extLst>
                <a:ext uri="{FF2B5EF4-FFF2-40B4-BE49-F238E27FC236}">
                  <a16:creationId xmlns:a16="http://schemas.microsoft.com/office/drawing/2014/main" id="{6341EA5F-413A-0144-AAE9-269769F0F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11">
              <a:extLst>
                <a:ext uri="{FF2B5EF4-FFF2-40B4-BE49-F238E27FC236}">
                  <a16:creationId xmlns:a16="http://schemas.microsoft.com/office/drawing/2014/main" id="{C07DA110-CFCA-304B-8EF1-9730A42B0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Line 16">
              <a:extLst>
                <a:ext uri="{FF2B5EF4-FFF2-40B4-BE49-F238E27FC236}">
                  <a16:creationId xmlns:a16="http://schemas.microsoft.com/office/drawing/2014/main" id="{8333EAB6-4C2A-9C42-8866-6B034AEDC3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Line 17">
              <a:extLst>
                <a:ext uri="{FF2B5EF4-FFF2-40B4-BE49-F238E27FC236}">
                  <a16:creationId xmlns:a16="http://schemas.microsoft.com/office/drawing/2014/main" id="{032D95A7-D1EE-4741-87AF-5BEA127475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Rectangle 19">
              <a:extLst>
                <a:ext uri="{FF2B5EF4-FFF2-40B4-BE49-F238E27FC236}">
                  <a16:creationId xmlns:a16="http://schemas.microsoft.com/office/drawing/2014/main" id="{AF9E00D5-B6C6-7A41-8CF1-B5C1582B5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691" name="Rectangle 20">
              <a:extLst>
                <a:ext uri="{FF2B5EF4-FFF2-40B4-BE49-F238E27FC236}">
                  <a16:creationId xmlns:a16="http://schemas.microsoft.com/office/drawing/2014/main" id="{54A2FB9E-4804-5B45-9F93-1F06C5B1C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1692" name="Rectangle 21">
              <a:extLst>
                <a:ext uri="{FF2B5EF4-FFF2-40B4-BE49-F238E27FC236}">
                  <a16:creationId xmlns:a16="http://schemas.microsoft.com/office/drawing/2014/main" id="{9063007F-9733-4C44-B147-54FD2BE55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1693" name="Line 22">
              <a:extLst>
                <a:ext uri="{FF2B5EF4-FFF2-40B4-BE49-F238E27FC236}">
                  <a16:creationId xmlns:a16="http://schemas.microsoft.com/office/drawing/2014/main" id="{FA1E8D49-3348-424E-A293-C65D482D53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3">
              <a:extLst>
                <a:ext uri="{FF2B5EF4-FFF2-40B4-BE49-F238E27FC236}">
                  <a16:creationId xmlns:a16="http://schemas.microsoft.com/office/drawing/2014/main" id="{4A2E35D1-D31D-5E46-A88B-F7EB1F0E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Freeform 24">
              <a:extLst>
                <a:ext uri="{FF2B5EF4-FFF2-40B4-BE49-F238E27FC236}">
                  <a16:creationId xmlns:a16="http://schemas.microsoft.com/office/drawing/2014/main" id="{BB2376AE-D7AE-8445-B41D-ECE2D65B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Line 25">
              <a:extLst>
                <a:ext uri="{FF2B5EF4-FFF2-40B4-BE49-F238E27FC236}">
                  <a16:creationId xmlns:a16="http://schemas.microsoft.com/office/drawing/2014/main" id="{09CC64F5-8516-BA4C-948E-BA199DC255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7" name="Line 28">
              <a:extLst>
                <a:ext uri="{FF2B5EF4-FFF2-40B4-BE49-F238E27FC236}">
                  <a16:creationId xmlns:a16="http://schemas.microsoft.com/office/drawing/2014/main" id="{F3CD8F54-366E-C143-B74C-D2A87F2BE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Line 29">
              <a:extLst>
                <a:ext uri="{FF2B5EF4-FFF2-40B4-BE49-F238E27FC236}">
                  <a16:creationId xmlns:a16="http://schemas.microsoft.com/office/drawing/2014/main" id="{05233BD0-B9A3-E443-B81F-DC971CC730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Freeform 30">
              <a:extLst>
                <a:ext uri="{FF2B5EF4-FFF2-40B4-BE49-F238E27FC236}">
                  <a16:creationId xmlns:a16="http://schemas.microsoft.com/office/drawing/2014/main" id="{99C74AB2-87BD-4B4A-BB11-9171EF02C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Freeform 31">
              <a:extLst>
                <a:ext uri="{FF2B5EF4-FFF2-40B4-BE49-F238E27FC236}">
                  <a16:creationId xmlns:a16="http://schemas.microsoft.com/office/drawing/2014/main" id="{F3C15D5F-C26A-7E4B-B3E6-4D6A168C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1" name="Freeform 32">
              <a:extLst>
                <a:ext uri="{FF2B5EF4-FFF2-40B4-BE49-F238E27FC236}">
                  <a16:creationId xmlns:a16="http://schemas.microsoft.com/office/drawing/2014/main" id="{6C746B55-6731-B344-80AB-9ABFA9B04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Freeform 33">
              <a:extLst>
                <a:ext uri="{FF2B5EF4-FFF2-40B4-BE49-F238E27FC236}">
                  <a16:creationId xmlns:a16="http://schemas.microsoft.com/office/drawing/2014/main" id="{C83E6A74-F924-F841-8E6A-147BA0127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Line 34">
              <a:extLst>
                <a:ext uri="{FF2B5EF4-FFF2-40B4-BE49-F238E27FC236}">
                  <a16:creationId xmlns:a16="http://schemas.microsoft.com/office/drawing/2014/main" id="{34650232-5D51-4C40-ABD9-0D7D5EA60D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Freeform 35">
              <a:extLst>
                <a:ext uri="{FF2B5EF4-FFF2-40B4-BE49-F238E27FC236}">
                  <a16:creationId xmlns:a16="http://schemas.microsoft.com/office/drawing/2014/main" id="{58C30165-C3B7-BB40-8D96-008889714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5" name="Freeform 36">
              <a:extLst>
                <a:ext uri="{FF2B5EF4-FFF2-40B4-BE49-F238E27FC236}">
                  <a16:creationId xmlns:a16="http://schemas.microsoft.com/office/drawing/2014/main" id="{12238316-BAC9-DD4B-A3B3-D24C12CEE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Line 42">
              <a:extLst>
                <a:ext uri="{FF2B5EF4-FFF2-40B4-BE49-F238E27FC236}">
                  <a16:creationId xmlns:a16="http://schemas.microsoft.com/office/drawing/2014/main" id="{B793D3C1-EB51-AC48-A27D-54E47A55A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Line 43">
              <a:extLst>
                <a:ext uri="{FF2B5EF4-FFF2-40B4-BE49-F238E27FC236}">
                  <a16:creationId xmlns:a16="http://schemas.microsoft.com/office/drawing/2014/main" id="{89A3A830-B587-F540-AC06-A8A60229EF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8" name="Line 44">
              <a:extLst>
                <a:ext uri="{FF2B5EF4-FFF2-40B4-BE49-F238E27FC236}">
                  <a16:creationId xmlns:a16="http://schemas.microsoft.com/office/drawing/2014/main" id="{0775B807-5565-364C-9140-07F4AFE78A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9" name="Freeform 45">
              <a:extLst>
                <a:ext uri="{FF2B5EF4-FFF2-40B4-BE49-F238E27FC236}">
                  <a16:creationId xmlns:a16="http://schemas.microsoft.com/office/drawing/2014/main" id="{40BDA7E6-E7EB-8A4E-BD38-4CF6955D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0" name="Line 46">
              <a:extLst>
                <a:ext uri="{FF2B5EF4-FFF2-40B4-BE49-F238E27FC236}">
                  <a16:creationId xmlns:a16="http://schemas.microsoft.com/office/drawing/2014/main" id="{989EE266-D50F-474A-99DF-BF87235A6D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Rectangle 47">
              <a:extLst>
                <a:ext uri="{FF2B5EF4-FFF2-40B4-BE49-F238E27FC236}">
                  <a16:creationId xmlns:a16="http://schemas.microsoft.com/office/drawing/2014/main" id="{FC96D45C-A9DD-4341-90F8-7E62B128C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1712" name="Rectangle 48">
              <a:extLst>
                <a:ext uri="{FF2B5EF4-FFF2-40B4-BE49-F238E27FC236}">
                  <a16:creationId xmlns:a16="http://schemas.microsoft.com/office/drawing/2014/main" id="{835F2C43-ACC6-B44E-A24A-5B2603D12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1713" name="Freeform 49">
              <a:extLst>
                <a:ext uri="{FF2B5EF4-FFF2-40B4-BE49-F238E27FC236}">
                  <a16:creationId xmlns:a16="http://schemas.microsoft.com/office/drawing/2014/main" id="{22195384-7DDF-CF42-9DFA-582394263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Rectangle 50">
              <a:extLst>
                <a:ext uri="{FF2B5EF4-FFF2-40B4-BE49-F238E27FC236}">
                  <a16:creationId xmlns:a16="http://schemas.microsoft.com/office/drawing/2014/main" id="{A7BBA588-6981-8047-B4AD-A05C85933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1715" name="Rectangle 51">
              <a:extLst>
                <a:ext uri="{FF2B5EF4-FFF2-40B4-BE49-F238E27FC236}">
                  <a16:creationId xmlns:a16="http://schemas.microsoft.com/office/drawing/2014/main" id="{A662E095-9DFD-C241-8C5D-F0BBB85EE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1716" name="Rectangle 52">
              <a:extLst>
                <a:ext uri="{FF2B5EF4-FFF2-40B4-BE49-F238E27FC236}">
                  <a16:creationId xmlns:a16="http://schemas.microsoft.com/office/drawing/2014/main" id="{3012276D-768E-414E-8E24-126BF8F53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1717" name="Rectangle 53">
              <a:extLst>
                <a:ext uri="{FF2B5EF4-FFF2-40B4-BE49-F238E27FC236}">
                  <a16:creationId xmlns:a16="http://schemas.microsoft.com/office/drawing/2014/main" id="{7330E316-8D96-FA47-BED1-38E5EA177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1718" name="Rectangle 54">
              <a:extLst>
                <a:ext uri="{FF2B5EF4-FFF2-40B4-BE49-F238E27FC236}">
                  <a16:creationId xmlns:a16="http://schemas.microsoft.com/office/drawing/2014/main" id="{83EBDCB0-A9B1-2F4F-A6A4-586453C0B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1719" name="Rectangle 55">
              <a:extLst>
                <a:ext uri="{FF2B5EF4-FFF2-40B4-BE49-F238E27FC236}">
                  <a16:creationId xmlns:a16="http://schemas.microsoft.com/office/drawing/2014/main" id="{C49539DD-B560-C142-8E47-6EBF5D319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1720" name="Rectangle 56">
              <a:extLst>
                <a:ext uri="{FF2B5EF4-FFF2-40B4-BE49-F238E27FC236}">
                  <a16:creationId xmlns:a16="http://schemas.microsoft.com/office/drawing/2014/main" id="{8DD8862E-B08C-1847-AC31-BC230B6DA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1721" name="Rectangle 57">
              <a:extLst>
                <a:ext uri="{FF2B5EF4-FFF2-40B4-BE49-F238E27FC236}">
                  <a16:creationId xmlns:a16="http://schemas.microsoft.com/office/drawing/2014/main" id="{248FFE1E-7728-7746-A72D-7F6B31B36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1722" name="Line 58">
              <a:extLst>
                <a:ext uri="{FF2B5EF4-FFF2-40B4-BE49-F238E27FC236}">
                  <a16:creationId xmlns:a16="http://schemas.microsoft.com/office/drawing/2014/main" id="{F13B2BC0-4893-6E4C-A851-86E2FEA6A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Rectangle 59">
              <a:extLst>
                <a:ext uri="{FF2B5EF4-FFF2-40B4-BE49-F238E27FC236}">
                  <a16:creationId xmlns:a16="http://schemas.microsoft.com/office/drawing/2014/main" id="{85A82030-58CF-014C-8054-C2A03BE9F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1724" name="Rectangle 60">
              <a:extLst>
                <a:ext uri="{FF2B5EF4-FFF2-40B4-BE49-F238E27FC236}">
                  <a16:creationId xmlns:a16="http://schemas.microsoft.com/office/drawing/2014/main" id="{F433CB7F-1DE5-1144-9F5F-BFDCA8D07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1725" name="Rectangle 61">
              <a:extLst>
                <a:ext uri="{FF2B5EF4-FFF2-40B4-BE49-F238E27FC236}">
                  <a16:creationId xmlns:a16="http://schemas.microsoft.com/office/drawing/2014/main" id="{60CB2640-8378-FE44-95E0-48834B09E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1726" name="Rectangle 62">
              <a:extLst>
                <a:ext uri="{FF2B5EF4-FFF2-40B4-BE49-F238E27FC236}">
                  <a16:creationId xmlns:a16="http://schemas.microsoft.com/office/drawing/2014/main" id="{24DAA321-8B10-BE4F-8180-05C6F68A7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27" name="Rectangle 63">
              <a:extLst>
                <a:ext uri="{FF2B5EF4-FFF2-40B4-BE49-F238E27FC236}">
                  <a16:creationId xmlns:a16="http://schemas.microsoft.com/office/drawing/2014/main" id="{F23692D7-8216-0348-B2C5-13763F0E8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1728" name="Rectangle 64">
              <a:extLst>
                <a:ext uri="{FF2B5EF4-FFF2-40B4-BE49-F238E27FC236}">
                  <a16:creationId xmlns:a16="http://schemas.microsoft.com/office/drawing/2014/main" id="{45F154B5-97A5-8B48-ABF0-6440F3E3A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1729" name="Rectangle 65">
              <a:extLst>
                <a:ext uri="{FF2B5EF4-FFF2-40B4-BE49-F238E27FC236}">
                  <a16:creationId xmlns:a16="http://schemas.microsoft.com/office/drawing/2014/main" id="{98D41394-1073-B748-B12A-134AE4CF7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1730" name="Line 66">
              <a:extLst>
                <a:ext uri="{FF2B5EF4-FFF2-40B4-BE49-F238E27FC236}">
                  <a16:creationId xmlns:a16="http://schemas.microsoft.com/office/drawing/2014/main" id="{466E34D6-BE45-5B4D-BD10-866D59FCEF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67">
              <a:extLst>
                <a:ext uri="{FF2B5EF4-FFF2-40B4-BE49-F238E27FC236}">
                  <a16:creationId xmlns:a16="http://schemas.microsoft.com/office/drawing/2014/main" id="{0292DFE5-DD1C-7048-8B92-2F78FDDCE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Rectangle 68">
              <a:extLst>
                <a:ext uri="{FF2B5EF4-FFF2-40B4-BE49-F238E27FC236}">
                  <a16:creationId xmlns:a16="http://schemas.microsoft.com/office/drawing/2014/main" id="{8E36A716-806E-8442-94F9-662167CD3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1733" name="Freeform 69">
              <a:extLst>
                <a:ext uri="{FF2B5EF4-FFF2-40B4-BE49-F238E27FC236}">
                  <a16:creationId xmlns:a16="http://schemas.microsoft.com/office/drawing/2014/main" id="{6892501A-919F-6B45-AB65-2AF3159E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70">
              <a:extLst>
                <a:ext uri="{FF2B5EF4-FFF2-40B4-BE49-F238E27FC236}">
                  <a16:creationId xmlns:a16="http://schemas.microsoft.com/office/drawing/2014/main" id="{FBA3FF9C-B868-D64D-B5C4-B1A20062D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Line 71">
              <a:extLst>
                <a:ext uri="{FF2B5EF4-FFF2-40B4-BE49-F238E27FC236}">
                  <a16:creationId xmlns:a16="http://schemas.microsoft.com/office/drawing/2014/main" id="{B9513C22-847E-504A-8D19-4468D1C073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Line 73">
              <a:extLst>
                <a:ext uri="{FF2B5EF4-FFF2-40B4-BE49-F238E27FC236}">
                  <a16:creationId xmlns:a16="http://schemas.microsoft.com/office/drawing/2014/main" id="{2D23712B-5FED-EE4D-8CA9-B4E8FFEABD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Freeform 74">
              <a:extLst>
                <a:ext uri="{FF2B5EF4-FFF2-40B4-BE49-F238E27FC236}">
                  <a16:creationId xmlns:a16="http://schemas.microsoft.com/office/drawing/2014/main" id="{20AE0CEA-763C-F249-9CFC-0F210A5EC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Oval 76">
              <a:extLst>
                <a:ext uri="{FF2B5EF4-FFF2-40B4-BE49-F238E27FC236}">
                  <a16:creationId xmlns:a16="http://schemas.microsoft.com/office/drawing/2014/main" id="{3737663D-7301-C84A-8410-3D4339474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39" name="Line 77">
              <a:extLst>
                <a:ext uri="{FF2B5EF4-FFF2-40B4-BE49-F238E27FC236}">
                  <a16:creationId xmlns:a16="http://schemas.microsoft.com/office/drawing/2014/main" id="{760F3309-6C51-BE4F-89CB-F245965AEA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0" name="Freeform 78">
              <a:extLst>
                <a:ext uri="{FF2B5EF4-FFF2-40B4-BE49-F238E27FC236}">
                  <a16:creationId xmlns:a16="http://schemas.microsoft.com/office/drawing/2014/main" id="{74BA645B-589C-5845-9ED0-E6541CC2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1" name="Freeform 79">
              <a:extLst>
                <a:ext uri="{FF2B5EF4-FFF2-40B4-BE49-F238E27FC236}">
                  <a16:creationId xmlns:a16="http://schemas.microsoft.com/office/drawing/2014/main" id="{261895AF-A818-D24A-AC69-7F9D2077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80">
              <a:extLst>
                <a:ext uri="{FF2B5EF4-FFF2-40B4-BE49-F238E27FC236}">
                  <a16:creationId xmlns:a16="http://schemas.microsoft.com/office/drawing/2014/main" id="{0DFF1D05-C775-C843-ADA4-F33F705E7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Freeform 81">
              <a:extLst>
                <a:ext uri="{FF2B5EF4-FFF2-40B4-BE49-F238E27FC236}">
                  <a16:creationId xmlns:a16="http://schemas.microsoft.com/office/drawing/2014/main" id="{45BC16CF-B0A6-EF4B-9D5B-5CF2D2E6F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Rectangle 82">
              <a:extLst>
                <a:ext uri="{FF2B5EF4-FFF2-40B4-BE49-F238E27FC236}">
                  <a16:creationId xmlns:a16="http://schemas.microsoft.com/office/drawing/2014/main" id="{92DE3F55-66FC-5943-B755-6716710E2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1745" name="Rectangle 83">
              <a:extLst>
                <a:ext uri="{FF2B5EF4-FFF2-40B4-BE49-F238E27FC236}">
                  <a16:creationId xmlns:a16="http://schemas.microsoft.com/office/drawing/2014/main" id="{D87706CA-481C-3D43-9758-398A515CD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1746" name="Rectangle 84">
              <a:extLst>
                <a:ext uri="{FF2B5EF4-FFF2-40B4-BE49-F238E27FC236}">
                  <a16:creationId xmlns:a16="http://schemas.microsoft.com/office/drawing/2014/main" id="{3E5B0036-11EE-A04C-80DB-8D73E67E9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1747" name="Rectangle 85">
              <a:extLst>
                <a:ext uri="{FF2B5EF4-FFF2-40B4-BE49-F238E27FC236}">
                  <a16:creationId xmlns:a16="http://schemas.microsoft.com/office/drawing/2014/main" id="{7BFC172E-8308-3C46-9031-E0F6B4A83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1748" name="Oval 87">
              <a:extLst>
                <a:ext uri="{FF2B5EF4-FFF2-40B4-BE49-F238E27FC236}">
                  <a16:creationId xmlns:a16="http://schemas.microsoft.com/office/drawing/2014/main" id="{B50E3FB8-7413-5741-8272-AE2C1AE8D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49" name="Oval 89">
              <a:extLst>
                <a:ext uri="{FF2B5EF4-FFF2-40B4-BE49-F238E27FC236}">
                  <a16:creationId xmlns:a16="http://schemas.microsoft.com/office/drawing/2014/main" id="{69592D83-6C32-CD4F-A75B-0B1E4D66A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50" name="Rectangle 90">
              <a:extLst>
                <a:ext uri="{FF2B5EF4-FFF2-40B4-BE49-F238E27FC236}">
                  <a16:creationId xmlns:a16="http://schemas.microsoft.com/office/drawing/2014/main" id="{940CB5D6-82B9-A147-AF17-DFEAF7128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1751" name="AutoShape 92">
              <a:extLst>
                <a:ext uri="{FF2B5EF4-FFF2-40B4-BE49-F238E27FC236}">
                  <a16:creationId xmlns:a16="http://schemas.microsoft.com/office/drawing/2014/main" id="{1ABA47F5-9BE9-BE44-8417-DC7CDF213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52" name="AutoShape 94">
              <a:extLst>
                <a:ext uri="{FF2B5EF4-FFF2-40B4-BE49-F238E27FC236}">
                  <a16:creationId xmlns:a16="http://schemas.microsoft.com/office/drawing/2014/main" id="{62698834-9246-5C4E-B561-1D82FA32C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1753" name="Line 95">
              <a:extLst>
                <a:ext uri="{FF2B5EF4-FFF2-40B4-BE49-F238E27FC236}">
                  <a16:creationId xmlns:a16="http://schemas.microsoft.com/office/drawing/2014/main" id="{4595908B-9888-EC48-BD09-58AE5210B1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683" name="Oval 78">
            <a:extLst>
              <a:ext uri="{FF2B5EF4-FFF2-40B4-BE49-F238E27FC236}">
                <a16:creationId xmlns:a16="http://schemas.microsoft.com/office/drawing/2014/main" id="{CEB40132-AD0B-994B-A3B7-B0A43201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151" y="1385888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684" name="Oval 79">
            <a:extLst>
              <a:ext uri="{FF2B5EF4-FFF2-40B4-BE49-F238E27FC236}">
                <a16:creationId xmlns:a16="http://schemas.microsoft.com/office/drawing/2014/main" id="{0DF359B2-9CD4-444A-B6B9-0A1760B0F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6" y="3833813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AE2FE5CF-6252-2043-BE94-0CACA09597E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of the flip-flops?</a:t>
            </a:r>
          </a:p>
        </p:txBody>
      </p:sp>
      <p:grpSp>
        <p:nvGrpSpPr>
          <p:cNvPr id="72706" name="Group 6">
            <a:extLst>
              <a:ext uri="{FF2B5EF4-FFF2-40B4-BE49-F238E27FC236}">
                <a16:creationId xmlns:a16="http://schemas.microsoft.com/office/drawing/2014/main" id="{6F658911-E66F-6D4D-AAB1-B5440C0A4B5C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2707" name="Freeform 9">
              <a:extLst>
                <a:ext uri="{FF2B5EF4-FFF2-40B4-BE49-F238E27FC236}">
                  <a16:creationId xmlns:a16="http://schemas.microsoft.com/office/drawing/2014/main" id="{16B7D8B1-F9BB-CE44-AE00-611A0DA4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Freeform 10">
              <a:extLst>
                <a:ext uri="{FF2B5EF4-FFF2-40B4-BE49-F238E27FC236}">
                  <a16:creationId xmlns:a16="http://schemas.microsoft.com/office/drawing/2014/main" id="{F58F82D9-AA71-A24F-9382-F1B226FCF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11">
              <a:extLst>
                <a:ext uri="{FF2B5EF4-FFF2-40B4-BE49-F238E27FC236}">
                  <a16:creationId xmlns:a16="http://schemas.microsoft.com/office/drawing/2014/main" id="{C3524239-311E-144A-9495-E8AC800CC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Line 16">
              <a:extLst>
                <a:ext uri="{FF2B5EF4-FFF2-40B4-BE49-F238E27FC236}">
                  <a16:creationId xmlns:a16="http://schemas.microsoft.com/office/drawing/2014/main" id="{19E3A2BC-FD68-7140-9F0F-CDC4F763F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Line 17">
              <a:extLst>
                <a:ext uri="{FF2B5EF4-FFF2-40B4-BE49-F238E27FC236}">
                  <a16:creationId xmlns:a16="http://schemas.microsoft.com/office/drawing/2014/main" id="{2CA26387-E7DE-FB46-AD4D-546AB54075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Rectangle 19">
              <a:extLst>
                <a:ext uri="{FF2B5EF4-FFF2-40B4-BE49-F238E27FC236}">
                  <a16:creationId xmlns:a16="http://schemas.microsoft.com/office/drawing/2014/main" id="{B915B55F-E9E2-FC44-B094-8C1C8E55A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13" name="Rectangle 20">
              <a:extLst>
                <a:ext uri="{FF2B5EF4-FFF2-40B4-BE49-F238E27FC236}">
                  <a16:creationId xmlns:a16="http://schemas.microsoft.com/office/drawing/2014/main" id="{3AD17A14-9584-804E-B6FF-44B6263B3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2714" name="Rectangle 21">
              <a:extLst>
                <a:ext uri="{FF2B5EF4-FFF2-40B4-BE49-F238E27FC236}">
                  <a16:creationId xmlns:a16="http://schemas.microsoft.com/office/drawing/2014/main" id="{C472A1E0-7BEA-0242-A66C-4AF316C6F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2715" name="Line 22">
              <a:extLst>
                <a:ext uri="{FF2B5EF4-FFF2-40B4-BE49-F238E27FC236}">
                  <a16:creationId xmlns:a16="http://schemas.microsoft.com/office/drawing/2014/main" id="{96D904C5-A3BD-984D-9532-D9B75D7A67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23">
              <a:extLst>
                <a:ext uri="{FF2B5EF4-FFF2-40B4-BE49-F238E27FC236}">
                  <a16:creationId xmlns:a16="http://schemas.microsoft.com/office/drawing/2014/main" id="{41CAE435-9BAA-A843-9B6B-C35544346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Freeform 24">
              <a:extLst>
                <a:ext uri="{FF2B5EF4-FFF2-40B4-BE49-F238E27FC236}">
                  <a16:creationId xmlns:a16="http://schemas.microsoft.com/office/drawing/2014/main" id="{03D28211-A1BE-B34B-9F66-13419A180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Line 25">
              <a:extLst>
                <a:ext uri="{FF2B5EF4-FFF2-40B4-BE49-F238E27FC236}">
                  <a16:creationId xmlns:a16="http://schemas.microsoft.com/office/drawing/2014/main" id="{5D8579FC-4B1A-6D46-96CA-4BD521F79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Line 28">
              <a:extLst>
                <a:ext uri="{FF2B5EF4-FFF2-40B4-BE49-F238E27FC236}">
                  <a16:creationId xmlns:a16="http://schemas.microsoft.com/office/drawing/2014/main" id="{AEB29D91-2EBF-C344-945C-36DEE01585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Line 29">
              <a:extLst>
                <a:ext uri="{FF2B5EF4-FFF2-40B4-BE49-F238E27FC236}">
                  <a16:creationId xmlns:a16="http://schemas.microsoft.com/office/drawing/2014/main" id="{78CC275E-85FF-B848-BB15-9C99E653FE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Freeform 30">
              <a:extLst>
                <a:ext uri="{FF2B5EF4-FFF2-40B4-BE49-F238E27FC236}">
                  <a16:creationId xmlns:a16="http://schemas.microsoft.com/office/drawing/2014/main" id="{0B7D7CF4-1613-EF4C-9117-C325EE96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31">
              <a:extLst>
                <a:ext uri="{FF2B5EF4-FFF2-40B4-BE49-F238E27FC236}">
                  <a16:creationId xmlns:a16="http://schemas.microsoft.com/office/drawing/2014/main" id="{60647C85-9165-E046-BABB-7834B7F65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Freeform 32">
              <a:extLst>
                <a:ext uri="{FF2B5EF4-FFF2-40B4-BE49-F238E27FC236}">
                  <a16:creationId xmlns:a16="http://schemas.microsoft.com/office/drawing/2014/main" id="{92AC2E3C-7D50-C64B-92E1-5F7D16694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Freeform 33">
              <a:extLst>
                <a:ext uri="{FF2B5EF4-FFF2-40B4-BE49-F238E27FC236}">
                  <a16:creationId xmlns:a16="http://schemas.microsoft.com/office/drawing/2014/main" id="{DE2C8F31-6F3A-8E42-8D67-D60272F06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Line 34">
              <a:extLst>
                <a:ext uri="{FF2B5EF4-FFF2-40B4-BE49-F238E27FC236}">
                  <a16:creationId xmlns:a16="http://schemas.microsoft.com/office/drawing/2014/main" id="{7C5826EA-E56A-7A46-AB83-278B4B8792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Freeform 35">
              <a:extLst>
                <a:ext uri="{FF2B5EF4-FFF2-40B4-BE49-F238E27FC236}">
                  <a16:creationId xmlns:a16="http://schemas.microsoft.com/office/drawing/2014/main" id="{3421D146-65F5-414E-84F3-576843823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36">
              <a:extLst>
                <a:ext uri="{FF2B5EF4-FFF2-40B4-BE49-F238E27FC236}">
                  <a16:creationId xmlns:a16="http://schemas.microsoft.com/office/drawing/2014/main" id="{86A67FB2-6027-A744-9C09-8BDA667E8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Line 42">
              <a:extLst>
                <a:ext uri="{FF2B5EF4-FFF2-40B4-BE49-F238E27FC236}">
                  <a16:creationId xmlns:a16="http://schemas.microsoft.com/office/drawing/2014/main" id="{576E233A-2571-9247-9A3F-16A2195FD2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9" name="Line 43">
              <a:extLst>
                <a:ext uri="{FF2B5EF4-FFF2-40B4-BE49-F238E27FC236}">
                  <a16:creationId xmlns:a16="http://schemas.microsoft.com/office/drawing/2014/main" id="{2E1E8395-03B7-C549-B671-CBA6CA1E90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0" name="Line 44">
              <a:extLst>
                <a:ext uri="{FF2B5EF4-FFF2-40B4-BE49-F238E27FC236}">
                  <a16:creationId xmlns:a16="http://schemas.microsoft.com/office/drawing/2014/main" id="{A5CB6462-1954-6A49-ADA9-2189472FB4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1" name="Freeform 45">
              <a:extLst>
                <a:ext uri="{FF2B5EF4-FFF2-40B4-BE49-F238E27FC236}">
                  <a16:creationId xmlns:a16="http://schemas.microsoft.com/office/drawing/2014/main" id="{3C22FE64-1746-9346-9DE2-23930C85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2" name="Line 46">
              <a:extLst>
                <a:ext uri="{FF2B5EF4-FFF2-40B4-BE49-F238E27FC236}">
                  <a16:creationId xmlns:a16="http://schemas.microsoft.com/office/drawing/2014/main" id="{46B0A102-E06B-3843-ABFF-9BB55638C5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Rectangle 47">
              <a:extLst>
                <a:ext uri="{FF2B5EF4-FFF2-40B4-BE49-F238E27FC236}">
                  <a16:creationId xmlns:a16="http://schemas.microsoft.com/office/drawing/2014/main" id="{20C2A740-B939-2F40-B981-6956ACC50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2734" name="Rectangle 48">
              <a:extLst>
                <a:ext uri="{FF2B5EF4-FFF2-40B4-BE49-F238E27FC236}">
                  <a16:creationId xmlns:a16="http://schemas.microsoft.com/office/drawing/2014/main" id="{925F7BAA-C300-1B41-9607-94442A8C3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2735" name="Freeform 49">
              <a:extLst>
                <a:ext uri="{FF2B5EF4-FFF2-40B4-BE49-F238E27FC236}">
                  <a16:creationId xmlns:a16="http://schemas.microsoft.com/office/drawing/2014/main" id="{4924E720-FE85-5349-A69F-77400A73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Rectangle 50">
              <a:extLst>
                <a:ext uri="{FF2B5EF4-FFF2-40B4-BE49-F238E27FC236}">
                  <a16:creationId xmlns:a16="http://schemas.microsoft.com/office/drawing/2014/main" id="{AE02F705-A922-D047-A0C8-7A7283F0B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2737" name="Rectangle 51">
              <a:extLst>
                <a:ext uri="{FF2B5EF4-FFF2-40B4-BE49-F238E27FC236}">
                  <a16:creationId xmlns:a16="http://schemas.microsoft.com/office/drawing/2014/main" id="{A14DEA88-2F64-F846-B935-A97BD56D7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2738" name="Rectangle 52">
              <a:extLst>
                <a:ext uri="{FF2B5EF4-FFF2-40B4-BE49-F238E27FC236}">
                  <a16:creationId xmlns:a16="http://schemas.microsoft.com/office/drawing/2014/main" id="{C7493900-5A52-FE41-8AE5-4FB5AFBBE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2739" name="Rectangle 53">
              <a:extLst>
                <a:ext uri="{FF2B5EF4-FFF2-40B4-BE49-F238E27FC236}">
                  <a16:creationId xmlns:a16="http://schemas.microsoft.com/office/drawing/2014/main" id="{24D6A6CF-251D-7543-A637-E24635076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2740" name="Rectangle 54">
              <a:extLst>
                <a:ext uri="{FF2B5EF4-FFF2-40B4-BE49-F238E27FC236}">
                  <a16:creationId xmlns:a16="http://schemas.microsoft.com/office/drawing/2014/main" id="{40117D51-9405-AE4B-B551-EAD0502AA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2741" name="Rectangle 55">
              <a:extLst>
                <a:ext uri="{FF2B5EF4-FFF2-40B4-BE49-F238E27FC236}">
                  <a16:creationId xmlns:a16="http://schemas.microsoft.com/office/drawing/2014/main" id="{EE3099F2-D8B6-E945-B645-8C31AA927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2742" name="Rectangle 56">
              <a:extLst>
                <a:ext uri="{FF2B5EF4-FFF2-40B4-BE49-F238E27FC236}">
                  <a16:creationId xmlns:a16="http://schemas.microsoft.com/office/drawing/2014/main" id="{1BA869AF-D962-BB4F-9CF1-DFCAFF17D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2743" name="Rectangle 57">
              <a:extLst>
                <a:ext uri="{FF2B5EF4-FFF2-40B4-BE49-F238E27FC236}">
                  <a16:creationId xmlns:a16="http://schemas.microsoft.com/office/drawing/2014/main" id="{1959A60A-3274-F948-9D10-6104B4B56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2744" name="Line 58">
              <a:extLst>
                <a:ext uri="{FF2B5EF4-FFF2-40B4-BE49-F238E27FC236}">
                  <a16:creationId xmlns:a16="http://schemas.microsoft.com/office/drawing/2014/main" id="{788DD438-3CD0-F74F-91CF-157DE666F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Rectangle 59">
              <a:extLst>
                <a:ext uri="{FF2B5EF4-FFF2-40B4-BE49-F238E27FC236}">
                  <a16:creationId xmlns:a16="http://schemas.microsoft.com/office/drawing/2014/main" id="{D264519C-FDFD-9447-AB00-C77729AF7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2746" name="Rectangle 60">
              <a:extLst>
                <a:ext uri="{FF2B5EF4-FFF2-40B4-BE49-F238E27FC236}">
                  <a16:creationId xmlns:a16="http://schemas.microsoft.com/office/drawing/2014/main" id="{00D758B6-822C-EA45-9C5F-688AC5632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2747" name="Rectangle 61">
              <a:extLst>
                <a:ext uri="{FF2B5EF4-FFF2-40B4-BE49-F238E27FC236}">
                  <a16:creationId xmlns:a16="http://schemas.microsoft.com/office/drawing/2014/main" id="{CCAE6096-5DCE-3844-93AE-A1FAF7280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2748" name="Rectangle 62">
              <a:extLst>
                <a:ext uri="{FF2B5EF4-FFF2-40B4-BE49-F238E27FC236}">
                  <a16:creationId xmlns:a16="http://schemas.microsoft.com/office/drawing/2014/main" id="{E49758A7-132C-6D40-97D5-B70A39608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49" name="Rectangle 63">
              <a:extLst>
                <a:ext uri="{FF2B5EF4-FFF2-40B4-BE49-F238E27FC236}">
                  <a16:creationId xmlns:a16="http://schemas.microsoft.com/office/drawing/2014/main" id="{C18CEB7B-2692-A648-A621-C4EB8C8F2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2750" name="Rectangle 64">
              <a:extLst>
                <a:ext uri="{FF2B5EF4-FFF2-40B4-BE49-F238E27FC236}">
                  <a16:creationId xmlns:a16="http://schemas.microsoft.com/office/drawing/2014/main" id="{58A07343-48FB-B044-91F0-09FC10C67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2751" name="Rectangle 65">
              <a:extLst>
                <a:ext uri="{FF2B5EF4-FFF2-40B4-BE49-F238E27FC236}">
                  <a16:creationId xmlns:a16="http://schemas.microsoft.com/office/drawing/2014/main" id="{6431F5BC-9D86-354B-99A3-CBA7BB9E2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2752" name="Line 66">
              <a:extLst>
                <a:ext uri="{FF2B5EF4-FFF2-40B4-BE49-F238E27FC236}">
                  <a16:creationId xmlns:a16="http://schemas.microsoft.com/office/drawing/2014/main" id="{65FCA16E-C9A3-7744-8236-80008A42EC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Freeform 67">
              <a:extLst>
                <a:ext uri="{FF2B5EF4-FFF2-40B4-BE49-F238E27FC236}">
                  <a16:creationId xmlns:a16="http://schemas.microsoft.com/office/drawing/2014/main" id="{4621A1A8-2AB6-934E-8F77-5EF82664B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Rectangle 68">
              <a:extLst>
                <a:ext uri="{FF2B5EF4-FFF2-40B4-BE49-F238E27FC236}">
                  <a16:creationId xmlns:a16="http://schemas.microsoft.com/office/drawing/2014/main" id="{57EB1E7D-10D6-7B46-870E-1FC3D2607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2755" name="Freeform 69">
              <a:extLst>
                <a:ext uri="{FF2B5EF4-FFF2-40B4-BE49-F238E27FC236}">
                  <a16:creationId xmlns:a16="http://schemas.microsoft.com/office/drawing/2014/main" id="{E24041F7-A6EC-EE4D-8595-1925631A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Freeform 70">
              <a:extLst>
                <a:ext uri="{FF2B5EF4-FFF2-40B4-BE49-F238E27FC236}">
                  <a16:creationId xmlns:a16="http://schemas.microsoft.com/office/drawing/2014/main" id="{317747B6-D364-EB41-AF9B-EF90CF61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7" name="Line 71">
              <a:extLst>
                <a:ext uri="{FF2B5EF4-FFF2-40B4-BE49-F238E27FC236}">
                  <a16:creationId xmlns:a16="http://schemas.microsoft.com/office/drawing/2014/main" id="{755ED1C9-0076-9E45-A2DE-7966BF60A4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8" name="Line 73">
              <a:extLst>
                <a:ext uri="{FF2B5EF4-FFF2-40B4-BE49-F238E27FC236}">
                  <a16:creationId xmlns:a16="http://schemas.microsoft.com/office/drawing/2014/main" id="{B9FAB45A-FDAF-BB47-9329-BC2AE92F31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9" name="Freeform 74">
              <a:extLst>
                <a:ext uri="{FF2B5EF4-FFF2-40B4-BE49-F238E27FC236}">
                  <a16:creationId xmlns:a16="http://schemas.microsoft.com/office/drawing/2014/main" id="{069A5643-3630-6648-9037-355267B10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0" name="Oval 76">
              <a:extLst>
                <a:ext uri="{FF2B5EF4-FFF2-40B4-BE49-F238E27FC236}">
                  <a16:creationId xmlns:a16="http://schemas.microsoft.com/office/drawing/2014/main" id="{EA87BB7C-B013-5841-AE0D-0AF44F531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61" name="Line 77">
              <a:extLst>
                <a:ext uri="{FF2B5EF4-FFF2-40B4-BE49-F238E27FC236}">
                  <a16:creationId xmlns:a16="http://schemas.microsoft.com/office/drawing/2014/main" id="{DE7D00A2-E706-794D-B9CC-979633DC8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2" name="Freeform 78">
              <a:extLst>
                <a:ext uri="{FF2B5EF4-FFF2-40B4-BE49-F238E27FC236}">
                  <a16:creationId xmlns:a16="http://schemas.microsoft.com/office/drawing/2014/main" id="{AA04DFEA-FF33-4642-B296-B5CC57C05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79">
              <a:extLst>
                <a:ext uri="{FF2B5EF4-FFF2-40B4-BE49-F238E27FC236}">
                  <a16:creationId xmlns:a16="http://schemas.microsoft.com/office/drawing/2014/main" id="{F47A99CB-407C-DA47-BEDB-F7FBD803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Freeform 80">
              <a:extLst>
                <a:ext uri="{FF2B5EF4-FFF2-40B4-BE49-F238E27FC236}">
                  <a16:creationId xmlns:a16="http://schemas.microsoft.com/office/drawing/2014/main" id="{5592238F-ECFA-A145-A8D3-52F00048A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Freeform 81">
              <a:extLst>
                <a:ext uri="{FF2B5EF4-FFF2-40B4-BE49-F238E27FC236}">
                  <a16:creationId xmlns:a16="http://schemas.microsoft.com/office/drawing/2014/main" id="{1C6DB685-25B2-F046-9BFC-10817E659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Rectangle 82">
              <a:extLst>
                <a:ext uri="{FF2B5EF4-FFF2-40B4-BE49-F238E27FC236}">
                  <a16:creationId xmlns:a16="http://schemas.microsoft.com/office/drawing/2014/main" id="{E3E75DDD-3C25-4B40-9A5F-FCE0CF5E4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2767" name="Rectangle 83">
              <a:extLst>
                <a:ext uri="{FF2B5EF4-FFF2-40B4-BE49-F238E27FC236}">
                  <a16:creationId xmlns:a16="http://schemas.microsoft.com/office/drawing/2014/main" id="{8250D2D7-4668-534D-ACAF-3A220A52F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2768" name="Rectangle 84">
              <a:extLst>
                <a:ext uri="{FF2B5EF4-FFF2-40B4-BE49-F238E27FC236}">
                  <a16:creationId xmlns:a16="http://schemas.microsoft.com/office/drawing/2014/main" id="{D20735B5-7CF0-B54B-A4D4-617877AD0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2769" name="Rectangle 85">
              <a:extLst>
                <a:ext uri="{FF2B5EF4-FFF2-40B4-BE49-F238E27FC236}">
                  <a16:creationId xmlns:a16="http://schemas.microsoft.com/office/drawing/2014/main" id="{0BB123E6-7F11-4444-8161-D1FBEB324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2770" name="Oval 87">
              <a:extLst>
                <a:ext uri="{FF2B5EF4-FFF2-40B4-BE49-F238E27FC236}">
                  <a16:creationId xmlns:a16="http://schemas.microsoft.com/office/drawing/2014/main" id="{67ECCBBE-5C4E-044D-96AE-4BC191A96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71" name="Oval 89">
              <a:extLst>
                <a:ext uri="{FF2B5EF4-FFF2-40B4-BE49-F238E27FC236}">
                  <a16:creationId xmlns:a16="http://schemas.microsoft.com/office/drawing/2014/main" id="{37C169FD-000C-4142-97FC-B983792AD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72" name="Rectangle 90">
              <a:extLst>
                <a:ext uri="{FF2B5EF4-FFF2-40B4-BE49-F238E27FC236}">
                  <a16:creationId xmlns:a16="http://schemas.microsoft.com/office/drawing/2014/main" id="{3D9B9E54-1EFF-4240-B6CD-243A4CE1E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2773" name="AutoShape 92">
              <a:extLst>
                <a:ext uri="{FF2B5EF4-FFF2-40B4-BE49-F238E27FC236}">
                  <a16:creationId xmlns:a16="http://schemas.microsoft.com/office/drawing/2014/main" id="{FDBCD833-73F7-7349-951E-14E660C24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74" name="AutoShape 94">
              <a:extLst>
                <a:ext uri="{FF2B5EF4-FFF2-40B4-BE49-F238E27FC236}">
                  <a16:creationId xmlns:a16="http://schemas.microsoft.com/office/drawing/2014/main" id="{EFFED2C9-7076-BE4A-B609-6FD99A35F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2775" name="Line 95">
              <a:extLst>
                <a:ext uri="{FF2B5EF4-FFF2-40B4-BE49-F238E27FC236}">
                  <a16:creationId xmlns:a16="http://schemas.microsoft.com/office/drawing/2014/main" id="{3BF601E5-1B51-974E-87CD-91CD219403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97AF52D2-CBA0-4344-B716-6A5F9C8826D3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 of the flip-flops?</a:t>
            </a:r>
          </a:p>
        </p:txBody>
      </p:sp>
      <p:grpSp>
        <p:nvGrpSpPr>
          <p:cNvPr id="73730" name="Group 6">
            <a:extLst>
              <a:ext uri="{FF2B5EF4-FFF2-40B4-BE49-F238E27FC236}">
                <a16:creationId xmlns:a16="http://schemas.microsoft.com/office/drawing/2014/main" id="{F25739FB-CF01-324F-9F5D-7DEAEEB1910B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3735" name="Freeform 9">
              <a:extLst>
                <a:ext uri="{FF2B5EF4-FFF2-40B4-BE49-F238E27FC236}">
                  <a16:creationId xmlns:a16="http://schemas.microsoft.com/office/drawing/2014/main" id="{52C7C64C-7437-844D-820C-3A0F43737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6" name="Freeform 10">
              <a:extLst>
                <a:ext uri="{FF2B5EF4-FFF2-40B4-BE49-F238E27FC236}">
                  <a16:creationId xmlns:a16="http://schemas.microsoft.com/office/drawing/2014/main" id="{0BECA9DE-1E34-F548-B797-92F2A9FC1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7" name="Freeform 11">
              <a:extLst>
                <a:ext uri="{FF2B5EF4-FFF2-40B4-BE49-F238E27FC236}">
                  <a16:creationId xmlns:a16="http://schemas.microsoft.com/office/drawing/2014/main" id="{DE4CBEAE-0F19-BF4E-8C1B-B139B8ADF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8" name="Line 16">
              <a:extLst>
                <a:ext uri="{FF2B5EF4-FFF2-40B4-BE49-F238E27FC236}">
                  <a16:creationId xmlns:a16="http://schemas.microsoft.com/office/drawing/2014/main" id="{F3158BD3-ABE9-5445-B9CA-D787A217C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39" name="Line 17">
              <a:extLst>
                <a:ext uri="{FF2B5EF4-FFF2-40B4-BE49-F238E27FC236}">
                  <a16:creationId xmlns:a16="http://schemas.microsoft.com/office/drawing/2014/main" id="{CAF23F49-18F7-2548-A74A-5AEB00F5F5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0" name="Rectangle 19">
              <a:extLst>
                <a:ext uri="{FF2B5EF4-FFF2-40B4-BE49-F238E27FC236}">
                  <a16:creationId xmlns:a16="http://schemas.microsoft.com/office/drawing/2014/main" id="{2CD5655C-0773-9F47-A2EC-55C010105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741" name="Rectangle 20">
              <a:extLst>
                <a:ext uri="{FF2B5EF4-FFF2-40B4-BE49-F238E27FC236}">
                  <a16:creationId xmlns:a16="http://schemas.microsoft.com/office/drawing/2014/main" id="{C7CD96E4-4743-C240-A72C-C914D3EF1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3742" name="Rectangle 21">
              <a:extLst>
                <a:ext uri="{FF2B5EF4-FFF2-40B4-BE49-F238E27FC236}">
                  <a16:creationId xmlns:a16="http://schemas.microsoft.com/office/drawing/2014/main" id="{D366BAC8-F17F-AD4E-9083-F1899DD7A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3743" name="Line 22">
              <a:extLst>
                <a:ext uri="{FF2B5EF4-FFF2-40B4-BE49-F238E27FC236}">
                  <a16:creationId xmlns:a16="http://schemas.microsoft.com/office/drawing/2014/main" id="{D7CF5E4B-76AD-9340-9B23-1310B9D433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4" name="Freeform 23">
              <a:extLst>
                <a:ext uri="{FF2B5EF4-FFF2-40B4-BE49-F238E27FC236}">
                  <a16:creationId xmlns:a16="http://schemas.microsoft.com/office/drawing/2014/main" id="{8333BFEA-C30C-3743-BF2B-61C43BC15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5" name="Freeform 24">
              <a:extLst>
                <a:ext uri="{FF2B5EF4-FFF2-40B4-BE49-F238E27FC236}">
                  <a16:creationId xmlns:a16="http://schemas.microsoft.com/office/drawing/2014/main" id="{C7AD0187-9E64-264B-B629-5E9A2C241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Line 25">
              <a:extLst>
                <a:ext uri="{FF2B5EF4-FFF2-40B4-BE49-F238E27FC236}">
                  <a16:creationId xmlns:a16="http://schemas.microsoft.com/office/drawing/2014/main" id="{92FCFCE0-22D9-C34D-9754-36C5D0036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7" name="Line 28">
              <a:extLst>
                <a:ext uri="{FF2B5EF4-FFF2-40B4-BE49-F238E27FC236}">
                  <a16:creationId xmlns:a16="http://schemas.microsoft.com/office/drawing/2014/main" id="{7BFF7836-E44A-0A46-9FE7-194618E2BE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Line 29">
              <a:extLst>
                <a:ext uri="{FF2B5EF4-FFF2-40B4-BE49-F238E27FC236}">
                  <a16:creationId xmlns:a16="http://schemas.microsoft.com/office/drawing/2014/main" id="{80F8AAF9-61AF-5643-A796-90F9AEF3C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9" name="Freeform 30">
              <a:extLst>
                <a:ext uri="{FF2B5EF4-FFF2-40B4-BE49-F238E27FC236}">
                  <a16:creationId xmlns:a16="http://schemas.microsoft.com/office/drawing/2014/main" id="{06E3E00B-40CC-544D-9C9A-0EAACEE56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0" name="Freeform 31">
              <a:extLst>
                <a:ext uri="{FF2B5EF4-FFF2-40B4-BE49-F238E27FC236}">
                  <a16:creationId xmlns:a16="http://schemas.microsoft.com/office/drawing/2014/main" id="{0322BAB3-E86C-274D-ACAF-B3758C75C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1" name="Freeform 32">
              <a:extLst>
                <a:ext uri="{FF2B5EF4-FFF2-40B4-BE49-F238E27FC236}">
                  <a16:creationId xmlns:a16="http://schemas.microsoft.com/office/drawing/2014/main" id="{24B5BF2B-0601-B948-8743-935D5D30B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2" name="Freeform 33">
              <a:extLst>
                <a:ext uri="{FF2B5EF4-FFF2-40B4-BE49-F238E27FC236}">
                  <a16:creationId xmlns:a16="http://schemas.microsoft.com/office/drawing/2014/main" id="{EFBAA06B-E233-AA4B-8BF6-5DCECE268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3" name="Line 34">
              <a:extLst>
                <a:ext uri="{FF2B5EF4-FFF2-40B4-BE49-F238E27FC236}">
                  <a16:creationId xmlns:a16="http://schemas.microsoft.com/office/drawing/2014/main" id="{76EB2903-AA7B-0A4B-B9DD-DB48AEC3F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4" name="Freeform 35">
              <a:extLst>
                <a:ext uri="{FF2B5EF4-FFF2-40B4-BE49-F238E27FC236}">
                  <a16:creationId xmlns:a16="http://schemas.microsoft.com/office/drawing/2014/main" id="{38E60DD2-EBA0-904C-B903-ECD4CBE25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5" name="Freeform 36">
              <a:extLst>
                <a:ext uri="{FF2B5EF4-FFF2-40B4-BE49-F238E27FC236}">
                  <a16:creationId xmlns:a16="http://schemas.microsoft.com/office/drawing/2014/main" id="{CD8B1AA9-62A0-1945-A9AF-33AD1BF7C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56" name="Line 42">
              <a:extLst>
                <a:ext uri="{FF2B5EF4-FFF2-40B4-BE49-F238E27FC236}">
                  <a16:creationId xmlns:a16="http://schemas.microsoft.com/office/drawing/2014/main" id="{200D2755-C917-F346-94DE-C6C46B8B1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7" name="Line 43">
              <a:extLst>
                <a:ext uri="{FF2B5EF4-FFF2-40B4-BE49-F238E27FC236}">
                  <a16:creationId xmlns:a16="http://schemas.microsoft.com/office/drawing/2014/main" id="{17A37636-B79A-8D48-B00C-614F62BE05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8" name="Line 44">
              <a:extLst>
                <a:ext uri="{FF2B5EF4-FFF2-40B4-BE49-F238E27FC236}">
                  <a16:creationId xmlns:a16="http://schemas.microsoft.com/office/drawing/2014/main" id="{A86E3F41-5294-E84C-AF73-63FF154E0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59" name="Freeform 45">
              <a:extLst>
                <a:ext uri="{FF2B5EF4-FFF2-40B4-BE49-F238E27FC236}">
                  <a16:creationId xmlns:a16="http://schemas.microsoft.com/office/drawing/2014/main" id="{81BE45CD-695C-4E4E-B794-6D5A7D58F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Line 46">
              <a:extLst>
                <a:ext uri="{FF2B5EF4-FFF2-40B4-BE49-F238E27FC236}">
                  <a16:creationId xmlns:a16="http://schemas.microsoft.com/office/drawing/2014/main" id="{18204F37-36A9-F24E-B8D3-77548812A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1" name="Rectangle 47">
              <a:extLst>
                <a:ext uri="{FF2B5EF4-FFF2-40B4-BE49-F238E27FC236}">
                  <a16:creationId xmlns:a16="http://schemas.microsoft.com/office/drawing/2014/main" id="{0EFFE1D3-2557-164A-BDC9-42F5CBC49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3762" name="Rectangle 48">
              <a:extLst>
                <a:ext uri="{FF2B5EF4-FFF2-40B4-BE49-F238E27FC236}">
                  <a16:creationId xmlns:a16="http://schemas.microsoft.com/office/drawing/2014/main" id="{7D9D34D2-9FE0-F442-8192-117C45C9B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3763" name="Freeform 49">
              <a:extLst>
                <a:ext uri="{FF2B5EF4-FFF2-40B4-BE49-F238E27FC236}">
                  <a16:creationId xmlns:a16="http://schemas.microsoft.com/office/drawing/2014/main" id="{54F9F7B9-E27F-9A43-8E4B-4491DE0F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Rectangle 50">
              <a:extLst>
                <a:ext uri="{FF2B5EF4-FFF2-40B4-BE49-F238E27FC236}">
                  <a16:creationId xmlns:a16="http://schemas.microsoft.com/office/drawing/2014/main" id="{566B1DCF-DA79-5645-8FCA-120B98B5A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3765" name="Rectangle 51">
              <a:extLst>
                <a:ext uri="{FF2B5EF4-FFF2-40B4-BE49-F238E27FC236}">
                  <a16:creationId xmlns:a16="http://schemas.microsoft.com/office/drawing/2014/main" id="{09A9EB2C-D677-B84A-8784-3356C6CE0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3766" name="Rectangle 52">
              <a:extLst>
                <a:ext uri="{FF2B5EF4-FFF2-40B4-BE49-F238E27FC236}">
                  <a16:creationId xmlns:a16="http://schemas.microsoft.com/office/drawing/2014/main" id="{D0F09BF8-598C-3B4C-B1C5-2832D7063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3767" name="Rectangle 53">
              <a:extLst>
                <a:ext uri="{FF2B5EF4-FFF2-40B4-BE49-F238E27FC236}">
                  <a16:creationId xmlns:a16="http://schemas.microsoft.com/office/drawing/2014/main" id="{9357831A-0F98-914C-8975-3B9013543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3768" name="Rectangle 54">
              <a:extLst>
                <a:ext uri="{FF2B5EF4-FFF2-40B4-BE49-F238E27FC236}">
                  <a16:creationId xmlns:a16="http://schemas.microsoft.com/office/drawing/2014/main" id="{6BF380C4-513A-724F-AE76-48CA224EB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3769" name="Rectangle 55">
              <a:extLst>
                <a:ext uri="{FF2B5EF4-FFF2-40B4-BE49-F238E27FC236}">
                  <a16:creationId xmlns:a16="http://schemas.microsoft.com/office/drawing/2014/main" id="{1C125720-AF25-4B40-882A-5D968B935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3770" name="Rectangle 56">
              <a:extLst>
                <a:ext uri="{FF2B5EF4-FFF2-40B4-BE49-F238E27FC236}">
                  <a16:creationId xmlns:a16="http://schemas.microsoft.com/office/drawing/2014/main" id="{75E62FF2-2398-664A-BE22-C8236C3CC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3771" name="Rectangle 57">
              <a:extLst>
                <a:ext uri="{FF2B5EF4-FFF2-40B4-BE49-F238E27FC236}">
                  <a16:creationId xmlns:a16="http://schemas.microsoft.com/office/drawing/2014/main" id="{519DEFB0-366A-5440-8409-C633ADD8E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3772" name="Line 58">
              <a:extLst>
                <a:ext uri="{FF2B5EF4-FFF2-40B4-BE49-F238E27FC236}">
                  <a16:creationId xmlns:a16="http://schemas.microsoft.com/office/drawing/2014/main" id="{498FCCF3-7875-B442-9C4D-4B1998C9A6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73" name="Rectangle 59">
              <a:extLst>
                <a:ext uri="{FF2B5EF4-FFF2-40B4-BE49-F238E27FC236}">
                  <a16:creationId xmlns:a16="http://schemas.microsoft.com/office/drawing/2014/main" id="{56246643-E441-DE42-BD5D-AA73B99B4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3774" name="Rectangle 60">
              <a:extLst>
                <a:ext uri="{FF2B5EF4-FFF2-40B4-BE49-F238E27FC236}">
                  <a16:creationId xmlns:a16="http://schemas.microsoft.com/office/drawing/2014/main" id="{83959030-3C36-7242-B9D9-E40F393DB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3775" name="Rectangle 61">
              <a:extLst>
                <a:ext uri="{FF2B5EF4-FFF2-40B4-BE49-F238E27FC236}">
                  <a16:creationId xmlns:a16="http://schemas.microsoft.com/office/drawing/2014/main" id="{22301071-433E-884F-9ED3-C8106A5E0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3776" name="Rectangle 62">
              <a:extLst>
                <a:ext uri="{FF2B5EF4-FFF2-40B4-BE49-F238E27FC236}">
                  <a16:creationId xmlns:a16="http://schemas.microsoft.com/office/drawing/2014/main" id="{F6742929-9743-4E40-955D-096782870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777" name="Rectangle 63">
              <a:extLst>
                <a:ext uri="{FF2B5EF4-FFF2-40B4-BE49-F238E27FC236}">
                  <a16:creationId xmlns:a16="http://schemas.microsoft.com/office/drawing/2014/main" id="{A9A27EE9-76DA-1248-BC01-B57FA17AB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3778" name="Rectangle 64">
              <a:extLst>
                <a:ext uri="{FF2B5EF4-FFF2-40B4-BE49-F238E27FC236}">
                  <a16:creationId xmlns:a16="http://schemas.microsoft.com/office/drawing/2014/main" id="{9EA9ECBA-FC4C-6C46-908D-187B01EA1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3779" name="Rectangle 65">
              <a:extLst>
                <a:ext uri="{FF2B5EF4-FFF2-40B4-BE49-F238E27FC236}">
                  <a16:creationId xmlns:a16="http://schemas.microsoft.com/office/drawing/2014/main" id="{1D29E5D7-01AE-FB41-8BE8-35682CB0F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3780" name="Line 66">
              <a:extLst>
                <a:ext uri="{FF2B5EF4-FFF2-40B4-BE49-F238E27FC236}">
                  <a16:creationId xmlns:a16="http://schemas.microsoft.com/office/drawing/2014/main" id="{3CDBFE77-9BA6-9A40-AD4F-0061882EE3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1" name="Freeform 67">
              <a:extLst>
                <a:ext uri="{FF2B5EF4-FFF2-40B4-BE49-F238E27FC236}">
                  <a16:creationId xmlns:a16="http://schemas.microsoft.com/office/drawing/2014/main" id="{03C563AB-DDB9-6145-A0C4-B298D3FBB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2" name="Rectangle 68">
              <a:extLst>
                <a:ext uri="{FF2B5EF4-FFF2-40B4-BE49-F238E27FC236}">
                  <a16:creationId xmlns:a16="http://schemas.microsoft.com/office/drawing/2014/main" id="{F03B84C6-0608-A144-A1F5-B0FF51BDB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3783" name="Freeform 69">
              <a:extLst>
                <a:ext uri="{FF2B5EF4-FFF2-40B4-BE49-F238E27FC236}">
                  <a16:creationId xmlns:a16="http://schemas.microsoft.com/office/drawing/2014/main" id="{8594FB69-B309-CE4E-A845-BD93FA39E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4" name="Freeform 70">
              <a:extLst>
                <a:ext uri="{FF2B5EF4-FFF2-40B4-BE49-F238E27FC236}">
                  <a16:creationId xmlns:a16="http://schemas.microsoft.com/office/drawing/2014/main" id="{39AAD43D-2998-AB4D-9E91-A6C86AFCB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5" name="Line 71">
              <a:extLst>
                <a:ext uri="{FF2B5EF4-FFF2-40B4-BE49-F238E27FC236}">
                  <a16:creationId xmlns:a16="http://schemas.microsoft.com/office/drawing/2014/main" id="{20DAE56F-3BA1-6C4B-9ECD-8962223BE2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6" name="Line 73">
              <a:extLst>
                <a:ext uri="{FF2B5EF4-FFF2-40B4-BE49-F238E27FC236}">
                  <a16:creationId xmlns:a16="http://schemas.microsoft.com/office/drawing/2014/main" id="{C92C5E6A-6DB7-CA4B-852B-314D87EFED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7" name="Freeform 74">
              <a:extLst>
                <a:ext uri="{FF2B5EF4-FFF2-40B4-BE49-F238E27FC236}">
                  <a16:creationId xmlns:a16="http://schemas.microsoft.com/office/drawing/2014/main" id="{645D8ECE-9F81-B744-9D0C-66C1251AE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88" name="Oval 76">
              <a:extLst>
                <a:ext uri="{FF2B5EF4-FFF2-40B4-BE49-F238E27FC236}">
                  <a16:creationId xmlns:a16="http://schemas.microsoft.com/office/drawing/2014/main" id="{FC6C8753-6915-0E4F-82CA-43260ECF0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789" name="Line 77">
              <a:extLst>
                <a:ext uri="{FF2B5EF4-FFF2-40B4-BE49-F238E27FC236}">
                  <a16:creationId xmlns:a16="http://schemas.microsoft.com/office/drawing/2014/main" id="{1CCEBBAF-79CD-F34C-963C-4D4711B78E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0" name="Freeform 78">
              <a:extLst>
                <a:ext uri="{FF2B5EF4-FFF2-40B4-BE49-F238E27FC236}">
                  <a16:creationId xmlns:a16="http://schemas.microsoft.com/office/drawing/2014/main" id="{67307C41-B964-D147-8637-3A4368C12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1" name="Freeform 79">
              <a:extLst>
                <a:ext uri="{FF2B5EF4-FFF2-40B4-BE49-F238E27FC236}">
                  <a16:creationId xmlns:a16="http://schemas.microsoft.com/office/drawing/2014/main" id="{320F97BE-06D2-F84A-BD3F-42F057A50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2" name="Freeform 80">
              <a:extLst>
                <a:ext uri="{FF2B5EF4-FFF2-40B4-BE49-F238E27FC236}">
                  <a16:creationId xmlns:a16="http://schemas.microsoft.com/office/drawing/2014/main" id="{F044BC9F-ACF1-674E-8F13-BAF9C8AC9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3" name="Freeform 81">
              <a:extLst>
                <a:ext uri="{FF2B5EF4-FFF2-40B4-BE49-F238E27FC236}">
                  <a16:creationId xmlns:a16="http://schemas.microsoft.com/office/drawing/2014/main" id="{456FAD45-29BF-3545-AD3C-17FB786E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94" name="Rectangle 82">
              <a:extLst>
                <a:ext uri="{FF2B5EF4-FFF2-40B4-BE49-F238E27FC236}">
                  <a16:creationId xmlns:a16="http://schemas.microsoft.com/office/drawing/2014/main" id="{3C50B197-1B80-FF4A-AA07-F461EEDB8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3795" name="Rectangle 83">
              <a:extLst>
                <a:ext uri="{FF2B5EF4-FFF2-40B4-BE49-F238E27FC236}">
                  <a16:creationId xmlns:a16="http://schemas.microsoft.com/office/drawing/2014/main" id="{94D1FD4C-203C-2344-BF00-167CA8D24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3796" name="Rectangle 84">
              <a:extLst>
                <a:ext uri="{FF2B5EF4-FFF2-40B4-BE49-F238E27FC236}">
                  <a16:creationId xmlns:a16="http://schemas.microsoft.com/office/drawing/2014/main" id="{E0F5F698-AE3F-9540-B2D7-0E460066D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3797" name="Rectangle 85">
              <a:extLst>
                <a:ext uri="{FF2B5EF4-FFF2-40B4-BE49-F238E27FC236}">
                  <a16:creationId xmlns:a16="http://schemas.microsoft.com/office/drawing/2014/main" id="{DD8B204C-6CB5-0646-A62B-670AF9D93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3798" name="Oval 87">
              <a:extLst>
                <a:ext uri="{FF2B5EF4-FFF2-40B4-BE49-F238E27FC236}">
                  <a16:creationId xmlns:a16="http://schemas.microsoft.com/office/drawing/2014/main" id="{A4B64EF4-F3D2-494E-93D4-BBA091BE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799" name="Oval 89">
              <a:extLst>
                <a:ext uri="{FF2B5EF4-FFF2-40B4-BE49-F238E27FC236}">
                  <a16:creationId xmlns:a16="http://schemas.microsoft.com/office/drawing/2014/main" id="{2C7865F2-AA7A-934D-B97B-76543F179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800" name="Rectangle 90">
              <a:extLst>
                <a:ext uri="{FF2B5EF4-FFF2-40B4-BE49-F238E27FC236}">
                  <a16:creationId xmlns:a16="http://schemas.microsoft.com/office/drawing/2014/main" id="{1B4BF129-A408-7448-AD3E-8862B0121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3801" name="AutoShape 92">
              <a:extLst>
                <a:ext uri="{FF2B5EF4-FFF2-40B4-BE49-F238E27FC236}">
                  <a16:creationId xmlns:a16="http://schemas.microsoft.com/office/drawing/2014/main" id="{6956C4B0-30E6-9B42-9789-25D025CE0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802" name="AutoShape 94">
              <a:extLst>
                <a:ext uri="{FF2B5EF4-FFF2-40B4-BE49-F238E27FC236}">
                  <a16:creationId xmlns:a16="http://schemas.microsoft.com/office/drawing/2014/main" id="{73A933BA-453D-0B40-B3BD-528AFE849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3803" name="Line 95">
              <a:extLst>
                <a:ext uri="{FF2B5EF4-FFF2-40B4-BE49-F238E27FC236}">
                  <a16:creationId xmlns:a16="http://schemas.microsoft.com/office/drawing/2014/main" id="{CF389583-902C-F042-A17D-D901D69B88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cxnSp>
        <p:nvCxnSpPr>
          <p:cNvPr id="73731" name="Straight Connector 78">
            <a:extLst>
              <a:ext uri="{FF2B5EF4-FFF2-40B4-BE49-F238E27FC236}">
                <a16:creationId xmlns:a16="http://schemas.microsoft.com/office/drawing/2014/main" id="{D907DCC0-93C3-B84C-95B3-24BC8E30B41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26139" y="2543175"/>
            <a:ext cx="43338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2" name="Straight Connector 80">
            <a:extLst>
              <a:ext uri="{FF2B5EF4-FFF2-40B4-BE49-F238E27FC236}">
                <a16:creationId xmlns:a16="http://schemas.microsoft.com/office/drawing/2014/main" id="{B17B2772-ED90-1042-AB02-23D3EE08B67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48364" y="1930400"/>
            <a:ext cx="43497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3" name="Straight Connector 81">
            <a:extLst>
              <a:ext uri="{FF2B5EF4-FFF2-40B4-BE49-F238E27FC236}">
                <a16:creationId xmlns:a16="http://schemas.microsoft.com/office/drawing/2014/main" id="{DFBE6FCF-A0EA-4240-A126-551969A1AC5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16614" y="4370388"/>
            <a:ext cx="4349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4" name="Straight Connector 82">
            <a:extLst>
              <a:ext uri="{FF2B5EF4-FFF2-40B4-BE49-F238E27FC236}">
                <a16:creationId xmlns:a16="http://schemas.microsoft.com/office/drawing/2014/main" id="{B8C105DC-439B-7944-8864-1539CA2F951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27725" y="4962525"/>
            <a:ext cx="433388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extBox 125">
            <a:extLst>
              <a:ext uri="{FF2B5EF4-FFF2-40B4-BE49-F238E27FC236}">
                <a16:creationId xmlns:a16="http://schemas.microsoft.com/office/drawing/2014/main" id="{C92BF144-37A4-234E-857B-FF4205898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E5AC972E-3A0A-FF4A-ACA0-8F29D7506CA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inputs?</a:t>
            </a:r>
          </a:p>
        </p:txBody>
      </p:sp>
      <p:sp>
        <p:nvSpPr>
          <p:cNvPr id="10243" name="Oval 1">
            <a:extLst>
              <a:ext uri="{FF2B5EF4-FFF2-40B4-BE49-F238E27FC236}">
                <a16:creationId xmlns:a16="http://schemas.microsoft.com/office/drawing/2014/main" id="{033D6C8C-CD7B-724B-BAAD-D6B811A04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75" y="2760664"/>
            <a:ext cx="673100" cy="72548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4" name="TextBox 2">
            <a:extLst>
              <a:ext uri="{FF2B5EF4-FFF2-40B4-BE49-F238E27FC236}">
                <a16:creationId xmlns:a16="http://schemas.microsoft.com/office/drawing/2014/main" id="{A8F5FE4A-FC03-784A-83A6-CE98391E5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600" y="3627438"/>
            <a:ext cx="112082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There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only one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input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A07BF2E-FBE0-55B6-48F3-0A02C6182553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E6200867-EAF9-D794-FB56-EBF59DEA11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386BFF81-2A65-25DC-6CCB-E9F6D90D0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7E03F7E5-EBC9-F8CD-6293-3CB095A89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CE5EDD2F-B6E1-ED70-D216-339F941E4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2A8685B4-2AA0-F5D8-4C02-6C7A4778A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6E06F15-8CBA-104F-07C1-54AC5F0CA1D5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44BC170D-F7C9-6583-D638-1E380ADC5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13147CC-17A3-065F-4E17-AD3AB8AED6A4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FFE0DBF-AB20-81E0-ADF4-6143957637D8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FA1B763-BC77-848A-7D4F-DF19F699F03C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A3C1418-692F-44AB-D0E0-3715C820F0EF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1C74EEE-9462-3420-AA9D-4C0828DA0E7F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2012191-2C2F-79CD-088C-9FC04AF884D1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7F96F15F-BC38-3F46-9651-AB54B2FF406D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their logic expressions?</a:t>
            </a:r>
          </a:p>
        </p:txBody>
      </p:sp>
      <p:grpSp>
        <p:nvGrpSpPr>
          <p:cNvPr id="74754" name="Group 6">
            <a:extLst>
              <a:ext uri="{FF2B5EF4-FFF2-40B4-BE49-F238E27FC236}">
                <a16:creationId xmlns:a16="http://schemas.microsoft.com/office/drawing/2014/main" id="{282B931F-53D3-AB45-AD43-92AA5B37B50B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4759" name="Freeform 9">
              <a:extLst>
                <a:ext uri="{FF2B5EF4-FFF2-40B4-BE49-F238E27FC236}">
                  <a16:creationId xmlns:a16="http://schemas.microsoft.com/office/drawing/2014/main" id="{5BF9EC0E-04FA-F64E-AA07-19CA6448B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0" name="Freeform 10">
              <a:extLst>
                <a:ext uri="{FF2B5EF4-FFF2-40B4-BE49-F238E27FC236}">
                  <a16:creationId xmlns:a16="http://schemas.microsoft.com/office/drawing/2014/main" id="{0809CCE5-73C4-DC4A-A887-3F4C6CF46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" name="Freeform 11">
              <a:extLst>
                <a:ext uri="{FF2B5EF4-FFF2-40B4-BE49-F238E27FC236}">
                  <a16:creationId xmlns:a16="http://schemas.microsoft.com/office/drawing/2014/main" id="{56F6525B-F6C9-0748-B146-23AE3044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2" name="Line 16">
              <a:extLst>
                <a:ext uri="{FF2B5EF4-FFF2-40B4-BE49-F238E27FC236}">
                  <a16:creationId xmlns:a16="http://schemas.microsoft.com/office/drawing/2014/main" id="{E7815036-1851-0144-B858-7FF3643B6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" name="Line 17">
              <a:extLst>
                <a:ext uri="{FF2B5EF4-FFF2-40B4-BE49-F238E27FC236}">
                  <a16:creationId xmlns:a16="http://schemas.microsoft.com/office/drawing/2014/main" id="{DF9C6404-165F-244D-930D-BF893B4128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" name="Rectangle 19">
              <a:extLst>
                <a:ext uri="{FF2B5EF4-FFF2-40B4-BE49-F238E27FC236}">
                  <a16:creationId xmlns:a16="http://schemas.microsoft.com/office/drawing/2014/main" id="{92F1F07D-9175-6F4E-B8D1-09F7F3674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765" name="Rectangle 20">
              <a:extLst>
                <a:ext uri="{FF2B5EF4-FFF2-40B4-BE49-F238E27FC236}">
                  <a16:creationId xmlns:a16="http://schemas.microsoft.com/office/drawing/2014/main" id="{2D903A36-9582-7F4C-A177-DDA73740F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4766" name="Rectangle 21">
              <a:extLst>
                <a:ext uri="{FF2B5EF4-FFF2-40B4-BE49-F238E27FC236}">
                  <a16:creationId xmlns:a16="http://schemas.microsoft.com/office/drawing/2014/main" id="{33E104E8-1636-894C-B5A7-805A2C43C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4767" name="Line 22">
              <a:extLst>
                <a:ext uri="{FF2B5EF4-FFF2-40B4-BE49-F238E27FC236}">
                  <a16:creationId xmlns:a16="http://schemas.microsoft.com/office/drawing/2014/main" id="{72C8E222-FF88-8540-ABCE-2D958ECDC1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8" name="Freeform 23">
              <a:extLst>
                <a:ext uri="{FF2B5EF4-FFF2-40B4-BE49-F238E27FC236}">
                  <a16:creationId xmlns:a16="http://schemas.microsoft.com/office/drawing/2014/main" id="{03CD0A5A-DF9A-544F-9F29-8DE077EF1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Freeform 24">
              <a:extLst>
                <a:ext uri="{FF2B5EF4-FFF2-40B4-BE49-F238E27FC236}">
                  <a16:creationId xmlns:a16="http://schemas.microsoft.com/office/drawing/2014/main" id="{E8706DD5-C87C-3843-A010-D7474C747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70" name="Line 25">
              <a:extLst>
                <a:ext uri="{FF2B5EF4-FFF2-40B4-BE49-F238E27FC236}">
                  <a16:creationId xmlns:a16="http://schemas.microsoft.com/office/drawing/2014/main" id="{FE4CE732-671A-2346-B2F2-F82E15C429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" name="Line 28">
              <a:extLst>
                <a:ext uri="{FF2B5EF4-FFF2-40B4-BE49-F238E27FC236}">
                  <a16:creationId xmlns:a16="http://schemas.microsoft.com/office/drawing/2014/main" id="{CCBED3FF-749D-874E-8ABF-C05ED62144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" name="Line 29">
              <a:extLst>
                <a:ext uri="{FF2B5EF4-FFF2-40B4-BE49-F238E27FC236}">
                  <a16:creationId xmlns:a16="http://schemas.microsoft.com/office/drawing/2014/main" id="{8E716D4A-5E60-7149-801A-7748F15A02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3" name="Freeform 30">
              <a:extLst>
                <a:ext uri="{FF2B5EF4-FFF2-40B4-BE49-F238E27FC236}">
                  <a16:creationId xmlns:a16="http://schemas.microsoft.com/office/drawing/2014/main" id="{8C969157-6330-2E43-BA91-A44CE088C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4" name="Freeform 31">
              <a:extLst>
                <a:ext uri="{FF2B5EF4-FFF2-40B4-BE49-F238E27FC236}">
                  <a16:creationId xmlns:a16="http://schemas.microsoft.com/office/drawing/2014/main" id="{295B0471-F40C-2B40-842B-69982E8F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5" name="Freeform 32">
              <a:extLst>
                <a:ext uri="{FF2B5EF4-FFF2-40B4-BE49-F238E27FC236}">
                  <a16:creationId xmlns:a16="http://schemas.microsoft.com/office/drawing/2014/main" id="{791C1748-FAC6-C64A-B3BE-ACF101820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6" name="Freeform 33">
              <a:extLst>
                <a:ext uri="{FF2B5EF4-FFF2-40B4-BE49-F238E27FC236}">
                  <a16:creationId xmlns:a16="http://schemas.microsoft.com/office/drawing/2014/main" id="{864943EF-2FBC-6F4F-BE61-67BA062C5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7" name="Line 34">
              <a:extLst>
                <a:ext uri="{FF2B5EF4-FFF2-40B4-BE49-F238E27FC236}">
                  <a16:creationId xmlns:a16="http://schemas.microsoft.com/office/drawing/2014/main" id="{6E38A864-8721-524C-8940-245B8B25A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8" name="Freeform 35">
              <a:extLst>
                <a:ext uri="{FF2B5EF4-FFF2-40B4-BE49-F238E27FC236}">
                  <a16:creationId xmlns:a16="http://schemas.microsoft.com/office/drawing/2014/main" id="{8955E58D-942B-DF45-9417-745B59FCF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9" name="Freeform 36">
              <a:extLst>
                <a:ext uri="{FF2B5EF4-FFF2-40B4-BE49-F238E27FC236}">
                  <a16:creationId xmlns:a16="http://schemas.microsoft.com/office/drawing/2014/main" id="{53CE9022-1CCA-BB43-AFB1-2370061B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80" name="Line 42">
              <a:extLst>
                <a:ext uri="{FF2B5EF4-FFF2-40B4-BE49-F238E27FC236}">
                  <a16:creationId xmlns:a16="http://schemas.microsoft.com/office/drawing/2014/main" id="{D71A5F0F-0308-BA4E-8CAE-DE120C174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1" name="Line 43">
              <a:extLst>
                <a:ext uri="{FF2B5EF4-FFF2-40B4-BE49-F238E27FC236}">
                  <a16:creationId xmlns:a16="http://schemas.microsoft.com/office/drawing/2014/main" id="{785D9771-677C-134D-A2CD-8B77C19D28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2" name="Line 44">
              <a:extLst>
                <a:ext uri="{FF2B5EF4-FFF2-40B4-BE49-F238E27FC236}">
                  <a16:creationId xmlns:a16="http://schemas.microsoft.com/office/drawing/2014/main" id="{5AC0BA9E-9B26-6744-953D-5696736253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3" name="Freeform 45">
              <a:extLst>
                <a:ext uri="{FF2B5EF4-FFF2-40B4-BE49-F238E27FC236}">
                  <a16:creationId xmlns:a16="http://schemas.microsoft.com/office/drawing/2014/main" id="{8D3B4086-99D7-C840-A8B4-1F0B8ACB1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4" name="Line 46">
              <a:extLst>
                <a:ext uri="{FF2B5EF4-FFF2-40B4-BE49-F238E27FC236}">
                  <a16:creationId xmlns:a16="http://schemas.microsoft.com/office/drawing/2014/main" id="{B357EB16-1404-174F-BDDE-08D9B73149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85" name="Rectangle 47">
              <a:extLst>
                <a:ext uri="{FF2B5EF4-FFF2-40B4-BE49-F238E27FC236}">
                  <a16:creationId xmlns:a16="http://schemas.microsoft.com/office/drawing/2014/main" id="{E22F24E4-DF61-734B-BBEE-98F43F244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4786" name="Rectangle 48">
              <a:extLst>
                <a:ext uri="{FF2B5EF4-FFF2-40B4-BE49-F238E27FC236}">
                  <a16:creationId xmlns:a16="http://schemas.microsoft.com/office/drawing/2014/main" id="{B6D4A181-A02C-FE4B-A892-9A9C51D2C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4787" name="Freeform 49">
              <a:extLst>
                <a:ext uri="{FF2B5EF4-FFF2-40B4-BE49-F238E27FC236}">
                  <a16:creationId xmlns:a16="http://schemas.microsoft.com/office/drawing/2014/main" id="{1C5B7F3B-53FE-BB4A-8574-E66A69227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88" name="Rectangle 50">
              <a:extLst>
                <a:ext uri="{FF2B5EF4-FFF2-40B4-BE49-F238E27FC236}">
                  <a16:creationId xmlns:a16="http://schemas.microsoft.com/office/drawing/2014/main" id="{F8C9AE5A-8C19-384C-ADF9-7AD60E05C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4789" name="Rectangle 51">
              <a:extLst>
                <a:ext uri="{FF2B5EF4-FFF2-40B4-BE49-F238E27FC236}">
                  <a16:creationId xmlns:a16="http://schemas.microsoft.com/office/drawing/2014/main" id="{1D651F41-DB5F-AD4A-AB4A-B58AD507F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4790" name="Rectangle 52">
              <a:extLst>
                <a:ext uri="{FF2B5EF4-FFF2-40B4-BE49-F238E27FC236}">
                  <a16:creationId xmlns:a16="http://schemas.microsoft.com/office/drawing/2014/main" id="{B0E65619-5BE4-E14F-81F0-41B06FDDF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4791" name="Rectangle 53">
              <a:extLst>
                <a:ext uri="{FF2B5EF4-FFF2-40B4-BE49-F238E27FC236}">
                  <a16:creationId xmlns:a16="http://schemas.microsoft.com/office/drawing/2014/main" id="{FDBBCFD0-42B7-1342-9C49-4C68C3873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4792" name="Rectangle 54">
              <a:extLst>
                <a:ext uri="{FF2B5EF4-FFF2-40B4-BE49-F238E27FC236}">
                  <a16:creationId xmlns:a16="http://schemas.microsoft.com/office/drawing/2014/main" id="{98E566B9-32DA-D448-AA7B-59165FFEE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4793" name="Rectangle 55">
              <a:extLst>
                <a:ext uri="{FF2B5EF4-FFF2-40B4-BE49-F238E27FC236}">
                  <a16:creationId xmlns:a16="http://schemas.microsoft.com/office/drawing/2014/main" id="{F8806910-747B-3247-8BF4-5EC1825E3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4794" name="Rectangle 56">
              <a:extLst>
                <a:ext uri="{FF2B5EF4-FFF2-40B4-BE49-F238E27FC236}">
                  <a16:creationId xmlns:a16="http://schemas.microsoft.com/office/drawing/2014/main" id="{DEB67207-4CE7-E448-B0E1-C65F29C90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4795" name="Rectangle 57">
              <a:extLst>
                <a:ext uri="{FF2B5EF4-FFF2-40B4-BE49-F238E27FC236}">
                  <a16:creationId xmlns:a16="http://schemas.microsoft.com/office/drawing/2014/main" id="{AD2E5FC8-03ED-6848-BC1D-D8BA4A1A4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4796" name="Line 58">
              <a:extLst>
                <a:ext uri="{FF2B5EF4-FFF2-40B4-BE49-F238E27FC236}">
                  <a16:creationId xmlns:a16="http://schemas.microsoft.com/office/drawing/2014/main" id="{06E9C2FD-58C8-8746-92B4-ADF11B058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97" name="Rectangle 59">
              <a:extLst>
                <a:ext uri="{FF2B5EF4-FFF2-40B4-BE49-F238E27FC236}">
                  <a16:creationId xmlns:a16="http://schemas.microsoft.com/office/drawing/2014/main" id="{AF080F13-E5BA-0B44-A33F-AFFE70784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4798" name="Rectangle 60">
              <a:extLst>
                <a:ext uri="{FF2B5EF4-FFF2-40B4-BE49-F238E27FC236}">
                  <a16:creationId xmlns:a16="http://schemas.microsoft.com/office/drawing/2014/main" id="{422AB2D5-CC72-5547-980D-0182F7C5D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4799" name="Rectangle 61">
              <a:extLst>
                <a:ext uri="{FF2B5EF4-FFF2-40B4-BE49-F238E27FC236}">
                  <a16:creationId xmlns:a16="http://schemas.microsoft.com/office/drawing/2014/main" id="{F5AF795F-9462-E84D-8A01-53DB1B587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4800" name="Rectangle 62">
              <a:extLst>
                <a:ext uri="{FF2B5EF4-FFF2-40B4-BE49-F238E27FC236}">
                  <a16:creationId xmlns:a16="http://schemas.microsoft.com/office/drawing/2014/main" id="{3402B871-E554-C347-B032-EBCE22541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01" name="Rectangle 63">
              <a:extLst>
                <a:ext uri="{FF2B5EF4-FFF2-40B4-BE49-F238E27FC236}">
                  <a16:creationId xmlns:a16="http://schemas.microsoft.com/office/drawing/2014/main" id="{F4171998-0AE7-954D-B501-798B65F08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4802" name="Rectangle 64">
              <a:extLst>
                <a:ext uri="{FF2B5EF4-FFF2-40B4-BE49-F238E27FC236}">
                  <a16:creationId xmlns:a16="http://schemas.microsoft.com/office/drawing/2014/main" id="{6E2BDBDF-3B61-454D-BAEF-81DE61B23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4803" name="Rectangle 65">
              <a:extLst>
                <a:ext uri="{FF2B5EF4-FFF2-40B4-BE49-F238E27FC236}">
                  <a16:creationId xmlns:a16="http://schemas.microsoft.com/office/drawing/2014/main" id="{16F9FA90-162B-4043-A3A7-E86FDF2DB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4804" name="Line 66">
              <a:extLst>
                <a:ext uri="{FF2B5EF4-FFF2-40B4-BE49-F238E27FC236}">
                  <a16:creationId xmlns:a16="http://schemas.microsoft.com/office/drawing/2014/main" id="{0AD11C86-3082-A047-AE77-B81F34F12F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5" name="Freeform 67">
              <a:extLst>
                <a:ext uri="{FF2B5EF4-FFF2-40B4-BE49-F238E27FC236}">
                  <a16:creationId xmlns:a16="http://schemas.microsoft.com/office/drawing/2014/main" id="{3A416FED-5C28-6C44-9841-9149FF70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6" name="Rectangle 68">
              <a:extLst>
                <a:ext uri="{FF2B5EF4-FFF2-40B4-BE49-F238E27FC236}">
                  <a16:creationId xmlns:a16="http://schemas.microsoft.com/office/drawing/2014/main" id="{D667B8BE-C252-D344-89B0-6AC854B41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4807" name="Freeform 69">
              <a:extLst>
                <a:ext uri="{FF2B5EF4-FFF2-40B4-BE49-F238E27FC236}">
                  <a16:creationId xmlns:a16="http://schemas.microsoft.com/office/drawing/2014/main" id="{C89820BE-06C7-8A49-AF29-87CBD9E6E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8" name="Freeform 70">
              <a:extLst>
                <a:ext uri="{FF2B5EF4-FFF2-40B4-BE49-F238E27FC236}">
                  <a16:creationId xmlns:a16="http://schemas.microsoft.com/office/drawing/2014/main" id="{D0ACAF38-238E-B341-B979-995848A40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09" name="Line 71">
              <a:extLst>
                <a:ext uri="{FF2B5EF4-FFF2-40B4-BE49-F238E27FC236}">
                  <a16:creationId xmlns:a16="http://schemas.microsoft.com/office/drawing/2014/main" id="{4BB92694-4443-9F4A-927C-8FEF519F3F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0" name="Line 73">
              <a:extLst>
                <a:ext uri="{FF2B5EF4-FFF2-40B4-BE49-F238E27FC236}">
                  <a16:creationId xmlns:a16="http://schemas.microsoft.com/office/drawing/2014/main" id="{F9FD85BE-6A01-AF4E-87F4-1D0E1E51CC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1" name="Freeform 74">
              <a:extLst>
                <a:ext uri="{FF2B5EF4-FFF2-40B4-BE49-F238E27FC236}">
                  <a16:creationId xmlns:a16="http://schemas.microsoft.com/office/drawing/2014/main" id="{50EE2F81-09B5-564C-A73D-9BF569EB1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2" name="Oval 76">
              <a:extLst>
                <a:ext uri="{FF2B5EF4-FFF2-40B4-BE49-F238E27FC236}">
                  <a16:creationId xmlns:a16="http://schemas.microsoft.com/office/drawing/2014/main" id="{A1FFE95F-90FF-6A4B-85F7-D6585917F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13" name="Line 77">
              <a:extLst>
                <a:ext uri="{FF2B5EF4-FFF2-40B4-BE49-F238E27FC236}">
                  <a16:creationId xmlns:a16="http://schemas.microsoft.com/office/drawing/2014/main" id="{77F8C92F-7BE6-4740-B8E0-FFC8866B8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4" name="Freeform 78">
              <a:extLst>
                <a:ext uri="{FF2B5EF4-FFF2-40B4-BE49-F238E27FC236}">
                  <a16:creationId xmlns:a16="http://schemas.microsoft.com/office/drawing/2014/main" id="{B67D5CB4-00D1-2F4D-AD52-742F1A41A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815" name="Freeform 79">
              <a:extLst>
                <a:ext uri="{FF2B5EF4-FFF2-40B4-BE49-F238E27FC236}">
                  <a16:creationId xmlns:a16="http://schemas.microsoft.com/office/drawing/2014/main" id="{8B263876-78D8-0543-88C1-2E9BE1418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6" name="Freeform 80">
              <a:extLst>
                <a:ext uri="{FF2B5EF4-FFF2-40B4-BE49-F238E27FC236}">
                  <a16:creationId xmlns:a16="http://schemas.microsoft.com/office/drawing/2014/main" id="{E3C41492-AA11-D240-A3F3-8EB7AE825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7" name="Freeform 81">
              <a:extLst>
                <a:ext uri="{FF2B5EF4-FFF2-40B4-BE49-F238E27FC236}">
                  <a16:creationId xmlns:a16="http://schemas.microsoft.com/office/drawing/2014/main" id="{AE6C3E47-2659-0949-B3DC-DC589BDE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18" name="Rectangle 82">
              <a:extLst>
                <a:ext uri="{FF2B5EF4-FFF2-40B4-BE49-F238E27FC236}">
                  <a16:creationId xmlns:a16="http://schemas.microsoft.com/office/drawing/2014/main" id="{5C1BDDF0-9528-364B-9773-965E2934E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4819" name="Rectangle 83">
              <a:extLst>
                <a:ext uri="{FF2B5EF4-FFF2-40B4-BE49-F238E27FC236}">
                  <a16:creationId xmlns:a16="http://schemas.microsoft.com/office/drawing/2014/main" id="{11F1661E-179D-CD48-BA3D-8D65CC581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4820" name="Rectangle 84">
              <a:extLst>
                <a:ext uri="{FF2B5EF4-FFF2-40B4-BE49-F238E27FC236}">
                  <a16:creationId xmlns:a16="http://schemas.microsoft.com/office/drawing/2014/main" id="{0CE1DBA6-528B-234E-B5A8-ECC6EA40A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4821" name="Rectangle 85">
              <a:extLst>
                <a:ext uri="{FF2B5EF4-FFF2-40B4-BE49-F238E27FC236}">
                  <a16:creationId xmlns:a16="http://schemas.microsoft.com/office/drawing/2014/main" id="{5408F831-413A-F447-BBB7-90D731B89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4822" name="Oval 87">
              <a:extLst>
                <a:ext uri="{FF2B5EF4-FFF2-40B4-BE49-F238E27FC236}">
                  <a16:creationId xmlns:a16="http://schemas.microsoft.com/office/drawing/2014/main" id="{45885399-F689-9E4A-BFB2-05E8A3D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23" name="Oval 89">
              <a:extLst>
                <a:ext uri="{FF2B5EF4-FFF2-40B4-BE49-F238E27FC236}">
                  <a16:creationId xmlns:a16="http://schemas.microsoft.com/office/drawing/2014/main" id="{DBCA88D5-D28E-224B-AD59-7463AB155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24" name="Rectangle 90">
              <a:extLst>
                <a:ext uri="{FF2B5EF4-FFF2-40B4-BE49-F238E27FC236}">
                  <a16:creationId xmlns:a16="http://schemas.microsoft.com/office/drawing/2014/main" id="{2825B00C-8583-7D43-B3FF-B27725251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4825" name="AutoShape 92">
              <a:extLst>
                <a:ext uri="{FF2B5EF4-FFF2-40B4-BE49-F238E27FC236}">
                  <a16:creationId xmlns:a16="http://schemas.microsoft.com/office/drawing/2014/main" id="{E8E61CCD-A15E-3B4C-9332-9669CE2D8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26" name="AutoShape 94">
              <a:extLst>
                <a:ext uri="{FF2B5EF4-FFF2-40B4-BE49-F238E27FC236}">
                  <a16:creationId xmlns:a16="http://schemas.microsoft.com/office/drawing/2014/main" id="{7F43ADDC-AA8C-2547-9153-1F717E9BC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4827" name="Line 95">
              <a:extLst>
                <a:ext uri="{FF2B5EF4-FFF2-40B4-BE49-F238E27FC236}">
                  <a16:creationId xmlns:a16="http://schemas.microsoft.com/office/drawing/2014/main" id="{EAD61AD9-037E-8D46-8874-1C9975B98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4755" name="Oval 76">
            <a:extLst>
              <a:ext uri="{FF2B5EF4-FFF2-40B4-BE49-F238E27FC236}">
                <a16:creationId xmlns:a16="http://schemas.microsoft.com/office/drawing/2014/main" id="{F3E8B416-263C-FB42-BEDC-437EACFFA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6" y="1444625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6" name="Oval 77">
            <a:extLst>
              <a:ext uri="{FF2B5EF4-FFF2-40B4-BE49-F238E27FC236}">
                <a16:creationId xmlns:a16="http://schemas.microsoft.com/office/drawing/2014/main" id="{139622C9-AA29-C447-A170-2DEF164DB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9" y="2443163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7" name="Oval 79">
            <a:extLst>
              <a:ext uri="{FF2B5EF4-FFF2-40B4-BE49-F238E27FC236}">
                <a16:creationId xmlns:a16="http://schemas.microsoft.com/office/drawing/2014/main" id="{9A912E65-24AF-1E40-982D-A1CA7208A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9" y="3956050"/>
            <a:ext cx="517525" cy="53975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758" name="Oval 83">
            <a:extLst>
              <a:ext uri="{FF2B5EF4-FFF2-40B4-BE49-F238E27FC236}">
                <a16:creationId xmlns:a16="http://schemas.microsoft.com/office/drawing/2014/main" id="{5266B1A2-8A62-2A4E-B356-3863F3609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4938714"/>
            <a:ext cx="517525" cy="541337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FD12E42-F7A7-8C4E-B1BE-51D1DAD6910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What are their logic expressions?</a:t>
            </a:r>
          </a:p>
        </p:txBody>
      </p:sp>
      <p:grpSp>
        <p:nvGrpSpPr>
          <p:cNvPr id="75778" name="Group 6">
            <a:extLst>
              <a:ext uri="{FF2B5EF4-FFF2-40B4-BE49-F238E27FC236}">
                <a16:creationId xmlns:a16="http://schemas.microsoft.com/office/drawing/2014/main" id="{B0176128-1CDE-DE4D-94EF-22D74EBB99B1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5792" name="Freeform 9">
              <a:extLst>
                <a:ext uri="{FF2B5EF4-FFF2-40B4-BE49-F238E27FC236}">
                  <a16:creationId xmlns:a16="http://schemas.microsoft.com/office/drawing/2014/main" id="{F91A3D7D-1C66-0A4C-B5C6-4FB463C0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3" name="Freeform 10">
              <a:extLst>
                <a:ext uri="{FF2B5EF4-FFF2-40B4-BE49-F238E27FC236}">
                  <a16:creationId xmlns:a16="http://schemas.microsoft.com/office/drawing/2014/main" id="{B34A1536-4096-554A-B173-CBFFB6252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Freeform 11">
              <a:extLst>
                <a:ext uri="{FF2B5EF4-FFF2-40B4-BE49-F238E27FC236}">
                  <a16:creationId xmlns:a16="http://schemas.microsoft.com/office/drawing/2014/main" id="{2B33DD46-40BD-524D-B1A5-CB4D28BC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5" name="Line 16">
              <a:extLst>
                <a:ext uri="{FF2B5EF4-FFF2-40B4-BE49-F238E27FC236}">
                  <a16:creationId xmlns:a16="http://schemas.microsoft.com/office/drawing/2014/main" id="{4BCBA682-0132-A04F-94E0-78CE814A92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6" name="Line 17">
              <a:extLst>
                <a:ext uri="{FF2B5EF4-FFF2-40B4-BE49-F238E27FC236}">
                  <a16:creationId xmlns:a16="http://schemas.microsoft.com/office/drawing/2014/main" id="{9CF78FAB-29C5-3D40-B19D-EF32EBF092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97" name="Rectangle 19">
              <a:extLst>
                <a:ext uri="{FF2B5EF4-FFF2-40B4-BE49-F238E27FC236}">
                  <a16:creationId xmlns:a16="http://schemas.microsoft.com/office/drawing/2014/main" id="{3A93F872-EA5F-504C-BD13-E737B493E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798" name="Rectangle 20">
              <a:extLst>
                <a:ext uri="{FF2B5EF4-FFF2-40B4-BE49-F238E27FC236}">
                  <a16:creationId xmlns:a16="http://schemas.microsoft.com/office/drawing/2014/main" id="{581CB78F-3E3C-B049-BF81-B48615C9E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5799" name="Rectangle 21">
              <a:extLst>
                <a:ext uri="{FF2B5EF4-FFF2-40B4-BE49-F238E27FC236}">
                  <a16:creationId xmlns:a16="http://schemas.microsoft.com/office/drawing/2014/main" id="{CBFD71F7-0953-2746-9A35-986F40577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5800" name="Line 22">
              <a:extLst>
                <a:ext uri="{FF2B5EF4-FFF2-40B4-BE49-F238E27FC236}">
                  <a16:creationId xmlns:a16="http://schemas.microsoft.com/office/drawing/2014/main" id="{DA7D81A6-201A-CC4C-946D-1F53BB6D4F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1" name="Freeform 23">
              <a:extLst>
                <a:ext uri="{FF2B5EF4-FFF2-40B4-BE49-F238E27FC236}">
                  <a16:creationId xmlns:a16="http://schemas.microsoft.com/office/drawing/2014/main" id="{898DF151-5C22-F744-91E7-E1B228E6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2" name="Freeform 24">
              <a:extLst>
                <a:ext uri="{FF2B5EF4-FFF2-40B4-BE49-F238E27FC236}">
                  <a16:creationId xmlns:a16="http://schemas.microsoft.com/office/drawing/2014/main" id="{73571856-B12D-B14A-B1A5-8DDA664A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03" name="Line 25">
              <a:extLst>
                <a:ext uri="{FF2B5EF4-FFF2-40B4-BE49-F238E27FC236}">
                  <a16:creationId xmlns:a16="http://schemas.microsoft.com/office/drawing/2014/main" id="{8572D17D-C8C8-7F49-8A53-9AF42BDCFC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4" name="Line 28">
              <a:extLst>
                <a:ext uri="{FF2B5EF4-FFF2-40B4-BE49-F238E27FC236}">
                  <a16:creationId xmlns:a16="http://schemas.microsoft.com/office/drawing/2014/main" id="{206AA80F-DDCC-9546-87DE-77E4C2E4C6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5" name="Line 29">
              <a:extLst>
                <a:ext uri="{FF2B5EF4-FFF2-40B4-BE49-F238E27FC236}">
                  <a16:creationId xmlns:a16="http://schemas.microsoft.com/office/drawing/2014/main" id="{66DCF2AE-C228-734F-B5C7-8456D814FD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6" name="Freeform 30">
              <a:extLst>
                <a:ext uri="{FF2B5EF4-FFF2-40B4-BE49-F238E27FC236}">
                  <a16:creationId xmlns:a16="http://schemas.microsoft.com/office/drawing/2014/main" id="{059D3CF4-1CA3-C446-9E8D-3583BC830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7" name="Freeform 31">
              <a:extLst>
                <a:ext uri="{FF2B5EF4-FFF2-40B4-BE49-F238E27FC236}">
                  <a16:creationId xmlns:a16="http://schemas.microsoft.com/office/drawing/2014/main" id="{A6B6420D-E4DE-864B-B699-792710C0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8" name="Freeform 32">
              <a:extLst>
                <a:ext uri="{FF2B5EF4-FFF2-40B4-BE49-F238E27FC236}">
                  <a16:creationId xmlns:a16="http://schemas.microsoft.com/office/drawing/2014/main" id="{EAEDF981-FC5C-9246-9F15-78EACCFC6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09" name="Freeform 33">
              <a:extLst>
                <a:ext uri="{FF2B5EF4-FFF2-40B4-BE49-F238E27FC236}">
                  <a16:creationId xmlns:a16="http://schemas.microsoft.com/office/drawing/2014/main" id="{583EB8A0-22F5-6A41-B223-A9B721D24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0" name="Line 34">
              <a:extLst>
                <a:ext uri="{FF2B5EF4-FFF2-40B4-BE49-F238E27FC236}">
                  <a16:creationId xmlns:a16="http://schemas.microsoft.com/office/drawing/2014/main" id="{0A951030-C6D7-B343-86B1-1D0C339523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1" name="Freeform 35">
              <a:extLst>
                <a:ext uri="{FF2B5EF4-FFF2-40B4-BE49-F238E27FC236}">
                  <a16:creationId xmlns:a16="http://schemas.microsoft.com/office/drawing/2014/main" id="{B52D03EE-6EBF-C54A-8538-3483D7B2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2" name="Freeform 36">
              <a:extLst>
                <a:ext uri="{FF2B5EF4-FFF2-40B4-BE49-F238E27FC236}">
                  <a16:creationId xmlns:a16="http://schemas.microsoft.com/office/drawing/2014/main" id="{9F00A8D0-6EBE-C949-9884-51771CC7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13" name="Line 42">
              <a:extLst>
                <a:ext uri="{FF2B5EF4-FFF2-40B4-BE49-F238E27FC236}">
                  <a16:creationId xmlns:a16="http://schemas.microsoft.com/office/drawing/2014/main" id="{A9224827-8343-CF4E-A65B-43EFCF6EDC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4" name="Line 43">
              <a:extLst>
                <a:ext uri="{FF2B5EF4-FFF2-40B4-BE49-F238E27FC236}">
                  <a16:creationId xmlns:a16="http://schemas.microsoft.com/office/drawing/2014/main" id="{FF040A74-0083-8C41-ABEF-A8029FF54D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5" name="Line 44">
              <a:extLst>
                <a:ext uri="{FF2B5EF4-FFF2-40B4-BE49-F238E27FC236}">
                  <a16:creationId xmlns:a16="http://schemas.microsoft.com/office/drawing/2014/main" id="{646F28EF-D0C6-9240-985F-E14D05665E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6" name="Freeform 45">
              <a:extLst>
                <a:ext uri="{FF2B5EF4-FFF2-40B4-BE49-F238E27FC236}">
                  <a16:creationId xmlns:a16="http://schemas.microsoft.com/office/drawing/2014/main" id="{7132ED01-3FB2-0240-90AF-76636A8C8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7" name="Line 46">
              <a:extLst>
                <a:ext uri="{FF2B5EF4-FFF2-40B4-BE49-F238E27FC236}">
                  <a16:creationId xmlns:a16="http://schemas.microsoft.com/office/drawing/2014/main" id="{40F793E7-6516-3C4D-B539-97E8785005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8" name="Rectangle 47">
              <a:extLst>
                <a:ext uri="{FF2B5EF4-FFF2-40B4-BE49-F238E27FC236}">
                  <a16:creationId xmlns:a16="http://schemas.microsoft.com/office/drawing/2014/main" id="{CF899110-9074-984B-BE8A-684DA6410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5819" name="Rectangle 48">
              <a:extLst>
                <a:ext uri="{FF2B5EF4-FFF2-40B4-BE49-F238E27FC236}">
                  <a16:creationId xmlns:a16="http://schemas.microsoft.com/office/drawing/2014/main" id="{E53FDDDE-E4BB-7F45-B50F-61AB32DAC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5820" name="Freeform 49">
              <a:extLst>
                <a:ext uri="{FF2B5EF4-FFF2-40B4-BE49-F238E27FC236}">
                  <a16:creationId xmlns:a16="http://schemas.microsoft.com/office/drawing/2014/main" id="{71B3BDEF-60B6-124B-903C-AEF5CBCE3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Rectangle 50">
              <a:extLst>
                <a:ext uri="{FF2B5EF4-FFF2-40B4-BE49-F238E27FC236}">
                  <a16:creationId xmlns:a16="http://schemas.microsoft.com/office/drawing/2014/main" id="{905C60EC-BF3F-7947-9775-D28D217AA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5822" name="Rectangle 51">
              <a:extLst>
                <a:ext uri="{FF2B5EF4-FFF2-40B4-BE49-F238E27FC236}">
                  <a16:creationId xmlns:a16="http://schemas.microsoft.com/office/drawing/2014/main" id="{DA72DCBD-40A5-634E-9D03-C2D788FE7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5823" name="Rectangle 52">
              <a:extLst>
                <a:ext uri="{FF2B5EF4-FFF2-40B4-BE49-F238E27FC236}">
                  <a16:creationId xmlns:a16="http://schemas.microsoft.com/office/drawing/2014/main" id="{FFEFE6D4-F465-894E-9161-95E964DF9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5824" name="Rectangle 53">
              <a:extLst>
                <a:ext uri="{FF2B5EF4-FFF2-40B4-BE49-F238E27FC236}">
                  <a16:creationId xmlns:a16="http://schemas.microsoft.com/office/drawing/2014/main" id="{C79FEBE4-4548-F24A-9664-7E615CE1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5825" name="Rectangle 54">
              <a:extLst>
                <a:ext uri="{FF2B5EF4-FFF2-40B4-BE49-F238E27FC236}">
                  <a16:creationId xmlns:a16="http://schemas.microsoft.com/office/drawing/2014/main" id="{9D407180-183D-2246-9641-B8CFB71A2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5826" name="Rectangle 55">
              <a:extLst>
                <a:ext uri="{FF2B5EF4-FFF2-40B4-BE49-F238E27FC236}">
                  <a16:creationId xmlns:a16="http://schemas.microsoft.com/office/drawing/2014/main" id="{F184D697-6374-9D4F-A2C7-2896B0DB1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5827" name="Rectangle 56">
              <a:extLst>
                <a:ext uri="{FF2B5EF4-FFF2-40B4-BE49-F238E27FC236}">
                  <a16:creationId xmlns:a16="http://schemas.microsoft.com/office/drawing/2014/main" id="{C3D2DB4C-7780-F54A-B650-4BFAF316C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5828" name="Rectangle 57">
              <a:extLst>
                <a:ext uri="{FF2B5EF4-FFF2-40B4-BE49-F238E27FC236}">
                  <a16:creationId xmlns:a16="http://schemas.microsoft.com/office/drawing/2014/main" id="{ECD528E0-2389-9944-A063-6B81CBE8A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5829" name="Line 58">
              <a:extLst>
                <a:ext uri="{FF2B5EF4-FFF2-40B4-BE49-F238E27FC236}">
                  <a16:creationId xmlns:a16="http://schemas.microsoft.com/office/drawing/2014/main" id="{E8A4676A-B328-C04A-A221-AD986187C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Rectangle 59">
              <a:extLst>
                <a:ext uri="{FF2B5EF4-FFF2-40B4-BE49-F238E27FC236}">
                  <a16:creationId xmlns:a16="http://schemas.microsoft.com/office/drawing/2014/main" id="{A4755F15-8CD7-3B43-8C4B-954FD6BB8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5831" name="Rectangle 60">
              <a:extLst>
                <a:ext uri="{FF2B5EF4-FFF2-40B4-BE49-F238E27FC236}">
                  <a16:creationId xmlns:a16="http://schemas.microsoft.com/office/drawing/2014/main" id="{84994AF4-E3B0-6746-8BF9-3C9253FE6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5832" name="Rectangle 61">
              <a:extLst>
                <a:ext uri="{FF2B5EF4-FFF2-40B4-BE49-F238E27FC236}">
                  <a16:creationId xmlns:a16="http://schemas.microsoft.com/office/drawing/2014/main" id="{EB8AC8ED-2126-1143-9E00-EB696A972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5833" name="Rectangle 62">
              <a:extLst>
                <a:ext uri="{FF2B5EF4-FFF2-40B4-BE49-F238E27FC236}">
                  <a16:creationId xmlns:a16="http://schemas.microsoft.com/office/drawing/2014/main" id="{C9398155-F100-3D41-B248-45582206E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34" name="Rectangle 63">
              <a:extLst>
                <a:ext uri="{FF2B5EF4-FFF2-40B4-BE49-F238E27FC236}">
                  <a16:creationId xmlns:a16="http://schemas.microsoft.com/office/drawing/2014/main" id="{4A8100FB-4F26-AA48-9630-BC86C5A2C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5835" name="Rectangle 64">
              <a:extLst>
                <a:ext uri="{FF2B5EF4-FFF2-40B4-BE49-F238E27FC236}">
                  <a16:creationId xmlns:a16="http://schemas.microsoft.com/office/drawing/2014/main" id="{ECE19E1A-1C58-6040-812C-BBB9C5265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5836" name="Rectangle 65">
              <a:extLst>
                <a:ext uri="{FF2B5EF4-FFF2-40B4-BE49-F238E27FC236}">
                  <a16:creationId xmlns:a16="http://schemas.microsoft.com/office/drawing/2014/main" id="{99F5E0D8-367B-4B44-B76F-255B0CB19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5837" name="Line 66">
              <a:extLst>
                <a:ext uri="{FF2B5EF4-FFF2-40B4-BE49-F238E27FC236}">
                  <a16:creationId xmlns:a16="http://schemas.microsoft.com/office/drawing/2014/main" id="{F89E1879-89E7-6F46-8D95-BDCE03539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8" name="Freeform 67">
              <a:extLst>
                <a:ext uri="{FF2B5EF4-FFF2-40B4-BE49-F238E27FC236}">
                  <a16:creationId xmlns:a16="http://schemas.microsoft.com/office/drawing/2014/main" id="{1CDDC180-34CF-8041-8C0B-03C8F4400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9" name="Rectangle 68">
              <a:extLst>
                <a:ext uri="{FF2B5EF4-FFF2-40B4-BE49-F238E27FC236}">
                  <a16:creationId xmlns:a16="http://schemas.microsoft.com/office/drawing/2014/main" id="{78FDEE22-8751-0C4A-9CE9-EB9BBB3DE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5840" name="Freeform 69">
              <a:extLst>
                <a:ext uri="{FF2B5EF4-FFF2-40B4-BE49-F238E27FC236}">
                  <a16:creationId xmlns:a16="http://schemas.microsoft.com/office/drawing/2014/main" id="{13854D9C-3782-4E43-B7BE-BFC702D07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1" name="Freeform 70">
              <a:extLst>
                <a:ext uri="{FF2B5EF4-FFF2-40B4-BE49-F238E27FC236}">
                  <a16:creationId xmlns:a16="http://schemas.microsoft.com/office/drawing/2014/main" id="{4EE450D3-EA34-E447-9D53-13F2BD095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Line 71">
              <a:extLst>
                <a:ext uri="{FF2B5EF4-FFF2-40B4-BE49-F238E27FC236}">
                  <a16:creationId xmlns:a16="http://schemas.microsoft.com/office/drawing/2014/main" id="{19C1BEC6-3659-DA46-986B-FD97D8B0F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Line 73">
              <a:extLst>
                <a:ext uri="{FF2B5EF4-FFF2-40B4-BE49-F238E27FC236}">
                  <a16:creationId xmlns:a16="http://schemas.microsoft.com/office/drawing/2014/main" id="{A04F9123-7D0E-B448-8873-60DBA95FCE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74">
              <a:extLst>
                <a:ext uri="{FF2B5EF4-FFF2-40B4-BE49-F238E27FC236}">
                  <a16:creationId xmlns:a16="http://schemas.microsoft.com/office/drawing/2014/main" id="{7B0635A9-66A0-004B-A974-10A6453AD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Oval 76">
              <a:extLst>
                <a:ext uri="{FF2B5EF4-FFF2-40B4-BE49-F238E27FC236}">
                  <a16:creationId xmlns:a16="http://schemas.microsoft.com/office/drawing/2014/main" id="{3B31F239-C54D-6E45-BA7D-76F150F5A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46" name="Line 77">
              <a:extLst>
                <a:ext uri="{FF2B5EF4-FFF2-40B4-BE49-F238E27FC236}">
                  <a16:creationId xmlns:a16="http://schemas.microsoft.com/office/drawing/2014/main" id="{172A356E-434B-1745-9431-3116616F74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78">
              <a:extLst>
                <a:ext uri="{FF2B5EF4-FFF2-40B4-BE49-F238E27FC236}">
                  <a16:creationId xmlns:a16="http://schemas.microsoft.com/office/drawing/2014/main" id="{828D002C-695C-E446-A8BC-A8EF61BD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Freeform 79">
              <a:extLst>
                <a:ext uri="{FF2B5EF4-FFF2-40B4-BE49-F238E27FC236}">
                  <a16:creationId xmlns:a16="http://schemas.microsoft.com/office/drawing/2014/main" id="{3A3C1E77-1A6D-ED49-8F7F-89BC171BA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Freeform 80">
              <a:extLst>
                <a:ext uri="{FF2B5EF4-FFF2-40B4-BE49-F238E27FC236}">
                  <a16:creationId xmlns:a16="http://schemas.microsoft.com/office/drawing/2014/main" id="{CE823403-5742-2B4D-8576-3E823347F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81">
              <a:extLst>
                <a:ext uri="{FF2B5EF4-FFF2-40B4-BE49-F238E27FC236}">
                  <a16:creationId xmlns:a16="http://schemas.microsoft.com/office/drawing/2014/main" id="{E02244B9-B9F8-FE46-8721-403E326D3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Rectangle 82">
              <a:extLst>
                <a:ext uri="{FF2B5EF4-FFF2-40B4-BE49-F238E27FC236}">
                  <a16:creationId xmlns:a16="http://schemas.microsoft.com/office/drawing/2014/main" id="{745D0319-2C06-F44F-8639-55CCF560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5852" name="Rectangle 83">
              <a:extLst>
                <a:ext uri="{FF2B5EF4-FFF2-40B4-BE49-F238E27FC236}">
                  <a16:creationId xmlns:a16="http://schemas.microsoft.com/office/drawing/2014/main" id="{4FCB4DFE-8407-F947-9FA8-60C23962A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5853" name="Rectangle 84">
              <a:extLst>
                <a:ext uri="{FF2B5EF4-FFF2-40B4-BE49-F238E27FC236}">
                  <a16:creationId xmlns:a16="http://schemas.microsoft.com/office/drawing/2014/main" id="{90C78134-0FBA-1548-ADE0-BFB939217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5854" name="Rectangle 85">
              <a:extLst>
                <a:ext uri="{FF2B5EF4-FFF2-40B4-BE49-F238E27FC236}">
                  <a16:creationId xmlns:a16="http://schemas.microsoft.com/office/drawing/2014/main" id="{80CF7887-B928-2F40-99DE-39E757229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5855" name="Oval 87">
              <a:extLst>
                <a:ext uri="{FF2B5EF4-FFF2-40B4-BE49-F238E27FC236}">
                  <a16:creationId xmlns:a16="http://schemas.microsoft.com/office/drawing/2014/main" id="{E8527D47-0CC7-1644-BA06-370281D6F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56" name="Oval 89">
              <a:extLst>
                <a:ext uri="{FF2B5EF4-FFF2-40B4-BE49-F238E27FC236}">
                  <a16:creationId xmlns:a16="http://schemas.microsoft.com/office/drawing/2014/main" id="{B5795803-8980-1643-93A7-169A4DF95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57" name="Rectangle 90">
              <a:extLst>
                <a:ext uri="{FF2B5EF4-FFF2-40B4-BE49-F238E27FC236}">
                  <a16:creationId xmlns:a16="http://schemas.microsoft.com/office/drawing/2014/main" id="{1D5D97A8-3852-AD44-BE51-62CDC9E8A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5858" name="AutoShape 92">
              <a:extLst>
                <a:ext uri="{FF2B5EF4-FFF2-40B4-BE49-F238E27FC236}">
                  <a16:creationId xmlns:a16="http://schemas.microsoft.com/office/drawing/2014/main" id="{879EEDC1-6DE0-DC47-8006-4EF0199BB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59" name="AutoShape 94">
              <a:extLst>
                <a:ext uri="{FF2B5EF4-FFF2-40B4-BE49-F238E27FC236}">
                  <a16:creationId xmlns:a16="http://schemas.microsoft.com/office/drawing/2014/main" id="{37D7B9DE-5A63-A64A-9BD3-D91BB7256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5860" name="Line 95">
              <a:extLst>
                <a:ext uri="{FF2B5EF4-FFF2-40B4-BE49-F238E27FC236}">
                  <a16:creationId xmlns:a16="http://schemas.microsoft.com/office/drawing/2014/main" id="{7163D485-43D7-CF4C-AFD4-72F0A12927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5779" name="Oval 76">
            <a:extLst>
              <a:ext uri="{FF2B5EF4-FFF2-40B4-BE49-F238E27FC236}">
                <a16:creationId xmlns:a16="http://schemas.microsoft.com/office/drawing/2014/main" id="{1F731A9F-DBF8-AC4D-B49D-43B060F85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676" y="1444625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0" name="Oval 77">
            <a:extLst>
              <a:ext uri="{FF2B5EF4-FFF2-40B4-BE49-F238E27FC236}">
                <a16:creationId xmlns:a16="http://schemas.microsoft.com/office/drawing/2014/main" id="{5BA02723-C66B-F348-B8AA-080D0F068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9" y="2443163"/>
            <a:ext cx="517525" cy="53975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1" name="Oval 79">
            <a:extLst>
              <a:ext uri="{FF2B5EF4-FFF2-40B4-BE49-F238E27FC236}">
                <a16:creationId xmlns:a16="http://schemas.microsoft.com/office/drawing/2014/main" id="{FA41FEF9-CAC9-274A-BD0B-BCEBB06A2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9" y="3956050"/>
            <a:ext cx="517525" cy="53975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2" name="Oval 83">
            <a:extLst>
              <a:ext uri="{FF2B5EF4-FFF2-40B4-BE49-F238E27FC236}">
                <a16:creationId xmlns:a16="http://schemas.microsoft.com/office/drawing/2014/main" id="{EEEC62D9-2D9F-E04D-9E05-CFE0F0932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1" y="4938714"/>
            <a:ext cx="517525" cy="541337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3" name="TextBox 80">
            <a:extLst>
              <a:ext uri="{FF2B5EF4-FFF2-40B4-BE49-F238E27FC236}">
                <a16:creationId xmlns:a16="http://schemas.microsoft.com/office/drawing/2014/main" id="{4BC74A58-941B-5044-B904-955D3126C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0600" y="9858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J</a:t>
            </a:r>
            <a:r>
              <a:rPr lang="en-US" altLang="en-US" b="0" baseline="-25000">
                <a:solidFill>
                  <a:srgbClr val="FF0000"/>
                </a:solidFill>
              </a:rPr>
              <a:t>1</a:t>
            </a:r>
            <a:r>
              <a:rPr lang="en-US" altLang="en-US" b="0">
                <a:solidFill>
                  <a:srgbClr val="FF0000"/>
                </a:solidFill>
              </a:rPr>
              <a:t> = w</a:t>
            </a:r>
            <a:endParaRPr lang="en-US" altLang="en-US" b="0" baseline="-25000">
              <a:solidFill>
                <a:srgbClr val="FF0000"/>
              </a:solidFill>
            </a:endParaRPr>
          </a:p>
        </p:txBody>
      </p:sp>
      <p:grpSp>
        <p:nvGrpSpPr>
          <p:cNvPr id="75784" name="Group 1">
            <a:extLst>
              <a:ext uri="{FF2B5EF4-FFF2-40B4-BE49-F238E27FC236}">
                <a16:creationId xmlns:a16="http://schemas.microsoft.com/office/drawing/2014/main" id="{AB2FE7B2-22C0-6E41-89DC-DD07A98566DB}"/>
              </a:ext>
            </a:extLst>
          </p:cNvPr>
          <p:cNvGrpSpPr>
            <a:grpSpLocks/>
          </p:cNvGrpSpPr>
          <p:nvPr/>
        </p:nvGrpSpPr>
        <p:grpSpPr bwMode="auto">
          <a:xfrm>
            <a:off x="5959476" y="5726113"/>
            <a:ext cx="1082675" cy="461962"/>
            <a:chOff x="4636811" y="5956551"/>
            <a:chExt cx="1082348" cy="461665"/>
          </a:xfrm>
        </p:grpSpPr>
        <p:sp>
          <p:nvSpPr>
            <p:cNvPr id="75790" name="TextBox 86">
              <a:extLst>
                <a:ext uri="{FF2B5EF4-FFF2-40B4-BE49-F238E27FC236}">
                  <a16:creationId xmlns:a16="http://schemas.microsoft.com/office/drawing/2014/main" id="{FEAFDF5B-C80A-B04C-A39C-F311DCF1A9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95655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FF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FF"/>
                  </a:solidFill>
                </a:rPr>
                <a:t>2</a:t>
              </a:r>
              <a:r>
                <a:rPr lang="en-US" altLang="en-US" b="0">
                  <a:solidFill>
                    <a:srgbClr val="0000FF"/>
                  </a:solidFill>
                </a:rPr>
                <a:t> = w</a:t>
              </a:r>
              <a:endParaRPr lang="en-US" altLang="en-US" b="0" baseline="-25000">
                <a:solidFill>
                  <a:srgbClr val="0000FF"/>
                </a:solidFill>
              </a:endParaRPr>
            </a:p>
          </p:txBody>
        </p:sp>
        <p:cxnSp>
          <p:nvCxnSpPr>
            <p:cNvPr id="75791" name="Straight Connector 87">
              <a:extLst>
                <a:ext uri="{FF2B5EF4-FFF2-40B4-BE49-F238E27FC236}">
                  <a16:creationId xmlns:a16="http://schemas.microsoft.com/office/drawing/2014/main" id="{10635518-87F4-8345-90FE-17C27832E5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8" y="6004145"/>
              <a:ext cx="228531" cy="0"/>
            </a:xfrm>
            <a:prstGeom prst="line">
              <a:avLst/>
            </a:prstGeom>
            <a:noFill/>
            <a:ln w="285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5785" name="TextBox 89">
            <a:extLst>
              <a:ext uri="{FF2B5EF4-FFF2-40B4-BE49-F238E27FC236}">
                <a16:creationId xmlns:a16="http://schemas.microsoft.com/office/drawing/2014/main" id="{56B764A7-5ED0-A04A-BAA5-EE9B0CA04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0989" y="3706813"/>
            <a:ext cx="13795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</a:rPr>
              <a:t>J</a:t>
            </a:r>
            <a:r>
              <a:rPr lang="en-US" altLang="en-US" b="0" baseline="-25000">
                <a:solidFill>
                  <a:srgbClr val="0000FF"/>
                </a:solidFill>
              </a:rPr>
              <a:t>2</a:t>
            </a:r>
            <a:r>
              <a:rPr lang="en-US" altLang="en-US" b="0">
                <a:solidFill>
                  <a:srgbClr val="0000FF"/>
                </a:solidFill>
              </a:rPr>
              <a:t> = w y</a:t>
            </a:r>
            <a:r>
              <a:rPr lang="en-US" altLang="en-US" b="0" baseline="-25000">
                <a:solidFill>
                  <a:srgbClr val="0000FF"/>
                </a:solidFill>
              </a:rPr>
              <a:t>1</a:t>
            </a:r>
          </a:p>
        </p:txBody>
      </p:sp>
      <p:grpSp>
        <p:nvGrpSpPr>
          <p:cNvPr id="75786" name="Group 2">
            <a:extLst>
              <a:ext uri="{FF2B5EF4-FFF2-40B4-BE49-F238E27FC236}">
                <a16:creationId xmlns:a16="http://schemas.microsoft.com/office/drawing/2014/main" id="{1E68DC2D-0485-D94B-B52D-3CCB9D8CE45B}"/>
              </a:ext>
            </a:extLst>
          </p:cNvPr>
          <p:cNvGrpSpPr>
            <a:grpSpLocks/>
          </p:cNvGrpSpPr>
          <p:nvPr/>
        </p:nvGrpSpPr>
        <p:grpSpPr bwMode="auto">
          <a:xfrm>
            <a:off x="4156075" y="2695576"/>
            <a:ext cx="1697038" cy="461963"/>
            <a:chOff x="6895289" y="6215149"/>
            <a:chExt cx="1695847" cy="461665"/>
          </a:xfrm>
        </p:grpSpPr>
        <p:sp>
          <p:nvSpPr>
            <p:cNvPr id="75787" name="TextBox 84">
              <a:extLst>
                <a:ext uri="{FF2B5EF4-FFF2-40B4-BE49-F238E27FC236}">
                  <a16:creationId xmlns:a16="http://schemas.microsoft.com/office/drawing/2014/main" id="{7FFF06FD-20A7-394E-A186-A74F2A31D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1</a:t>
              </a:r>
              <a:r>
                <a:rPr lang="en-US" altLang="en-US" b="0">
                  <a:solidFill>
                    <a:srgbClr val="FF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FF0000"/>
                  </a:solidFill>
                </a:rPr>
                <a:t>2</a:t>
              </a:r>
            </a:p>
          </p:txBody>
        </p:sp>
        <p:cxnSp>
          <p:nvCxnSpPr>
            <p:cNvPr id="75788" name="Straight Connector 85">
              <a:extLst>
                <a:ext uri="{FF2B5EF4-FFF2-40B4-BE49-F238E27FC236}">
                  <a16:creationId xmlns:a16="http://schemas.microsoft.com/office/drawing/2014/main" id="{7941E5DD-9A34-4048-A46D-51973F11FB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6613" y="6254811"/>
              <a:ext cx="22844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789" name="Straight Connector 91">
              <a:extLst>
                <a:ext uri="{FF2B5EF4-FFF2-40B4-BE49-F238E27FC236}">
                  <a16:creationId xmlns:a16="http://schemas.microsoft.com/office/drawing/2014/main" id="{EC9C65E2-5D0C-514A-A547-1FE806D482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879" y="6251638"/>
              <a:ext cx="22844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5953FC98-73A0-CE46-85C4-392B6692BF7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What is the logic expression of the output?</a:t>
            </a:r>
          </a:p>
        </p:txBody>
      </p:sp>
      <p:grpSp>
        <p:nvGrpSpPr>
          <p:cNvPr id="76802" name="Group 6">
            <a:extLst>
              <a:ext uri="{FF2B5EF4-FFF2-40B4-BE49-F238E27FC236}">
                <a16:creationId xmlns:a16="http://schemas.microsoft.com/office/drawing/2014/main" id="{AA2C010D-CFF4-5E4E-95A8-EDCDB41EBB7E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6805" name="Freeform 9">
              <a:extLst>
                <a:ext uri="{FF2B5EF4-FFF2-40B4-BE49-F238E27FC236}">
                  <a16:creationId xmlns:a16="http://schemas.microsoft.com/office/drawing/2014/main" id="{EABB5E83-7BAA-6845-BBF9-259B60D3F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6" name="Freeform 10">
              <a:extLst>
                <a:ext uri="{FF2B5EF4-FFF2-40B4-BE49-F238E27FC236}">
                  <a16:creationId xmlns:a16="http://schemas.microsoft.com/office/drawing/2014/main" id="{CC579CBC-3D9E-9644-BE66-23804E97A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7" name="Freeform 11">
              <a:extLst>
                <a:ext uri="{FF2B5EF4-FFF2-40B4-BE49-F238E27FC236}">
                  <a16:creationId xmlns:a16="http://schemas.microsoft.com/office/drawing/2014/main" id="{1B08E09A-AA3C-D844-9F0F-CB91DDBE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8" name="Line 16">
              <a:extLst>
                <a:ext uri="{FF2B5EF4-FFF2-40B4-BE49-F238E27FC236}">
                  <a16:creationId xmlns:a16="http://schemas.microsoft.com/office/drawing/2014/main" id="{2E23CD81-661E-2E46-B9C8-D73D763AEB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09" name="Line 17">
              <a:extLst>
                <a:ext uri="{FF2B5EF4-FFF2-40B4-BE49-F238E27FC236}">
                  <a16:creationId xmlns:a16="http://schemas.microsoft.com/office/drawing/2014/main" id="{0210ADEB-3D3A-834A-A6DC-25FE0BEC2E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0" name="Rectangle 19">
              <a:extLst>
                <a:ext uri="{FF2B5EF4-FFF2-40B4-BE49-F238E27FC236}">
                  <a16:creationId xmlns:a16="http://schemas.microsoft.com/office/drawing/2014/main" id="{37CFBFC5-EE58-DF42-BA25-4DE8CDF9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11" name="Rectangle 20">
              <a:extLst>
                <a:ext uri="{FF2B5EF4-FFF2-40B4-BE49-F238E27FC236}">
                  <a16:creationId xmlns:a16="http://schemas.microsoft.com/office/drawing/2014/main" id="{0161C05B-D3BB-AC4A-8C7A-F9BCB5F7F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6812" name="Rectangle 21">
              <a:extLst>
                <a:ext uri="{FF2B5EF4-FFF2-40B4-BE49-F238E27FC236}">
                  <a16:creationId xmlns:a16="http://schemas.microsoft.com/office/drawing/2014/main" id="{6732C18B-CDD3-5147-8585-5A1999B33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6813" name="Line 22">
              <a:extLst>
                <a:ext uri="{FF2B5EF4-FFF2-40B4-BE49-F238E27FC236}">
                  <a16:creationId xmlns:a16="http://schemas.microsoft.com/office/drawing/2014/main" id="{2E01D171-64A3-284F-A137-AC17FDF7FA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4" name="Freeform 23">
              <a:extLst>
                <a:ext uri="{FF2B5EF4-FFF2-40B4-BE49-F238E27FC236}">
                  <a16:creationId xmlns:a16="http://schemas.microsoft.com/office/drawing/2014/main" id="{E5DF47CE-B159-914D-AD40-CD9FC57B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5" name="Freeform 24">
              <a:extLst>
                <a:ext uri="{FF2B5EF4-FFF2-40B4-BE49-F238E27FC236}">
                  <a16:creationId xmlns:a16="http://schemas.microsoft.com/office/drawing/2014/main" id="{175C48D3-251F-F840-B965-B309C34FB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16" name="Line 25">
              <a:extLst>
                <a:ext uri="{FF2B5EF4-FFF2-40B4-BE49-F238E27FC236}">
                  <a16:creationId xmlns:a16="http://schemas.microsoft.com/office/drawing/2014/main" id="{31321A92-158D-8B42-9768-B1BC4F58D2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7" name="Line 28">
              <a:extLst>
                <a:ext uri="{FF2B5EF4-FFF2-40B4-BE49-F238E27FC236}">
                  <a16:creationId xmlns:a16="http://schemas.microsoft.com/office/drawing/2014/main" id="{20779DCD-FCDA-2E43-B63D-A71007C293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8" name="Line 29">
              <a:extLst>
                <a:ext uri="{FF2B5EF4-FFF2-40B4-BE49-F238E27FC236}">
                  <a16:creationId xmlns:a16="http://schemas.microsoft.com/office/drawing/2014/main" id="{A01EAB61-6652-C74F-8099-1A8A7124A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19" name="Freeform 30">
              <a:extLst>
                <a:ext uri="{FF2B5EF4-FFF2-40B4-BE49-F238E27FC236}">
                  <a16:creationId xmlns:a16="http://schemas.microsoft.com/office/drawing/2014/main" id="{3F034EB7-3059-0641-8192-C0A52671C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0" name="Freeform 31">
              <a:extLst>
                <a:ext uri="{FF2B5EF4-FFF2-40B4-BE49-F238E27FC236}">
                  <a16:creationId xmlns:a16="http://schemas.microsoft.com/office/drawing/2014/main" id="{27DFEE57-8EEE-C94C-92B2-D3EA60CDA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1" name="Freeform 32">
              <a:extLst>
                <a:ext uri="{FF2B5EF4-FFF2-40B4-BE49-F238E27FC236}">
                  <a16:creationId xmlns:a16="http://schemas.microsoft.com/office/drawing/2014/main" id="{802385EB-A661-654A-B2D4-133E993DA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2" name="Freeform 33">
              <a:extLst>
                <a:ext uri="{FF2B5EF4-FFF2-40B4-BE49-F238E27FC236}">
                  <a16:creationId xmlns:a16="http://schemas.microsoft.com/office/drawing/2014/main" id="{9788E4AF-7DEA-8B49-BFDE-307BA7640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3" name="Line 34">
              <a:extLst>
                <a:ext uri="{FF2B5EF4-FFF2-40B4-BE49-F238E27FC236}">
                  <a16:creationId xmlns:a16="http://schemas.microsoft.com/office/drawing/2014/main" id="{D7D6FF51-BB59-BF4A-955E-3D159967B9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4" name="Freeform 35">
              <a:extLst>
                <a:ext uri="{FF2B5EF4-FFF2-40B4-BE49-F238E27FC236}">
                  <a16:creationId xmlns:a16="http://schemas.microsoft.com/office/drawing/2014/main" id="{1C393C29-DEFE-0C47-B07F-496DA627C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5" name="Freeform 36">
              <a:extLst>
                <a:ext uri="{FF2B5EF4-FFF2-40B4-BE49-F238E27FC236}">
                  <a16:creationId xmlns:a16="http://schemas.microsoft.com/office/drawing/2014/main" id="{4B9874E2-33D1-DF4E-95D7-17E716C08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6" name="Line 42">
              <a:extLst>
                <a:ext uri="{FF2B5EF4-FFF2-40B4-BE49-F238E27FC236}">
                  <a16:creationId xmlns:a16="http://schemas.microsoft.com/office/drawing/2014/main" id="{116CAE14-5913-184C-A68E-DB1D36780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7" name="Line 43">
              <a:extLst>
                <a:ext uri="{FF2B5EF4-FFF2-40B4-BE49-F238E27FC236}">
                  <a16:creationId xmlns:a16="http://schemas.microsoft.com/office/drawing/2014/main" id="{AC28F889-FCDD-C345-90C0-3F27EB17C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8" name="Line 44">
              <a:extLst>
                <a:ext uri="{FF2B5EF4-FFF2-40B4-BE49-F238E27FC236}">
                  <a16:creationId xmlns:a16="http://schemas.microsoft.com/office/drawing/2014/main" id="{9FC4CE0C-F1EF-F742-8DD0-328C2F919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45">
              <a:extLst>
                <a:ext uri="{FF2B5EF4-FFF2-40B4-BE49-F238E27FC236}">
                  <a16:creationId xmlns:a16="http://schemas.microsoft.com/office/drawing/2014/main" id="{F6540DC0-1782-0C47-B60B-6A125A475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Line 46">
              <a:extLst>
                <a:ext uri="{FF2B5EF4-FFF2-40B4-BE49-F238E27FC236}">
                  <a16:creationId xmlns:a16="http://schemas.microsoft.com/office/drawing/2014/main" id="{9CA7E61C-3CBE-CC4B-BF95-F9673260BF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Rectangle 47">
              <a:extLst>
                <a:ext uri="{FF2B5EF4-FFF2-40B4-BE49-F238E27FC236}">
                  <a16:creationId xmlns:a16="http://schemas.microsoft.com/office/drawing/2014/main" id="{E8676BB1-FE6E-5349-B401-DA9CDE781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6832" name="Rectangle 48">
              <a:extLst>
                <a:ext uri="{FF2B5EF4-FFF2-40B4-BE49-F238E27FC236}">
                  <a16:creationId xmlns:a16="http://schemas.microsoft.com/office/drawing/2014/main" id="{1DF02F75-F9F2-3F4C-9183-80204C335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6833" name="Freeform 49">
              <a:extLst>
                <a:ext uri="{FF2B5EF4-FFF2-40B4-BE49-F238E27FC236}">
                  <a16:creationId xmlns:a16="http://schemas.microsoft.com/office/drawing/2014/main" id="{1DACDE59-F322-F44D-A2A6-6289D68CF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4" name="Rectangle 50">
              <a:extLst>
                <a:ext uri="{FF2B5EF4-FFF2-40B4-BE49-F238E27FC236}">
                  <a16:creationId xmlns:a16="http://schemas.microsoft.com/office/drawing/2014/main" id="{28E58028-911C-8C40-98E8-275309088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6835" name="Rectangle 51">
              <a:extLst>
                <a:ext uri="{FF2B5EF4-FFF2-40B4-BE49-F238E27FC236}">
                  <a16:creationId xmlns:a16="http://schemas.microsoft.com/office/drawing/2014/main" id="{9C47E889-D84D-1444-B8D1-F04D63B26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6836" name="Rectangle 52">
              <a:extLst>
                <a:ext uri="{FF2B5EF4-FFF2-40B4-BE49-F238E27FC236}">
                  <a16:creationId xmlns:a16="http://schemas.microsoft.com/office/drawing/2014/main" id="{DF17F0B9-46BA-534A-B177-04D997A0D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6837" name="Rectangle 53">
              <a:extLst>
                <a:ext uri="{FF2B5EF4-FFF2-40B4-BE49-F238E27FC236}">
                  <a16:creationId xmlns:a16="http://schemas.microsoft.com/office/drawing/2014/main" id="{C4C5C8FC-5471-9241-9034-6CFFD6E44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6838" name="Rectangle 54">
              <a:extLst>
                <a:ext uri="{FF2B5EF4-FFF2-40B4-BE49-F238E27FC236}">
                  <a16:creationId xmlns:a16="http://schemas.microsoft.com/office/drawing/2014/main" id="{3FF7FF8F-A1DF-8942-915D-E52B5923F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6839" name="Rectangle 55">
              <a:extLst>
                <a:ext uri="{FF2B5EF4-FFF2-40B4-BE49-F238E27FC236}">
                  <a16:creationId xmlns:a16="http://schemas.microsoft.com/office/drawing/2014/main" id="{B4299DAE-3D17-4842-9227-F3AE19346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6840" name="Rectangle 56">
              <a:extLst>
                <a:ext uri="{FF2B5EF4-FFF2-40B4-BE49-F238E27FC236}">
                  <a16:creationId xmlns:a16="http://schemas.microsoft.com/office/drawing/2014/main" id="{AD8E3E3F-BFF9-9448-B2C6-4A2B6395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6841" name="Rectangle 57">
              <a:extLst>
                <a:ext uri="{FF2B5EF4-FFF2-40B4-BE49-F238E27FC236}">
                  <a16:creationId xmlns:a16="http://schemas.microsoft.com/office/drawing/2014/main" id="{19379298-D223-7443-BD55-B6B98405E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6842" name="Line 58">
              <a:extLst>
                <a:ext uri="{FF2B5EF4-FFF2-40B4-BE49-F238E27FC236}">
                  <a16:creationId xmlns:a16="http://schemas.microsoft.com/office/drawing/2014/main" id="{ACD4B1C7-05F3-A244-8F79-7A0B7A1D7F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Rectangle 59">
              <a:extLst>
                <a:ext uri="{FF2B5EF4-FFF2-40B4-BE49-F238E27FC236}">
                  <a16:creationId xmlns:a16="http://schemas.microsoft.com/office/drawing/2014/main" id="{CF212FEE-BBED-DE4B-AAF9-37A40A55A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6844" name="Rectangle 60">
              <a:extLst>
                <a:ext uri="{FF2B5EF4-FFF2-40B4-BE49-F238E27FC236}">
                  <a16:creationId xmlns:a16="http://schemas.microsoft.com/office/drawing/2014/main" id="{1460A1B1-313A-A846-B018-367E3B8D7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6845" name="Rectangle 61">
              <a:extLst>
                <a:ext uri="{FF2B5EF4-FFF2-40B4-BE49-F238E27FC236}">
                  <a16:creationId xmlns:a16="http://schemas.microsoft.com/office/drawing/2014/main" id="{F44AB2AC-9B95-9E4B-B598-93D04B903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6846" name="Rectangle 62">
              <a:extLst>
                <a:ext uri="{FF2B5EF4-FFF2-40B4-BE49-F238E27FC236}">
                  <a16:creationId xmlns:a16="http://schemas.microsoft.com/office/drawing/2014/main" id="{657C7C82-480D-B645-A8D0-A0A42CA86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47" name="Rectangle 63">
              <a:extLst>
                <a:ext uri="{FF2B5EF4-FFF2-40B4-BE49-F238E27FC236}">
                  <a16:creationId xmlns:a16="http://schemas.microsoft.com/office/drawing/2014/main" id="{0CDBA981-FE22-A149-95A2-36F3F44CE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6848" name="Rectangle 64">
              <a:extLst>
                <a:ext uri="{FF2B5EF4-FFF2-40B4-BE49-F238E27FC236}">
                  <a16:creationId xmlns:a16="http://schemas.microsoft.com/office/drawing/2014/main" id="{7E70C81C-7511-4F45-92BC-8AD44CE0E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6849" name="Rectangle 65">
              <a:extLst>
                <a:ext uri="{FF2B5EF4-FFF2-40B4-BE49-F238E27FC236}">
                  <a16:creationId xmlns:a16="http://schemas.microsoft.com/office/drawing/2014/main" id="{6EB249DB-54F8-874A-A6B6-42E99EA54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6850" name="Line 66">
              <a:extLst>
                <a:ext uri="{FF2B5EF4-FFF2-40B4-BE49-F238E27FC236}">
                  <a16:creationId xmlns:a16="http://schemas.microsoft.com/office/drawing/2014/main" id="{06DEC8EC-0A49-C649-B01D-C128C4759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Freeform 67">
              <a:extLst>
                <a:ext uri="{FF2B5EF4-FFF2-40B4-BE49-F238E27FC236}">
                  <a16:creationId xmlns:a16="http://schemas.microsoft.com/office/drawing/2014/main" id="{462322F1-7147-9049-8921-4BA22B483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2" name="Rectangle 68">
              <a:extLst>
                <a:ext uri="{FF2B5EF4-FFF2-40B4-BE49-F238E27FC236}">
                  <a16:creationId xmlns:a16="http://schemas.microsoft.com/office/drawing/2014/main" id="{2D48364D-0168-FA46-9148-F84E37EC9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6853" name="Freeform 69">
              <a:extLst>
                <a:ext uri="{FF2B5EF4-FFF2-40B4-BE49-F238E27FC236}">
                  <a16:creationId xmlns:a16="http://schemas.microsoft.com/office/drawing/2014/main" id="{8467CB50-E651-4D4F-A264-976ABE6CE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Freeform 70">
              <a:extLst>
                <a:ext uri="{FF2B5EF4-FFF2-40B4-BE49-F238E27FC236}">
                  <a16:creationId xmlns:a16="http://schemas.microsoft.com/office/drawing/2014/main" id="{1064F3D9-DE45-B64F-B446-9AF6A0ABE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Line 71">
              <a:extLst>
                <a:ext uri="{FF2B5EF4-FFF2-40B4-BE49-F238E27FC236}">
                  <a16:creationId xmlns:a16="http://schemas.microsoft.com/office/drawing/2014/main" id="{11A9CD6E-F979-6D49-9B59-B0CCD0D97A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Line 73">
              <a:extLst>
                <a:ext uri="{FF2B5EF4-FFF2-40B4-BE49-F238E27FC236}">
                  <a16:creationId xmlns:a16="http://schemas.microsoft.com/office/drawing/2014/main" id="{CC7D5061-01E6-4542-B1D3-F1A7D324A1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Freeform 74">
              <a:extLst>
                <a:ext uri="{FF2B5EF4-FFF2-40B4-BE49-F238E27FC236}">
                  <a16:creationId xmlns:a16="http://schemas.microsoft.com/office/drawing/2014/main" id="{7A3B0EE6-ECA8-5C45-AB2B-9329C4DDA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Oval 76">
              <a:extLst>
                <a:ext uri="{FF2B5EF4-FFF2-40B4-BE49-F238E27FC236}">
                  <a16:creationId xmlns:a16="http://schemas.microsoft.com/office/drawing/2014/main" id="{1EDE6F17-3352-944D-8171-E1E84F463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59" name="Line 77">
              <a:extLst>
                <a:ext uri="{FF2B5EF4-FFF2-40B4-BE49-F238E27FC236}">
                  <a16:creationId xmlns:a16="http://schemas.microsoft.com/office/drawing/2014/main" id="{AFBDE974-33C7-7940-8A18-10AF1F5F41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0" name="Freeform 78">
              <a:extLst>
                <a:ext uri="{FF2B5EF4-FFF2-40B4-BE49-F238E27FC236}">
                  <a16:creationId xmlns:a16="http://schemas.microsoft.com/office/drawing/2014/main" id="{57E2E348-9B48-114C-94DC-D7FD14CB6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1" name="Freeform 79">
              <a:extLst>
                <a:ext uri="{FF2B5EF4-FFF2-40B4-BE49-F238E27FC236}">
                  <a16:creationId xmlns:a16="http://schemas.microsoft.com/office/drawing/2014/main" id="{5207DC82-8AA0-6C49-B92D-89CC5DADF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2" name="Freeform 80">
              <a:extLst>
                <a:ext uri="{FF2B5EF4-FFF2-40B4-BE49-F238E27FC236}">
                  <a16:creationId xmlns:a16="http://schemas.microsoft.com/office/drawing/2014/main" id="{B03F7E4E-76E8-6F48-827A-069B7C8C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3" name="Freeform 81">
              <a:extLst>
                <a:ext uri="{FF2B5EF4-FFF2-40B4-BE49-F238E27FC236}">
                  <a16:creationId xmlns:a16="http://schemas.microsoft.com/office/drawing/2014/main" id="{60E6025C-A2FE-6B41-8415-F20DAA07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64" name="Rectangle 82">
              <a:extLst>
                <a:ext uri="{FF2B5EF4-FFF2-40B4-BE49-F238E27FC236}">
                  <a16:creationId xmlns:a16="http://schemas.microsoft.com/office/drawing/2014/main" id="{17C35018-5402-E44B-9974-7163401FC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6865" name="Rectangle 83">
              <a:extLst>
                <a:ext uri="{FF2B5EF4-FFF2-40B4-BE49-F238E27FC236}">
                  <a16:creationId xmlns:a16="http://schemas.microsoft.com/office/drawing/2014/main" id="{4F545FA3-161D-D74A-A872-287E66C38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6866" name="Rectangle 84">
              <a:extLst>
                <a:ext uri="{FF2B5EF4-FFF2-40B4-BE49-F238E27FC236}">
                  <a16:creationId xmlns:a16="http://schemas.microsoft.com/office/drawing/2014/main" id="{C36ED872-1754-7F47-83FB-F90EF3B94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6867" name="Rectangle 85">
              <a:extLst>
                <a:ext uri="{FF2B5EF4-FFF2-40B4-BE49-F238E27FC236}">
                  <a16:creationId xmlns:a16="http://schemas.microsoft.com/office/drawing/2014/main" id="{38E2D243-894A-CE40-8E87-5C77D7111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6868" name="Oval 87">
              <a:extLst>
                <a:ext uri="{FF2B5EF4-FFF2-40B4-BE49-F238E27FC236}">
                  <a16:creationId xmlns:a16="http://schemas.microsoft.com/office/drawing/2014/main" id="{122F0B27-C469-3B46-A94F-C3B401A7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69" name="Oval 89">
              <a:extLst>
                <a:ext uri="{FF2B5EF4-FFF2-40B4-BE49-F238E27FC236}">
                  <a16:creationId xmlns:a16="http://schemas.microsoft.com/office/drawing/2014/main" id="{23BAA16C-FCA9-C749-B272-E993C0701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70" name="Rectangle 90">
              <a:extLst>
                <a:ext uri="{FF2B5EF4-FFF2-40B4-BE49-F238E27FC236}">
                  <a16:creationId xmlns:a16="http://schemas.microsoft.com/office/drawing/2014/main" id="{37509A7A-E50A-7A4C-9073-4C2C891B4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6871" name="AutoShape 92">
              <a:extLst>
                <a:ext uri="{FF2B5EF4-FFF2-40B4-BE49-F238E27FC236}">
                  <a16:creationId xmlns:a16="http://schemas.microsoft.com/office/drawing/2014/main" id="{4A39C503-FA8B-E84B-B9D4-EEE4939E7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72" name="AutoShape 94">
              <a:extLst>
                <a:ext uri="{FF2B5EF4-FFF2-40B4-BE49-F238E27FC236}">
                  <a16:creationId xmlns:a16="http://schemas.microsoft.com/office/drawing/2014/main" id="{3EB46B14-83FF-1647-9884-8BB848871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6873" name="Line 95">
              <a:extLst>
                <a:ext uri="{FF2B5EF4-FFF2-40B4-BE49-F238E27FC236}">
                  <a16:creationId xmlns:a16="http://schemas.microsoft.com/office/drawing/2014/main" id="{526862C4-0FFE-8E4A-AE61-1F7BEE8C51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03" name="Oval 76">
            <a:extLst>
              <a:ext uri="{FF2B5EF4-FFF2-40B4-BE49-F238E27FC236}">
                <a16:creationId xmlns:a16="http://schemas.microsoft.com/office/drawing/2014/main" id="{940017FB-8B97-6141-AEEE-B7EAD990F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3200" y="1736725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04" name="TextBox 77">
            <a:extLst>
              <a:ext uri="{FF2B5EF4-FFF2-40B4-BE49-F238E27FC236}">
                <a16:creationId xmlns:a16="http://schemas.microsoft.com/office/drawing/2014/main" id="{9B30A42F-1E24-174D-8E95-CFBE7A80FA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950" y="2551113"/>
            <a:ext cx="825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A5E6FE0E-FABA-1E42-A332-E6FAB72B12C8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ea typeface="+mj-ea"/>
                <a:cs typeface="+mj-cs"/>
              </a:rPr>
              <a:t>What is the logic expression of the output?</a:t>
            </a:r>
          </a:p>
        </p:txBody>
      </p:sp>
      <p:grpSp>
        <p:nvGrpSpPr>
          <p:cNvPr id="77826" name="Group 6">
            <a:extLst>
              <a:ext uri="{FF2B5EF4-FFF2-40B4-BE49-F238E27FC236}">
                <a16:creationId xmlns:a16="http://schemas.microsoft.com/office/drawing/2014/main" id="{F8C5C8CF-527B-7B45-A047-A81D43C9CFF1}"/>
              </a:ext>
            </a:extLst>
          </p:cNvPr>
          <p:cNvGrpSpPr>
            <a:grpSpLocks/>
          </p:cNvGrpSpPr>
          <p:nvPr/>
        </p:nvGrpSpPr>
        <p:grpSpPr bwMode="auto">
          <a:xfrm>
            <a:off x="1714501" y="1598613"/>
            <a:ext cx="7695497" cy="4102258"/>
            <a:chOff x="800100" y="820738"/>
            <a:chExt cx="7695497" cy="4102258"/>
          </a:xfrm>
        </p:grpSpPr>
        <p:sp>
          <p:nvSpPr>
            <p:cNvPr id="77830" name="Freeform 9">
              <a:extLst>
                <a:ext uri="{FF2B5EF4-FFF2-40B4-BE49-F238E27FC236}">
                  <a16:creationId xmlns:a16="http://schemas.microsoft.com/office/drawing/2014/main" id="{38AEE2AC-F5D0-D742-A289-C9EA2B187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1149350"/>
              <a:ext cx="1198562" cy="2592388"/>
            </a:xfrm>
            <a:custGeom>
              <a:avLst/>
              <a:gdLst>
                <a:gd name="T0" fmla="*/ 0 w 755"/>
                <a:gd name="T1" fmla="*/ 0 h 1633"/>
                <a:gd name="T2" fmla="*/ 0 w 755"/>
                <a:gd name="T3" fmla="*/ 2147483646 h 1633"/>
                <a:gd name="T4" fmla="*/ 2147483646 w 755"/>
                <a:gd name="T5" fmla="*/ 2147483646 h 1633"/>
                <a:gd name="T6" fmla="*/ 0 60000 65536"/>
                <a:gd name="T7" fmla="*/ 0 60000 65536"/>
                <a:gd name="T8" fmla="*/ 0 60000 65536"/>
                <a:gd name="T9" fmla="*/ 0 w 755"/>
                <a:gd name="T10" fmla="*/ 0 h 1633"/>
                <a:gd name="T11" fmla="*/ 755 w 755"/>
                <a:gd name="T12" fmla="*/ 1633 h 16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5" h="1633">
                  <a:moveTo>
                    <a:pt x="0" y="0"/>
                  </a:moveTo>
                  <a:lnTo>
                    <a:pt x="0" y="1633"/>
                  </a:lnTo>
                  <a:lnTo>
                    <a:pt x="755" y="163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1" name="Freeform 10">
              <a:extLst>
                <a:ext uri="{FF2B5EF4-FFF2-40B4-BE49-F238E27FC236}">
                  <a16:creationId xmlns:a16="http://schemas.microsoft.com/office/drawing/2014/main" id="{143BB38D-DCA2-D040-89FA-6A5C43A6F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8" y="4492625"/>
              <a:ext cx="1603375" cy="300038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10" h="189">
                  <a:moveTo>
                    <a:pt x="0" y="189"/>
                  </a:moveTo>
                  <a:lnTo>
                    <a:pt x="1010" y="189"/>
                  </a:lnTo>
                  <a:lnTo>
                    <a:pt x="101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2" name="Freeform 11">
              <a:extLst>
                <a:ext uri="{FF2B5EF4-FFF2-40B4-BE49-F238E27FC236}">
                  <a16:creationId xmlns:a16="http://schemas.microsoft.com/office/drawing/2014/main" id="{A8DC494F-A5C5-654F-9053-2B95BA830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2071688"/>
              <a:ext cx="1304925" cy="2720975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2" h="1714">
                  <a:moveTo>
                    <a:pt x="0" y="1714"/>
                  </a:moveTo>
                  <a:lnTo>
                    <a:pt x="0" y="378"/>
                  </a:lnTo>
                  <a:lnTo>
                    <a:pt x="822" y="378"/>
                  </a:lnTo>
                  <a:lnTo>
                    <a:pt x="8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3" name="Line 16">
              <a:extLst>
                <a:ext uri="{FF2B5EF4-FFF2-40B4-BE49-F238E27FC236}">
                  <a16:creationId xmlns:a16="http://schemas.microsoft.com/office/drawing/2014/main" id="{EECBDDAC-A12B-CA48-8C83-048378F4A9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441700"/>
              <a:ext cx="3206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4" name="Line 17">
              <a:extLst>
                <a:ext uri="{FF2B5EF4-FFF2-40B4-BE49-F238E27FC236}">
                  <a16:creationId xmlns:a16="http://schemas.microsoft.com/office/drawing/2014/main" id="{A48F2E8B-EE4E-E943-B593-0FDF3BB70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3741738"/>
              <a:ext cx="3206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5" name="Rectangle 19">
              <a:extLst>
                <a:ext uri="{FF2B5EF4-FFF2-40B4-BE49-F238E27FC236}">
                  <a16:creationId xmlns:a16="http://schemas.microsoft.com/office/drawing/2014/main" id="{E90CA9AF-2FCA-334E-86F7-E586EF555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849313"/>
              <a:ext cx="747712" cy="12223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36" name="Rectangle 20">
              <a:extLst>
                <a:ext uri="{FF2B5EF4-FFF2-40B4-BE49-F238E27FC236}">
                  <a16:creationId xmlns:a16="http://schemas.microsoft.com/office/drawing/2014/main" id="{B3468429-39A9-0743-977C-476C32B5E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1058863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7837" name="Rectangle 21">
              <a:extLst>
                <a:ext uri="{FF2B5EF4-FFF2-40B4-BE49-F238E27FC236}">
                  <a16:creationId xmlns:a16="http://schemas.microsoft.com/office/drawing/2014/main" id="{DD5822B7-63C2-034D-9FCE-0908BD51A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105092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7838" name="Line 22">
              <a:extLst>
                <a:ext uri="{FF2B5EF4-FFF2-40B4-BE49-F238E27FC236}">
                  <a16:creationId xmlns:a16="http://schemas.microsoft.com/office/drawing/2014/main" id="{CEDE52CF-8D35-4540-AF33-B0F88F777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1663700"/>
              <a:ext cx="1063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39" name="Freeform 23">
              <a:extLst>
                <a:ext uri="{FF2B5EF4-FFF2-40B4-BE49-F238E27FC236}">
                  <a16:creationId xmlns:a16="http://schemas.microsoft.com/office/drawing/2014/main" id="{1BC7686A-1D7B-1846-B5F7-A6938DAFB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1385888"/>
              <a:ext cx="149225" cy="149225"/>
            </a:xfrm>
            <a:custGeom>
              <a:avLst/>
              <a:gdLst>
                <a:gd name="T0" fmla="*/ 0 w 94"/>
                <a:gd name="T1" fmla="*/ 2147483646 h 94"/>
                <a:gd name="T2" fmla="*/ 2147483646 w 94"/>
                <a:gd name="T3" fmla="*/ 2147483646 h 94"/>
                <a:gd name="T4" fmla="*/ 0 w 94"/>
                <a:gd name="T5" fmla="*/ 0 h 94"/>
                <a:gd name="T6" fmla="*/ 0 60000 65536"/>
                <a:gd name="T7" fmla="*/ 0 60000 65536"/>
                <a:gd name="T8" fmla="*/ 0 60000 65536"/>
                <a:gd name="T9" fmla="*/ 0 w 94"/>
                <a:gd name="T10" fmla="*/ 0 h 94"/>
                <a:gd name="T11" fmla="*/ 94 w 94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94">
                  <a:moveTo>
                    <a:pt x="0" y="94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0" name="Freeform 24">
              <a:extLst>
                <a:ext uri="{FF2B5EF4-FFF2-40B4-BE49-F238E27FC236}">
                  <a16:creationId xmlns:a16="http://schemas.microsoft.com/office/drawing/2014/main" id="{9DB4A85D-2836-654D-B689-9F311BF2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387032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>
                  <a:moveTo>
                    <a:pt x="0" y="16"/>
                  </a:moveTo>
                  <a:cubicBezTo>
                    <a:pt x="0" y="1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16"/>
                    <a:pt x="60" y="16"/>
                  </a:cubicBezTo>
                  <a:cubicBezTo>
                    <a:pt x="60" y="29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29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41" name="Line 25">
              <a:extLst>
                <a:ext uri="{FF2B5EF4-FFF2-40B4-BE49-F238E27FC236}">
                  <a16:creationId xmlns:a16="http://schemas.microsoft.com/office/drawing/2014/main" id="{DCED4639-BA8F-9841-92FA-25A0F7B2CF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0688" y="17716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2" name="Line 28">
              <a:extLst>
                <a:ext uri="{FF2B5EF4-FFF2-40B4-BE49-F238E27FC236}">
                  <a16:creationId xmlns:a16="http://schemas.microsoft.com/office/drawing/2014/main" id="{18A8EABA-560F-4B4A-B4D2-C1E6D09EA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2938" y="1920875"/>
              <a:ext cx="2984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3" name="Line 29">
              <a:extLst>
                <a:ext uri="{FF2B5EF4-FFF2-40B4-BE49-F238E27FC236}">
                  <a16:creationId xmlns:a16="http://schemas.microsoft.com/office/drawing/2014/main" id="{99AA38DB-DB44-2E4F-A8EE-23A766E13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9875" y="1771650"/>
              <a:ext cx="1508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4" name="Freeform 30">
              <a:extLst>
                <a:ext uri="{FF2B5EF4-FFF2-40B4-BE49-F238E27FC236}">
                  <a16:creationId xmlns:a16="http://schemas.microsoft.com/office/drawing/2014/main" id="{356BA8F2-3E9F-604E-B746-039DAE5C7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511300"/>
              <a:ext cx="638175" cy="254000"/>
            </a:xfrm>
            <a:custGeom>
              <a:avLst/>
              <a:gdLst>
                <a:gd name="T0" fmla="*/ 0 w 598"/>
                <a:gd name="T1" fmla="*/ 0 h 238"/>
                <a:gd name="T2" fmla="*/ 2147483646 w 598"/>
                <a:gd name="T3" fmla="*/ 2147483646 h 238"/>
                <a:gd name="T4" fmla="*/ 2147483646 w 598"/>
                <a:gd name="T5" fmla="*/ 2147483646 h 238"/>
                <a:gd name="T6" fmla="*/ 2147483646 w 598"/>
                <a:gd name="T7" fmla="*/ 2147483646 h 238"/>
                <a:gd name="T8" fmla="*/ 2147483646 w 598"/>
                <a:gd name="T9" fmla="*/ 2147483646 h 238"/>
                <a:gd name="T10" fmla="*/ 2147483646 w 598"/>
                <a:gd name="T11" fmla="*/ 2147483646 h 238"/>
                <a:gd name="T12" fmla="*/ 2147483646 w 598"/>
                <a:gd name="T13" fmla="*/ 2147483646 h 238"/>
                <a:gd name="T14" fmla="*/ 2147483646 w 598"/>
                <a:gd name="T15" fmla="*/ 2147483646 h 238"/>
                <a:gd name="T16" fmla="*/ 2147483646 w 598"/>
                <a:gd name="T17" fmla="*/ 2147483646 h 238"/>
                <a:gd name="T18" fmla="*/ 2147483646 w 598"/>
                <a:gd name="T19" fmla="*/ 2147483646 h 238"/>
                <a:gd name="T20" fmla="*/ 2147483646 w 598"/>
                <a:gd name="T21" fmla="*/ 2147483646 h 238"/>
                <a:gd name="T22" fmla="*/ 2147483646 w 598"/>
                <a:gd name="T23" fmla="*/ 2147483646 h 238"/>
                <a:gd name="T24" fmla="*/ 2147483646 w 598"/>
                <a:gd name="T25" fmla="*/ 2147483646 h 238"/>
                <a:gd name="T26" fmla="*/ 2147483646 w 598"/>
                <a:gd name="T27" fmla="*/ 2147483646 h 2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8"/>
                <a:gd name="T44" fmla="*/ 598 w 598"/>
                <a:gd name="T45" fmla="*/ 238 h 2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8">
                  <a:moveTo>
                    <a:pt x="0" y="0"/>
                  </a:moveTo>
                  <a:cubicBezTo>
                    <a:pt x="252" y="0"/>
                    <a:pt x="252" y="0"/>
                    <a:pt x="270" y="1"/>
                  </a:cubicBezTo>
                  <a:cubicBezTo>
                    <a:pt x="288" y="3"/>
                    <a:pt x="288" y="3"/>
                    <a:pt x="305" y="5"/>
                  </a:cubicBezTo>
                  <a:cubicBezTo>
                    <a:pt x="323" y="8"/>
                    <a:pt x="323" y="8"/>
                    <a:pt x="343" y="14"/>
                  </a:cubicBezTo>
                  <a:cubicBezTo>
                    <a:pt x="363" y="20"/>
                    <a:pt x="363" y="20"/>
                    <a:pt x="380" y="29"/>
                  </a:cubicBezTo>
                  <a:cubicBezTo>
                    <a:pt x="398" y="38"/>
                    <a:pt x="398" y="38"/>
                    <a:pt x="413" y="46"/>
                  </a:cubicBezTo>
                  <a:cubicBezTo>
                    <a:pt x="429" y="55"/>
                    <a:pt x="429" y="55"/>
                    <a:pt x="442" y="63"/>
                  </a:cubicBezTo>
                  <a:cubicBezTo>
                    <a:pt x="454" y="71"/>
                    <a:pt x="454" y="71"/>
                    <a:pt x="463" y="78"/>
                  </a:cubicBezTo>
                  <a:cubicBezTo>
                    <a:pt x="472" y="85"/>
                    <a:pt x="472" y="85"/>
                    <a:pt x="482" y="92"/>
                  </a:cubicBezTo>
                  <a:cubicBezTo>
                    <a:pt x="492" y="99"/>
                    <a:pt x="492" y="99"/>
                    <a:pt x="502" y="110"/>
                  </a:cubicBezTo>
                  <a:cubicBezTo>
                    <a:pt x="513" y="121"/>
                    <a:pt x="513" y="121"/>
                    <a:pt x="525" y="136"/>
                  </a:cubicBezTo>
                  <a:cubicBezTo>
                    <a:pt x="538" y="151"/>
                    <a:pt x="538" y="151"/>
                    <a:pt x="550" y="169"/>
                  </a:cubicBezTo>
                  <a:cubicBezTo>
                    <a:pt x="563" y="186"/>
                    <a:pt x="563" y="186"/>
                    <a:pt x="576" y="205"/>
                  </a:cubicBezTo>
                  <a:cubicBezTo>
                    <a:pt x="589" y="223"/>
                    <a:pt x="589" y="223"/>
                    <a:pt x="598" y="238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5" name="Freeform 31">
              <a:extLst>
                <a:ext uri="{FF2B5EF4-FFF2-40B4-BE49-F238E27FC236}">
                  <a16:creationId xmlns:a16="http://schemas.microsoft.com/office/drawing/2014/main" id="{F258F56A-0851-9148-9942-53CEAD5A9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766888"/>
              <a:ext cx="638175" cy="254000"/>
            </a:xfrm>
            <a:custGeom>
              <a:avLst/>
              <a:gdLst>
                <a:gd name="T0" fmla="*/ 0 w 598"/>
                <a:gd name="T1" fmla="*/ 2147483646 h 237"/>
                <a:gd name="T2" fmla="*/ 2147483646 w 598"/>
                <a:gd name="T3" fmla="*/ 2147483646 h 237"/>
                <a:gd name="T4" fmla="*/ 2147483646 w 598"/>
                <a:gd name="T5" fmla="*/ 2147483646 h 237"/>
                <a:gd name="T6" fmla="*/ 2147483646 w 598"/>
                <a:gd name="T7" fmla="*/ 2147483646 h 237"/>
                <a:gd name="T8" fmla="*/ 2147483646 w 598"/>
                <a:gd name="T9" fmla="*/ 2147483646 h 237"/>
                <a:gd name="T10" fmla="*/ 2147483646 w 598"/>
                <a:gd name="T11" fmla="*/ 2147483646 h 237"/>
                <a:gd name="T12" fmla="*/ 2147483646 w 598"/>
                <a:gd name="T13" fmla="*/ 2147483646 h 237"/>
                <a:gd name="T14" fmla="*/ 2147483646 w 598"/>
                <a:gd name="T15" fmla="*/ 2147483646 h 237"/>
                <a:gd name="T16" fmla="*/ 2147483646 w 598"/>
                <a:gd name="T17" fmla="*/ 2147483646 h 237"/>
                <a:gd name="T18" fmla="*/ 2147483646 w 598"/>
                <a:gd name="T19" fmla="*/ 2147483646 h 237"/>
                <a:gd name="T20" fmla="*/ 2147483646 w 598"/>
                <a:gd name="T21" fmla="*/ 2147483646 h 237"/>
                <a:gd name="T22" fmla="*/ 2147483646 w 598"/>
                <a:gd name="T23" fmla="*/ 2147483646 h 237"/>
                <a:gd name="T24" fmla="*/ 2147483646 w 598"/>
                <a:gd name="T25" fmla="*/ 2147483646 h 237"/>
                <a:gd name="T26" fmla="*/ 2147483646 w 598"/>
                <a:gd name="T27" fmla="*/ 0 h 2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8"/>
                <a:gd name="T43" fmla="*/ 0 h 237"/>
                <a:gd name="T44" fmla="*/ 598 w 598"/>
                <a:gd name="T45" fmla="*/ 237 h 2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8" h="237">
                  <a:moveTo>
                    <a:pt x="0" y="237"/>
                  </a:moveTo>
                  <a:cubicBezTo>
                    <a:pt x="252" y="237"/>
                    <a:pt x="252" y="237"/>
                    <a:pt x="270" y="236"/>
                  </a:cubicBezTo>
                  <a:cubicBezTo>
                    <a:pt x="288" y="235"/>
                    <a:pt x="288" y="235"/>
                    <a:pt x="305" y="232"/>
                  </a:cubicBezTo>
                  <a:cubicBezTo>
                    <a:pt x="323" y="230"/>
                    <a:pt x="323" y="230"/>
                    <a:pt x="343" y="224"/>
                  </a:cubicBezTo>
                  <a:cubicBezTo>
                    <a:pt x="363" y="217"/>
                    <a:pt x="363" y="217"/>
                    <a:pt x="380" y="209"/>
                  </a:cubicBezTo>
                  <a:cubicBezTo>
                    <a:pt x="398" y="200"/>
                    <a:pt x="398" y="200"/>
                    <a:pt x="413" y="191"/>
                  </a:cubicBezTo>
                  <a:cubicBezTo>
                    <a:pt x="429" y="182"/>
                    <a:pt x="429" y="182"/>
                    <a:pt x="442" y="174"/>
                  </a:cubicBezTo>
                  <a:cubicBezTo>
                    <a:pt x="454" y="166"/>
                    <a:pt x="454" y="166"/>
                    <a:pt x="463" y="159"/>
                  </a:cubicBezTo>
                  <a:cubicBezTo>
                    <a:pt x="472" y="152"/>
                    <a:pt x="472" y="152"/>
                    <a:pt x="482" y="146"/>
                  </a:cubicBezTo>
                  <a:cubicBezTo>
                    <a:pt x="492" y="139"/>
                    <a:pt x="492" y="139"/>
                    <a:pt x="502" y="127"/>
                  </a:cubicBezTo>
                  <a:cubicBezTo>
                    <a:pt x="513" y="116"/>
                    <a:pt x="513" y="116"/>
                    <a:pt x="525" y="101"/>
                  </a:cubicBezTo>
                  <a:cubicBezTo>
                    <a:pt x="538" y="86"/>
                    <a:pt x="538" y="86"/>
                    <a:pt x="550" y="69"/>
                  </a:cubicBezTo>
                  <a:cubicBezTo>
                    <a:pt x="563" y="51"/>
                    <a:pt x="563" y="51"/>
                    <a:pt x="576" y="33"/>
                  </a:cubicBezTo>
                  <a:cubicBezTo>
                    <a:pt x="589" y="15"/>
                    <a:pt x="589" y="15"/>
                    <a:pt x="598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6" name="Freeform 32">
              <a:extLst>
                <a:ext uri="{FF2B5EF4-FFF2-40B4-BE49-F238E27FC236}">
                  <a16:creationId xmlns:a16="http://schemas.microsoft.com/office/drawing/2014/main" id="{517AF708-5F73-8E48-9448-2DAFE3B2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511300"/>
              <a:ext cx="74613" cy="255588"/>
            </a:xfrm>
            <a:custGeom>
              <a:avLst/>
              <a:gdLst>
                <a:gd name="T0" fmla="*/ 0 w 71"/>
                <a:gd name="T1" fmla="*/ 0 h 239"/>
                <a:gd name="T2" fmla="*/ 2147483646 w 71"/>
                <a:gd name="T3" fmla="*/ 2147483646 h 239"/>
                <a:gd name="T4" fmla="*/ 2147483646 w 71"/>
                <a:gd name="T5" fmla="*/ 2147483646 h 239"/>
                <a:gd name="T6" fmla="*/ 2147483646 w 71"/>
                <a:gd name="T7" fmla="*/ 2147483646 h 239"/>
                <a:gd name="T8" fmla="*/ 2147483646 w 71"/>
                <a:gd name="T9" fmla="*/ 2147483646 h 239"/>
                <a:gd name="T10" fmla="*/ 2147483646 w 71"/>
                <a:gd name="T11" fmla="*/ 2147483646 h 239"/>
                <a:gd name="T12" fmla="*/ 2147483646 w 71"/>
                <a:gd name="T13" fmla="*/ 2147483646 h 239"/>
                <a:gd name="T14" fmla="*/ 2147483646 w 71"/>
                <a:gd name="T15" fmla="*/ 2147483646 h 2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9"/>
                <a:gd name="T26" fmla="*/ 71 w 71"/>
                <a:gd name="T27" fmla="*/ 239 h 2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9">
                  <a:moveTo>
                    <a:pt x="0" y="0"/>
                  </a:moveTo>
                  <a:cubicBezTo>
                    <a:pt x="16" y="29"/>
                    <a:pt x="16" y="29"/>
                    <a:pt x="23" y="44"/>
                  </a:cubicBezTo>
                  <a:cubicBezTo>
                    <a:pt x="29" y="59"/>
                    <a:pt x="29" y="59"/>
                    <a:pt x="36" y="77"/>
                  </a:cubicBezTo>
                  <a:cubicBezTo>
                    <a:pt x="43" y="95"/>
                    <a:pt x="43" y="95"/>
                    <a:pt x="48" y="113"/>
                  </a:cubicBezTo>
                  <a:cubicBezTo>
                    <a:pt x="54" y="131"/>
                    <a:pt x="54" y="131"/>
                    <a:pt x="59" y="150"/>
                  </a:cubicBezTo>
                  <a:cubicBezTo>
                    <a:pt x="65" y="168"/>
                    <a:pt x="65" y="168"/>
                    <a:pt x="66" y="183"/>
                  </a:cubicBezTo>
                  <a:cubicBezTo>
                    <a:pt x="68" y="199"/>
                    <a:pt x="68" y="199"/>
                    <a:pt x="69" y="208"/>
                  </a:cubicBezTo>
                  <a:cubicBezTo>
                    <a:pt x="71" y="218"/>
                    <a:pt x="71" y="218"/>
                    <a:pt x="70" y="239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7" name="Freeform 33">
              <a:extLst>
                <a:ext uri="{FF2B5EF4-FFF2-40B4-BE49-F238E27FC236}">
                  <a16:creationId xmlns:a16="http://schemas.microsoft.com/office/drawing/2014/main" id="{9CEC0247-2740-8047-864F-1A8A859EF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350" y="1765300"/>
              <a:ext cx="74613" cy="255588"/>
            </a:xfrm>
            <a:custGeom>
              <a:avLst/>
              <a:gdLst>
                <a:gd name="T0" fmla="*/ 0 w 71"/>
                <a:gd name="T1" fmla="*/ 2147483646 h 238"/>
                <a:gd name="T2" fmla="*/ 2147483646 w 71"/>
                <a:gd name="T3" fmla="*/ 2147483646 h 238"/>
                <a:gd name="T4" fmla="*/ 2147483646 w 71"/>
                <a:gd name="T5" fmla="*/ 2147483646 h 238"/>
                <a:gd name="T6" fmla="*/ 2147483646 w 71"/>
                <a:gd name="T7" fmla="*/ 2147483646 h 238"/>
                <a:gd name="T8" fmla="*/ 2147483646 w 71"/>
                <a:gd name="T9" fmla="*/ 2147483646 h 238"/>
                <a:gd name="T10" fmla="*/ 2147483646 w 71"/>
                <a:gd name="T11" fmla="*/ 2147483646 h 238"/>
                <a:gd name="T12" fmla="*/ 2147483646 w 71"/>
                <a:gd name="T13" fmla="*/ 2147483646 h 238"/>
                <a:gd name="T14" fmla="*/ 2147483646 w 71"/>
                <a:gd name="T15" fmla="*/ 0 h 2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238"/>
                <a:gd name="T26" fmla="*/ 71 w 71"/>
                <a:gd name="T27" fmla="*/ 238 h 2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238">
                  <a:moveTo>
                    <a:pt x="0" y="238"/>
                  </a:moveTo>
                  <a:cubicBezTo>
                    <a:pt x="16" y="210"/>
                    <a:pt x="16" y="210"/>
                    <a:pt x="23" y="195"/>
                  </a:cubicBezTo>
                  <a:cubicBezTo>
                    <a:pt x="29" y="180"/>
                    <a:pt x="29" y="180"/>
                    <a:pt x="36" y="162"/>
                  </a:cubicBezTo>
                  <a:cubicBezTo>
                    <a:pt x="43" y="143"/>
                    <a:pt x="43" y="143"/>
                    <a:pt x="48" y="125"/>
                  </a:cubicBezTo>
                  <a:cubicBezTo>
                    <a:pt x="54" y="107"/>
                    <a:pt x="54" y="107"/>
                    <a:pt x="59" y="89"/>
                  </a:cubicBezTo>
                  <a:cubicBezTo>
                    <a:pt x="65" y="71"/>
                    <a:pt x="65" y="71"/>
                    <a:pt x="66" y="55"/>
                  </a:cubicBezTo>
                  <a:cubicBezTo>
                    <a:pt x="68" y="40"/>
                    <a:pt x="68" y="40"/>
                    <a:pt x="69" y="30"/>
                  </a:cubicBezTo>
                  <a:cubicBezTo>
                    <a:pt x="71" y="21"/>
                    <a:pt x="71" y="21"/>
                    <a:pt x="70" y="0"/>
                  </a:cubicBez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8" name="Line 34">
              <a:extLst>
                <a:ext uri="{FF2B5EF4-FFF2-40B4-BE49-F238E27FC236}">
                  <a16:creationId xmlns:a16="http://schemas.microsoft.com/office/drawing/2014/main" id="{946D656A-EAD9-5C42-88BD-A802B325F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0688" y="3892550"/>
              <a:ext cx="12192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9" name="Freeform 35">
              <a:extLst>
                <a:ext uri="{FF2B5EF4-FFF2-40B4-BE49-F238E27FC236}">
                  <a16:creationId xmlns:a16="http://schemas.microsoft.com/office/drawing/2014/main" id="{CCA4A2A6-C465-2D41-A571-3E1CD5F79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813" y="1471613"/>
              <a:ext cx="600075" cy="2420937"/>
            </a:xfrm>
            <a:custGeom>
              <a:avLst/>
              <a:gdLst>
                <a:gd name="T0" fmla="*/ 0 w 378"/>
                <a:gd name="T1" fmla="*/ 2147483646 h 1525"/>
                <a:gd name="T2" fmla="*/ 0 w 378"/>
                <a:gd name="T3" fmla="*/ 0 h 1525"/>
                <a:gd name="T4" fmla="*/ 2147483646 w 378"/>
                <a:gd name="T5" fmla="*/ 0 h 1525"/>
                <a:gd name="T6" fmla="*/ 0 60000 65536"/>
                <a:gd name="T7" fmla="*/ 0 60000 65536"/>
                <a:gd name="T8" fmla="*/ 0 60000 65536"/>
                <a:gd name="T9" fmla="*/ 0 w 378"/>
                <a:gd name="T10" fmla="*/ 0 h 1525"/>
                <a:gd name="T11" fmla="*/ 378 w 378"/>
                <a:gd name="T12" fmla="*/ 1525 h 15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8" h="1525">
                  <a:moveTo>
                    <a:pt x="0" y="1525"/>
                  </a:moveTo>
                  <a:lnTo>
                    <a:pt x="0" y="0"/>
                  </a:lnTo>
                  <a:lnTo>
                    <a:pt x="3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0" name="Freeform 36">
              <a:extLst>
                <a:ext uri="{FF2B5EF4-FFF2-40B4-BE49-F238E27FC236}">
                  <a16:creationId xmlns:a16="http://schemas.microsoft.com/office/drawing/2014/main" id="{CDCB628F-84AB-4A43-AF47-08D34BB5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762500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51" name="Line 42">
              <a:extLst>
                <a:ext uri="{FF2B5EF4-FFF2-40B4-BE49-F238E27FC236}">
                  <a16:creationId xmlns:a16="http://schemas.microsoft.com/office/drawing/2014/main" id="{DB346907-7F1B-7846-8B5D-A5D06C13FB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18350" y="1471613"/>
              <a:ext cx="29845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2" name="Line 43">
              <a:extLst>
                <a:ext uri="{FF2B5EF4-FFF2-40B4-BE49-F238E27FC236}">
                  <a16:creationId xmlns:a16="http://schemas.microsoft.com/office/drawing/2014/main" id="{D689B793-1878-7C41-84CD-03D54FE1E4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16875" y="1320800"/>
              <a:ext cx="16986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3" name="Line 44">
              <a:extLst>
                <a:ext uri="{FF2B5EF4-FFF2-40B4-BE49-F238E27FC236}">
                  <a16:creationId xmlns:a16="http://schemas.microsoft.com/office/drawing/2014/main" id="{D6EE8F65-6810-2843-AF71-6B8393470F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197600" y="1136650"/>
              <a:ext cx="1219200" cy="127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4" name="Freeform 45">
              <a:extLst>
                <a:ext uri="{FF2B5EF4-FFF2-40B4-BE49-F238E27FC236}">
                  <a16:creationId xmlns:a16="http://schemas.microsoft.com/office/drawing/2014/main" id="{72C1835D-21D5-4E41-B03D-DC67FC71F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471613"/>
              <a:ext cx="920750" cy="2120900"/>
            </a:xfrm>
            <a:custGeom>
              <a:avLst/>
              <a:gdLst>
                <a:gd name="T0" fmla="*/ 0 w 580"/>
                <a:gd name="T1" fmla="*/ 2147483646 h 1336"/>
                <a:gd name="T2" fmla="*/ 2147483646 w 580"/>
                <a:gd name="T3" fmla="*/ 2147483646 h 1336"/>
                <a:gd name="T4" fmla="*/ 2147483646 w 580"/>
                <a:gd name="T5" fmla="*/ 0 h 1336"/>
                <a:gd name="T6" fmla="*/ 0 60000 65536"/>
                <a:gd name="T7" fmla="*/ 0 60000 65536"/>
                <a:gd name="T8" fmla="*/ 0 60000 65536"/>
                <a:gd name="T9" fmla="*/ 0 w 580"/>
                <a:gd name="T10" fmla="*/ 0 h 1336"/>
                <a:gd name="T11" fmla="*/ 580 w 580"/>
                <a:gd name="T12" fmla="*/ 1336 h 13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0" h="1336">
                  <a:moveTo>
                    <a:pt x="0" y="1336"/>
                  </a:moveTo>
                  <a:lnTo>
                    <a:pt x="580" y="1336"/>
                  </a:lnTo>
                  <a:lnTo>
                    <a:pt x="58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5" name="Line 46">
              <a:extLst>
                <a:ext uri="{FF2B5EF4-FFF2-40B4-BE49-F238E27FC236}">
                  <a16:creationId xmlns:a16="http://schemas.microsoft.com/office/drawing/2014/main" id="{C4673FB7-DDCB-334D-86D9-57D36091B0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86738" y="1320800"/>
              <a:ext cx="150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56" name="Rectangle 47">
              <a:extLst>
                <a:ext uri="{FF2B5EF4-FFF2-40B4-BE49-F238E27FC236}">
                  <a16:creationId xmlns:a16="http://schemas.microsoft.com/office/drawing/2014/main" id="{8E314620-DB8A-DE4D-8B4C-0CEF5DAE8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16637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7857" name="Rectangle 48">
              <a:extLst>
                <a:ext uri="{FF2B5EF4-FFF2-40B4-BE49-F238E27FC236}">
                  <a16:creationId xmlns:a16="http://schemas.microsoft.com/office/drawing/2014/main" id="{DB06A78F-36CD-634F-8661-78ED659F9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7288" y="3786188"/>
              <a:ext cx="49051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Clock</a:t>
              </a:r>
              <a:endParaRPr lang="en-US" altLang="en-US" sz="1800" b="0"/>
            </a:p>
          </p:txBody>
        </p:sp>
        <p:sp>
          <p:nvSpPr>
            <p:cNvPr id="77858" name="Freeform 49">
              <a:extLst>
                <a:ext uri="{FF2B5EF4-FFF2-40B4-BE49-F238E27FC236}">
                  <a16:creationId xmlns:a16="http://schemas.microsoft.com/office/drawing/2014/main" id="{A4563DE5-BE06-8347-BE3E-61B29A72D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1120775"/>
              <a:ext cx="41275" cy="63500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59" name="Rectangle 50">
              <a:extLst>
                <a:ext uri="{FF2B5EF4-FFF2-40B4-BE49-F238E27FC236}">
                  <a16:creationId xmlns:a16="http://schemas.microsoft.com/office/drawing/2014/main" id="{3D8CE9AA-B94E-A647-AD44-3A5F5B2DC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676775"/>
              <a:ext cx="55944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Resetn</a:t>
              </a:r>
              <a:endParaRPr lang="en-US" altLang="en-US" sz="1800" b="0"/>
            </a:p>
          </p:txBody>
        </p:sp>
        <p:sp>
          <p:nvSpPr>
            <p:cNvPr id="77860" name="Rectangle 51">
              <a:extLst>
                <a:ext uri="{FF2B5EF4-FFF2-40B4-BE49-F238E27FC236}">
                  <a16:creationId xmlns:a16="http://schemas.microsoft.com/office/drawing/2014/main" id="{AB7D971F-000C-AB49-9998-B47DA263A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3267075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7861" name="Rectangle 52">
              <a:extLst>
                <a:ext uri="{FF2B5EF4-FFF2-40B4-BE49-F238E27FC236}">
                  <a16:creationId xmlns:a16="http://schemas.microsoft.com/office/drawing/2014/main" id="{2CFD8165-5559-8840-873B-D4026965C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33639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7862" name="Rectangle 53">
              <a:extLst>
                <a:ext uri="{FF2B5EF4-FFF2-40B4-BE49-F238E27FC236}">
                  <a16:creationId xmlns:a16="http://schemas.microsoft.com/office/drawing/2014/main" id="{5C38EBF6-7208-664D-A055-FD0726BFA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375" y="82073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1800" b="0"/>
            </a:p>
          </p:txBody>
        </p:sp>
        <p:sp>
          <p:nvSpPr>
            <p:cNvPr id="77863" name="Rectangle 54">
              <a:extLst>
                <a:ext uri="{FF2B5EF4-FFF2-40B4-BE49-F238E27FC236}">
                  <a16:creationId xmlns:a16="http://schemas.microsoft.com/office/drawing/2014/main" id="{2015869B-6D00-4149-85B2-58C0C6B12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1450" y="915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7864" name="Rectangle 55">
              <a:extLst>
                <a:ext uri="{FF2B5EF4-FFF2-40B4-BE49-F238E27FC236}">
                  <a16:creationId xmlns:a16="http://schemas.microsoft.com/office/drawing/2014/main" id="{909FE91A-5817-8B44-A8DF-B06D11EBE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3289300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7865" name="Rectangle 56">
              <a:extLst>
                <a:ext uri="{FF2B5EF4-FFF2-40B4-BE49-F238E27FC236}">
                  <a16:creationId xmlns:a16="http://schemas.microsoft.com/office/drawing/2014/main" id="{66F86DA5-D480-3846-AB62-E7CD84642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3384550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7866" name="Rectangle 57">
              <a:extLst>
                <a:ext uri="{FF2B5EF4-FFF2-40B4-BE49-F238E27FC236}">
                  <a16:creationId xmlns:a16="http://schemas.microsoft.com/office/drawing/2014/main" id="{B9ACB364-2FC6-0242-BC0F-FDAC61810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363" y="865188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7867" name="Line 58">
              <a:extLst>
                <a:ext uri="{FF2B5EF4-FFF2-40B4-BE49-F238E27FC236}">
                  <a16:creationId xmlns:a16="http://schemas.microsoft.com/office/drawing/2014/main" id="{BF04A4E5-6E3B-604B-9097-2578B04137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2338" y="3592513"/>
              <a:ext cx="19875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8" name="Rectangle 59">
              <a:extLst>
                <a:ext uri="{FF2B5EF4-FFF2-40B4-BE49-F238E27FC236}">
                  <a16:creationId xmlns:a16="http://schemas.microsoft.com/office/drawing/2014/main" id="{5183CB1C-0AA7-B243-AF99-2645D898C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96043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7869" name="Rectangle 60">
              <a:extLst>
                <a:ext uri="{FF2B5EF4-FFF2-40B4-BE49-F238E27FC236}">
                  <a16:creationId xmlns:a16="http://schemas.microsoft.com/office/drawing/2014/main" id="{6364DE97-3834-014B-835A-DD53A8DF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00" y="104298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w</a:t>
              </a:r>
              <a:endParaRPr lang="en-US" altLang="en-US" sz="1800" b="0"/>
            </a:p>
          </p:txBody>
        </p:sp>
        <p:sp>
          <p:nvSpPr>
            <p:cNvPr id="77870" name="Rectangle 61">
              <a:extLst>
                <a:ext uri="{FF2B5EF4-FFF2-40B4-BE49-F238E27FC236}">
                  <a16:creationId xmlns:a16="http://schemas.microsoft.com/office/drawing/2014/main" id="{52E8B33D-C285-804D-A9DD-1CF0763F1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225" y="1193800"/>
              <a:ext cx="913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z</a:t>
              </a:r>
              <a:endParaRPr lang="en-US" altLang="en-US" sz="1800" b="0"/>
            </a:p>
          </p:txBody>
        </p:sp>
        <p:sp>
          <p:nvSpPr>
            <p:cNvPr id="77871" name="Rectangle 62">
              <a:extLst>
                <a:ext uri="{FF2B5EF4-FFF2-40B4-BE49-F238E27FC236}">
                  <a16:creationId xmlns:a16="http://schemas.microsoft.com/office/drawing/2014/main" id="{EE90DFA3-CC8E-074B-B364-C126B35CD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3292475"/>
              <a:ext cx="747712" cy="12001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72" name="Rectangle 63">
              <a:extLst>
                <a:ext uri="{FF2B5EF4-FFF2-40B4-BE49-F238E27FC236}">
                  <a16:creationId xmlns:a16="http://schemas.microsoft.com/office/drawing/2014/main" id="{B9EDCCE2-EF15-1646-AC5A-D26FB0385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16510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7873" name="Rectangle 64">
              <a:extLst>
                <a:ext uri="{FF2B5EF4-FFF2-40B4-BE49-F238E27FC236}">
                  <a16:creationId xmlns:a16="http://schemas.microsoft.com/office/drawing/2014/main" id="{156FBDE0-F1FA-B744-BB20-02D869353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4500" y="3489325"/>
              <a:ext cx="8015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J</a:t>
              </a:r>
              <a:endParaRPr lang="en-US" altLang="en-US" sz="1800" b="0"/>
            </a:p>
          </p:txBody>
        </p:sp>
        <p:sp>
          <p:nvSpPr>
            <p:cNvPr id="77874" name="Rectangle 65">
              <a:extLst>
                <a:ext uri="{FF2B5EF4-FFF2-40B4-BE49-F238E27FC236}">
                  <a16:creationId xmlns:a16="http://schemas.microsoft.com/office/drawing/2014/main" id="{3BAFEC6F-1C50-AF4C-BA7F-2FCDBA8F5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000" y="3479800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7875" name="Line 66">
              <a:extLst>
                <a:ext uri="{FF2B5EF4-FFF2-40B4-BE49-F238E27FC236}">
                  <a16:creationId xmlns:a16="http://schemas.microsoft.com/office/drawing/2014/main" id="{DDB64040-876A-BC46-A1E9-62CE96C672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84875" y="4084638"/>
              <a:ext cx="1063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6" name="Freeform 67">
              <a:extLst>
                <a:ext uri="{FF2B5EF4-FFF2-40B4-BE49-F238E27FC236}">
                  <a16:creationId xmlns:a16="http://schemas.microsoft.com/office/drawing/2014/main" id="{9C569048-66BC-B24B-B0D4-967CE7F1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3806825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7" name="Rectangle 68">
              <a:extLst>
                <a:ext uri="{FF2B5EF4-FFF2-40B4-BE49-F238E27FC236}">
                  <a16:creationId xmlns:a16="http://schemas.microsoft.com/office/drawing/2014/main" id="{6CE0DB74-8D7C-F747-B11D-8D40E8D3B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0588" y="40941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</a:t>
              </a:r>
              <a:endParaRPr lang="en-US" altLang="en-US" sz="1800" b="0"/>
            </a:p>
          </p:txBody>
        </p:sp>
        <p:sp>
          <p:nvSpPr>
            <p:cNvPr id="77878" name="Freeform 69">
              <a:extLst>
                <a:ext uri="{FF2B5EF4-FFF2-40B4-BE49-F238E27FC236}">
                  <a16:creationId xmlns:a16="http://schemas.microsoft.com/office/drawing/2014/main" id="{FFB1FC54-D462-F642-BBFF-246602E26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938" y="1920875"/>
              <a:ext cx="3635375" cy="2271713"/>
            </a:xfrm>
            <a:custGeom>
              <a:avLst/>
              <a:gdLst>
                <a:gd name="T0" fmla="*/ 0 w 2290"/>
                <a:gd name="T1" fmla="*/ 0 h 1431"/>
                <a:gd name="T2" fmla="*/ 0 w 2290"/>
                <a:gd name="T3" fmla="*/ 2147483646 h 1431"/>
                <a:gd name="T4" fmla="*/ 2147483646 w 2290"/>
                <a:gd name="T5" fmla="*/ 2147483646 h 1431"/>
                <a:gd name="T6" fmla="*/ 2147483646 w 2290"/>
                <a:gd name="T7" fmla="*/ 2147483646 h 1431"/>
                <a:gd name="T8" fmla="*/ 2147483646 w 2290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90"/>
                <a:gd name="T16" fmla="*/ 0 h 1431"/>
                <a:gd name="T17" fmla="*/ 2290 w 2290"/>
                <a:gd name="T18" fmla="*/ 1431 h 14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90" h="1431">
                  <a:moveTo>
                    <a:pt x="0" y="0"/>
                  </a:moveTo>
                  <a:lnTo>
                    <a:pt x="0" y="662"/>
                  </a:lnTo>
                  <a:lnTo>
                    <a:pt x="2290" y="662"/>
                  </a:lnTo>
                  <a:lnTo>
                    <a:pt x="2290" y="1431"/>
                  </a:lnTo>
                  <a:lnTo>
                    <a:pt x="1899" y="14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79" name="Freeform 70">
              <a:extLst>
                <a:ext uri="{FF2B5EF4-FFF2-40B4-BE49-F238E27FC236}">
                  <a16:creationId xmlns:a16="http://schemas.microsoft.com/office/drawing/2014/main" id="{8984AD61-5923-5F44-90E7-1152BF91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149350"/>
              <a:ext cx="4256088" cy="2292350"/>
            </a:xfrm>
            <a:custGeom>
              <a:avLst/>
              <a:gdLst>
                <a:gd name="T0" fmla="*/ 0 w 2681"/>
                <a:gd name="T1" fmla="*/ 2147483646 h 1444"/>
                <a:gd name="T2" fmla="*/ 0 w 2681"/>
                <a:gd name="T3" fmla="*/ 2147483646 h 1444"/>
                <a:gd name="T4" fmla="*/ 2147483646 w 2681"/>
                <a:gd name="T5" fmla="*/ 2147483646 h 1444"/>
                <a:gd name="T6" fmla="*/ 2147483646 w 2681"/>
                <a:gd name="T7" fmla="*/ 0 h 14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81"/>
                <a:gd name="T13" fmla="*/ 0 h 1444"/>
                <a:gd name="T14" fmla="*/ 2681 w 2681"/>
                <a:gd name="T15" fmla="*/ 1444 h 14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81" h="1444">
                  <a:moveTo>
                    <a:pt x="0" y="1444"/>
                  </a:moveTo>
                  <a:lnTo>
                    <a:pt x="0" y="770"/>
                  </a:lnTo>
                  <a:lnTo>
                    <a:pt x="2681" y="770"/>
                  </a:lnTo>
                  <a:lnTo>
                    <a:pt x="2681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0" name="Line 71">
              <a:extLst>
                <a:ext uri="{FF2B5EF4-FFF2-40B4-BE49-F238E27FC236}">
                  <a16:creationId xmlns:a16="http://schemas.microsoft.com/office/drawing/2014/main" id="{C8682A91-3760-A64A-ABD0-7623E46F42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1149350"/>
              <a:ext cx="44069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1" name="Line 73">
              <a:extLst>
                <a:ext uri="{FF2B5EF4-FFF2-40B4-BE49-F238E27FC236}">
                  <a16:creationId xmlns:a16="http://schemas.microsoft.com/office/drawing/2014/main" id="{4B904560-5D88-244C-9CD9-2AF8F9D4E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3663" y="1620838"/>
              <a:ext cx="300037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2" name="Freeform 74">
              <a:extLst>
                <a:ext uri="{FF2B5EF4-FFF2-40B4-BE49-F238E27FC236}">
                  <a16:creationId xmlns:a16="http://schemas.microsoft.com/office/drawing/2014/main" id="{E88AE60C-3962-6F4C-9558-998496A2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71613"/>
              <a:ext cx="300038" cy="300037"/>
            </a:xfrm>
            <a:custGeom>
              <a:avLst/>
              <a:gdLst>
                <a:gd name="T0" fmla="*/ 2147483646 w 189"/>
                <a:gd name="T1" fmla="*/ 2147483646 h 189"/>
                <a:gd name="T2" fmla="*/ 0 w 189"/>
                <a:gd name="T3" fmla="*/ 2147483646 h 189"/>
                <a:gd name="T4" fmla="*/ 0 w 189"/>
                <a:gd name="T5" fmla="*/ 0 h 189"/>
                <a:gd name="T6" fmla="*/ 0 60000 65536"/>
                <a:gd name="T7" fmla="*/ 0 60000 65536"/>
                <a:gd name="T8" fmla="*/ 0 60000 65536"/>
                <a:gd name="T9" fmla="*/ 0 w 189"/>
                <a:gd name="T10" fmla="*/ 0 h 189"/>
                <a:gd name="T11" fmla="*/ 189 w 189"/>
                <a:gd name="T12" fmla="*/ 189 h 1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9" h="189">
                  <a:moveTo>
                    <a:pt x="189" y="94"/>
                  </a:moveTo>
                  <a:lnTo>
                    <a:pt x="0" y="189"/>
                  </a:lnTo>
                  <a:lnTo>
                    <a:pt x="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3" name="Oval 76">
              <a:extLst>
                <a:ext uri="{FF2B5EF4-FFF2-40B4-BE49-F238E27FC236}">
                  <a16:creationId xmlns:a16="http://schemas.microsoft.com/office/drawing/2014/main" id="{89A27941-D7ED-D840-B642-78600CC32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325" y="1568450"/>
              <a:ext cx="96838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84" name="Line 77">
              <a:extLst>
                <a:ext uri="{FF2B5EF4-FFF2-40B4-BE49-F238E27FC236}">
                  <a16:creationId xmlns:a16="http://schemas.microsoft.com/office/drawing/2014/main" id="{2B951319-42A9-574A-8485-FE6B92EA32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62163" y="1620838"/>
              <a:ext cx="14001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5" name="Freeform 78">
              <a:extLst>
                <a:ext uri="{FF2B5EF4-FFF2-40B4-BE49-F238E27FC236}">
                  <a16:creationId xmlns:a16="http://schemas.microsoft.com/office/drawing/2014/main" id="{206CC7A7-ACE6-184C-ABF0-E49E29F6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620838"/>
              <a:ext cx="3187700" cy="2571750"/>
            </a:xfrm>
            <a:custGeom>
              <a:avLst/>
              <a:gdLst>
                <a:gd name="T0" fmla="*/ 2147483646 w 2008"/>
                <a:gd name="T1" fmla="*/ 2147483646 h 1620"/>
                <a:gd name="T2" fmla="*/ 0 w 2008"/>
                <a:gd name="T3" fmla="*/ 2147483646 h 1620"/>
                <a:gd name="T4" fmla="*/ 0 w 2008"/>
                <a:gd name="T5" fmla="*/ 0 h 1620"/>
                <a:gd name="T6" fmla="*/ 0 60000 65536"/>
                <a:gd name="T7" fmla="*/ 0 60000 65536"/>
                <a:gd name="T8" fmla="*/ 0 60000 65536"/>
                <a:gd name="T9" fmla="*/ 0 w 2008"/>
                <a:gd name="T10" fmla="*/ 0 h 1620"/>
                <a:gd name="T11" fmla="*/ 2008 w 2008"/>
                <a:gd name="T12" fmla="*/ 1620 h 16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08" h="1620">
                  <a:moveTo>
                    <a:pt x="2008" y="1620"/>
                  </a:moveTo>
                  <a:lnTo>
                    <a:pt x="0" y="162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86" name="Freeform 79">
              <a:extLst>
                <a:ext uri="{FF2B5EF4-FFF2-40B4-BE49-F238E27FC236}">
                  <a16:creationId xmlns:a16="http://schemas.microsoft.com/office/drawing/2014/main" id="{B55D285B-10EA-0C44-9074-9EA6756D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128713"/>
              <a:ext cx="65087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7" name="Freeform 80">
              <a:extLst>
                <a:ext uri="{FF2B5EF4-FFF2-40B4-BE49-F238E27FC236}">
                  <a16:creationId xmlns:a16="http://schemas.microsoft.com/office/drawing/2014/main" id="{A7E1BDD5-2254-B345-BDF1-017972C5E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1577975"/>
              <a:ext cx="65087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4"/>
                  </a:cubicBezTo>
                  <a:cubicBezTo>
                    <a:pt x="60" y="24"/>
                    <a:pt x="60" y="36"/>
                    <a:pt x="60" y="36"/>
                  </a:cubicBezTo>
                  <a:cubicBezTo>
                    <a:pt x="60" y="49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8" name="Freeform 81">
              <a:extLst>
                <a:ext uri="{FF2B5EF4-FFF2-40B4-BE49-F238E27FC236}">
                  <a16:creationId xmlns:a16="http://schemas.microsoft.com/office/drawing/2014/main" id="{19636E4C-2547-CE46-9E75-B8037BB5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550" y="1585913"/>
              <a:ext cx="42863" cy="65087"/>
            </a:xfrm>
            <a:custGeom>
              <a:avLst/>
              <a:gdLst>
                <a:gd name="T0" fmla="*/ 0 w 40"/>
                <a:gd name="T1" fmla="*/ 2147483646 h 60"/>
                <a:gd name="T2" fmla="*/ 0 w 40"/>
                <a:gd name="T3" fmla="*/ 2147483646 h 60"/>
                <a:gd name="T4" fmla="*/ 2147483646 w 40"/>
                <a:gd name="T5" fmla="*/ 0 h 60"/>
                <a:gd name="T6" fmla="*/ 2147483646 w 40"/>
                <a:gd name="T7" fmla="*/ 0 h 60"/>
                <a:gd name="T8" fmla="*/ 2147483646 w 40"/>
                <a:gd name="T9" fmla="*/ 2147483646 h 60"/>
                <a:gd name="T10" fmla="*/ 2147483646 w 40"/>
                <a:gd name="T11" fmla="*/ 2147483646 h 60"/>
                <a:gd name="T12" fmla="*/ 2147483646 w 40"/>
                <a:gd name="T13" fmla="*/ 2147483646 h 60"/>
                <a:gd name="T14" fmla="*/ 2147483646 w 40"/>
                <a:gd name="T15" fmla="*/ 2147483646 h 60"/>
                <a:gd name="T16" fmla="*/ 2147483646 w 40"/>
                <a:gd name="T17" fmla="*/ 2147483646 h 60"/>
                <a:gd name="T18" fmla="*/ 0 w 4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60"/>
                <a:gd name="T32" fmla="*/ 40 w 4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60">
                  <a:moveTo>
                    <a:pt x="0" y="36"/>
                  </a:moveTo>
                  <a:cubicBezTo>
                    <a:pt x="0" y="36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16" y="0"/>
                    <a:pt x="16" y="0"/>
                  </a:cubicBezTo>
                  <a:cubicBezTo>
                    <a:pt x="29" y="0"/>
                    <a:pt x="40" y="11"/>
                    <a:pt x="40" y="24"/>
                  </a:cubicBezTo>
                  <a:cubicBezTo>
                    <a:pt x="40" y="24"/>
                    <a:pt x="40" y="36"/>
                    <a:pt x="40" y="36"/>
                  </a:cubicBezTo>
                  <a:cubicBezTo>
                    <a:pt x="40" y="49"/>
                    <a:pt x="29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4" y="60"/>
                    <a:pt x="24" y="60"/>
                  </a:cubicBezTo>
                  <a:cubicBezTo>
                    <a:pt x="11" y="60"/>
                    <a:pt x="0" y="49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89" name="Rectangle 82">
              <a:extLst>
                <a:ext uri="{FF2B5EF4-FFF2-40B4-BE49-F238E27FC236}">
                  <a16:creationId xmlns:a16="http://schemas.microsoft.com/office/drawing/2014/main" id="{BFDB9D5D-D02F-6E4B-BF60-74812AE22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079875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7890" name="Rectangle 83">
              <a:extLst>
                <a:ext uri="{FF2B5EF4-FFF2-40B4-BE49-F238E27FC236}">
                  <a16:creationId xmlns:a16="http://schemas.microsoft.com/office/drawing/2014/main" id="{3A5F6C82-0A7E-F44B-BE1E-1679C75F6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4249738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7891" name="Rectangle 84">
              <a:extLst>
                <a:ext uri="{FF2B5EF4-FFF2-40B4-BE49-F238E27FC236}">
                  <a16:creationId xmlns:a16="http://schemas.microsoft.com/office/drawing/2014/main" id="{056720A3-9ACB-1A42-BC54-16BD304CD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4344988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sz="1800" b="0"/>
            </a:p>
          </p:txBody>
        </p:sp>
        <p:sp>
          <p:nvSpPr>
            <p:cNvPr id="77892" name="Rectangle 85">
              <a:extLst>
                <a:ext uri="{FF2B5EF4-FFF2-40B4-BE49-F238E27FC236}">
                  <a16:creationId xmlns:a16="http://schemas.microsoft.com/office/drawing/2014/main" id="{94A12B2B-5B0D-BB4B-9B8A-5B9349BF2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7138" y="1820863"/>
              <a:ext cx="14747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K</a:t>
              </a:r>
              <a:endParaRPr lang="en-US" altLang="en-US" sz="1800" b="0"/>
            </a:p>
          </p:txBody>
        </p:sp>
        <p:sp>
          <p:nvSpPr>
            <p:cNvPr id="77893" name="Oval 87">
              <a:extLst>
                <a:ext uri="{FF2B5EF4-FFF2-40B4-BE49-F238E27FC236}">
                  <a16:creationId xmlns:a16="http://schemas.microsoft.com/office/drawing/2014/main" id="{5A1BC517-6A9C-0B47-BC35-780444215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2090738"/>
              <a:ext cx="98425" cy="968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94" name="Oval 89">
              <a:extLst>
                <a:ext uri="{FF2B5EF4-FFF2-40B4-BE49-F238E27FC236}">
                  <a16:creationId xmlns:a16="http://schemas.microsoft.com/office/drawing/2014/main" id="{FD317572-977A-ED48-8C69-535A21920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8" y="4511675"/>
              <a:ext cx="98425" cy="9683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95" name="Rectangle 90">
              <a:extLst>
                <a:ext uri="{FF2B5EF4-FFF2-40B4-BE49-F238E27FC236}">
                  <a16:creationId xmlns:a16="http://schemas.microsoft.com/office/drawing/2014/main" id="{0AF940C9-882E-1E41-ACDC-F7BC598D4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1916113"/>
              <a:ext cx="7694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sz="1800" b="0"/>
            </a:p>
          </p:txBody>
        </p:sp>
        <p:sp>
          <p:nvSpPr>
            <p:cNvPr id="77896" name="AutoShape 92">
              <a:extLst>
                <a:ext uri="{FF2B5EF4-FFF2-40B4-BE49-F238E27FC236}">
                  <a16:creationId xmlns:a16="http://schemas.microsoft.com/office/drawing/2014/main" id="{A4B24E21-4E92-E34E-8740-47CD2D7BA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2900" y="3355975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97" name="AutoShape 94">
              <a:extLst>
                <a:ext uri="{FF2B5EF4-FFF2-40B4-BE49-F238E27FC236}">
                  <a16:creationId xmlns:a16="http://schemas.microsoft.com/office/drawing/2014/main" id="{BF758507-928F-5742-A13C-83E402000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6800" y="1073150"/>
              <a:ext cx="579438" cy="48418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7898" name="Line 95">
              <a:extLst>
                <a:ext uri="{FF2B5EF4-FFF2-40B4-BE49-F238E27FC236}">
                  <a16:creationId xmlns:a16="http://schemas.microsoft.com/office/drawing/2014/main" id="{06AE0653-D8BB-6349-8F22-090FE8A745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3700" y="1465263"/>
              <a:ext cx="300038" cy="15716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7827" name="Oval 76">
            <a:extLst>
              <a:ext uri="{FF2B5EF4-FFF2-40B4-BE49-F238E27FC236}">
                <a16:creationId xmlns:a16="http://schemas.microsoft.com/office/drawing/2014/main" id="{BE3C2E87-FE8D-FC41-B70D-08536BC83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3200" y="1736725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7828" name="TextBox 77">
            <a:extLst>
              <a:ext uri="{FF2B5EF4-FFF2-40B4-BE49-F238E27FC236}">
                <a16:creationId xmlns:a16="http://schemas.microsoft.com/office/drawing/2014/main" id="{404D556A-26EF-3842-B38E-CAB22FAEC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97950" y="2551113"/>
            <a:ext cx="825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sp>
        <p:nvSpPr>
          <p:cNvPr id="77829" name="TextBox 78">
            <a:extLst>
              <a:ext uri="{FF2B5EF4-FFF2-40B4-BE49-F238E27FC236}">
                <a16:creationId xmlns:a16="http://schemas.microsoft.com/office/drawing/2014/main" id="{0BB1F1B4-4903-0F4E-A4C5-C333B9E563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8238" y="1181101"/>
            <a:ext cx="1225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z = y</a:t>
            </a:r>
            <a:r>
              <a:rPr lang="en-US" altLang="en-US" b="0" baseline="-25000">
                <a:solidFill>
                  <a:srgbClr val="FF0000"/>
                </a:solidFill>
              </a:rPr>
              <a:t>1</a:t>
            </a:r>
            <a:r>
              <a:rPr lang="en-US" altLang="en-US" b="0">
                <a:solidFill>
                  <a:srgbClr val="FF0000"/>
                </a:solidFill>
              </a:rPr>
              <a:t>y</a:t>
            </a:r>
            <a:r>
              <a:rPr lang="en-US" altLang="en-US" b="0" baseline="-25000">
                <a:solidFill>
                  <a:srgbClr val="FF0000"/>
                </a:solidFill>
              </a:rPr>
              <a:t>2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>
            <a:extLst>
              <a:ext uri="{FF2B5EF4-FFF2-40B4-BE49-F238E27FC236}">
                <a16:creationId xmlns:a16="http://schemas.microsoft.com/office/drawing/2014/main" id="{8B1FFFA8-40AA-4746-978A-991882B04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0"/>
            <a:ext cx="9144000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This is what we have to work with now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(we don</a:t>
            </a:r>
            <a:r>
              <a:rPr lang="fr-FR" altLang="en-US" sz="3600"/>
              <a:t>’</a:t>
            </a:r>
            <a:r>
              <a:rPr lang="en-US" altLang="ja-JP" sz="3600"/>
              <a:t>t need the circuit anymore)</a:t>
            </a:r>
            <a:endParaRPr lang="en-US" altLang="en-US" sz="3600"/>
          </a:p>
        </p:txBody>
      </p:sp>
      <p:sp>
        <p:nvSpPr>
          <p:cNvPr id="78850" name="TextBox 12">
            <a:extLst>
              <a:ext uri="{FF2B5EF4-FFF2-40B4-BE49-F238E27FC236}">
                <a16:creationId xmlns:a16="http://schemas.microsoft.com/office/drawing/2014/main" id="{1272BC0C-1CD4-B94B-B7BD-7E8BC0D1E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1176" y="5553076"/>
            <a:ext cx="1223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8851" name="TextBox 13">
            <a:extLst>
              <a:ext uri="{FF2B5EF4-FFF2-40B4-BE49-F238E27FC236}">
                <a16:creationId xmlns:a16="http://schemas.microsoft.com/office/drawing/2014/main" id="{EC9579B6-AF83-6943-A437-04DBF37A8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8464" y="1905001"/>
            <a:ext cx="1031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78852" name="Group 14">
            <a:extLst>
              <a:ext uri="{FF2B5EF4-FFF2-40B4-BE49-F238E27FC236}">
                <a16:creationId xmlns:a16="http://schemas.microsoft.com/office/drawing/2014/main" id="{256BD385-DF5D-EE47-8C97-2512C0ED5B4E}"/>
              </a:ext>
            </a:extLst>
          </p:cNvPr>
          <p:cNvGrpSpPr>
            <a:grpSpLocks/>
          </p:cNvGrpSpPr>
          <p:nvPr/>
        </p:nvGrpSpPr>
        <p:grpSpPr bwMode="auto">
          <a:xfrm>
            <a:off x="4170364" y="4416426"/>
            <a:ext cx="1081087" cy="461963"/>
            <a:chOff x="4636811" y="5891761"/>
            <a:chExt cx="1082348" cy="461665"/>
          </a:xfrm>
        </p:grpSpPr>
        <p:sp>
          <p:nvSpPr>
            <p:cNvPr id="78858" name="TextBox 15">
              <a:extLst>
                <a:ext uri="{FF2B5EF4-FFF2-40B4-BE49-F238E27FC236}">
                  <a16:creationId xmlns:a16="http://schemas.microsoft.com/office/drawing/2014/main" id="{D918E741-FEDF-AD44-91B1-627B6F856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78859" name="Straight Connector 16">
              <a:extLst>
                <a:ext uri="{FF2B5EF4-FFF2-40B4-BE49-F238E27FC236}">
                  <a16:creationId xmlns:a16="http://schemas.microsoft.com/office/drawing/2014/main" id="{36565E84-9C74-1A46-80C1-62474D3C1A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7913" y="5964739"/>
              <a:ext cx="22886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8853" name="TextBox 17">
            <a:extLst>
              <a:ext uri="{FF2B5EF4-FFF2-40B4-BE49-F238E27FC236}">
                <a16:creationId xmlns:a16="http://schemas.microsoft.com/office/drawing/2014/main" id="{78CCCF16-D143-8848-A682-4A724263C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7989" y="3706813"/>
            <a:ext cx="13795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78854" name="Group 18">
            <a:extLst>
              <a:ext uri="{FF2B5EF4-FFF2-40B4-BE49-F238E27FC236}">
                <a16:creationId xmlns:a16="http://schemas.microsoft.com/office/drawing/2014/main" id="{08CB4D61-5106-314B-9E17-A841469F9BA6}"/>
              </a:ext>
            </a:extLst>
          </p:cNvPr>
          <p:cNvGrpSpPr>
            <a:grpSpLocks/>
          </p:cNvGrpSpPr>
          <p:nvPr/>
        </p:nvGrpSpPr>
        <p:grpSpPr bwMode="auto">
          <a:xfrm>
            <a:off x="4156075" y="2630488"/>
            <a:ext cx="1697038" cy="461962"/>
            <a:chOff x="6895289" y="6215149"/>
            <a:chExt cx="1695847" cy="461665"/>
          </a:xfrm>
        </p:grpSpPr>
        <p:sp>
          <p:nvSpPr>
            <p:cNvPr id="78855" name="TextBox 19">
              <a:extLst>
                <a:ext uri="{FF2B5EF4-FFF2-40B4-BE49-F238E27FC236}">
                  <a16:creationId xmlns:a16="http://schemas.microsoft.com/office/drawing/2014/main" id="{43D90E24-1523-704F-A2DE-C505B6C62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78856" name="Straight Connector 20">
              <a:extLst>
                <a:ext uri="{FF2B5EF4-FFF2-40B4-BE49-F238E27FC236}">
                  <a16:creationId xmlns:a16="http://schemas.microsoft.com/office/drawing/2014/main" id="{BCD6591B-DA72-9C44-BA5C-6013B09B02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6613" y="6254810"/>
              <a:ext cx="22844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857" name="Straight Connector 21">
              <a:extLst>
                <a:ext uri="{FF2B5EF4-FFF2-40B4-BE49-F238E27FC236}">
                  <a16:creationId xmlns:a16="http://schemas.microsoft.com/office/drawing/2014/main" id="{FAEF25D8-F5CD-8F4F-BC46-691C12F65F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879" y="6251638"/>
              <a:ext cx="22844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2">
            <a:extLst>
              <a:ext uri="{FF2B5EF4-FFF2-40B4-BE49-F238E27FC236}">
                <a16:creationId xmlns:a16="http://schemas.microsoft.com/office/drawing/2014/main" id="{C02A93A7-74CD-FB45-AF8C-4F4FE93B5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79874" name="TextBox 76">
            <a:extLst>
              <a:ext uri="{FF2B5EF4-FFF2-40B4-BE49-F238E27FC236}">
                <a16:creationId xmlns:a16="http://schemas.microsoft.com/office/drawing/2014/main" id="{F1555832-93B7-2943-A775-37B6E0892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79875" name="TextBox 77">
            <a:extLst>
              <a:ext uri="{FF2B5EF4-FFF2-40B4-BE49-F238E27FC236}">
                <a16:creationId xmlns:a16="http://schemas.microsoft.com/office/drawing/2014/main" id="{F816D152-6B74-2F46-ACB3-50A69BE50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79876" name="Group 79">
            <a:extLst>
              <a:ext uri="{FF2B5EF4-FFF2-40B4-BE49-F238E27FC236}">
                <a16:creationId xmlns:a16="http://schemas.microsoft.com/office/drawing/2014/main" id="{C1AFF6BE-9858-2A48-8AFD-585D799ACC1C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79951" name="TextBox 82">
              <a:extLst>
                <a:ext uri="{FF2B5EF4-FFF2-40B4-BE49-F238E27FC236}">
                  <a16:creationId xmlns:a16="http://schemas.microsoft.com/office/drawing/2014/main" id="{18C81196-E69C-2E42-A19E-4D55D6495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79952" name="Straight Connector 86">
              <a:extLst>
                <a:ext uri="{FF2B5EF4-FFF2-40B4-BE49-F238E27FC236}">
                  <a16:creationId xmlns:a16="http://schemas.microsoft.com/office/drawing/2014/main" id="{5005128E-E509-AB4D-A9AA-52E1D0D26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79877" name="TextBox 87">
            <a:extLst>
              <a:ext uri="{FF2B5EF4-FFF2-40B4-BE49-F238E27FC236}">
                <a16:creationId xmlns:a16="http://schemas.microsoft.com/office/drawing/2014/main" id="{91E55C0E-30E6-D548-9D97-E75DFFE48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79878" name="Group 89">
            <a:extLst>
              <a:ext uri="{FF2B5EF4-FFF2-40B4-BE49-F238E27FC236}">
                <a16:creationId xmlns:a16="http://schemas.microsoft.com/office/drawing/2014/main" id="{DF7AC14F-A64C-6B4C-AEE5-84BC6D0E52D5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79948" name="TextBox 92">
              <a:extLst>
                <a:ext uri="{FF2B5EF4-FFF2-40B4-BE49-F238E27FC236}">
                  <a16:creationId xmlns:a16="http://schemas.microsoft.com/office/drawing/2014/main" id="{9BBAFC80-EF97-B44B-A8C9-349D98B1E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79949" name="Straight Connector 93">
              <a:extLst>
                <a:ext uri="{FF2B5EF4-FFF2-40B4-BE49-F238E27FC236}">
                  <a16:creationId xmlns:a16="http://schemas.microsoft.com/office/drawing/2014/main" id="{C4F7DD60-328C-B04A-BBD8-860E309B43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9950" name="Straight Connector 94">
              <a:extLst>
                <a:ext uri="{FF2B5EF4-FFF2-40B4-BE49-F238E27FC236}">
                  <a16:creationId xmlns:a16="http://schemas.microsoft.com/office/drawing/2014/main" id="{15E79C4A-9B70-114F-8057-4C0F2E309B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9879" name="Group 95">
            <a:extLst>
              <a:ext uri="{FF2B5EF4-FFF2-40B4-BE49-F238E27FC236}">
                <a16:creationId xmlns:a16="http://schemas.microsoft.com/office/drawing/2014/main" id="{3A2F9DA6-2066-C841-9E21-C1D390F364DD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79880" name="Rectangle 4">
              <a:extLst>
                <a:ext uri="{FF2B5EF4-FFF2-40B4-BE49-F238E27FC236}">
                  <a16:creationId xmlns:a16="http://schemas.microsoft.com/office/drawing/2014/main" id="{476B8ABF-1174-9F43-8936-A13F268A3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1" name="Rectangle 5">
              <a:extLst>
                <a:ext uri="{FF2B5EF4-FFF2-40B4-BE49-F238E27FC236}">
                  <a16:creationId xmlns:a16="http://schemas.microsoft.com/office/drawing/2014/main" id="{9B3FAB46-8B27-754B-BE34-BF0D313EA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2" name="Rectangle 6">
              <a:extLst>
                <a:ext uri="{FF2B5EF4-FFF2-40B4-BE49-F238E27FC236}">
                  <a16:creationId xmlns:a16="http://schemas.microsoft.com/office/drawing/2014/main" id="{79A78F17-01C6-B64B-A3C8-22E96A822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3" name="Rectangle 7">
              <a:extLst>
                <a:ext uri="{FF2B5EF4-FFF2-40B4-BE49-F238E27FC236}">
                  <a16:creationId xmlns:a16="http://schemas.microsoft.com/office/drawing/2014/main" id="{EDD68448-A973-0F4E-8264-EFC4CB67D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79884" name="Rectangle 8">
              <a:extLst>
                <a:ext uri="{FF2B5EF4-FFF2-40B4-BE49-F238E27FC236}">
                  <a16:creationId xmlns:a16="http://schemas.microsoft.com/office/drawing/2014/main" id="{93C0ADAF-22A4-0D44-8E22-4916C90AB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5" name="Rectangle 9">
              <a:extLst>
                <a:ext uri="{FF2B5EF4-FFF2-40B4-BE49-F238E27FC236}">
                  <a16:creationId xmlns:a16="http://schemas.microsoft.com/office/drawing/2014/main" id="{A19C94A2-B6FA-2247-9D56-36B6AA7A9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6" name="Rectangle 10">
              <a:extLst>
                <a:ext uri="{FF2B5EF4-FFF2-40B4-BE49-F238E27FC236}">
                  <a16:creationId xmlns:a16="http://schemas.microsoft.com/office/drawing/2014/main" id="{4481F582-DC0B-4F4E-B663-ABA687CE6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7" name="Rectangle 11">
              <a:extLst>
                <a:ext uri="{FF2B5EF4-FFF2-40B4-BE49-F238E27FC236}">
                  <a16:creationId xmlns:a16="http://schemas.microsoft.com/office/drawing/2014/main" id="{8463B147-D90C-4C44-8EAC-2CBC7AB7F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88" name="Rectangle 12">
              <a:extLst>
                <a:ext uri="{FF2B5EF4-FFF2-40B4-BE49-F238E27FC236}">
                  <a16:creationId xmlns:a16="http://schemas.microsoft.com/office/drawing/2014/main" id="{EAAFC1AA-D1AD-DE40-89C6-715CC4E69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79889" name="Rectangle 13">
              <a:extLst>
                <a:ext uri="{FF2B5EF4-FFF2-40B4-BE49-F238E27FC236}">
                  <a16:creationId xmlns:a16="http://schemas.microsoft.com/office/drawing/2014/main" id="{C5051E12-3281-D747-AE91-E939E5E6E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90" name="Rectangle 14">
              <a:extLst>
                <a:ext uri="{FF2B5EF4-FFF2-40B4-BE49-F238E27FC236}">
                  <a16:creationId xmlns:a16="http://schemas.microsoft.com/office/drawing/2014/main" id="{75663F7D-B828-894D-9F33-3B4C367D5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79891" name="Rectangle 15">
              <a:extLst>
                <a:ext uri="{FF2B5EF4-FFF2-40B4-BE49-F238E27FC236}">
                  <a16:creationId xmlns:a16="http://schemas.microsoft.com/office/drawing/2014/main" id="{90B9657F-A28D-6047-8DD2-69FB0C120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79892" name="Rectangle 16">
              <a:extLst>
                <a:ext uri="{FF2B5EF4-FFF2-40B4-BE49-F238E27FC236}">
                  <a16:creationId xmlns:a16="http://schemas.microsoft.com/office/drawing/2014/main" id="{16C26886-6B29-FA44-91C5-373C2CEE1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79893" name="Rectangle 17">
              <a:extLst>
                <a:ext uri="{FF2B5EF4-FFF2-40B4-BE49-F238E27FC236}">
                  <a16:creationId xmlns:a16="http://schemas.microsoft.com/office/drawing/2014/main" id="{25623CE0-FCF0-AD42-8D39-32195887E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79894" name="Rectangle 18">
              <a:extLst>
                <a:ext uri="{FF2B5EF4-FFF2-40B4-BE49-F238E27FC236}">
                  <a16:creationId xmlns:a16="http://schemas.microsoft.com/office/drawing/2014/main" id="{1B830060-36E0-D64C-AF95-79667DF32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79895" name="Rectangle 19">
              <a:extLst>
                <a:ext uri="{FF2B5EF4-FFF2-40B4-BE49-F238E27FC236}">
                  <a16:creationId xmlns:a16="http://schemas.microsoft.com/office/drawing/2014/main" id="{A4858738-564F-DA43-8680-8A43F7EE1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79896" name="Rectangle 20">
              <a:extLst>
                <a:ext uri="{FF2B5EF4-FFF2-40B4-BE49-F238E27FC236}">
                  <a16:creationId xmlns:a16="http://schemas.microsoft.com/office/drawing/2014/main" id="{2754D1E8-AAE8-DB49-A790-B6A96B789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97" name="Rectangle 21">
              <a:extLst>
                <a:ext uri="{FF2B5EF4-FFF2-40B4-BE49-F238E27FC236}">
                  <a16:creationId xmlns:a16="http://schemas.microsoft.com/office/drawing/2014/main" id="{E579E548-2192-414E-8ADB-C11CCAB24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898" name="Rectangle 22">
              <a:extLst>
                <a:ext uri="{FF2B5EF4-FFF2-40B4-BE49-F238E27FC236}">
                  <a16:creationId xmlns:a16="http://schemas.microsoft.com/office/drawing/2014/main" id="{70A9ABC9-9F4E-1B4F-8EA9-BD8C25854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899" name="Rectangle 23">
              <a:extLst>
                <a:ext uri="{FF2B5EF4-FFF2-40B4-BE49-F238E27FC236}">
                  <a16:creationId xmlns:a16="http://schemas.microsoft.com/office/drawing/2014/main" id="{32CD119C-17EC-1442-ACB6-0E6F04B04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00" name="Rectangle 24">
              <a:extLst>
                <a:ext uri="{FF2B5EF4-FFF2-40B4-BE49-F238E27FC236}">
                  <a16:creationId xmlns:a16="http://schemas.microsoft.com/office/drawing/2014/main" id="{477B3024-E8CD-8644-82D3-14435D6B0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01" name="Rectangle 25">
              <a:extLst>
                <a:ext uri="{FF2B5EF4-FFF2-40B4-BE49-F238E27FC236}">
                  <a16:creationId xmlns:a16="http://schemas.microsoft.com/office/drawing/2014/main" id="{502EA50F-4355-2848-ABB4-CD51C3A05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79902" name="Rectangle 26">
              <a:extLst>
                <a:ext uri="{FF2B5EF4-FFF2-40B4-BE49-F238E27FC236}">
                  <a16:creationId xmlns:a16="http://schemas.microsoft.com/office/drawing/2014/main" id="{1B84D721-2768-B64A-958A-D1A76714F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79903" name="Rectangle 27">
              <a:extLst>
                <a:ext uri="{FF2B5EF4-FFF2-40B4-BE49-F238E27FC236}">
                  <a16:creationId xmlns:a16="http://schemas.microsoft.com/office/drawing/2014/main" id="{0430B3B7-F95F-0C4C-936E-1E7CA8154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04" name="Rectangle 28">
              <a:extLst>
                <a:ext uri="{FF2B5EF4-FFF2-40B4-BE49-F238E27FC236}">
                  <a16:creationId xmlns:a16="http://schemas.microsoft.com/office/drawing/2014/main" id="{458F3F66-DB54-C440-BCA3-C49261886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79905" name="Rectangle 29">
              <a:extLst>
                <a:ext uri="{FF2B5EF4-FFF2-40B4-BE49-F238E27FC236}">
                  <a16:creationId xmlns:a16="http://schemas.microsoft.com/office/drawing/2014/main" id="{D45B6608-2C49-F344-A509-6A3469BFF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06" name="Rectangle 30">
              <a:extLst>
                <a:ext uri="{FF2B5EF4-FFF2-40B4-BE49-F238E27FC236}">
                  <a16:creationId xmlns:a16="http://schemas.microsoft.com/office/drawing/2014/main" id="{E7D81D76-5AC1-B342-9289-6C3FB0015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07" name="Rectangle 31">
              <a:extLst>
                <a:ext uri="{FF2B5EF4-FFF2-40B4-BE49-F238E27FC236}">
                  <a16:creationId xmlns:a16="http://schemas.microsoft.com/office/drawing/2014/main" id="{AF917E17-7AC4-A14B-9B2B-5A5A8F07C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79908" name="Rectangle 32">
              <a:extLst>
                <a:ext uri="{FF2B5EF4-FFF2-40B4-BE49-F238E27FC236}">
                  <a16:creationId xmlns:a16="http://schemas.microsoft.com/office/drawing/2014/main" id="{D354F0EB-6EB7-6242-BDF0-1F58B81C8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09" name="Rectangle 33">
              <a:extLst>
                <a:ext uri="{FF2B5EF4-FFF2-40B4-BE49-F238E27FC236}">
                  <a16:creationId xmlns:a16="http://schemas.microsoft.com/office/drawing/2014/main" id="{7EDB4FF4-632B-5C49-A64E-E9FEBB1BF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79910" name="Rectangle 34">
              <a:extLst>
                <a:ext uri="{FF2B5EF4-FFF2-40B4-BE49-F238E27FC236}">
                  <a16:creationId xmlns:a16="http://schemas.microsoft.com/office/drawing/2014/main" id="{D50982E1-2866-BE44-911E-254BC7DB6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11" name="Rectangle 35">
              <a:extLst>
                <a:ext uri="{FF2B5EF4-FFF2-40B4-BE49-F238E27FC236}">
                  <a16:creationId xmlns:a16="http://schemas.microsoft.com/office/drawing/2014/main" id="{698D75BE-BA77-D44F-98EC-9FDF3D7A3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79912" name="Rectangle 36">
              <a:extLst>
                <a:ext uri="{FF2B5EF4-FFF2-40B4-BE49-F238E27FC236}">
                  <a16:creationId xmlns:a16="http://schemas.microsoft.com/office/drawing/2014/main" id="{C43B446C-BF83-8C4A-8248-909348719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13" name="Rectangle 37">
              <a:extLst>
                <a:ext uri="{FF2B5EF4-FFF2-40B4-BE49-F238E27FC236}">
                  <a16:creationId xmlns:a16="http://schemas.microsoft.com/office/drawing/2014/main" id="{FD7BA57E-9CE1-C644-B207-593416EB9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79914" name="Rectangle 38">
              <a:extLst>
                <a:ext uri="{FF2B5EF4-FFF2-40B4-BE49-F238E27FC236}">
                  <a16:creationId xmlns:a16="http://schemas.microsoft.com/office/drawing/2014/main" id="{4ACDCA1A-D481-4F42-87CF-3B663FF58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15" name="Rectangle 39">
              <a:extLst>
                <a:ext uri="{FF2B5EF4-FFF2-40B4-BE49-F238E27FC236}">
                  <a16:creationId xmlns:a16="http://schemas.microsoft.com/office/drawing/2014/main" id="{90BEDFAF-CCEA-6046-971C-811F428D8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79916" name="Rectangle 40">
              <a:extLst>
                <a:ext uri="{FF2B5EF4-FFF2-40B4-BE49-F238E27FC236}">
                  <a16:creationId xmlns:a16="http://schemas.microsoft.com/office/drawing/2014/main" id="{37F647F3-E2DC-8948-B041-E25A9F978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17" name="Rectangle 41">
              <a:extLst>
                <a:ext uri="{FF2B5EF4-FFF2-40B4-BE49-F238E27FC236}">
                  <a16:creationId xmlns:a16="http://schemas.microsoft.com/office/drawing/2014/main" id="{AECA663E-0A89-2A4F-B4D3-50D4DDE8B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79918" name="Rectangle 42">
              <a:extLst>
                <a:ext uri="{FF2B5EF4-FFF2-40B4-BE49-F238E27FC236}">
                  <a16:creationId xmlns:a16="http://schemas.microsoft.com/office/drawing/2014/main" id="{20B9C4E6-0676-8241-B498-899DEC661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79919" name="Rectangle 43">
              <a:extLst>
                <a:ext uri="{FF2B5EF4-FFF2-40B4-BE49-F238E27FC236}">
                  <a16:creationId xmlns:a16="http://schemas.microsoft.com/office/drawing/2014/main" id="{778CCA9F-1395-6644-B08B-F2AB0A5F3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79920" name="Rectangle 44">
              <a:extLst>
                <a:ext uri="{FF2B5EF4-FFF2-40B4-BE49-F238E27FC236}">
                  <a16:creationId xmlns:a16="http://schemas.microsoft.com/office/drawing/2014/main" id="{B17CA75A-3BEA-314C-82F4-825F170A4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21" name="Rectangle 45">
              <a:extLst>
                <a:ext uri="{FF2B5EF4-FFF2-40B4-BE49-F238E27FC236}">
                  <a16:creationId xmlns:a16="http://schemas.microsoft.com/office/drawing/2014/main" id="{0EBB2182-DCB0-1046-9927-7B52107AF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79922" name="Rectangle 46">
              <a:extLst>
                <a:ext uri="{FF2B5EF4-FFF2-40B4-BE49-F238E27FC236}">
                  <a16:creationId xmlns:a16="http://schemas.microsoft.com/office/drawing/2014/main" id="{68AAC979-C51E-954B-B87A-B82732043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3" name="Rectangle 47">
              <a:extLst>
                <a:ext uri="{FF2B5EF4-FFF2-40B4-BE49-F238E27FC236}">
                  <a16:creationId xmlns:a16="http://schemas.microsoft.com/office/drawing/2014/main" id="{7B614945-E019-CE40-B0DE-96E149FD7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79924" name="Rectangle 48">
              <a:extLst>
                <a:ext uri="{FF2B5EF4-FFF2-40B4-BE49-F238E27FC236}">
                  <a16:creationId xmlns:a16="http://schemas.microsoft.com/office/drawing/2014/main" id="{7F6EB99E-7084-2F4A-B0B1-A4B18404D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5" name="Rectangle 49">
              <a:extLst>
                <a:ext uri="{FF2B5EF4-FFF2-40B4-BE49-F238E27FC236}">
                  <a16:creationId xmlns:a16="http://schemas.microsoft.com/office/drawing/2014/main" id="{72318645-6C42-D544-A7D3-7D074BFF9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6" name="Rectangle 50">
              <a:extLst>
                <a:ext uri="{FF2B5EF4-FFF2-40B4-BE49-F238E27FC236}">
                  <a16:creationId xmlns:a16="http://schemas.microsoft.com/office/drawing/2014/main" id="{16712107-67F1-1C43-B043-C97B5B572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7" name="Rectangle 51">
              <a:extLst>
                <a:ext uri="{FF2B5EF4-FFF2-40B4-BE49-F238E27FC236}">
                  <a16:creationId xmlns:a16="http://schemas.microsoft.com/office/drawing/2014/main" id="{DCC40ED3-AFB9-2F4C-AA1D-9055E7FD9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79928" name="Rectangle 52">
              <a:extLst>
                <a:ext uri="{FF2B5EF4-FFF2-40B4-BE49-F238E27FC236}">
                  <a16:creationId xmlns:a16="http://schemas.microsoft.com/office/drawing/2014/main" id="{156C5C15-924E-0A47-A45E-3A8DFEE2A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29" name="Rectangle 53">
              <a:extLst>
                <a:ext uri="{FF2B5EF4-FFF2-40B4-BE49-F238E27FC236}">
                  <a16:creationId xmlns:a16="http://schemas.microsoft.com/office/drawing/2014/main" id="{45011160-F5A3-2B43-9681-5358D10EE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79930" name="Rectangle 60">
              <a:extLst>
                <a:ext uri="{FF2B5EF4-FFF2-40B4-BE49-F238E27FC236}">
                  <a16:creationId xmlns:a16="http://schemas.microsoft.com/office/drawing/2014/main" id="{95B7F469-4757-FE41-92FD-8CA9C933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1" name="Rectangle 62">
              <a:extLst>
                <a:ext uri="{FF2B5EF4-FFF2-40B4-BE49-F238E27FC236}">
                  <a16:creationId xmlns:a16="http://schemas.microsoft.com/office/drawing/2014/main" id="{2EEB514C-947D-5541-B38B-783F6EBC7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2" name="Rectangle 63">
              <a:extLst>
                <a:ext uri="{FF2B5EF4-FFF2-40B4-BE49-F238E27FC236}">
                  <a16:creationId xmlns:a16="http://schemas.microsoft.com/office/drawing/2014/main" id="{D8E8A521-C3A5-4F4A-A75F-49A8821EA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3" name="Rectangle 65">
              <a:extLst>
                <a:ext uri="{FF2B5EF4-FFF2-40B4-BE49-F238E27FC236}">
                  <a16:creationId xmlns:a16="http://schemas.microsoft.com/office/drawing/2014/main" id="{9224159E-A1E2-394D-AB39-3E529E028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4" name="Rectangle 66">
              <a:extLst>
                <a:ext uri="{FF2B5EF4-FFF2-40B4-BE49-F238E27FC236}">
                  <a16:creationId xmlns:a16="http://schemas.microsoft.com/office/drawing/2014/main" id="{434FC0CE-7BE3-F349-AC0D-F2E78CA52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79935" name="Rectangle 73">
              <a:extLst>
                <a:ext uri="{FF2B5EF4-FFF2-40B4-BE49-F238E27FC236}">
                  <a16:creationId xmlns:a16="http://schemas.microsoft.com/office/drawing/2014/main" id="{C9D7D910-C3C7-1E48-B0CD-81E42A55D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6" name="Rectangle 75">
              <a:extLst>
                <a:ext uri="{FF2B5EF4-FFF2-40B4-BE49-F238E27FC236}">
                  <a16:creationId xmlns:a16="http://schemas.microsoft.com/office/drawing/2014/main" id="{D19B2967-F38F-4C48-A051-2BDF7D290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7" name="Rectangle 76">
              <a:extLst>
                <a:ext uri="{FF2B5EF4-FFF2-40B4-BE49-F238E27FC236}">
                  <a16:creationId xmlns:a16="http://schemas.microsoft.com/office/drawing/2014/main" id="{247D6A30-D4B6-9644-A0F8-01601781C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8" name="Rectangle 78">
              <a:extLst>
                <a:ext uri="{FF2B5EF4-FFF2-40B4-BE49-F238E27FC236}">
                  <a16:creationId xmlns:a16="http://schemas.microsoft.com/office/drawing/2014/main" id="{2BBFB476-DFAA-DB4E-83BE-0F82FBD9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39" name="Rectangle 79">
              <a:extLst>
                <a:ext uri="{FF2B5EF4-FFF2-40B4-BE49-F238E27FC236}">
                  <a16:creationId xmlns:a16="http://schemas.microsoft.com/office/drawing/2014/main" id="{9554995F-542A-9947-BF74-720104F52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79940" name="Rectangle 86">
              <a:extLst>
                <a:ext uri="{FF2B5EF4-FFF2-40B4-BE49-F238E27FC236}">
                  <a16:creationId xmlns:a16="http://schemas.microsoft.com/office/drawing/2014/main" id="{96433990-F311-FB40-B704-CDC81D2F1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1" name="Rectangle 88">
              <a:extLst>
                <a:ext uri="{FF2B5EF4-FFF2-40B4-BE49-F238E27FC236}">
                  <a16:creationId xmlns:a16="http://schemas.microsoft.com/office/drawing/2014/main" id="{3A757ED1-A1A9-2B40-A059-494D0A6E9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2" name="Rectangle 89">
              <a:extLst>
                <a:ext uri="{FF2B5EF4-FFF2-40B4-BE49-F238E27FC236}">
                  <a16:creationId xmlns:a16="http://schemas.microsoft.com/office/drawing/2014/main" id="{4D975E70-BAD5-814C-A276-B3C43EA3B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3" name="Rectangle 91">
              <a:extLst>
                <a:ext uri="{FF2B5EF4-FFF2-40B4-BE49-F238E27FC236}">
                  <a16:creationId xmlns:a16="http://schemas.microsoft.com/office/drawing/2014/main" id="{BE636F9D-4946-A140-B47C-184171395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4" name="Rectangle 92">
              <a:extLst>
                <a:ext uri="{FF2B5EF4-FFF2-40B4-BE49-F238E27FC236}">
                  <a16:creationId xmlns:a16="http://schemas.microsoft.com/office/drawing/2014/main" id="{92FF173E-A36C-7B45-AF59-4CF91641A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79945" name="Rectangle 99">
              <a:extLst>
                <a:ext uri="{FF2B5EF4-FFF2-40B4-BE49-F238E27FC236}">
                  <a16:creationId xmlns:a16="http://schemas.microsoft.com/office/drawing/2014/main" id="{22629637-D254-884C-BA09-E35C3DB66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6" name="Rectangle 101">
              <a:extLst>
                <a:ext uri="{FF2B5EF4-FFF2-40B4-BE49-F238E27FC236}">
                  <a16:creationId xmlns:a16="http://schemas.microsoft.com/office/drawing/2014/main" id="{A7DC4CF0-880D-604A-BA7B-B224387C9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9947" name="Rectangle 102">
              <a:extLst>
                <a:ext uri="{FF2B5EF4-FFF2-40B4-BE49-F238E27FC236}">
                  <a16:creationId xmlns:a16="http://schemas.microsoft.com/office/drawing/2014/main" id="{AEFC8709-747A-5A4F-BC3C-0A02E40B5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Rectangle 2">
            <a:extLst>
              <a:ext uri="{FF2B5EF4-FFF2-40B4-BE49-F238E27FC236}">
                <a16:creationId xmlns:a16="http://schemas.microsoft.com/office/drawing/2014/main" id="{1C8BE39A-EF82-B447-B7E3-154CFAF4C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0898" name="TextBox 76">
            <a:extLst>
              <a:ext uri="{FF2B5EF4-FFF2-40B4-BE49-F238E27FC236}">
                <a16:creationId xmlns:a16="http://schemas.microsoft.com/office/drawing/2014/main" id="{713DD257-6271-664F-B41D-FEAA80C7C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0899" name="TextBox 77">
            <a:extLst>
              <a:ext uri="{FF2B5EF4-FFF2-40B4-BE49-F238E27FC236}">
                <a16:creationId xmlns:a16="http://schemas.microsoft.com/office/drawing/2014/main" id="{EC7C461F-D09F-1C47-9D9B-208E29563E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0900" name="Group 79">
            <a:extLst>
              <a:ext uri="{FF2B5EF4-FFF2-40B4-BE49-F238E27FC236}">
                <a16:creationId xmlns:a16="http://schemas.microsoft.com/office/drawing/2014/main" id="{4804F869-02ED-BC42-8094-873FA5BD8BF1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0976" name="TextBox 82">
              <a:extLst>
                <a:ext uri="{FF2B5EF4-FFF2-40B4-BE49-F238E27FC236}">
                  <a16:creationId xmlns:a16="http://schemas.microsoft.com/office/drawing/2014/main" id="{144C2C0C-62D9-7B4F-8B5D-742324DF8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0977" name="Straight Connector 86">
              <a:extLst>
                <a:ext uri="{FF2B5EF4-FFF2-40B4-BE49-F238E27FC236}">
                  <a16:creationId xmlns:a16="http://schemas.microsoft.com/office/drawing/2014/main" id="{F54AE02E-D838-E24D-A088-5FA4EB2363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01" name="TextBox 87">
            <a:extLst>
              <a:ext uri="{FF2B5EF4-FFF2-40B4-BE49-F238E27FC236}">
                <a16:creationId xmlns:a16="http://schemas.microsoft.com/office/drawing/2014/main" id="{1765C128-431D-174D-8470-872BDD6A6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0902" name="Group 89">
            <a:extLst>
              <a:ext uri="{FF2B5EF4-FFF2-40B4-BE49-F238E27FC236}">
                <a16:creationId xmlns:a16="http://schemas.microsoft.com/office/drawing/2014/main" id="{439D833B-AFD9-AB47-9652-494B40BD2201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0973" name="TextBox 92">
              <a:extLst>
                <a:ext uri="{FF2B5EF4-FFF2-40B4-BE49-F238E27FC236}">
                  <a16:creationId xmlns:a16="http://schemas.microsoft.com/office/drawing/2014/main" id="{0A92F5D9-8A38-6E4A-ADB5-D9F6AEDA8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0974" name="Straight Connector 93">
              <a:extLst>
                <a:ext uri="{FF2B5EF4-FFF2-40B4-BE49-F238E27FC236}">
                  <a16:creationId xmlns:a16="http://schemas.microsoft.com/office/drawing/2014/main" id="{E0835405-6097-D64E-A413-165A78919E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975" name="Straight Connector 94">
              <a:extLst>
                <a:ext uri="{FF2B5EF4-FFF2-40B4-BE49-F238E27FC236}">
                  <a16:creationId xmlns:a16="http://schemas.microsoft.com/office/drawing/2014/main" id="{3FDE6666-C25F-2244-A10D-94721D975C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3" name="Group 95">
            <a:extLst>
              <a:ext uri="{FF2B5EF4-FFF2-40B4-BE49-F238E27FC236}">
                <a16:creationId xmlns:a16="http://schemas.microsoft.com/office/drawing/2014/main" id="{68FC9722-48D7-0040-A697-CB298D5DCCA7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0905" name="Rectangle 4">
              <a:extLst>
                <a:ext uri="{FF2B5EF4-FFF2-40B4-BE49-F238E27FC236}">
                  <a16:creationId xmlns:a16="http://schemas.microsoft.com/office/drawing/2014/main" id="{0B512D99-EBA8-5C4C-8BBD-96AC67D06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06" name="Rectangle 5">
              <a:extLst>
                <a:ext uri="{FF2B5EF4-FFF2-40B4-BE49-F238E27FC236}">
                  <a16:creationId xmlns:a16="http://schemas.microsoft.com/office/drawing/2014/main" id="{61536F4E-466E-1C49-A725-F8B1D89FE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07" name="Rectangle 6">
              <a:extLst>
                <a:ext uri="{FF2B5EF4-FFF2-40B4-BE49-F238E27FC236}">
                  <a16:creationId xmlns:a16="http://schemas.microsoft.com/office/drawing/2014/main" id="{5A11EBF2-7A5A-5041-8AE5-B16FDA832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08" name="Rectangle 7">
              <a:extLst>
                <a:ext uri="{FF2B5EF4-FFF2-40B4-BE49-F238E27FC236}">
                  <a16:creationId xmlns:a16="http://schemas.microsoft.com/office/drawing/2014/main" id="{1C0B5E43-2F44-7044-8927-EEE35EBE0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0909" name="Rectangle 8">
              <a:extLst>
                <a:ext uri="{FF2B5EF4-FFF2-40B4-BE49-F238E27FC236}">
                  <a16:creationId xmlns:a16="http://schemas.microsoft.com/office/drawing/2014/main" id="{A1751045-3C2E-6240-A197-4010542DA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0" name="Rectangle 9">
              <a:extLst>
                <a:ext uri="{FF2B5EF4-FFF2-40B4-BE49-F238E27FC236}">
                  <a16:creationId xmlns:a16="http://schemas.microsoft.com/office/drawing/2014/main" id="{7DA98AED-F37B-3A48-AF03-E23C40634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1" name="Rectangle 10">
              <a:extLst>
                <a:ext uri="{FF2B5EF4-FFF2-40B4-BE49-F238E27FC236}">
                  <a16:creationId xmlns:a16="http://schemas.microsoft.com/office/drawing/2014/main" id="{0DC377EC-EDED-2642-9A30-C0C732944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2" name="Rectangle 11">
              <a:extLst>
                <a:ext uri="{FF2B5EF4-FFF2-40B4-BE49-F238E27FC236}">
                  <a16:creationId xmlns:a16="http://schemas.microsoft.com/office/drawing/2014/main" id="{8BDB3074-70F2-0440-B662-3B280163D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3" name="Rectangle 12">
              <a:extLst>
                <a:ext uri="{FF2B5EF4-FFF2-40B4-BE49-F238E27FC236}">
                  <a16:creationId xmlns:a16="http://schemas.microsoft.com/office/drawing/2014/main" id="{94882770-1E21-394C-B58B-A83ED24DB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0914" name="Rectangle 13">
              <a:extLst>
                <a:ext uri="{FF2B5EF4-FFF2-40B4-BE49-F238E27FC236}">
                  <a16:creationId xmlns:a16="http://schemas.microsoft.com/office/drawing/2014/main" id="{503B3E3B-D8BE-AE47-BF6A-A2C45946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15" name="Rectangle 14">
              <a:extLst>
                <a:ext uri="{FF2B5EF4-FFF2-40B4-BE49-F238E27FC236}">
                  <a16:creationId xmlns:a16="http://schemas.microsoft.com/office/drawing/2014/main" id="{329A7592-0558-8441-B230-DA7B6332B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0916" name="Rectangle 15">
              <a:extLst>
                <a:ext uri="{FF2B5EF4-FFF2-40B4-BE49-F238E27FC236}">
                  <a16:creationId xmlns:a16="http://schemas.microsoft.com/office/drawing/2014/main" id="{3CFBCA74-47D4-7044-B2ED-C1B29435B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0917" name="Rectangle 16">
              <a:extLst>
                <a:ext uri="{FF2B5EF4-FFF2-40B4-BE49-F238E27FC236}">
                  <a16:creationId xmlns:a16="http://schemas.microsoft.com/office/drawing/2014/main" id="{3BA36640-6D5E-4F4D-B999-7DD2C5B09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0918" name="Rectangle 17">
              <a:extLst>
                <a:ext uri="{FF2B5EF4-FFF2-40B4-BE49-F238E27FC236}">
                  <a16:creationId xmlns:a16="http://schemas.microsoft.com/office/drawing/2014/main" id="{0531E0E0-18C7-C147-8372-C60FE198E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0919" name="Rectangle 18">
              <a:extLst>
                <a:ext uri="{FF2B5EF4-FFF2-40B4-BE49-F238E27FC236}">
                  <a16:creationId xmlns:a16="http://schemas.microsoft.com/office/drawing/2014/main" id="{B86691E5-ED5A-7A45-A289-C9FCA322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0920" name="Rectangle 19">
              <a:extLst>
                <a:ext uri="{FF2B5EF4-FFF2-40B4-BE49-F238E27FC236}">
                  <a16:creationId xmlns:a16="http://schemas.microsoft.com/office/drawing/2014/main" id="{0A5872C2-922A-554B-B2A6-27DEF4B03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0921" name="Rectangle 20">
              <a:extLst>
                <a:ext uri="{FF2B5EF4-FFF2-40B4-BE49-F238E27FC236}">
                  <a16:creationId xmlns:a16="http://schemas.microsoft.com/office/drawing/2014/main" id="{E9C86108-A6C2-5E47-B5E1-DAFA3F0A7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22" name="Rectangle 21">
              <a:extLst>
                <a:ext uri="{FF2B5EF4-FFF2-40B4-BE49-F238E27FC236}">
                  <a16:creationId xmlns:a16="http://schemas.microsoft.com/office/drawing/2014/main" id="{DE2CE127-5E92-294E-9988-F7B8A249D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23" name="Rectangle 22">
              <a:extLst>
                <a:ext uri="{FF2B5EF4-FFF2-40B4-BE49-F238E27FC236}">
                  <a16:creationId xmlns:a16="http://schemas.microsoft.com/office/drawing/2014/main" id="{34324600-7CC6-5D4B-840D-CAEB7C636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24" name="Rectangle 23">
              <a:extLst>
                <a:ext uri="{FF2B5EF4-FFF2-40B4-BE49-F238E27FC236}">
                  <a16:creationId xmlns:a16="http://schemas.microsoft.com/office/drawing/2014/main" id="{E98A09C4-8BF9-424B-9B2C-91B86262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25" name="Rectangle 24">
              <a:extLst>
                <a:ext uri="{FF2B5EF4-FFF2-40B4-BE49-F238E27FC236}">
                  <a16:creationId xmlns:a16="http://schemas.microsoft.com/office/drawing/2014/main" id="{C4C1D869-1A5E-1145-AE87-4739370AF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26" name="Rectangle 25">
              <a:extLst>
                <a:ext uri="{FF2B5EF4-FFF2-40B4-BE49-F238E27FC236}">
                  <a16:creationId xmlns:a16="http://schemas.microsoft.com/office/drawing/2014/main" id="{67BD57ED-8E63-B842-8E55-B2B02FB0A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0927" name="Rectangle 26">
              <a:extLst>
                <a:ext uri="{FF2B5EF4-FFF2-40B4-BE49-F238E27FC236}">
                  <a16:creationId xmlns:a16="http://schemas.microsoft.com/office/drawing/2014/main" id="{B31E3240-3723-CD4D-89F9-2C35925A2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0928" name="Rectangle 27">
              <a:extLst>
                <a:ext uri="{FF2B5EF4-FFF2-40B4-BE49-F238E27FC236}">
                  <a16:creationId xmlns:a16="http://schemas.microsoft.com/office/drawing/2014/main" id="{DC772D2A-3AF6-D449-A45A-6DD32D44C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29" name="Rectangle 28">
              <a:extLst>
                <a:ext uri="{FF2B5EF4-FFF2-40B4-BE49-F238E27FC236}">
                  <a16:creationId xmlns:a16="http://schemas.microsoft.com/office/drawing/2014/main" id="{6CCE2FF0-C8C5-1948-80EA-0D41B616C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0930" name="Rectangle 29">
              <a:extLst>
                <a:ext uri="{FF2B5EF4-FFF2-40B4-BE49-F238E27FC236}">
                  <a16:creationId xmlns:a16="http://schemas.microsoft.com/office/drawing/2014/main" id="{8BE03408-6A18-1C4B-B269-803C3E5C9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31" name="Rectangle 30">
              <a:extLst>
                <a:ext uri="{FF2B5EF4-FFF2-40B4-BE49-F238E27FC236}">
                  <a16:creationId xmlns:a16="http://schemas.microsoft.com/office/drawing/2014/main" id="{11B3ACC9-47FD-3E44-A369-A2F3E9C02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32" name="Rectangle 31">
              <a:extLst>
                <a:ext uri="{FF2B5EF4-FFF2-40B4-BE49-F238E27FC236}">
                  <a16:creationId xmlns:a16="http://schemas.microsoft.com/office/drawing/2014/main" id="{F25D81AB-10FF-DA48-83A0-2E8F8B25A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0933" name="Rectangle 32">
              <a:extLst>
                <a:ext uri="{FF2B5EF4-FFF2-40B4-BE49-F238E27FC236}">
                  <a16:creationId xmlns:a16="http://schemas.microsoft.com/office/drawing/2014/main" id="{EE4F2764-EFB6-5941-95AC-D86DDCA8D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34" name="Rectangle 33">
              <a:extLst>
                <a:ext uri="{FF2B5EF4-FFF2-40B4-BE49-F238E27FC236}">
                  <a16:creationId xmlns:a16="http://schemas.microsoft.com/office/drawing/2014/main" id="{9B08F97E-C5DD-F649-998D-F775916AD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0935" name="Rectangle 34">
              <a:extLst>
                <a:ext uri="{FF2B5EF4-FFF2-40B4-BE49-F238E27FC236}">
                  <a16:creationId xmlns:a16="http://schemas.microsoft.com/office/drawing/2014/main" id="{C0158EB2-1BF3-2D43-A4EB-338D00008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36" name="Rectangle 35">
              <a:extLst>
                <a:ext uri="{FF2B5EF4-FFF2-40B4-BE49-F238E27FC236}">
                  <a16:creationId xmlns:a16="http://schemas.microsoft.com/office/drawing/2014/main" id="{E5E2D87B-D539-464A-825A-61C9E56E7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0937" name="Rectangle 36">
              <a:extLst>
                <a:ext uri="{FF2B5EF4-FFF2-40B4-BE49-F238E27FC236}">
                  <a16:creationId xmlns:a16="http://schemas.microsoft.com/office/drawing/2014/main" id="{AB68A6AD-5A37-D146-8BDD-8F3F02D2E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38" name="Rectangle 37">
              <a:extLst>
                <a:ext uri="{FF2B5EF4-FFF2-40B4-BE49-F238E27FC236}">
                  <a16:creationId xmlns:a16="http://schemas.microsoft.com/office/drawing/2014/main" id="{B0CB23C2-E815-4B46-AA9E-3E9A759A9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0939" name="Rectangle 38">
              <a:extLst>
                <a:ext uri="{FF2B5EF4-FFF2-40B4-BE49-F238E27FC236}">
                  <a16:creationId xmlns:a16="http://schemas.microsoft.com/office/drawing/2014/main" id="{1C6ABB69-CB13-D84F-B0AE-3301A6201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40" name="Rectangle 39">
              <a:extLst>
                <a:ext uri="{FF2B5EF4-FFF2-40B4-BE49-F238E27FC236}">
                  <a16:creationId xmlns:a16="http://schemas.microsoft.com/office/drawing/2014/main" id="{81EF7E4D-6651-FC47-8734-C9D43327B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0941" name="Rectangle 40">
              <a:extLst>
                <a:ext uri="{FF2B5EF4-FFF2-40B4-BE49-F238E27FC236}">
                  <a16:creationId xmlns:a16="http://schemas.microsoft.com/office/drawing/2014/main" id="{A1144F81-4B6A-C247-87DD-5E707D96C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42" name="Rectangle 41">
              <a:extLst>
                <a:ext uri="{FF2B5EF4-FFF2-40B4-BE49-F238E27FC236}">
                  <a16:creationId xmlns:a16="http://schemas.microsoft.com/office/drawing/2014/main" id="{036E5777-316A-2843-A269-11854E0BA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0943" name="Rectangle 42">
              <a:extLst>
                <a:ext uri="{FF2B5EF4-FFF2-40B4-BE49-F238E27FC236}">
                  <a16:creationId xmlns:a16="http://schemas.microsoft.com/office/drawing/2014/main" id="{A0A0AE15-8343-0F4A-99F7-F7068E026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0944" name="Rectangle 43">
              <a:extLst>
                <a:ext uri="{FF2B5EF4-FFF2-40B4-BE49-F238E27FC236}">
                  <a16:creationId xmlns:a16="http://schemas.microsoft.com/office/drawing/2014/main" id="{531CAFBB-41C7-3E4D-86C9-291B6D89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0945" name="Rectangle 44">
              <a:extLst>
                <a:ext uri="{FF2B5EF4-FFF2-40B4-BE49-F238E27FC236}">
                  <a16:creationId xmlns:a16="http://schemas.microsoft.com/office/drawing/2014/main" id="{41D7C77E-B3FB-6F4B-AB0E-A8974B71F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46" name="Rectangle 45">
              <a:extLst>
                <a:ext uri="{FF2B5EF4-FFF2-40B4-BE49-F238E27FC236}">
                  <a16:creationId xmlns:a16="http://schemas.microsoft.com/office/drawing/2014/main" id="{CCA27C01-1AB0-EB42-8EAB-F016F8C7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0947" name="Rectangle 46">
              <a:extLst>
                <a:ext uri="{FF2B5EF4-FFF2-40B4-BE49-F238E27FC236}">
                  <a16:creationId xmlns:a16="http://schemas.microsoft.com/office/drawing/2014/main" id="{1D6374BB-83BE-FF41-8D1D-5910C4A85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48" name="Rectangle 47">
              <a:extLst>
                <a:ext uri="{FF2B5EF4-FFF2-40B4-BE49-F238E27FC236}">
                  <a16:creationId xmlns:a16="http://schemas.microsoft.com/office/drawing/2014/main" id="{33A44861-66A4-F94E-984E-85C0FA3C5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0949" name="Rectangle 48">
              <a:extLst>
                <a:ext uri="{FF2B5EF4-FFF2-40B4-BE49-F238E27FC236}">
                  <a16:creationId xmlns:a16="http://schemas.microsoft.com/office/drawing/2014/main" id="{3063310F-4973-D343-973A-186E7AB21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0" name="Rectangle 49">
              <a:extLst>
                <a:ext uri="{FF2B5EF4-FFF2-40B4-BE49-F238E27FC236}">
                  <a16:creationId xmlns:a16="http://schemas.microsoft.com/office/drawing/2014/main" id="{9531C90F-0B79-1E40-A047-30EF190B0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1" name="Rectangle 50">
              <a:extLst>
                <a:ext uri="{FF2B5EF4-FFF2-40B4-BE49-F238E27FC236}">
                  <a16:creationId xmlns:a16="http://schemas.microsoft.com/office/drawing/2014/main" id="{95C1A93F-95AF-2C4D-92D9-4A626D480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2" name="Rectangle 51">
              <a:extLst>
                <a:ext uri="{FF2B5EF4-FFF2-40B4-BE49-F238E27FC236}">
                  <a16:creationId xmlns:a16="http://schemas.microsoft.com/office/drawing/2014/main" id="{8E5057DC-FEE2-CD4E-98B8-9DE02A03A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0953" name="Rectangle 52">
              <a:extLst>
                <a:ext uri="{FF2B5EF4-FFF2-40B4-BE49-F238E27FC236}">
                  <a16:creationId xmlns:a16="http://schemas.microsoft.com/office/drawing/2014/main" id="{D28F850B-90E3-5E46-A89A-489C058A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4" name="Rectangle 53">
              <a:extLst>
                <a:ext uri="{FF2B5EF4-FFF2-40B4-BE49-F238E27FC236}">
                  <a16:creationId xmlns:a16="http://schemas.microsoft.com/office/drawing/2014/main" id="{BEED8D8A-C10D-C94D-B9FD-AC18F234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0955" name="Rectangle 60">
              <a:extLst>
                <a:ext uri="{FF2B5EF4-FFF2-40B4-BE49-F238E27FC236}">
                  <a16:creationId xmlns:a16="http://schemas.microsoft.com/office/drawing/2014/main" id="{87AA2A68-004A-7843-AA9F-277C2FE80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6" name="Rectangle 62">
              <a:extLst>
                <a:ext uri="{FF2B5EF4-FFF2-40B4-BE49-F238E27FC236}">
                  <a16:creationId xmlns:a16="http://schemas.microsoft.com/office/drawing/2014/main" id="{90C4308E-EA1E-0841-AE40-AF809858F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7" name="Rectangle 63">
              <a:extLst>
                <a:ext uri="{FF2B5EF4-FFF2-40B4-BE49-F238E27FC236}">
                  <a16:creationId xmlns:a16="http://schemas.microsoft.com/office/drawing/2014/main" id="{CB2295C9-95AF-B143-A412-4A67CAE26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8" name="Rectangle 65">
              <a:extLst>
                <a:ext uri="{FF2B5EF4-FFF2-40B4-BE49-F238E27FC236}">
                  <a16:creationId xmlns:a16="http://schemas.microsoft.com/office/drawing/2014/main" id="{3A842060-CF64-0841-A450-3E214E615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59" name="Rectangle 66">
              <a:extLst>
                <a:ext uri="{FF2B5EF4-FFF2-40B4-BE49-F238E27FC236}">
                  <a16:creationId xmlns:a16="http://schemas.microsoft.com/office/drawing/2014/main" id="{21E087DD-D0F0-944A-9C79-AAC874B5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0960" name="Rectangle 73">
              <a:extLst>
                <a:ext uri="{FF2B5EF4-FFF2-40B4-BE49-F238E27FC236}">
                  <a16:creationId xmlns:a16="http://schemas.microsoft.com/office/drawing/2014/main" id="{66B5AB17-F429-2C41-BF49-82469FF86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1" name="Rectangle 75">
              <a:extLst>
                <a:ext uri="{FF2B5EF4-FFF2-40B4-BE49-F238E27FC236}">
                  <a16:creationId xmlns:a16="http://schemas.microsoft.com/office/drawing/2014/main" id="{E6486979-77E1-A745-A974-110B91935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2" name="Rectangle 76">
              <a:extLst>
                <a:ext uri="{FF2B5EF4-FFF2-40B4-BE49-F238E27FC236}">
                  <a16:creationId xmlns:a16="http://schemas.microsoft.com/office/drawing/2014/main" id="{46F936FD-E1B5-7748-8B2D-5B027102D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3" name="Rectangle 78">
              <a:extLst>
                <a:ext uri="{FF2B5EF4-FFF2-40B4-BE49-F238E27FC236}">
                  <a16:creationId xmlns:a16="http://schemas.microsoft.com/office/drawing/2014/main" id="{D34A4692-4650-E646-920D-2DD0A89D6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4" name="Rectangle 79">
              <a:extLst>
                <a:ext uri="{FF2B5EF4-FFF2-40B4-BE49-F238E27FC236}">
                  <a16:creationId xmlns:a16="http://schemas.microsoft.com/office/drawing/2014/main" id="{CC9CC7E1-1C15-CC4E-A251-388EE5E3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0965" name="Rectangle 86">
              <a:extLst>
                <a:ext uri="{FF2B5EF4-FFF2-40B4-BE49-F238E27FC236}">
                  <a16:creationId xmlns:a16="http://schemas.microsoft.com/office/drawing/2014/main" id="{463B8C77-6472-3842-9E10-D2F0AD67F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6" name="Rectangle 88">
              <a:extLst>
                <a:ext uri="{FF2B5EF4-FFF2-40B4-BE49-F238E27FC236}">
                  <a16:creationId xmlns:a16="http://schemas.microsoft.com/office/drawing/2014/main" id="{F935FF2F-7BCA-C544-8CFA-28816CFCE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7" name="Rectangle 89">
              <a:extLst>
                <a:ext uri="{FF2B5EF4-FFF2-40B4-BE49-F238E27FC236}">
                  <a16:creationId xmlns:a16="http://schemas.microsoft.com/office/drawing/2014/main" id="{9DB5EFA2-4053-4447-B11C-61895C59B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8" name="Rectangle 91">
              <a:extLst>
                <a:ext uri="{FF2B5EF4-FFF2-40B4-BE49-F238E27FC236}">
                  <a16:creationId xmlns:a16="http://schemas.microsoft.com/office/drawing/2014/main" id="{307EA2CB-61B6-D244-9D00-5A309A097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69" name="Rectangle 92">
              <a:extLst>
                <a:ext uri="{FF2B5EF4-FFF2-40B4-BE49-F238E27FC236}">
                  <a16:creationId xmlns:a16="http://schemas.microsoft.com/office/drawing/2014/main" id="{AC739E29-DF1B-8F4A-A9D7-E164B3E42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0970" name="Rectangle 99">
              <a:extLst>
                <a:ext uri="{FF2B5EF4-FFF2-40B4-BE49-F238E27FC236}">
                  <a16:creationId xmlns:a16="http://schemas.microsoft.com/office/drawing/2014/main" id="{48726147-30B2-3543-8CDE-53FBE0B83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71" name="Rectangle 101">
              <a:extLst>
                <a:ext uri="{FF2B5EF4-FFF2-40B4-BE49-F238E27FC236}">
                  <a16:creationId xmlns:a16="http://schemas.microsoft.com/office/drawing/2014/main" id="{0121F913-A3B0-3A46-AB4F-C9041AB75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0972" name="Rectangle 102">
              <a:extLst>
                <a:ext uri="{FF2B5EF4-FFF2-40B4-BE49-F238E27FC236}">
                  <a16:creationId xmlns:a16="http://schemas.microsoft.com/office/drawing/2014/main" id="{8241A4F5-19BD-E847-9A64-BDE4B25BF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80904" name="Rectangle 81">
            <a:extLst>
              <a:ext uri="{FF2B5EF4-FFF2-40B4-BE49-F238E27FC236}">
                <a16:creationId xmlns:a16="http://schemas.microsoft.com/office/drawing/2014/main" id="{154E0DB3-7C14-6349-B1F0-37C8971C9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188" y="5281614"/>
            <a:ext cx="1617662" cy="5794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2">
            <a:extLst>
              <a:ext uri="{FF2B5EF4-FFF2-40B4-BE49-F238E27FC236}">
                <a16:creationId xmlns:a16="http://schemas.microsoft.com/office/drawing/2014/main" id="{E73F5333-669F-1349-83DE-039292D55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1922" name="TextBox 76">
            <a:extLst>
              <a:ext uri="{FF2B5EF4-FFF2-40B4-BE49-F238E27FC236}">
                <a16:creationId xmlns:a16="http://schemas.microsoft.com/office/drawing/2014/main" id="{96CFA556-CC5E-E34A-BE66-75724B28B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1923" name="TextBox 77">
            <a:extLst>
              <a:ext uri="{FF2B5EF4-FFF2-40B4-BE49-F238E27FC236}">
                <a16:creationId xmlns:a16="http://schemas.microsoft.com/office/drawing/2014/main" id="{A2A01FA9-3229-8D4C-B0DF-A5C25774A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1924" name="Group 79">
            <a:extLst>
              <a:ext uri="{FF2B5EF4-FFF2-40B4-BE49-F238E27FC236}">
                <a16:creationId xmlns:a16="http://schemas.microsoft.com/office/drawing/2014/main" id="{605C0086-10AB-9C48-9EF7-2DCE16D9F25F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2004" name="TextBox 82">
              <a:extLst>
                <a:ext uri="{FF2B5EF4-FFF2-40B4-BE49-F238E27FC236}">
                  <a16:creationId xmlns:a16="http://schemas.microsoft.com/office/drawing/2014/main" id="{55D6979A-342C-684D-9098-AAD07860D6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2005" name="Straight Connector 86">
              <a:extLst>
                <a:ext uri="{FF2B5EF4-FFF2-40B4-BE49-F238E27FC236}">
                  <a16:creationId xmlns:a16="http://schemas.microsoft.com/office/drawing/2014/main" id="{AA083918-C132-654C-B8B8-5FE7AA4EFB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1925" name="TextBox 87">
            <a:extLst>
              <a:ext uri="{FF2B5EF4-FFF2-40B4-BE49-F238E27FC236}">
                <a16:creationId xmlns:a16="http://schemas.microsoft.com/office/drawing/2014/main" id="{20463111-FCAC-4B48-B61E-DC2AD61CF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1926" name="Group 89">
            <a:extLst>
              <a:ext uri="{FF2B5EF4-FFF2-40B4-BE49-F238E27FC236}">
                <a16:creationId xmlns:a16="http://schemas.microsoft.com/office/drawing/2014/main" id="{BBC41C0D-C0FD-F74E-BD08-EDAD772915A1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2001" name="TextBox 92">
              <a:extLst>
                <a:ext uri="{FF2B5EF4-FFF2-40B4-BE49-F238E27FC236}">
                  <a16:creationId xmlns:a16="http://schemas.microsoft.com/office/drawing/2014/main" id="{C7A07A95-A2FD-B74D-BFA1-D4DAF7F47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2002" name="Straight Connector 93">
              <a:extLst>
                <a:ext uri="{FF2B5EF4-FFF2-40B4-BE49-F238E27FC236}">
                  <a16:creationId xmlns:a16="http://schemas.microsoft.com/office/drawing/2014/main" id="{E1063EE6-0767-9244-8BEF-CA13DD8D72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003" name="Straight Connector 94">
              <a:extLst>
                <a:ext uri="{FF2B5EF4-FFF2-40B4-BE49-F238E27FC236}">
                  <a16:creationId xmlns:a16="http://schemas.microsoft.com/office/drawing/2014/main" id="{F418ECD9-E07E-3A4A-B6BB-AEDDE2B854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1927" name="Group 95">
            <a:extLst>
              <a:ext uri="{FF2B5EF4-FFF2-40B4-BE49-F238E27FC236}">
                <a16:creationId xmlns:a16="http://schemas.microsoft.com/office/drawing/2014/main" id="{A5B81AE3-AA14-3149-90E0-F6F61C5C511B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1929" name="Rectangle 4">
              <a:extLst>
                <a:ext uri="{FF2B5EF4-FFF2-40B4-BE49-F238E27FC236}">
                  <a16:creationId xmlns:a16="http://schemas.microsoft.com/office/drawing/2014/main" id="{1A06C5BE-282A-984F-8D96-4FA42194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0" name="Rectangle 5">
              <a:extLst>
                <a:ext uri="{FF2B5EF4-FFF2-40B4-BE49-F238E27FC236}">
                  <a16:creationId xmlns:a16="http://schemas.microsoft.com/office/drawing/2014/main" id="{B70FA1B2-40A7-8048-BC19-1797338E9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1" name="Rectangle 6">
              <a:extLst>
                <a:ext uri="{FF2B5EF4-FFF2-40B4-BE49-F238E27FC236}">
                  <a16:creationId xmlns:a16="http://schemas.microsoft.com/office/drawing/2014/main" id="{16714E96-D8D9-384D-9AB5-EEC2256B7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2" name="Rectangle 7">
              <a:extLst>
                <a:ext uri="{FF2B5EF4-FFF2-40B4-BE49-F238E27FC236}">
                  <a16:creationId xmlns:a16="http://schemas.microsoft.com/office/drawing/2014/main" id="{F4253461-EA46-8743-9938-C2945A02A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1933" name="Rectangle 8">
              <a:extLst>
                <a:ext uri="{FF2B5EF4-FFF2-40B4-BE49-F238E27FC236}">
                  <a16:creationId xmlns:a16="http://schemas.microsoft.com/office/drawing/2014/main" id="{2626DCD9-D5E1-6E4D-A531-705FA9C28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4" name="Rectangle 9">
              <a:extLst>
                <a:ext uri="{FF2B5EF4-FFF2-40B4-BE49-F238E27FC236}">
                  <a16:creationId xmlns:a16="http://schemas.microsoft.com/office/drawing/2014/main" id="{EFC71526-C364-A74C-B860-03FB14B83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5" name="Rectangle 10">
              <a:extLst>
                <a:ext uri="{FF2B5EF4-FFF2-40B4-BE49-F238E27FC236}">
                  <a16:creationId xmlns:a16="http://schemas.microsoft.com/office/drawing/2014/main" id="{1802A2EF-74E5-274B-A90C-4C99F1D3A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6" name="Rectangle 11">
              <a:extLst>
                <a:ext uri="{FF2B5EF4-FFF2-40B4-BE49-F238E27FC236}">
                  <a16:creationId xmlns:a16="http://schemas.microsoft.com/office/drawing/2014/main" id="{549D15B9-ECD9-5749-8F08-0E00D9C6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7" name="Rectangle 12">
              <a:extLst>
                <a:ext uri="{FF2B5EF4-FFF2-40B4-BE49-F238E27FC236}">
                  <a16:creationId xmlns:a16="http://schemas.microsoft.com/office/drawing/2014/main" id="{1185D5EE-4534-3E43-BF76-57AC17CD1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1938" name="Rectangle 13">
              <a:extLst>
                <a:ext uri="{FF2B5EF4-FFF2-40B4-BE49-F238E27FC236}">
                  <a16:creationId xmlns:a16="http://schemas.microsoft.com/office/drawing/2014/main" id="{6A9F5340-8C3F-F44A-990C-8E6E74DE3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39" name="Rectangle 14">
              <a:extLst>
                <a:ext uri="{FF2B5EF4-FFF2-40B4-BE49-F238E27FC236}">
                  <a16:creationId xmlns:a16="http://schemas.microsoft.com/office/drawing/2014/main" id="{73CDCCB8-CFC0-F54C-80E7-718E6D1E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1940" name="Rectangle 15">
              <a:extLst>
                <a:ext uri="{FF2B5EF4-FFF2-40B4-BE49-F238E27FC236}">
                  <a16:creationId xmlns:a16="http://schemas.microsoft.com/office/drawing/2014/main" id="{0B49794C-A09B-E940-A11F-D3E7EDAE0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1941" name="Rectangle 16">
              <a:extLst>
                <a:ext uri="{FF2B5EF4-FFF2-40B4-BE49-F238E27FC236}">
                  <a16:creationId xmlns:a16="http://schemas.microsoft.com/office/drawing/2014/main" id="{6B08527E-E52B-A54A-B113-16F7FBFCC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1942" name="Rectangle 17">
              <a:extLst>
                <a:ext uri="{FF2B5EF4-FFF2-40B4-BE49-F238E27FC236}">
                  <a16:creationId xmlns:a16="http://schemas.microsoft.com/office/drawing/2014/main" id="{07CBECA4-BE1B-8F4A-9EC9-050BE7DFF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1943" name="Rectangle 18">
              <a:extLst>
                <a:ext uri="{FF2B5EF4-FFF2-40B4-BE49-F238E27FC236}">
                  <a16:creationId xmlns:a16="http://schemas.microsoft.com/office/drawing/2014/main" id="{924FDF1A-EF01-984D-A971-1B8862FDF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1944" name="Rectangle 19">
              <a:extLst>
                <a:ext uri="{FF2B5EF4-FFF2-40B4-BE49-F238E27FC236}">
                  <a16:creationId xmlns:a16="http://schemas.microsoft.com/office/drawing/2014/main" id="{49482535-C542-3447-913E-B87BA18FC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1945" name="Rectangle 20">
              <a:extLst>
                <a:ext uri="{FF2B5EF4-FFF2-40B4-BE49-F238E27FC236}">
                  <a16:creationId xmlns:a16="http://schemas.microsoft.com/office/drawing/2014/main" id="{57EE8E00-B976-874B-97F3-5479BDA5B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46" name="Rectangle 21">
              <a:extLst>
                <a:ext uri="{FF2B5EF4-FFF2-40B4-BE49-F238E27FC236}">
                  <a16:creationId xmlns:a16="http://schemas.microsoft.com/office/drawing/2014/main" id="{A76BC9AB-BBCB-154F-91C9-C481C6AEA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47" name="Rectangle 22">
              <a:extLst>
                <a:ext uri="{FF2B5EF4-FFF2-40B4-BE49-F238E27FC236}">
                  <a16:creationId xmlns:a16="http://schemas.microsoft.com/office/drawing/2014/main" id="{247B6689-B3E7-E24F-A29E-04FDC6D56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48" name="Rectangle 23">
              <a:extLst>
                <a:ext uri="{FF2B5EF4-FFF2-40B4-BE49-F238E27FC236}">
                  <a16:creationId xmlns:a16="http://schemas.microsoft.com/office/drawing/2014/main" id="{D92E68BE-E4D2-F54C-95B0-2F08B397B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49" name="Rectangle 24">
              <a:extLst>
                <a:ext uri="{FF2B5EF4-FFF2-40B4-BE49-F238E27FC236}">
                  <a16:creationId xmlns:a16="http://schemas.microsoft.com/office/drawing/2014/main" id="{FB619D73-1442-774B-926A-271EF7615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50" name="Rectangle 25">
              <a:extLst>
                <a:ext uri="{FF2B5EF4-FFF2-40B4-BE49-F238E27FC236}">
                  <a16:creationId xmlns:a16="http://schemas.microsoft.com/office/drawing/2014/main" id="{33BF73CE-2639-0848-A8C9-16C8FC506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1951" name="Rectangle 26">
              <a:extLst>
                <a:ext uri="{FF2B5EF4-FFF2-40B4-BE49-F238E27FC236}">
                  <a16:creationId xmlns:a16="http://schemas.microsoft.com/office/drawing/2014/main" id="{ED367C10-6CBE-B246-99F8-3CCA51D6B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1952" name="Rectangle 27">
              <a:extLst>
                <a:ext uri="{FF2B5EF4-FFF2-40B4-BE49-F238E27FC236}">
                  <a16:creationId xmlns:a16="http://schemas.microsoft.com/office/drawing/2014/main" id="{82832781-7219-EF48-A562-AD75BE754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53" name="Rectangle 28">
              <a:extLst>
                <a:ext uri="{FF2B5EF4-FFF2-40B4-BE49-F238E27FC236}">
                  <a16:creationId xmlns:a16="http://schemas.microsoft.com/office/drawing/2014/main" id="{4A03AB42-12E8-F149-BAB4-929C7271C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1954" name="Rectangle 29">
              <a:extLst>
                <a:ext uri="{FF2B5EF4-FFF2-40B4-BE49-F238E27FC236}">
                  <a16:creationId xmlns:a16="http://schemas.microsoft.com/office/drawing/2014/main" id="{304E27B9-251A-764E-AACA-A739574A3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55" name="Rectangle 30">
              <a:extLst>
                <a:ext uri="{FF2B5EF4-FFF2-40B4-BE49-F238E27FC236}">
                  <a16:creationId xmlns:a16="http://schemas.microsoft.com/office/drawing/2014/main" id="{295D22C7-365B-C445-8A96-F9C5CAC15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56" name="Rectangle 31">
              <a:extLst>
                <a:ext uri="{FF2B5EF4-FFF2-40B4-BE49-F238E27FC236}">
                  <a16:creationId xmlns:a16="http://schemas.microsoft.com/office/drawing/2014/main" id="{F8FF7835-D425-234F-AE5D-1E3ACF9A3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1957" name="Rectangle 32">
              <a:extLst>
                <a:ext uri="{FF2B5EF4-FFF2-40B4-BE49-F238E27FC236}">
                  <a16:creationId xmlns:a16="http://schemas.microsoft.com/office/drawing/2014/main" id="{BC83D755-401A-B049-9AAA-09C162770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58" name="Rectangle 33">
              <a:extLst>
                <a:ext uri="{FF2B5EF4-FFF2-40B4-BE49-F238E27FC236}">
                  <a16:creationId xmlns:a16="http://schemas.microsoft.com/office/drawing/2014/main" id="{989136B5-0FCC-A641-A60C-6B6F4D735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1959" name="Rectangle 34">
              <a:extLst>
                <a:ext uri="{FF2B5EF4-FFF2-40B4-BE49-F238E27FC236}">
                  <a16:creationId xmlns:a16="http://schemas.microsoft.com/office/drawing/2014/main" id="{A39B8295-9C3C-584C-818D-9080A9586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60" name="Rectangle 35">
              <a:extLst>
                <a:ext uri="{FF2B5EF4-FFF2-40B4-BE49-F238E27FC236}">
                  <a16:creationId xmlns:a16="http://schemas.microsoft.com/office/drawing/2014/main" id="{BE6DDA76-7DF3-2448-9BA0-6EF92FB5A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1961" name="Rectangle 36">
              <a:extLst>
                <a:ext uri="{FF2B5EF4-FFF2-40B4-BE49-F238E27FC236}">
                  <a16:creationId xmlns:a16="http://schemas.microsoft.com/office/drawing/2014/main" id="{4E3FA56B-E232-F44A-ACBA-BEDF37353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62" name="Rectangle 37">
              <a:extLst>
                <a:ext uri="{FF2B5EF4-FFF2-40B4-BE49-F238E27FC236}">
                  <a16:creationId xmlns:a16="http://schemas.microsoft.com/office/drawing/2014/main" id="{91B8CF6A-B7B2-444B-A77A-859529DA7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1963" name="Rectangle 38">
              <a:extLst>
                <a:ext uri="{FF2B5EF4-FFF2-40B4-BE49-F238E27FC236}">
                  <a16:creationId xmlns:a16="http://schemas.microsoft.com/office/drawing/2014/main" id="{0C3A9EC7-AC79-0843-BC97-7FFBF6284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64" name="Rectangle 39">
              <a:extLst>
                <a:ext uri="{FF2B5EF4-FFF2-40B4-BE49-F238E27FC236}">
                  <a16:creationId xmlns:a16="http://schemas.microsoft.com/office/drawing/2014/main" id="{A8ECB067-7773-A746-9A0E-68567BAD4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1965" name="Rectangle 40">
              <a:extLst>
                <a:ext uri="{FF2B5EF4-FFF2-40B4-BE49-F238E27FC236}">
                  <a16:creationId xmlns:a16="http://schemas.microsoft.com/office/drawing/2014/main" id="{C509A875-D58D-D14D-B3F6-A348C9E84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66" name="Rectangle 41">
              <a:extLst>
                <a:ext uri="{FF2B5EF4-FFF2-40B4-BE49-F238E27FC236}">
                  <a16:creationId xmlns:a16="http://schemas.microsoft.com/office/drawing/2014/main" id="{EEAECBC8-D62A-FF4D-A03E-1049A8562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1967" name="Rectangle 42">
              <a:extLst>
                <a:ext uri="{FF2B5EF4-FFF2-40B4-BE49-F238E27FC236}">
                  <a16:creationId xmlns:a16="http://schemas.microsoft.com/office/drawing/2014/main" id="{4A1EBB58-3E53-3C47-B0D1-3BDF875D0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1968" name="Rectangle 43">
              <a:extLst>
                <a:ext uri="{FF2B5EF4-FFF2-40B4-BE49-F238E27FC236}">
                  <a16:creationId xmlns:a16="http://schemas.microsoft.com/office/drawing/2014/main" id="{8E436446-BB06-594F-B5B6-78E265A30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1969" name="Rectangle 44">
              <a:extLst>
                <a:ext uri="{FF2B5EF4-FFF2-40B4-BE49-F238E27FC236}">
                  <a16:creationId xmlns:a16="http://schemas.microsoft.com/office/drawing/2014/main" id="{8C6BFE6A-5B9A-7E42-B5EB-C1E634365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70" name="Rectangle 45">
              <a:extLst>
                <a:ext uri="{FF2B5EF4-FFF2-40B4-BE49-F238E27FC236}">
                  <a16:creationId xmlns:a16="http://schemas.microsoft.com/office/drawing/2014/main" id="{10E42107-A10A-FB45-A653-D6DC101D1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1971" name="Rectangle 46">
              <a:extLst>
                <a:ext uri="{FF2B5EF4-FFF2-40B4-BE49-F238E27FC236}">
                  <a16:creationId xmlns:a16="http://schemas.microsoft.com/office/drawing/2014/main" id="{62632206-7BB3-BF46-A907-7DF6D9FB5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2" name="Rectangle 47">
              <a:extLst>
                <a:ext uri="{FF2B5EF4-FFF2-40B4-BE49-F238E27FC236}">
                  <a16:creationId xmlns:a16="http://schemas.microsoft.com/office/drawing/2014/main" id="{BC503AEE-6372-F940-B25E-18A5EEFA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1973" name="Rectangle 48">
              <a:extLst>
                <a:ext uri="{FF2B5EF4-FFF2-40B4-BE49-F238E27FC236}">
                  <a16:creationId xmlns:a16="http://schemas.microsoft.com/office/drawing/2014/main" id="{A7B1010D-CC7B-E840-8D26-F24A52AF7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4" name="Rectangle 49">
              <a:extLst>
                <a:ext uri="{FF2B5EF4-FFF2-40B4-BE49-F238E27FC236}">
                  <a16:creationId xmlns:a16="http://schemas.microsoft.com/office/drawing/2014/main" id="{4B851B99-4F59-B14D-9303-503491AD6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5" name="Rectangle 50">
              <a:extLst>
                <a:ext uri="{FF2B5EF4-FFF2-40B4-BE49-F238E27FC236}">
                  <a16:creationId xmlns:a16="http://schemas.microsoft.com/office/drawing/2014/main" id="{C3E436BC-93A5-8C41-A95E-CFD51F629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6" name="Rectangle 51">
              <a:extLst>
                <a:ext uri="{FF2B5EF4-FFF2-40B4-BE49-F238E27FC236}">
                  <a16:creationId xmlns:a16="http://schemas.microsoft.com/office/drawing/2014/main" id="{3F158809-F29C-8941-AF8D-A5E380BB3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1977" name="Rectangle 52">
              <a:extLst>
                <a:ext uri="{FF2B5EF4-FFF2-40B4-BE49-F238E27FC236}">
                  <a16:creationId xmlns:a16="http://schemas.microsoft.com/office/drawing/2014/main" id="{E634AA04-580C-D44A-953F-499C2F171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78" name="Rectangle 53">
              <a:extLst>
                <a:ext uri="{FF2B5EF4-FFF2-40B4-BE49-F238E27FC236}">
                  <a16:creationId xmlns:a16="http://schemas.microsoft.com/office/drawing/2014/main" id="{5E03E07A-C643-9144-93C9-7D6D5C6F0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1979" name="Rectangle 60">
              <a:extLst>
                <a:ext uri="{FF2B5EF4-FFF2-40B4-BE49-F238E27FC236}">
                  <a16:creationId xmlns:a16="http://schemas.microsoft.com/office/drawing/2014/main" id="{9B502426-A2D0-2C44-8A90-B62C1D4DB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0" name="Rectangle 62">
              <a:extLst>
                <a:ext uri="{FF2B5EF4-FFF2-40B4-BE49-F238E27FC236}">
                  <a16:creationId xmlns:a16="http://schemas.microsoft.com/office/drawing/2014/main" id="{743BB7D1-CEFC-8245-8B64-DFA48E0FD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1" name="Rectangle 63">
              <a:extLst>
                <a:ext uri="{FF2B5EF4-FFF2-40B4-BE49-F238E27FC236}">
                  <a16:creationId xmlns:a16="http://schemas.microsoft.com/office/drawing/2014/main" id="{7CDE3A02-29C8-344B-BABB-439C2A049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2" name="Rectangle 64">
              <a:extLst>
                <a:ext uri="{FF2B5EF4-FFF2-40B4-BE49-F238E27FC236}">
                  <a16:creationId xmlns:a16="http://schemas.microsoft.com/office/drawing/2014/main" id="{ED5D81B4-EE44-5D44-8712-92B60C91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1983" name="Rectangle 65">
              <a:extLst>
                <a:ext uri="{FF2B5EF4-FFF2-40B4-BE49-F238E27FC236}">
                  <a16:creationId xmlns:a16="http://schemas.microsoft.com/office/drawing/2014/main" id="{71DADE26-4C0E-8E42-918B-A29343B04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4" name="Rectangle 66">
              <a:extLst>
                <a:ext uri="{FF2B5EF4-FFF2-40B4-BE49-F238E27FC236}">
                  <a16:creationId xmlns:a16="http://schemas.microsoft.com/office/drawing/2014/main" id="{0570AA9A-E609-F545-84F8-D0F742057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1985" name="Rectangle 73">
              <a:extLst>
                <a:ext uri="{FF2B5EF4-FFF2-40B4-BE49-F238E27FC236}">
                  <a16:creationId xmlns:a16="http://schemas.microsoft.com/office/drawing/2014/main" id="{FA12212F-BF33-D94B-BAD1-C41BE4608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6" name="Rectangle 75">
              <a:extLst>
                <a:ext uri="{FF2B5EF4-FFF2-40B4-BE49-F238E27FC236}">
                  <a16:creationId xmlns:a16="http://schemas.microsoft.com/office/drawing/2014/main" id="{F118F122-BF40-2E4F-865B-8B3FEF54B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7" name="Rectangle 76">
              <a:extLst>
                <a:ext uri="{FF2B5EF4-FFF2-40B4-BE49-F238E27FC236}">
                  <a16:creationId xmlns:a16="http://schemas.microsoft.com/office/drawing/2014/main" id="{43E6D5D4-0ABA-1642-818D-7C24DE485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88" name="Rectangle 77">
              <a:extLst>
                <a:ext uri="{FF2B5EF4-FFF2-40B4-BE49-F238E27FC236}">
                  <a16:creationId xmlns:a16="http://schemas.microsoft.com/office/drawing/2014/main" id="{091DC176-FB5B-2448-AB7B-D64377717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1989" name="Rectangle 78">
              <a:extLst>
                <a:ext uri="{FF2B5EF4-FFF2-40B4-BE49-F238E27FC236}">
                  <a16:creationId xmlns:a16="http://schemas.microsoft.com/office/drawing/2014/main" id="{4D2321AB-CC4E-9A4E-898D-ADD0EA15E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0" name="Rectangle 79">
              <a:extLst>
                <a:ext uri="{FF2B5EF4-FFF2-40B4-BE49-F238E27FC236}">
                  <a16:creationId xmlns:a16="http://schemas.microsoft.com/office/drawing/2014/main" id="{C9A983C2-2611-1445-9F2F-50ADB0FDA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1991" name="Rectangle 86">
              <a:extLst>
                <a:ext uri="{FF2B5EF4-FFF2-40B4-BE49-F238E27FC236}">
                  <a16:creationId xmlns:a16="http://schemas.microsoft.com/office/drawing/2014/main" id="{3B174CC9-34A8-DC45-9E6D-8AD023228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2" name="Rectangle 88">
              <a:extLst>
                <a:ext uri="{FF2B5EF4-FFF2-40B4-BE49-F238E27FC236}">
                  <a16:creationId xmlns:a16="http://schemas.microsoft.com/office/drawing/2014/main" id="{9250F56D-34FD-EE48-A0F9-6C4025EC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3" name="Rectangle 89">
              <a:extLst>
                <a:ext uri="{FF2B5EF4-FFF2-40B4-BE49-F238E27FC236}">
                  <a16:creationId xmlns:a16="http://schemas.microsoft.com/office/drawing/2014/main" id="{C994F75E-28F3-1F47-9DE7-680F58A35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4" name="Rectangle 90">
              <a:extLst>
                <a:ext uri="{FF2B5EF4-FFF2-40B4-BE49-F238E27FC236}">
                  <a16:creationId xmlns:a16="http://schemas.microsoft.com/office/drawing/2014/main" id="{25AEB3B9-6251-134A-9015-8A375538B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1995" name="Rectangle 91">
              <a:extLst>
                <a:ext uri="{FF2B5EF4-FFF2-40B4-BE49-F238E27FC236}">
                  <a16:creationId xmlns:a16="http://schemas.microsoft.com/office/drawing/2014/main" id="{8A296A92-7094-F74E-A1A2-FAF130705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6" name="Rectangle 92">
              <a:extLst>
                <a:ext uri="{FF2B5EF4-FFF2-40B4-BE49-F238E27FC236}">
                  <a16:creationId xmlns:a16="http://schemas.microsoft.com/office/drawing/2014/main" id="{982B61B5-2725-4B42-A89C-8D3A13270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1997" name="Rectangle 99">
              <a:extLst>
                <a:ext uri="{FF2B5EF4-FFF2-40B4-BE49-F238E27FC236}">
                  <a16:creationId xmlns:a16="http://schemas.microsoft.com/office/drawing/2014/main" id="{98B46639-4785-5642-B2FE-172644F71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8" name="Rectangle 101">
              <a:extLst>
                <a:ext uri="{FF2B5EF4-FFF2-40B4-BE49-F238E27FC236}">
                  <a16:creationId xmlns:a16="http://schemas.microsoft.com/office/drawing/2014/main" id="{3A30FFBB-B360-CD4A-8949-0320366A8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1999" name="Rectangle 102">
              <a:extLst>
                <a:ext uri="{FF2B5EF4-FFF2-40B4-BE49-F238E27FC236}">
                  <a16:creationId xmlns:a16="http://schemas.microsoft.com/office/drawing/2014/main" id="{AB46C010-37F9-4B44-851B-F14B7820A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000" name="Rectangle 103">
              <a:extLst>
                <a:ext uri="{FF2B5EF4-FFF2-40B4-BE49-F238E27FC236}">
                  <a16:creationId xmlns:a16="http://schemas.microsoft.com/office/drawing/2014/main" id="{D12A491D-1FA7-4747-A4C0-636B64631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1928" name="Rectangle 85">
            <a:extLst>
              <a:ext uri="{FF2B5EF4-FFF2-40B4-BE49-F238E27FC236}">
                <a16:creationId xmlns:a16="http://schemas.microsoft.com/office/drawing/2014/main" id="{D336F83F-DF77-BA43-A155-3C82CD9E9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188" y="5281614"/>
            <a:ext cx="1617662" cy="5794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Rectangle 2">
            <a:extLst>
              <a:ext uri="{FF2B5EF4-FFF2-40B4-BE49-F238E27FC236}">
                <a16:creationId xmlns:a16="http://schemas.microsoft.com/office/drawing/2014/main" id="{A572CA17-E767-B345-975F-A6FB2EDEF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2946" name="TextBox 76">
            <a:extLst>
              <a:ext uri="{FF2B5EF4-FFF2-40B4-BE49-F238E27FC236}">
                <a16:creationId xmlns:a16="http://schemas.microsoft.com/office/drawing/2014/main" id="{1EAF7B7B-00F0-234E-99A1-9EAB7C8B2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2947" name="TextBox 77">
            <a:extLst>
              <a:ext uri="{FF2B5EF4-FFF2-40B4-BE49-F238E27FC236}">
                <a16:creationId xmlns:a16="http://schemas.microsoft.com/office/drawing/2014/main" id="{9560FFCE-4BC4-F847-81A0-7A676D111F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2948" name="Group 79">
            <a:extLst>
              <a:ext uri="{FF2B5EF4-FFF2-40B4-BE49-F238E27FC236}">
                <a16:creationId xmlns:a16="http://schemas.microsoft.com/office/drawing/2014/main" id="{F028FB36-856E-CC4D-B29E-D9BAAEC78C2B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3028" name="TextBox 82">
              <a:extLst>
                <a:ext uri="{FF2B5EF4-FFF2-40B4-BE49-F238E27FC236}">
                  <a16:creationId xmlns:a16="http://schemas.microsoft.com/office/drawing/2014/main" id="{C824E48B-E2E1-5E49-9992-941B6A4F51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3029" name="Straight Connector 86">
              <a:extLst>
                <a:ext uri="{FF2B5EF4-FFF2-40B4-BE49-F238E27FC236}">
                  <a16:creationId xmlns:a16="http://schemas.microsoft.com/office/drawing/2014/main" id="{8170AB41-5E9E-D24F-91D4-06B55FE80A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49" name="TextBox 87">
            <a:extLst>
              <a:ext uri="{FF2B5EF4-FFF2-40B4-BE49-F238E27FC236}">
                <a16:creationId xmlns:a16="http://schemas.microsoft.com/office/drawing/2014/main" id="{A3F5D694-4BFD-0D4A-AF80-D8415F432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2950" name="Group 89">
            <a:extLst>
              <a:ext uri="{FF2B5EF4-FFF2-40B4-BE49-F238E27FC236}">
                <a16:creationId xmlns:a16="http://schemas.microsoft.com/office/drawing/2014/main" id="{5AB84F0E-C550-9042-AFCE-20333C19DBF3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3025" name="TextBox 92">
              <a:extLst>
                <a:ext uri="{FF2B5EF4-FFF2-40B4-BE49-F238E27FC236}">
                  <a16:creationId xmlns:a16="http://schemas.microsoft.com/office/drawing/2014/main" id="{695131F2-E8D3-EB44-8E83-2BB91F7599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3026" name="Straight Connector 93">
              <a:extLst>
                <a:ext uri="{FF2B5EF4-FFF2-40B4-BE49-F238E27FC236}">
                  <a16:creationId xmlns:a16="http://schemas.microsoft.com/office/drawing/2014/main" id="{DB550C2C-8E26-0340-9F25-225172074E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27" name="Straight Connector 94">
              <a:extLst>
                <a:ext uri="{FF2B5EF4-FFF2-40B4-BE49-F238E27FC236}">
                  <a16:creationId xmlns:a16="http://schemas.microsoft.com/office/drawing/2014/main" id="{5DEC7F52-D201-2547-BCC6-D4D87B706C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1" name="Group 95">
            <a:extLst>
              <a:ext uri="{FF2B5EF4-FFF2-40B4-BE49-F238E27FC236}">
                <a16:creationId xmlns:a16="http://schemas.microsoft.com/office/drawing/2014/main" id="{7A2274BB-B088-C44C-8722-EE93BFDCE065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2953" name="Rectangle 4">
              <a:extLst>
                <a:ext uri="{FF2B5EF4-FFF2-40B4-BE49-F238E27FC236}">
                  <a16:creationId xmlns:a16="http://schemas.microsoft.com/office/drawing/2014/main" id="{82C8B22D-3479-2A46-8BEE-0E5BB0785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4" name="Rectangle 5">
              <a:extLst>
                <a:ext uri="{FF2B5EF4-FFF2-40B4-BE49-F238E27FC236}">
                  <a16:creationId xmlns:a16="http://schemas.microsoft.com/office/drawing/2014/main" id="{FFC74D86-74EE-F742-98E1-BB0AFBA8A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5" name="Rectangle 6">
              <a:extLst>
                <a:ext uri="{FF2B5EF4-FFF2-40B4-BE49-F238E27FC236}">
                  <a16:creationId xmlns:a16="http://schemas.microsoft.com/office/drawing/2014/main" id="{22367C03-68E6-A540-A07B-70FFD70DD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6" name="Rectangle 7">
              <a:extLst>
                <a:ext uri="{FF2B5EF4-FFF2-40B4-BE49-F238E27FC236}">
                  <a16:creationId xmlns:a16="http://schemas.microsoft.com/office/drawing/2014/main" id="{2C15388D-A980-964B-9241-BA7560721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2957" name="Rectangle 8">
              <a:extLst>
                <a:ext uri="{FF2B5EF4-FFF2-40B4-BE49-F238E27FC236}">
                  <a16:creationId xmlns:a16="http://schemas.microsoft.com/office/drawing/2014/main" id="{4D858483-1B0C-8B4A-B625-69C036061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8" name="Rectangle 9">
              <a:extLst>
                <a:ext uri="{FF2B5EF4-FFF2-40B4-BE49-F238E27FC236}">
                  <a16:creationId xmlns:a16="http://schemas.microsoft.com/office/drawing/2014/main" id="{747791E9-621B-B94D-A9CB-58C75E30E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59" name="Rectangle 10">
              <a:extLst>
                <a:ext uri="{FF2B5EF4-FFF2-40B4-BE49-F238E27FC236}">
                  <a16:creationId xmlns:a16="http://schemas.microsoft.com/office/drawing/2014/main" id="{4AD0224F-460B-9645-9672-D3312F95D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60" name="Rectangle 11">
              <a:extLst>
                <a:ext uri="{FF2B5EF4-FFF2-40B4-BE49-F238E27FC236}">
                  <a16:creationId xmlns:a16="http://schemas.microsoft.com/office/drawing/2014/main" id="{864C8390-5145-B248-B764-7E6A17A8B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61" name="Rectangle 12">
              <a:extLst>
                <a:ext uri="{FF2B5EF4-FFF2-40B4-BE49-F238E27FC236}">
                  <a16:creationId xmlns:a16="http://schemas.microsoft.com/office/drawing/2014/main" id="{4A39630D-2D16-7947-B62A-25FC369BA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2962" name="Rectangle 13">
              <a:extLst>
                <a:ext uri="{FF2B5EF4-FFF2-40B4-BE49-F238E27FC236}">
                  <a16:creationId xmlns:a16="http://schemas.microsoft.com/office/drawing/2014/main" id="{BEE56634-0019-E948-840C-C38D6C5E3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63" name="Rectangle 14">
              <a:extLst>
                <a:ext uri="{FF2B5EF4-FFF2-40B4-BE49-F238E27FC236}">
                  <a16:creationId xmlns:a16="http://schemas.microsoft.com/office/drawing/2014/main" id="{F5A425A8-5D3C-6F47-9BDF-3F6DA0A0E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2964" name="Rectangle 15">
              <a:extLst>
                <a:ext uri="{FF2B5EF4-FFF2-40B4-BE49-F238E27FC236}">
                  <a16:creationId xmlns:a16="http://schemas.microsoft.com/office/drawing/2014/main" id="{A7CFF882-5DC6-9B40-B873-BCC6BDE7F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2965" name="Rectangle 16">
              <a:extLst>
                <a:ext uri="{FF2B5EF4-FFF2-40B4-BE49-F238E27FC236}">
                  <a16:creationId xmlns:a16="http://schemas.microsoft.com/office/drawing/2014/main" id="{A3DC18B6-713F-4843-89CB-63E154E9D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2966" name="Rectangle 17">
              <a:extLst>
                <a:ext uri="{FF2B5EF4-FFF2-40B4-BE49-F238E27FC236}">
                  <a16:creationId xmlns:a16="http://schemas.microsoft.com/office/drawing/2014/main" id="{FB63D378-4C37-5D4F-BE9A-C5EE56EF5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2967" name="Rectangle 18">
              <a:extLst>
                <a:ext uri="{FF2B5EF4-FFF2-40B4-BE49-F238E27FC236}">
                  <a16:creationId xmlns:a16="http://schemas.microsoft.com/office/drawing/2014/main" id="{1A7FF03A-FE89-5C4F-BAB2-4678F5D7E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2968" name="Rectangle 19">
              <a:extLst>
                <a:ext uri="{FF2B5EF4-FFF2-40B4-BE49-F238E27FC236}">
                  <a16:creationId xmlns:a16="http://schemas.microsoft.com/office/drawing/2014/main" id="{4E6BD8B0-80A4-F44D-A3F8-26416D69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2969" name="Rectangle 20">
              <a:extLst>
                <a:ext uri="{FF2B5EF4-FFF2-40B4-BE49-F238E27FC236}">
                  <a16:creationId xmlns:a16="http://schemas.microsoft.com/office/drawing/2014/main" id="{49B4BAD6-5910-C34F-BE81-7536161B2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0" name="Rectangle 21">
              <a:extLst>
                <a:ext uri="{FF2B5EF4-FFF2-40B4-BE49-F238E27FC236}">
                  <a16:creationId xmlns:a16="http://schemas.microsoft.com/office/drawing/2014/main" id="{F3C46333-08D2-934D-A0AC-8834E7C49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71" name="Rectangle 22">
              <a:extLst>
                <a:ext uri="{FF2B5EF4-FFF2-40B4-BE49-F238E27FC236}">
                  <a16:creationId xmlns:a16="http://schemas.microsoft.com/office/drawing/2014/main" id="{B3042634-8854-D649-B19B-D3BF2966D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2" name="Rectangle 23">
              <a:extLst>
                <a:ext uri="{FF2B5EF4-FFF2-40B4-BE49-F238E27FC236}">
                  <a16:creationId xmlns:a16="http://schemas.microsoft.com/office/drawing/2014/main" id="{4E6A6482-84A0-0F4C-B115-C358950B1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3" name="Rectangle 24">
              <a:extLst>
                <a:ext uri="{FF2B5EF4-FFF2-40B4-BE49-F238E27FC236}">
                  <a16:creationId xmlns:a16="http://schemas.microsoft.com/office/drawing/2014/main" id="{CE927E38-FD14-5D41-A6D0-BFFDDC6AB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4" name="Rectangle 25">
              <a:extLst>
                <a:ext uri="{FF2B5EF4-FFF2-40B4-BE49-F238E27FC236}">
                  <a16:creationId xmlns:a16="http://schemas.microsoft.com/office/drawing/2014/main" id="{FBFF25FE-3F0D-2941-B244-E3C9D605E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2975" name="Rectangle 26">
              <a:extLst>
                <a:ext uri="{FF2B5EF4-FFF2-40B4-BE49-F238E27FC236}">
                  <a16:creationId xmlns:a16="http://schemas.microsoft.com/office/drawing/2014/main" id="{60E38E29-4773-5D42-88ED-6EC2B21F6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2976" name="Rectangle 27">
              <a:extLst>
                <a:ext uri="{FF2B5EF4-FFF2-40B4-BE49-F238E27FC236}">
                  <a16:creationId xmlns:a16="http://schemas.microsoft.com/office/drawing/2014/main" id="{5834FDDC-671A-A54E-ADDD-D9E131668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77" name="Rectangle 28">
              <a:extLst>
                <a:ext uri="{FF2B5EF4-FFF2-40B4-BE49-F238E27FC236}">
                  <a16:creationId xmlns:a16="http://schemas.microsoft.com/office/drawing/2014/main" id="{4F570B3A-9D08-D742-8099-6A133F690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2978" name="Rectangle 29">
              <a:extLst>
                <a:ext uri="{FF2B5EF4-FFF2-40B4-BE49-F238E27FC236}">
                  <a16:creationId xmlns:a16="http://schemas.microsoft.com/office/drawing/2014/main" id="{BC811560-1A35-9B44-9125-06968C702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79" name="Rectangle 30">
              <a:extLst>
                <a:ext uri="{FF2B5EF4-FFF2-40B4-BE49-F238E27FC236}">
                  <a16:creationId xmlns:a16="http://schemas.microsoft.com/office/drawing/2014/main" id="{60022CBA-CD15-8646-BC61-29DC275A3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80" name="Rectangle 31">
              <a:extLst>
                <a:ext uri="{FF2B5EF4-FFF2-40B4-BE49-F238E27FC236}">
                  <a16:creationId xmlns:a16="http://schemas.microsoft.com/office/drawing/2014/main" id="{67C630B3-C63D-2A40-B232-3DCEAAD2D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2981" name="Rectangle 32">
              <a:extLst>
                <a:ext uri="{FF2B5EF4-FFF2-40B4-BE49-F238E27FC236}">
                  <a16:creationId xmlns:a16="http://schemas.microsoft.com/office/drawing/2014/main" id="{304E38B5-2996-4543-AED1-75A0D382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82" name="Rectangle 33">
              <a:extLst>
                <a:ext uri="{FF2B5EF4-FFF2-40B4-BE49-F238E27FC236}">
                  <a16:creationId xmlns:a16="http://schemas.microsoft.com/office/drawing/2014/main" id="{6986D731-0155-BC4E-B946-A7438F990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2983" name="Rectangle 34">
              <a:extLst>
                <a:ext uri="{FF2B5EF4-FFF2-40B4-BE49-F238E27FC236}">
                  <a16:creationId xmlns:a16="http://schemas.microsoft.com/office/drawing/2014/main" id="{E0FEB2A2-3CA2-7340-83DC-DF55DFE35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84" name="Rectangle 35">
              <a:extLst>
                <a:ext uri="{FF2B5EF4-FFF2-40B4-BE49-F238E27FC236}">
                  <a16:creationId xmlns:a16="http://schemas.microsoft.com/office/drawing/2014/main" id="{3F22EE35-D93C-A540-9293-B9C4B317B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2985" name="Rectangle 36">
              <a:extLst>
                <a:ext uri="{FF2B5EF4-FFF2-40B4-BE49-F238E27FC236}">
                  <a16:creationId xmlns:a16="http://schemas.microsoft.com/office/drawing/2014/main" id="{C790BBD0-0931-AF40-85A3-A8A3E86F9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86" name="Rectangle 37">
              <a:extLst>
                <a:ext uri="{FF2B5EF4-FFF2-40B4-BE49-F238E27FC236}">
                  <a16:creationId xmlns:a16="http://schemas.microsoft.com/office/drawing/2014/main" id="{1E8CB1D3-8A51-EB4A-AC88-2B2E2142F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2987" name="Rectangle 38">
              <a:extLst>
                <a:ext uri="{FF2B5EF4-FFF2-40B4-BE49-F238E27FC236}">
                  <a16:creationId xmlns:a16="http://schemas.microsoft.com/office/drawing/2014/main" id="{14F4B94F-07AD-164A-9F95-9BF63725F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88" name="Rectangle 39">
              <a:extLst>
                <a:ext uri="{FF2B5EF4-FFF2-40B4-BE49-F238E27FC236}">
                  <a16:creationId xmlns:a16="http://schemas.microsoft.com/office/drawing/2014/main" id="{7D9B806E-A550-E046-8F56-56102083E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2989" name="Rectangle 40">
              <a:extLst>
                <a:ext uri="{FF2B5EF4-FFF2-40B4-BE49-F238E27FC236}">
                  <a16:creationId xmlns:a16="http://schemas.microsoft.com/office/drawing/2014/main" id="{5CA339DD-F658-2347-BAC5-D9666DD16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90" name="Rectangle 41">
              <a:extLst>
                <a:ext uri="{FF2B5EF4-FFF2-40B4-BE49-F238E27FC236}">
                  <a16:creationId xmlns:a16="http://schemas.microsoft.com/office/drawing/2014/main" id="{6D14D2D9-9F21-E14A-90F9-59606C298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2991" name="Rectangle 42">
              <a:extLst>
                <a:ext uri="{FF2B5EF4-FFF2-40B4-BE49-F238E27FC236}">
                  <a16:creationId xmlns:a16="http://schemas.microsoft.com/office/drawing/2014/main" id="{89BE3CB8-E71F-574D-9BE2-255DE0A10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2992" name="Rectangle 43">
              <a:extLst>
                <a:ext uri="{FF2B5EF4-FFF2-40B4-BE49-F238E27FC236}">
                  <a16:creationId xmlns:a16="http://schemas.microsoft.com/office/drawing/2014/main" id="{6BB3BACB-B25E-364E-B92F-D150DA41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2993" name="Rectangle 44">
              <a:extLst>
                <a:ext uri="{FF2B5EF4-FFF2-40B4-BE49-F238E27FC236}">
                  <a16:creationId xmlns:a16="http://schemas.microsoft.com/office/drawing/2014/main" id="{B801AB14-8DCF-694A-9296-79545D4B3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94" name="Rectangle 45">
              <a:extLst>
                <a:ext uri="{FF2B5EF4-FFF2-40B4-BE49-F238E27FC236}">
                  <a16:creationId xmlns:a16="http://schemas.microsoft.com/office/drawing/2014/main" id="{FB7C9845-9825-FA48-BD67-38FD955BC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2995" name="Rectangle 46">
              <a:extLst>
                <a:ext uri="{FF2B5EF4-FFF2-40B4-BE49-F238E27FC236}">
                  <a16:creationId xmlns:a16="http://schemas.microsoft.com/office/drawing/2014/main" id="{1861BA1F-EFD2-E347-92E2-DC5756635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96" name="Rectangle 47">
              <a:extLst>
                <a:ext uri="{FF2B5EF4-FFF2-40B4-BE49-F238E27FC236}">
                  <a16:creationId xmlns:a16="http://schemas.microsoft.com/office/drawing/2014/main" id="{BDC9BD42-36B5-A34B-A6C1-837D0D3FC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2997" name="Rectangle 48">
              <a:extLst>
                <a:ext uri="{FF2B5EF4-FFF2-40B4-BE49-F238E27FC236}">
                  <a16:creationId xmlns:a16="http://schemas.microsoft.com/office/drawing/2014/main" id="{3483BE2C-2A66-4F4B-84C7-B2F416C58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98" name="Rectangle 49">
              <a:extLst>
                <a:ext uri="{FF2B5EF4-FFF2-40B4-BE49-F238E27FC236}">
                  <a16:creationId xmlns:a16="http://schemas.microsoft.com/office/drawing/2014/main" id="{AAC9FAE0-7AE3-DD43-8256-E4DB2BFB7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2999" name="Rectangle 50">
              <a:extLst>
                <a:ext uri="{FF2B5EF4-FFF2-40B4-BE49-F238E27FC236}">
                  <a16:creationId xmlns:a16="http://schemas.microsoft.com/office/drawing/2014/main" id="{9301CABB-37D3-D449-8A30-3CF8A8784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0" name="Rectangle 51">
              <a:extLst>
                <a:ext uri="{FF2B5EF4-FFF2-40B4-BE49-F238E27FC236}">
                  <a16:creationId xmlns:a16="http://schemas.microsoft.com/office/drawing/2014/main" id="{832FC72D-1DF4-CB45-ABD2-6FB4012A9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3001" name="Rectangle 52">
              <a:extLst>
                <a:ext uri="{FF2B5EF4-FFF2-40B4-BE49-F238E27FC236}">
                  <a16:creationId xmlns:a16="http://schemas.microsoft.com/office/drawing/2014/main" id="{0D48232E-D98B-BB4A-A8DC-BB5F4D537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2" name="Rectangle 53">
              <a:extLst>
                <a:ext uri="{FF2B5EF4-FFF2-40B4-BE49-F238E27FC236}">
                  <a16:creationId xmlns:a16="http://schemas.microsoft.com/office/drawing/2014/main" id="{497214AE-7B44-494B-9BD2-54B66BA65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3003" name="Rectangle 60">
              <a:extLst>
                <a:ext uri="{FF2B5EF4-FFF2-40B4-BE49-F238E27FC236}">
                  <a16:creationId xmlns:a16="http://schemas.microsoft.com/office/drawing/2014/main" id="{415966FF-C758-234C-834F-01F17443A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4" name="Rectangle 62">
              <a:extLst>
                <a:ext uri="{FF2B5EF4-FFF2-40B4-BE49-F238E27FC236}">
                  <a16:creationId xmlns:a16="http://schemas.microsoft.com/office/drawing/2014/main" id="{973D388F-846D-2B47-92DA-A6E7F0E45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5" name="Rectangle 63">
              <a:extLst>
                <a:ext uri="{FF2B5EF4-FFF2-40B4-BE49-F238E27FC236}">
                  <a16:creationId xmlns:a16="http://schemas.microsoft.com/office/drawing/2014/main" id="{F0D5E7C5-C7C7-7643-B492-BF8CC7F2E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6" name="Rectangle 64">
              <a:extLst>
                <a:ext uri="{FF2B5EF4-FFF2-40B4-BE49-F238E27FC236}">
                  <a16:creationId xmlns:a16="http://schemas.microsoft.com/office/drawing/2014/main" id="{6D85A6B5-0DC1-2747-9FF8-11CD61E2F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3007" name="Rectangle 65">
              <a:extLst>
                <a:ext uri="{FF2B5EF4-FFF2-40B4-BE49-F238E27FC236}">
                  <a16:creationId xmlns:a16="http://schemas.microsoft.com/office/drawing/2014/main" id="{5EFF7074-F143-834C-881E-57737194D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08" name="Rectangle 66">
              <a:extLst>
                <a:ext uri="{FF2B5EF4-FFF2-40B4-BE49-F238E27FC236}">
                  <a16:creationId xmlns:a16="http://schemas.microsoft.com/office/drawing/2014/main" id="{34FB10C0-9F1F-7343-9301-D1DB62A12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3009" name="Rectangle 73">
              <a:extLst>
                <a:ext uri="{FF2B5EF4-FFF2-40B4-BE49-F238E27FC236}">
                  <a16:creationId xmlns:a16="http://schemas.microsoft.com/office/drawing/2014/main" id="{8B596D6E-EE2B-6C42-BDDC-4AEB18684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0" name="Rectangle 75">
              <a:extLst>
                <a:ext uri="{FF2B5EF4-FFF2-40B4-BE49-F238E27FC236}">
                  <a16:creationId xmlns:a16="http://schemas.microsoft.com/office/drawing/2014/main" id="{2D65B4B3-0C92-A845-ADC0-9ACC5E3C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1" name="Rectangle 76">
              <a:extLst>
                <a:ext uri="{FF2B5EF4-FFF2-40B4-BE49-F238E27FC236}">
                  <a16:creationId xmlns:a16="http://schemas.microsoft.com/office/drawing/2014/main" id="{339D1959-C0A6-AC47-B47F-3D880851C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2" name="Rectangle 77">
              <a:extLst>
                <a:ext uri="{FF2B5EF4-FFF2-40B4-BE49-F238E27FC236}">
                  <a16:creationId xmlns:a16="http://schemas.microsoft.com/office/drawing/2014/main" id="{3713F7B7-C53C-3845-87B9-DC1D6A707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3013" name="Rectangle 78">
              <a:extLst>
                <a:ext uri="{FF2B5EF4-FFF2-40B4-BE49-F238E27FC236}">
                  <a16:creationId xmlns:a16="http://schemas.microsoft.com/office/drawing/2014/main" id="{2BA6D666-E00D-B349-9C93-99E2AD0A5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4" name="Rectangle 79">
              <a:extLst>
                <a:ext uri="{FF2B5EF4-FFF2-40B4-BE49-F238E27FC236}">
                  <a16:creationId xmlns:a16="http://schemas.microsoft.com/office/drawing/2014/main" id="{2BDEE3B5-34AE-1E4F-BC96-0D2031FC8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3015" name="Rectangle 86">
              <a:extLst>
                <a:ext uri="{FF2B5EF4-FFF2-40B4-BE49-F238E27FC236}">
                  <a16:creationId xmlns:a16="http://schemas.microsoft.com/office/drawing/2014/main" id="{1EE48FAD-D3E5-FD48-87E7-E1D4C105A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6" name="Rectangle 88">
              <a:extLst>
                <a:ext uri="{FF2B5EF4-FFF2-40B4-BE49-F238E27FC236}">
                  <a16:creationId xmlns:a16="http://schemas.microsoft.com/office/drawing/2014/main" id="{AAD003C2-BCFB-1A4B-B172-169B9DF9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7" name="Rectangle 89">
              <a:extLst>
                <a:ext uri="{FF2B5EF4-FFF2-40B4-BE49-F238E27FC236}">
                  <a16:creationId xmlns:a16="http://schemas.microsoft.com/office/drawing/2014/main" id="{33AC7F1A-9643-5F40-A7B4-43DBC96EC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18" name="Rectangle 90">
              <a:extLst>
                <a:ext uri="{FF2B5EF4-FFF2-40B4-BE49-F238E27FC236}">
                  <a16:creationId xmlns:a16="http://schemas.microsoft.com/office/drawing/2014/main" id="{879C8F16-77E4-8B48-9D83-E11C87B6A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3019" name="Rectangle 91">
              <a:extLst>
                <a:ext uri="{FF2B5EF4-FFF2-40B4-BE49-F238E27FC236}">
                  <a16:creationId xmlns:a16="http://schemas.microsoft.com/office/drawing/2014/main" id="{54482A2F-A54F-6A41-A26F-B923C233F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20" name="Rectangle 92">
              <a:extLst>
                <a:ext uri="{FF2B5EF4-FFF2-40B4-BE49-F238E27FC236}">
                  <a16:creationId xmlns:a16="http://schemas.microsoft.com/office/drawing/2014/main" id="{CE823BA0-0EB0-C441-9FBA-E58CCD3B8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3021" name="Rectangle 99">
              <a:extLst>
                <a:ext uri="{FF2B5EF4-FFF2-40B4-BE49-F238E27FC236}">
                  <a16:creationId xmlns:a16="http://schemas.microsoft.com/office/drawing/2014/main" id="{AA5781F0-F319-AA44-8A24-F9F4EFCF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22" name="Rectangle 101">
              <a:extLst>
                <a:ext uri="{FF2B5EF4-FFF2-40B4-BE49-F238E27FC236}">
                  <a16:creationId xmlns:a16="http://schemas.microsoft.com/office/drawing/2014/main" id="{13347A2B-6323-BE4A-B45A-7BDB585E3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23" name="Rectangle 102">
              <a:extLst>
                <a:ext uri="{FF2B5EF4-FFF2-40B4-BE49-F238E27FC236}">
                  <a16:creationId xmlns:a16="http://schemas.microsoft.com/office/drawing/2014/main" id="{931BF684-BAAD-BD4B-817F-CC1A94C40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024" name="Rectangle 103">
              <a:extLst>
                <a:ext uri="{FF2B5EF4-FFF2-40B4-BE49-F238E27FC236}">
                  <a16:creationId xmlns:a16="http://schemas.microsoft.com/office/drawing/2014/main" id="{FE3D5102-E67F-0C46-9D97-DDC8C13EA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2952" name="Rectangle 85">
            <a:extLst>
              <a:ext uri="{FF2B5EF4-FFF2-40B4-BE49-F238E27FC236}">
                <a16:creationId xmlns:a16="http://schemas.microsoft.com/office/drawing/2014/main" id="{0D93048A-0DB2-5F42-AE66-317E7654B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1574800"/>
            <a:ext cx="1824038" cy="1468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2">
            <a:extLst>
              <a:ext uri="{FF2B5EF4-FFF2-40B4-BE49-F238E27FC236}">
                <a16:creationId xmlns:a16="http://schemas.microsoft.com/office/drawing/2014/main" id="{74B93823-D9CF-B044-8C62-E7FBA2FC59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3970" name="TextBox 76">
            <a:extLst>
              <a:ext uri="{FF2B5EF4-FFF2-40B4-BE49-F238E27FC236}">
                <a16:creationId xmlns:a16="http://schemas.microsoft.com/office/drawing/2014/main" id="{93172C81-16D8-314B-B788-FC5170DFD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3971" name="TextBox 77">
            <a:extLst>
              <a:ext uri="{FF2B5EF4-FFF2-40B4-BE49-F238E27FC236}">
                <a16:creationId xmlns:a16="http://schemas.microsoft.com/office/drawing/2014/main" id="{F9DDBEFE-84C4-3442-9259-78B9B4D7C0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3972" name="Group 79">
            <a:extLst>
              <a:ext uri="{FF2B5EF4-FFF2-40B4-BE49-F238E27FC236}">
                <a16:creationId xmlns:a16="http://schemas.microsoft.com/office/drawing/2014/main" id="{ECD27555-E0EB-5A47-B8AA-2022367CB9B6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4068" name="TextBox 82">
              <a:extLst>
                <a:ext uri="{FF2B5EF4-FFF2-40B4-BE49-F238E27FC236}">
                  <a16:creationId xmlns:a16="http://schemas.microsoft.com/office/drawing/2014/main" id="{237DD227-A5BD-E247-886F-6B504ABC1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4069" name="Straight Connector 86">
              <a:extLst>
                <a:ext uri="{FF2B5EF4-FFF2-40B4-BE49-F238E27FC236}">
                  <a16:creationId xmlns:a16="http://schemas.microsoft.com/office/drawing/2014/main" id="{61916686-948E-2E41-9ED8-AF6DBA273E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973" name="TextBox 87">
            <a:extLst>
              <a:ext uri="{FF2B5EF4-FFF2-40B4-BE49-F238E27FC236}">
                <a16:creationId xmlns:a16="http://schemas.microsoft.com/office/drawing/2014/main" id="{57DF6F15-F9C7-EC4F-B48E-71C9F08AC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3974" name="Group 89">
            <a:extLst>
              <a:ext uri="{FF2B5EF4-FFF2-40B4-BE49-F238E27FC236}">
                <a16:creationId xmlns:a16="http://schemas.microsoft.com/office/drawing/2014/main" id="{771FB204-7B37-1944-81B9-2556D98064DA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4065" name="TextBox 92">
              <a:extLst>
                <a:ext uri="{FF2B5EF4-FFF2-40B4-BE49-F238E27FC236}">
                  <a16:creationId xmlns:a16="http://schemas.microsoft.com/office/drawing/2014/main" id="{59178DFC-56E8-DA41-9A1E-43312E8400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4066" name="Straight Connector 93">
              <a:extLst>
                <a:ext uri="{FF2B5EF4-FFF2-40B4-BE49-F238E27FC236}">
                  <a16:creationId xmlns:a16="http://schemas.microsoft.com/office/drawing/2014/main" id="{17A7D906-2BA5-0E4C-80F6-AE176822C4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067" name="Straight Connector 94">
              <a:extLst>
                <a:ext uri="{FF2B5EF4-FFF2-40B4-BE49-F238E27FC236}">
                  <a16:creationId xmlns:a16="http://schemas.microsoft.com/office/drawing/2014/main" id="{D444D7E2-DD31-D94F-9D2E-674FCCE7F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975" name="Group 95">
            <a:extLst>
              <a:ext uri="{FF2B5EF4-FFF2-40B4-BE49-F238E27FC236}">
                <a16:creationId xmlns:a16="http://schemas.microsoft.com/office/drawing/2014/main" id="{EFABC9B5-155D-4C4D-8FC5-AA8013947DD7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3977" name="Rectangle 4">
              <a:extLst>
                <a:ext uri="{FF2B5EF4-FFF2-40B4-BE49-F238E27FC236}">
                  <a16:creationId xmlns:a16="http://schemas.microsoft.com/office/drawing/2014/main" id="{38A42C75-E598-4A4E-8CFA-43755A289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78" name="Rectangle 5">
              <a:extLst>
                <a:ext uri="{FF2B5EF4-FFF2-40B4-BE49-F238E27FC236}">
                  <a16:creationId xmlns:a16="http://schemas.microsoft.com/office/drawing/2014/main" id="{0032DD3A-D35E-B143-9706-3746BEC4F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79" name="Rectangle 6">
              <a:extLst>
                <a:ext uri="{FF2B5EF4-FFF2-40B4-BE49-F238E27FC236}">
                  <a16:creationId xmlns:a16="http://schemas.microsoft.com/office/drawing/2014/main" id="{C4390E8C-EE53-CD4F-9049-487A472D8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0" name="Rectangle 7">
              <a:extLst>
                <a:ext uri="{FF2B5EF4-FFF2-40B4-BE49-F238E27FC236}">
                  <a16:creationId xmlns:a16="http://schemas.microsoft.com/office/drawing/2014/main" id="{393847B5-4B2B-2541-89E8-FE826B50E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3981" name="Rectangle 8">
              <a:extLst>
                <a:ext uri="{FF2B5EF4-FFF2-40B4-BE49-F238E27FC236}">
                  <a16:creationId xmlns:a16="http://schemas.microsoft.com/office/drawing/2014/main" id="{A1B5A560-6DD2-7C42-A60C-BDBB33ED7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2" name="Rectangle 9">
              <a:extLst>
                <a:ext uri="{FF2B5EF4-FFF2-40B4-BE49-F238E27FC236}">
                  <a16:creationId xmlns:a16="http://schemas.microsoft.com/office/drawing/2014/main" id="{16A9C634-1B63-F34A-9791-9CA9E5956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3" name="Rectangle 10">
              <a:extLst>
                <a:ext uri="{FF2B5EF4-FFF2-40B4-BE49-F238E27FC236}">
                  <a16:creationId xmlns:a16="http://schemas.microsoft.com/office/drawing/2014/main" id="{02283529-49BB-9B46-81C3-3D3DAD6D9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4" name="Rectangle 11">
              <a:extLst>
                <a:ext uri="{FF2B5EF4-FFF2-40B4-BE49-F238E27FC236}">
                  <a16:creationId xmlns:a16="http://schemas.microsoft.com/office/drawing/2014/main" id="{416C2613-3E61-2D47-B431-DED64A4D7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5" name="Rectangle 12">
              <a:extLst>
                <a:ext uri="{FF2B5EF4-FFF2-40B4-BE49-F238E27FC236}">
                  <a16:creationId xmlns:a16="http://schemas.microsoft.com/office/drawing/2014/main" id="{22693AE8-7D39-1546-9BA5-B73A32F5C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3986" name="Rectangle 13">
              <a:extLst>
                <a:ext uri="{FF2B5EF4-FFF2-40B4-BE49-F238E27FC236}">
                  <a16:creationId xmlns:a16="http://schemas.microsoft.com/office/drawing/2014/main" id="{F0316415-AFBC-EF45-995D-BE6A6AA76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87" name="Rectangle 14">
              <a:extLst>
                <a:ext uri="{FF2B5EF4-FFF2-40B4-BE49-F238E27FC236}">
                  <a16:creationId xmlns:a16="http://schemas.microsoft.com/office/drawing/2014/main" id="{C235BB53-D1A8-E741-A189-D065471C1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3988" name="Rectangle 15">
              <a:extLst>
                <a:ext uri="{FF2B5EF4-FFF2-40B4-BE49-F238E27FC236}">
                  <a16:creationId xmlns:a16="http://schemas.microsoft.com/office/drawing/2014/main" id="{7F45AB07-8C24-814E-A1B6-01EF3C8D2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3989" name="Rectangle 16">
              <a:extLst>
                <a:ext uri="{FF2B5EF4-FFF2-40B4-BE49-F238E27FC236}">
                  <a16:creationId xmlns:a16="http://schemas.microsoft.com/office/drawing/2014/main" id="{39BA64D6-FDCA-4E49-94D6-32F056DF8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3990" name="Rectangle 17">
              <a:extLst>
                <a:ext uri="{FF2B5EF4-FFF2-40B4-BE49-F238E27FC236}">
                  <a16:creationId xmlns:a16="http://schemas.microsoft.com/office/drawing/2014/main" id="{4110E773-CDE1-9C47-88E2-96C2DEFE2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3991" name="Rectangle 18">
              <a:extLst>
                <a:ext uri="{FF2B5EF4-FFF2-40B4-BE49-F238E27FC236}">
                  <a16:creationId xmlns:a16="http://schemas.microsoft.com/office/drawing/2014/main" id="{3C9CF7CC-19A4-2046-809E-83FFED8BB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3992" name="Rectangle 19">
              <a:extLst>
                <a:ext uri="{FF2B5EF4-FFF2-40B4-BE49-F238E27FC236}">
                  <a16:creationId xmlns:a16="http://schemas.microsoft.com/office/drawing/2014/main" id="{BD9888B8-8083-4E41-B281-284E2FD1A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3993" name="Rectangle 20">
              <a:extLst>
                <a:ext uri="{FF2B5EF4-FFF2-40B4-BE49-F238E27FC236}">
                  <a16:creationId xmlns:a16="http://schemas.microsoft.com/office/drawing/2014/main" id="{EA8CFB07-526A-A340-8C4C-01A777840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94" name="Rectangle 21">
              <a:extLst>
                <a:ext uri="{FF2B5EF4-FFF2-40B4-BE49-F238E27FC236}">
                  <a16:creationId xmlns:a16="http://schemas.microsoft.com/office/drawing/2014/main" id="{F6F95518-85DA-9E46-B12A-591A23A3D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3995" name="Rectangle 22">
              <a:extLst>
                <a:ext uri="{FF2B5EF4-FFF2-40B4-BE49-F238E27FC236}">
                  <a16:creationId xmlns:a16="http://schemas.microsoft.com/office/drawing/2014/main" id="{09EABB19-CD21-2F4E-8194-BE339FA49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96" name="Rectangle 23">
              <a:extLst>
                <a:ext uri="{FF2B5EF4-FFF2-40B4-BE49-F238E27FC236}">
                  <a16:creationId xmlns:a16="http://schemas.microsoft.com/office/drawing/2014/main" id="{451121AC-0ED5-F540-9A17-A80BE49D1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97" name="Rectangle 24">
              <a:extLst>
                <a:ext uri="{FF2B5EF4-FFF2-40B4-BE49-F238E27FC236}">
                  <a16:creationId xmlns:a16="http://schemas.microsoft.com/office/drawing/2014/main" id="{F2DB62D1-FCBE-7444-8F61-71F0E085D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3998" name="Rectangle 25">
              <a:extLst>
                <a:ext uri="{FF2B5EF4-FFF2-40B4-BE49-F238E27FC236}">
                  <a16:creationId xmlns:a16="http://schemas.microsoft.com/office/drawing/2014/main" id="{D5BAFB56-233B-C240-B8C4-1E3D711D3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3999" name="Rectangle 26">
              <a:extLst>
                <a:ext uri="{FF2B5EF4-FFF2-40B4-BE49-F238E27FC236}">
                  <a16:creationId xmlns:a16="http://schemas.microsoft.com/office/drawing/2014/main" id="{CE9D0FBD-F153-D743-BB4E-D35C9163D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4000" name="Rectangle 27">
              <a:extLst>
                <a:ext uri="{FF2B5EF4-FFF2-40B4-BE49-F238E27FC236}">
                  <a16:creationId xmlns:a16="http://schemas.microsoft.com/office/drawing/2014/main" id="{C715C276-86A8-F940-8BD9-1496288CE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01" name="Rectangle 28">
              <a:extLst>
                <a:ext uri="{FF2B5EF4-FFF2-40B4-BE49-F238E27FC236}">
                  <a16:creationId xmlns:a16="http://schemas.microsoft.com/office/drawing/2014/main" id="{7577524B-6435-4F4C-865F-6A217B9CC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4002" name="Rectangle 29">
              <a:extLst>
                <a:ext uri="{FF2B5EF4-FFF2-40B4-BE49-F238E27FC236}">
                  <a16:creationId xmlns:a16="http://schemas.microsoft.com/office/drawing/2014/main" id="{4167DB57-D689-5E43-8D89-138C1150D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03" name="Rectangle 30">
              <a:extLst>
                <a:ext uri="{FF2B5EF4-FFF2-40B4-BE49-F238E27FC236}">
                  <a16:creationId xmlns:a16="http://schemas.microsoft.com/office/drawing/2014/main" id="{6B764447-D3E9-A649-9EF3-DDB2E9BE5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04" name="Rectangle 31">
              <a:extLst>
                <a:ext uri="{FF2B5EF4-FFF2-40B4-BE49-F238E27FC236}">
                  <a16:creationId xmlns:a16="http://schemas.microsoft.com/office/drawing/2014/main" id="{A86F71C5-E2BE-594F-882B-1584CE961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4005" name="Rectangle 32">
              <a:extLst>
                <a:ext uri="{FF2B5EF4-FFF2-40B4-BE49-F238E27FC236}">
                  <a16:creationId xmlns:a16="http://schemas.microsoft.com/office/drawing/2014/main" id="{825B09AB-3F48-5541-B948-1D827DD4C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06" name="Rectangle 33">
              <a:extLst>
                <a:ext uri="{FF2B5EF4-FFF2-40B4-BE49-F238E27FC236}">
                  <a16:creationId xmlns:a16="http://schemas.microsoft.com/office/drawing/2014/main" id="{5C86DC41-81B2-CC43-8D2C-6A3BC49A5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4007" name="Rectangle 34">
              <a:extLst>
                <a:ext uri="{FF2B5EF4-FFF2-40B4-BE49-F238E27FC236}">
                  <a16:creationId xmlns:a16="http://schemas.microsoft.com/office/drawing/2014/main" id="{CC40CFE8-E44F-B542-A3F8-4A8BD3CF7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08" name="Rectangle 35">
              <a:extLst>
                <a:ext uri="{FF2B5EF4-FFF2-40B4-BE49-F238E27FC236}">
                  <a16:creationId xmlns:a16="http://schemas.microsoft.com/office/drawing/2014/main" id="{F80599DA-98FB-C840-94FA-2016117BF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4009" name="Rectangle 36">
              <a:extLst>
                <a:ext uri="{FF2B5EF4-FFF2-40B4-BE49-F238E27FC236}">
                  <a16:creationId xmlns:a16="http://schemas.microsoft.com/office/drawing/2014/main" id="{2476A441-80D1-5A49-8F06-141D08F97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10" name="Rectangle 37">
              <a:extLst>
                <a:ext uri="{FF2B5EF4-FFF2-40B4-BE49-F238E27FC236}">
                  <a16:creationId xmlns:a16="http://schemas.microsoft.com/office/drawing/2014/main" id="{E694CD8F-8A81-A747-B67C-827FB2A1C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4011" name="Rectangle 38">
              <a:extLst>
                <a:ext uri="{FF2B5EF4-FFF2-40B4-BE49-F238E27FC236}">
                  <a16:creationId xmlns:a16="http://schemas.microsoft.com/office/drawing/2014/main" id="{1227E796-241B-B248-BCCE-FE1186F9D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12" name="Rectangle 39">
              <a:extLst>
                <a:ext uri="{FF2B5EF4-FFF2-40B4-BE49-F238E27FC236}">
                  <a16:creationId xmlns:a16="http://schemas.microsoft.com/office/drawing/2014/main" id="{2E062D73-E73B-C746-8FC2-2AA9D187B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4013" name="Rectangle 40">
              <a:extLst>
                <a:ext uri="{FF2B5EF4-FFF2-40B4-BE49-F238E27FC236}">
                  <a16:creationId xmlns:a16="http://schemas.microsoft.com/office/drawing/2014/main" id="{55E6A32A-4E53-AC43-A061-8C20B5113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14" name="Rectangle 41">
              <a:extLst>
                <a:ext uri="{FF2B5EF4-FFF2-40B4-BE49-F238E27FC236}">
                  <a16:creationId xmlns:a16="http://schemas.microsoft.com/office/drawing/2014/main" id="{C910EDC0-9374-684B-B303-4EE32DD09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4015" name="Rectangle 42">
              <a:extLst>
                <a:ext uri="{FF2B5EF4-FFF2-40B4-BE49-F238E27FC236}">
                  <a16:creationId xmlns:a16="http://schemas.microsoft.com/office/drawing/2014/main" id="{19CA30ED-81C9-8044-AD69-B543E1530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4016" name="Rectangle 43">
              <a:extLst>
                <a:ext uri="{FF2B5EF4-FFF2-40B4-BE49-F238E27FC236}">
                  <a16:creationId xmlns:a16="http://schemas.microsoft.com/office/drawing/2014/main" id="{B6E1B465-278F-D44D-9DF0-4218D2F52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4017" name="Rectangle 44">
              <a:extLst>
                <a:ext uri="{FF2B5EF4-FFF2-40B4-BE49-F238E27FC236}">
                  <a16:creationId xmlns:a16="http://schemas.microsoft.com/office/drawing/2014/main" id="{5C68C4B0-6881-1641-ACEB-ACC72B4A9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18" name="Rectangle 45">
              <a:extLst>
                <a:ext uri="{FF2B5EF4-FFF2-40B4-BE49-F238E27FC236}">
                  <a16:creationId xmlns:a16="http://schemas.microsoft.com/office/drawing/2014/main" id="{3D392CDC-E60A-E14F-9D1C-4FB29787E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4019" name="Rectangle 46">
              <a:extLst>
                <a:ext uri="{FF2B5EF4-FFF2-40B4-BE49-F238E27FC236}">
                  <a16:creationId xmlns:a16="http://schemas.microsoft.com/office/drawing/2014/main" id="{46711405-27D0-FC47-AB95-AA8647C2D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0" name="Rectangle 47">
              <a:extLst>
                <a:ext uri="{FF2B5EF4-FFF2-40B4-BE49-F238E27FC236}">
                  <a16:creationId xmlns:a16="http://schemas.microsoft.com/office/drawing/2014/main" id="{344D41EB-5E7E-DC4E-9CF8-807EFEE9C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21" name="Rectangle 48">
              <a:extLst>
                <a:ext uri="{FF2B5EF4-FFF2-40B4-BE49-F238E27FC236}">
                  <a16:creationId xmlns:a16="http://schemas.microsoft.com/office/drawing/2014/main" id="{8BED46E4-0B13-7F49-9F21-613E4AE11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2" name="Rectangle 49">
              <a:extLst>
                <a:ext uri="{FF2B5EF4-FFF2-40B4-BE49-F238E27FC236}">
                  <a16:creationId xmlns:a16="http://schemas.microsoft.com/office/drawing/2014/main" id="{E1793656-2D91-454A-99E6-0DC019B0C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3" name="Rectangle 50">
              <a:extLst>
                <a:ext uri="{FF2B5EF4-FFF2-40B4-BE49-F238E27FC236}">
                  <a16:creationId xmlns:a16="http://schemas.microsoft.com/office/drawing/2014/main" id="{03E5692B-9CD5-AA42-807B-A933947F2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4" name="Rectangle 51">
              <a:extLst>
                <a:ext uri="{FF2B5EF4-FFF2-40B4-BE49-F238E27FC236}">
                  <a16:creationId xmlns:a16="http://schemas.microsoft.com/office/drawing/2014/main" id="{35C63C0D-6CBD-1440-B905-4723F67C4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4025" name="Rectangle 52">
              <a:extLst>
                <a:ext uri="{FF2B5EF4-FFF2-40B4-BE49-F238E27FC236}">
                  <a16:creationId xmlns:a16="http://schemas.microsoft.com/office/drawing/2014/main" id="{08AAD8FE-7210-1643-92C0-4E219285E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26" name="Rectangle 53">
              <a:extLst>
                <a:ext uri="{FF2B5EF4-FFF2-40B4-BE49-F238E27FC236}">
                  <a16:creationId xmlns:a16="http://schemas.microsoft.com/office/drawing/2014/main" id="{89AA4745-A00B-D04F-A2FB-4E844E84F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4027" name="Rectangle 55">
              <a:extLst>
                <a:ext uri="{FF2B5EF4-FFF2-40B4-BE49-F238E27FC236}">
                  <a16:creationId xmlns:a16="http://schemas.microsoft.com/office/drawing/2014/main" id="{6894314F-A7F5-3848-AE25-77F6525D1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28" name="Rectangle 56">
              <a:extLst>
                <a:ext uri="{FF2B5EF4-FFF2-40B4-BE49-F238E27FC236}">
                  <a16:creationId xmlns:a16="http://schemas.microsoft.com/office/drawing/2014/main" id="{5C7CA97C-C005-2C43-89C6-54E29871E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29" name="Rectangle 59">
              <a:extLst>
                <a:ext uri="{FF2B5EF4-FFF2-40B4-BE49-F238E27FC236}">
                  <a16:creationId xmlns:a16="http://schemas.microsoft.com/office/drawing/2014/main" id="{18F91F3C-370A-3C44-B6BA-F3AFF36F9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30" name="Rectangle 60">
              <a:extLst>
                <a:ext uri="{FF2B5EF4-FFF2-40B4-BE49-F238E27FC236}">
                  <a16:creationId xmlns:a16="http://schemas.microsoft.com/office/drawing/2014/main" id="{F3B4ED4D-5706-2E41-A7EB-E8673BA6D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31" name="Rectangle 61">
              <a:extLst>
                <a:ext uri="{FF2B5EF4-FFF2-40B4-BE49-F238E27FC236}">
                  <a16:creationId xmlns:a16="http://schemas.microsoft.com/office/drawing/2014/main" id="{0222D5DB-0331-8E49-8D26-A7CF6AFF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32" name="Rectangle 62">
              <a:extLst>
                <a:ext uri="{FF2B5EF4-FFF2-40B4-BE49-F238E27FC236}">
                  <a16:creationId xmlns:a16="http://schemas.microsoft.com/office/drawing/2014/main" id="{E0BE9A95-DEFF-2946-86B1-860072560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33" name="Rectangle 63">
              <a:extLst>
                <a:ext uri="{FF2B5EF4-FFF2-40B4-BE49-F238E27FC236}">
                  <a16:creationId xmlns:a16="http://schemas.microsoft.com/office/drawing/2014/main" id="{A252DE2D-8E85-F94D-944D-97F876ED7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34" name="Rectangle 64">
              <a:extLst>
                <a:ext uri="{FF2B5EF4-FFF2-40B4-BE49-F238E27FC236}">
                  <a16:creationId xmlns:a16="http://schemas.microsoft.com/office/drawing/2014/main" id="{9992D09E-7293-7A40-9B78-C0F989BBE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35" name="Rectangle 65">
              <a:extLst>
                <a:ext uri="{FF2B5EF4-FFF2-40B4-BE49-F238E27FC236}">
                  <a16:creationId xmlns:a16="http://schemas.microsoft.com/office/drawing/2014/main" id="{42EDDACD-955E-6844-8E69-6611C3498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36" name="Rectangle 66">
              <a:extLst>
                <a:ext uri="{FF2B5EF4-FFF2-40B4-BE49-F238E27FC236}">
                  <a16:creationId xmlns:a16="http://schemas.microsoft.com/office/drawing/2014/main" id="{AE0255A5-1A68-9246-BF2C-2E530FE33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4037" name="Rectangle 68">
              <a:extLst>
                <a:ext uri="{FF2B5EF4-FFF2-40B4-BE49-F238E27FC236}">
                  <a16:creationId xmlns:a16="http://schemas.microsoft.com/office/drawing/2014/main" id="{37D4B2D0-7F22-0641-8B87-7E7FC2808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38" name="Rectangle 69">
              <a:extLst>
                <a:ext uri="{FF2B5EF4-FFF2-40B4-BE49-F238E27FC236}">
                  <a16:creationId xmlns:a16="http://schemas.microsoft.com/office/drawing/2014/main" id="{EE7871B4-3AB4-F74C-B205-204D4F959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39" name="Rectangle 72">
              <a:extLst>
                <a:ext uri="{FF2B5EF4-FFF2-40B4-BE49-F238E27FC236}">
                  <a16:creationId xmlns:a16="http://schemas.microsoft.com/office/drawing/2014/main" id="{B7AEE70A-21F7-A94E-8050-572D686FF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40" name="Rectangle 73">
              <a:extLst>
                <a:ext uri="{FF2B5EF4-FFF2-40B4-BE49-F238E27FC236}">
                  <a16:creationId xmlns:a16="http://schemas.microsoft.com/office/drawing/2014/main" id="{0726EEE1-CAC6-AB42-BDA8-035C50D52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41" name="Rectangle 74">
              <a:extLst>
                <a:ext uri="{FF2B5EF4-FFF2-40B4-BE49-F238E27FC236}">
                  <a16:creationId xmlns:a16="http://schemas.microsoft.com/office/drawing/2014/main" id="{A45D2569-AD0E-7F4F-AB5D-531E1515E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42" name="Rectangle 75">
              <a:extLst>
                <a:ext uri="{FF2B5EF4-FFF2-40B4-BE49-F238E27FC236}">
                  <a16:creationId xmlns:a16="http://schemas.microsoft.com/office/drawing/2014/main" id="{3DDA4ADA-070F-BC49-851C-4BE551AC3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43" name="Rectangle 76">
              <a:extLst>
                <a:ext uri="{FF2B5EF4-FFF2-40B4-BE49-F238E27FC236}">
                  <a16:creationId xmlns:a16="http://schemas.microsoft.com/office/drawing/2014/main" id="{D23D9470-6C25-A14A-B615-FD5F700F8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44" name="Rectangle 77">
              <a:extLst>
                <a:ext uri="{FF2B5EF4-FFF2-40B4-BE49-F238E27FC236}">
                  <a16:creationId xmlns:a16="http://schemas.microsoft.com/office/drawing/2014/main" id="{0530720A-5D41-3D4B-81A0-74A10ADBB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45" name="Rectangle 78">
              <a:extLst>
                <a:ext uri="{FF2B5EF4-FFF2-40B4-BE49-F238E27FC236}">
                  <a16:creationId xmlns:a16="http://schemas.microsoft.com/office/drawing/2014/main" id="{85832B34-9235-F745-ACE6-B6949E195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46" name="Rectangle 79">
              <a:extLst>
                <a:ext uri="{FF2B5EF4-FFF2-40B4-BE49-F238E27FC236}">
                  <a16:creationId xmlns:a16="http://schemas.microsoft.com/office/drawing/2014/main" id="{A9B6B696-2CF0-E14C-9852-B1636E46D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4047" name="Rectangle 81">
              <a:extLst>
                <a:ext uri="{FF2B5EF4-FFF2-40B4-BE49-F238E27FC236}">
                  <a16:creationId xmlns:a16="http://schemas.microsoft.com/office/drawing/2014/main" id="{B8F17BC4-A6F9-FB4A-A52B-885BCBF39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48" name="Rectangle 82">
              <a:extLst>
                <a:ext uri="{FF2B5EF4-FFF2-40B4-BE49-F238E27FC236}">
                  <a16:creationId xmlns:a16="http://schemas.microsoft.com/office/drawing/2014/main" id="{E8F34025-8AD3-D54A-8669-930DED7EF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49" name="Rectangle 85">
              <a:extLst>
                <a:ext uri="{FF2B5EF4-FFF2-40B4-BE49-F238E27FC236}">
                  <a16:creationId xmlns:a16="http://schemas.microsoft.com/office/drawing/2014/main" id="{2ECB6086-071B-B144-93BB-9607DC52D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50" name="Rectangle 86">
              <a:extLst>
                <a:ext uri="{FF2B5EF4-FFF2-40B4-BE49-F238E27FC236}">
                  <a16:creationId xmlns:a16="http://schemas.microsoft.com/office/drawing/2014/main" id="{AE2EC83E-EF1E-0E4A-B1D5-586E416AC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51" name="Rectangle 87">
              <a:extLst>
                <a:ext uri="{FF2B5EF4-FFF2-40B4-BE49-F238E27FC236}">
                  <a16:creationId xmlns:a16="http://schemas.microsoft.com/office/drawing/2014/main" id="{F7FE439A-06E4-F24C-9436-F274D48B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52" name="Rectangle 88">
              <a:extLst>
                <a:ext uri="{FF2B5EF4-FFF2-40B4-BE49-F238E27FC236}">
                  <a16:creationId xmlns:a16="http://schemas.microsoft.com/office/drawing/2014/main" id="{A668000F-8244-B54D-A612-4211B11AD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53" name="Rectangle 89">
              <a:extLst>
                <a:ext uri="{FF2B5EF4-FFF2-40B4-BE49-F238E27FC236}">
                  <a16:creationId xmlns:a16="http://schemas.microsoft.com/office/drawing/2014/main" id="{37C12F63-5BB4-124D-BA48-2A60E92E5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54" name="Rectangle 90">
              <a:extLst>
                <a:ext uri="{FF2B5EF4-FFF2-40B4-BE49-F238E27FC236}">
                  <a16:creationId xmlns:a16="http://schemas.microsoft.com/office/drawing/2014/main" id="{7D5D9A89-0FFF-FA41-A25F-B4618100C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55" name="Rectangle 91">
              <a:extLst>
                <a:ext uri="{FF2B5EF4-FFF2-40B4-BE49-F238E27FC236}">
                  <a16:creationId xmlns:a16="http://schemas.microsoft.com/office/drawing/2014/main" id="{9C8ED962-6A2E-7243-AA55-EAC79A44B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56" name="Rectangle 92">
              <a:extLst>
                <a:ext uri="{FF2B5EF4-FFF2-40B4-BE49-F238E27FC236}">
                  <a16:creationId xmlns:a16="http://schemas.microsoft.com/office/drawing/2014/main" id="{6B511DF2-2E3D-CB44-BE21-04C2B57EC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4057" name="Rectangle 94">
              <a:extLst>
                <a:ext uri="{FF2B5EF4-FFF2-40B4-BE49-F238E27FC236}">
                  <a16:creationId xmlns:a16="http://schemas.microsoft.com/office/drawing/2014/main" id="{8F866C59-1936-B442-AE94-B3CE12A70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58" name="Rectangle 95">
              <a:extLst>
                <a:ext uri="{FF2B5EF4-FFF2-40B4-BE49-F238E27FC236}">
                  <a16:creationId xmlns:a16="http://schemas.microsoft.com/office/drawing/2014/main" id="{B19A5213-3020-F24F-A3C6-7D03679A9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59" name="Rectangle 98">
              <a:extLst>
                <a:ext uri="{FF2B5EF4-FFF2-40B4-BE49-F238E27FC236}">
                  <a16:creationId xmlns:a16="http://schemas.microsoft.com/office/drawing/2014/main" id="{C65E2C69-9BCB-644C-BE7D-3B903890B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4060" name="Rectangle 99">
              <a:extLst>
                <a:ext uri="{FF2B5EF4-FFF2-40B4-BE49-F238E27FC236}">
                  <a16:creationId xmlns:a16="http://schemas.microsoft.com/office/drawing/2014/main" id="{236B2712-B126-2F40-BE43-349A8A908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61" name="Rectangle 100">
              <a:extLst>
                <a:ext uri="{FF2B5EF4-FFF2-40B4-BE49-F238E27FC236}">
                  <a16:creationId xmlns:a16="http://schemas.microsoft.com/office/drawing/2014/main" id="{76D03558-15D7-554B-8512-E4CB67FBA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4062" name="Rectangle 101">
              <a:extLst>
                <a:ext uri="{FF2B5EF4-FFF2-40B4-BE49-F238E27FC236}">
                  <a16:creationId xmlns:a16="http://schemas.microsoft.com/office/drawing/2014/main" id="{D502577D-AE6C-4645-B467-BF6F7B9E8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63" name="Rectangle 102">
              <a:extLst>
                <a:ext uri="{FF2B5EF4-FFF2-40B4-BE49-F238E27FC236}">
                  <a16:creationId xmlns:a16="http://schemas.microsoft.com/office/drawing/2014/main" id="{1F78FA84-F1E2-594E-B3F3-E1A9466D7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4064" name="Rectangle 103">
              <a:extLst>
                <a:ext uri="{FF2B5EF4-FFF2-40B4-BE49-F238E27FC236}">
                  <a16:creationId xmlns:a16="http://schemas.microsoft.com/office/drawing/2014/main" id="{D7761450-5E9F-4541-8582-716DB258F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3976" name="Rectangle 197">
            <a:extLst>
              <a:ext uri="{FF2B5EF4-FFF2-40B4-BE49-F238E27FC236}">
                <a16:creationId xmlns:a16="http://schemas.microsoft.com/office/drawing/2014/main" id="{8437FBCC-15C6-7340-81A1-12C79C058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1574800"/>
            <a:ext cx="1824038" cy="1468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extBox 125">
            <a:extLst>
              <a:ext uri="{FF2B5EF4-FFF2-40B4-BE49-F238E27FC236}">
                <a16:creationId xmlns:a16="http://schemas.microsoft.com/office/drawing/2014/main" id="{4D20B808-77D4-B348-A003-3B410F9433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3F71C977-0B78-1148-8BE0-D2B48E95EB3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160799-B103-B764-DB4A-5ACF074743DD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BA1FD44D-8964-9D60-DB2B-68FCF65CA3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C6036EA5-131F-EA99-DE07-2EA3B887B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A8C529E0-6D56-1311-BCFC-7E722CF80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8A0BAA4D-A585-4895-2CAE-49A0FE50E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70254915-635C-0720-F73E-C3BA8AE75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BDF247B7-8D61-A677-1F63-D2083E685A13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6A6B2DDE-9625-E67E-F669-0CCDF6215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3FDB1B-2816-FE07-F7C0-3B0E82770DBC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CF92B68-E240-ADA3-2687-2BCB2B65B823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29CB758-90E1-74B8-9977-9067C70320FE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B5E212C-9726-A30C-1A6E-F11AD5DBA1B5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8AFC155-5DD5-EACD-CA0D-2B090DCC412D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0C03F1C-7434-3D47-E455-479DDD352832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Rectangle 2">
            <a:extLst>
              <a:ext uri="{FF2B5EF4-FFF2-40B4-BE49-F238E27FC236}">
                <a16:creationId xmlns:a16="http://schemas.microsoft.com/office/drawing/2014/main" id="{748BA809-9500-C749-B25E-4DA1B3316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excitation table</a:t>
            </a:r>
          </a:p>
        </p:txBody>
      </p:sp>
      <p:sp>
        <p:nvSpPr>
          <p:cNvPr id="84994" name="TextBox 76">
            <a:extLst>
              <a:ext uri="{FF2B5EF4-FFF2-40B4-BE49-F238E27FC236}">
                <a16:creationId xmlns:a16="http://schemas.microsoft.com/office/drawing/2014/main" id="{683A59D5-2B99-9143-8D7A-AD8E08616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4995" name="TextBox 77">
            <a:extLst>
              <a:ext uri="{FF2B5EF4-FFF2-40B4-BE49-F238E27FC236}">
                <a16:creationId xmlns:a16="http://schemas.microsoft.com/office/drawing/2014/main" id="{1FECEAE0-5F36-0548-8A13-85AD0B525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4996" name="Group 79">
            <a:extLst>
              <a:ext uri="{FF2B5EF4-FFF2-40B4-BE49-F238E27FC236}">
                <a16:creationId xmlns:a16="http://schemas.microsoft.com/office/drawing/2014/main" id="{DFE08C41-1DD8-2D4F-97FF-F1CC8AEF0A15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5092" name="TextBox 82">
              <a:extLst>
                <a:ext uri="{FF2B5EF4-FFF2-40B4-BE49-F238E27FC236}">
                  <a16:creationId xmlns:a16="http://schemas.microsoft.com/office/drawing/2014/main" id="{86D1CB9A-3F09-4B49-B8AC-E6C8EA1BD7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5093" name="Straight Connector 86">
              <a:extLst>
                <a:ext uri="{FF2B5EF4-FFF2-40B4-BE49-F238E27FC236}">
                  <a16:creationId xmlns:a16="http://schemas.microsoft.com/office/drawing/2014/main" id="{019ECBEF-8141-014E-B758-F28E284296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4997" name="TextBox 87">
            <a:extLst>
              <a:ext uri="{FF2B5EF4-FFF2-40B4-BE49-F238E27FC236}">
                <a16:creationId xmlns:a16="http://schemas.microsoft.com/office/drawing/2014/main" id="{13E6B102-2AB9-F342-A91A-53CEF044A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4998" name="Group 89">
            <a:extLst>
              <a:ext uri="{FF2B5EF4-FFF2-40B4-BE49-F238E27FC236}">
                <a16:creationId xmlns:a16="http://schemas.microsoft.com/office/drawing/2014/main" id="{EA1693EA-3583-174A-A19D-CD97A14BEDCA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5089" name="TextBox 92">
              <a:extLst>
                <a:ext uri="{FF2B5EF4-FFF2-40B4-BE49-F238E27FC236}">
                  <a16:creationId xmlns:a16="http://schemas.microsoft.com/office/drawing/2014/main" id="{20CC32C5-E8D9-F247-8AD9-E2A3CB1FA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5090" name="Straight Connector 93">
              <a:extLst>
                <a:ext uri="{FF2B5EF4-FFF2-40B4-BE49-F238E27FC236}">
                  <a16:creationId xmlns:a16="http://schemas.microsoft.com/office/drawing/2014/main" id="{324E20EA-E974-DF4F-8DD9-81B3A17E4C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091" name="Straight Connector 94">
              <a:extLst>
                <a:ext uri="{FF2B5EF4-FFF2-40B4-BE49-F238E27FC236}">
                  <a16:creationId xmlns:a16="http://schemas.microsoft.com/office/drawing/2014/main" id="{8F36AC25-1C6A-BE41-AE8B-6AC94B2254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4999" name="Group 95">
            <a:extLst>
              <a:ext uri="{FF2B5EF4-FFF2-40B4-BE49-F238E27FC236}">
                <a16:creationId xmlns:a16="http://schemas.microsoft.com/office/drawing/2014/main" id="{4A370472-7138-4344-9AA2-29F407A17A4C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5001" name="Rectangle 4">
              <a:extLst>
                <a:ext uri="{FF2B5EF4-FFF2-40B4-BE49-F238E27FC236}">
                  <a16:creationId xmlns:a16="http://schemas.microsoft.com/office/drawing/2014/main" id="{40292379-E583-8045-A2D5-B293492A3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2" name="Rectangle 5">
              <a:extLst>
                <a:ext uri="{FF2B5EF4-FFF2-40B4-BE49-F238E27FC236}">
                  <a16:creationId xmlns:a16="http://schemas.microsoft.com/office/drawing/2014/main" id="{FE91DEEF-377E-EF45-A8E6-BD094D9E9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3" name="Rectangle 6">
              <a:extLst>
                <a:ext uri="{FF2B5EF4-FFF2-40B4-BE49-F238E27FC236}">
                  <a16:creationId xmlns:a16="http://schemas.microsoft.com/office/drawing/2014/main" id="{342C4B92-B643-B644-9B67-55422EEF8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4" name="Rectangle 7">
              <a:extLst>
                <a:ext uri="{FF2B5EF4-FFF2-40B4-BE49-F238E27FC236}">
                  <a16:creationId xmlns:a16="http://schemas.microsoft.com/office/drawing/2014/main" id="{78229A0A-3E36-EE4A-A432-CEB440F53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5005" name="Rectangle 8">
              <a:extLst>
                <a:ext uri="{FF2B5EF4-FFF2-40B4-BE49-F238E27FC236}">
                  <a16:creationId xmlns:a16="http://schemas.microsoft.com/office/drawing/2014/main" id="{637E1B4A-4FDC-F942-97E8-DAE135763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6" name="Rectangle 9">
              <a:extLst>
                <a:ext uri="{FF2B5EF4-FFF2-40B4-BE49-F238E27FC236}">
                  <a16:creationId xmlns:a16="http://schemas.microsoft.com/office/drawing/2014/main" id="{0B5B4047-61AA-2647-A182-41F3B56D7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7" name="Rectangle 10">
              <a:extLst>
                <a:ext uri="{FF2B5EF4-FFF2-40B4-BE49-F238E27FC236}">
                  <a16:creationId xmlns:a16="http://schemas.microsoft.com/office/drawing/2014/main" id="{07C068C1-97F6-C342-9C10-161A10035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8" name="Rectangle 11">
              <a:extLst>
                <a:ext uri="{FF2B5EF4-FFF2-40B4-BE49-F238E27FC236}">
                  <a16:creationId xmlns:a16="http://schemas.microsoft.com/office/drawing/2014/main" id="{0AAE530A-77AA-224A-91CB-42DF766A6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09" name="Rectangle 12">
              <a:extLst>
                <a:ext uri="{FF2B5EF4-FFF2-40B4-BE49-F238E27FC236}">
                  <a16:creationId xmlns:a16="http://schemas.microsoft.com/office/drawing/2014/main" id="{9624F5AA-586E-FB42-BCF9-8184B7BD3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5010" name="Rectangle 13">
              <a:extLst>
                <a:ext uri="{FF2B5EF4-FFF2-40B4-BE49-F238E27FC236}">
                  <a16:creationId xmlns:a16="http://schemas.microsoft.com/office/drawing/2014/main" id="{DFBE876A-223F-EF4F-84A3-FFFDC3A3A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11" name="Rectangle 14">
              <a:extLst>
                <a:ext uri="{FF2B5EF4-FFF2-40B4-BE49-F238E27FC236}">
                  <a16:creationId xmlns:a16="http://schemas.microsoft.com/office/drawing/2014/main" id="{B6AF7F72-7670-1D4A-9116-4DD588AB1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5012" name="Rectangle 15">
              <a:extLst>
                <a:ext uri="{FF2B5EF4-FFF2-40B4-BE49-F238E27FC236}">
                  <a16:creationId xmlns:a16="http://schemas.microsoft.com/office/drawing/2014/main" id="{25D7C32A-71CA-8244-AFA7-FD55EE424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5013" name="Rectangle 16">
              <a:extLst>
                <a:ext uri="{FF2B5EF4-FFF2-40B4-BE49-F238E27FC236}">
                  <a16:creationId xmlns:a16="http://schemas.microsoft.com/office/drawing/2014/main" id="{27233336-61DC-D94E-A6B3-DBB9644B1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5014" name="Rectangle 17">
              <a:extLst>
                <a:ext uri="{FF2B5EF4-FFF2-40B4-BE49-F238E27FC236}">
                  <a16:creationId xmlns:a16="http://schemas.microsoft.com/office/drawing/2014/main" id="{2C7112B1-C93C-0B4C-8348-ADD9485D5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15" name="Rectangle 18">
              <a:extLst>
                <a:ext uri="{FF2B5EF4-FFF2-40B4-BE49-F238E27FC236}">
                  <a16:creationId xmlns:a16="http://schemas.microsoft.com/office/drawing/2014/main" id="{1707553A-8C7C-1844-934E-03E6CF43F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5016" name="Rectangle 19">
              <a:extLst>
                <a:ext uri="{FF2B5EF4-FFF2-40B4-BE49-F238E27FC236}">
                  <a16:creationId xmlns:a16="http://schemas.microsoft.com/office/drawing/2014/main" id="{14DF5635-2806-4E42-BC48-11E7E7FDD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5017" name="Rectangle 20">
              <a:extLst>
                <a:ext uri="{FF2B5EF4-FFF2-40B4-BE49-F238E27FC236}">
                  <a16:creationId xmlns:a16="http://schemas.microsoft.com/office/drawing/2014/main" id="{039892B5-89C9-134F-87DD-360CCEE9A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18" name="Rectangle 21">
              <a:extLst>
                <a:ext uri="{FF2B5EF4-FFF2-40B4-BE49-F238E27FC236}">
                  <a16:creationId xmlns:a16="http://schemas.microsoft.com/office/drawing/2014/main" id="{4053DE96-BFA3-EC4D-BD0B-F37422C18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19" name="Rectangle 22">
              <a:extLst>
                <a:ext uri="{FF2B5EF4-FFF2-40B4-BE49-F238E27FC236}">
                  <a16:creationId xmlns:a16="http://schemas.microsoft.com/office/drawing/2014/main" id="{1FE9F814-FC52-4246-A444-917FA835B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20" name="Rectangle 23">
              <a:extLst>
                <a:ext uri="{FF2B5EF4-FFF2-40B4-BE49-F238E27FC236}">
                  <a16:creationId xmlns:a16="http://schemas.microsoft.com/office/drawing/2014/main" id="{0C82E330-D6C4-5441-AD07-64B22165D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21" name="Rectangle 24">
              <a:extLst>
                <a:ext uri="{FF2B5EF4-FFF2-40B4-BE49-F238E27FC236}">
                  <a16:creationId xmlns:a16="http://schemas.microsoft.com/office/drawing/2014/main" id="{9148773E-878C-044D-8204-FE068DCF5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22" name="Rectangle 25">
              <a:extLst>
                <a:ext uri="{FF2B5EF4-FFF2-40B4-BE49-F238E27FC236}">
                  <a16:creationId xmlns:a16="http://schemas.microsoft.com/office/drawing/2014/main" id="{D93DC091-057E-354E-98A9-ED709AAC1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5023" name="Rectangle 26">
              <a:extLst>
                <a:ext uri="{FF2B5EF4-FFF2-40B4-BE49-F238E27FC236}">
                  <a16:creationId xmlns:a16="http://schemas.microsoft.com/office/drawing/2014/main" id="{AF11C2EC-376B-7A42-B567-C2B29975F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5024" name="Rectangle 27">
              <a:extLst>
                <a:ext uri="{FF2B5EF4-FFF2-40B4-BE49-F238E27FC236}">
                  <a16:creationId xmlns:a16="http://schemas.microsoft.com/office/drawing/2014/main" id="{616C109E-36E3-F54D-BB42-92ADB331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25" name="Rectangle 28">
              <a:extLst>
                <a:ext uri="{FF2B5EF4-FFF2-40B4-BE49-F238E27FC236}">
                  <a16:creationId xmlns:a16="http://schemas.microsoft.com/office/drawing/2014/main" id="{239FF6BB-FA0D-E34D-80D6-971CA536A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5026" name="Rectangle 29">
              <a:extLst>
                <a:ext uri="{FF2B5EF4-FFF2-40B4-BE49-F238E27FC236}">
                  <a16:creationId xmlns:a16="http://schemas.microsoft.com/office/drawing/2014/main" id="{A77D24B1-5ADD-7948-A0C8-DB43CD80E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27" name="Rectangle 30">
              <a:extLst>
                <a:ext uri="{FF2B5EF4-FFF2-40B4-BE49-F238E27FC236}">
                  <a16:creationId xmlns:a16="http://schemas.microsoft.com/office/drawing/2014/main" id="{494171F9-474A-FD42-B2A1-92B19A982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28" name="Rectangle 31">
              <a:extLst>
                <a:ext uri="{FF2B5EF4-FFF2-40B4-BE49-F238E27FC236}">
                  <a16:creationId xmlns:a16="http://schemas.microsoft.com/office/drawing/2014/main" id="{C516F3AE-E1FE-C542-83DD-3B6F7EE06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5029" name="Rectangle 32">
              <a:extLst>
                <a:ext uri="{FF2B5EF4-FFF2-40B4-BE49-F238E27FC236}">
                  <a16:creationId xmlns:a16="http://schemas.microsoft.com/office/drawing/2014/main" id="{862594E3-B31E-C149-A18D-0BC1BE957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30" name="Rectangle 33">
              <a:extLst>
                <a:ext uri="{FF2B5EF4-FFF2-40B4-BE49-F238E27FC236}">
                  <a16:creationId xmlns:a16="http://schemas.microsoft.com/office/drawing/2014/main" id="{8C34B99C-B15D-2A4D-9A75-D7654BF15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5031" name="Rectangle 34">
              <a:extLst>
                <a:ext uri="{FF2B5EF4-FFF2-40B4-BE49-F238E27FC236}">
                  <a16:creationId xmlns:a16="http://schemas.microsoft.com/office/drawing/2014/main" id="{3D7B546C-3FA9-194A-8B1A-A767A7468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32" name="Rectangle 35">
              <a:extLst>
                <a:ext uri="{FF2B5EF4-FFF2-40B4-BE49-F238E27FC236}">
                  <a16:creationId xmlns:a16="http://schemas.microsoft.com/office/drawing/2014/main" id="{BACA6C63-1D0C-C546-9724-2DF3D6B25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5033" name="Rectangle 36">
              <a:extLst>
                <a:ext uri="{FF2B5EF4-FFF2-40B4-BE49-F238E27FC236}">
                  <a16:creationId xmlns:a16="http://schemas.microsoft.com/office/drawing/2014/main" id="{2F8FCC07-E5C2-4B49-B711-7108A848B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34" name="Rectangle 37">
              <a:extLst>
                <a:ext uri="{FF2B5EF4-FFF2-40B4-BE49-F238E27FC236}">
                  <a16:creationId xmlns:a16="http://schemas.microsoft.com/office/drawing/2014/main" id="{696B7F7E-BA27-4843-AC6B-9EEADFA0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5035" name="Rectangle 38">
              <a:extLst>
                <a:ext uri="{FF2B5EF4-FFF2-40B4-BE49-F238E27FC236}">
                  <a16:creationId xmlns:a16="http://schemas.microsoft.com/office/drawing/2014/main" id="{027E8CDE-6CFD-4248-86C1-DBFF12FD1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36" name="Rectangle 39">
              <a:extLst>
                <a:ext uri="{FF2B5EF4-FFF2-40B4-BE49-F238E27FC236}">
                  <a16:creationId xmlns:a16="http://schemas.microsoft.com/office/drawing/2014/main" id="{824AE7E5-2BE2-D24E-BA98-678846ABB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5037" name="Rectangle 40">
              <a:extLst>
                <a:ext uri="{FF2B5EF4-FFF2-40B4-BE49-F238E27FC236}">
                  <a16:creationId xmlns:a16="http://schemas.microsoft.com/office/drawing/2014/main" id="{2A9991AC-9CC6-6640-B3C9-7CBB97F89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38" name="Rectangle 41">
              <a:extLst>
                <a:ext uri="{FF2B5EF4-FFF2-40B4-BE49-F238E27FC236}">
                  <a16:creationId xmlns:a16="http://schemas.microsoft.com/office/drawing/2014/main" id="{68F97DFF-4ED6-D74F-AED9-4BADFE6EE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5039" name="Rectangle 42">
              <a:extLst>
                <a:ext uri="{FF2B5EF4-FFF2-40B4-BE49-F238E27FC236}">
                  <a16:creationId xmlns:a16="http://schemas.microsoft.com/office/drawing/2014/main" id="{9DD77684-80B1-E643-8F27-BD7B97718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5040" name="Rectangle 43">
              <a:extLst>
                <a:ext uri="{FF2B5EF4-FFF2-40B4-BE49-F238E27FC236}">
                  <a16:creationId xmlns:a16="http://schemas.microsoft.com/office/drawing/2014/main" id="{C0EAE112-6CA5-F747-9885-4A6DEDC56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5041" name="Rectangle 44">
              <a:extLst>
                <a:ext uri="{FF2B5EF4-FFF2-40B4-BE49-F238E27FC236}">
                  <a16:creationId xmlns:a16="http://schemas.microsoft.com/office/drawing/2014/main" id="{8AB87AC2-01C6-664B-8CFF-91A3D522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42" name="Rectangle 45">
              <a:extLst>
                <a:ext uri="{FF2B5EF4-FFF2-40B4-BE49-F238E27FC236}">
                  <a16:creationId xmlns:a16="http://schemas.microsoft.com/office/drawing/2014/main" id="{13BEC3CC-F891-D240-89A2-21BF8B90F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5043" name="Rectangle 46">
              <a:extLst>
                <a:ext uri="{FF2B5EF4-FFF2-40B4-BE49-F238E27FC236}">
                  <a16:creationId xmlns:a16="http://schemas.microsoft.com/office/drawing/2014/main" id="{F6817C4D-AC72-FD4E-AC6C-94DB5E9EF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44" name="Rectangle 47">
              <a:extLst>
                <a:ext uri="{FF2B5EF4-FFF2-40B4-BE49-F238E27FC236}">
                  <a16:creationId xmlns:a16="http://schemas.microsoft.com/office/drawing/2014/main" id="{669635F7-7D42-284E-BE6C-86A183417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45" name="Rectangle 48">
              <a:extLst>
                <a:ext uri="{FF2B5EF4-FFF2-40B4-BE49-F238E27FC236}">
                  <a16:creationId xmlns:a16="http://schemas.microsoft.com/office/drawing/2014/main" id="{30C23C3D-A935-D446-A100-22D638180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46" name="Rectangle 49">
              <a:extLst>
                <a:ext uri="{FF2B5EF4-FFF2-40B4-BE49-F238E27FC236}">
                  <a16:creationId xmlns:a16="http://schemas.microsoft.com/office/drawing/2014/main" id="{3DEF1FDE-F89E-4947-A84D-73E71EDCD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47" name="Rectangle 50">
              <a:extLst>
                <a:ext uri="{FF2B5EF4-FFF2-40B4-BE49-F238E27FC236}">
                  <a16:creationId xmlns:a16="http://schemas.microsoft.com/office/drawing/2014/main" id="{55C35F3F-8FCD-E14C-84FD-2628C5461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48" name="Rectangle 51">
              <a:extLst>
                <a:ext uri="{FF2B5EF4-FFF2-40B4-BE49-F238E27FC236}">
                  <a16:creationId xmlns:a16="http://schemas.microsoft.com/office/drawing/2014/main" id="{FA505D30-FBFC-F342-A278-C941306D7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5049" name="Rectangle 52">
              <a:extLst>
                <a:ext uri="{FF2B5EF4-FFF2-40B4-BE49-F238E27FC236}">
                  <a16:creationId xmlns:a16="http://schemas.microsoft.com/office/drawing/2014/main" id="{CAB83B13-8A8F-7D44-A4F2-63F91DAA4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50" name="Rectangle 53">
              <a:extLst>
                <a:ext uri="{FF2B5EF4-FFF2-40B4-BE49-F238E27FC236}">
                  <a16:creationId xmlns:a16="http://schemas.microsoft.com/office/drawing/2014/main" id="{75F74330-66A6-5F43-B9BD-404D62C05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5051" name="Rectangle 55">
              <a:extLst>
                <a:ext uri="{FF2B5EF4-FFF2-40B4-BE49-F238E27FC236}">
                  <a16:creationId xmlns:a16="http://schemas.microsoft.com/office/drawing/2014/main" id="{6CE31175-F370-CB4A-A3B0-63147FDA1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52" name="Rectangle 56">
              <a:extLst>
                <a:ext uri="{FF2B5EF4-FFF2-40B4-BE49-F238E27FC236}">
                  <a16:creationId xmlns:a16="http://schemas.microsoft.com/office/drawing/2014/main" id="{9BEB7810-9271-C143-BB09-08B8F50F4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53" name="Rectangle 59">
              <a:extLst>
                <a:ext uri="{FF2B5EF4-FFF2-40B4-BE49-F238E27FC236}">
                  <a16:creationId xmlns:a16="http://schemas.microsoft.com/office/drawing/2014/main" id="{B0D85DA7-769E-D94B-AF78-66365E39D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54" name="Rectangle 60">
              <a:extLst>
                <a:ext uri="{FF2B5EF4-FFF2-40B4-BE49-F238E27FC236}">
                  <a16:creationId xmlns:a16="http://schemas.microsoft.com/office/drawing/2014/main" id="{528E3B64-1354-BD4F-B1C0-DF77C98E3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55" name="Rectangle 61">
              <a:extLst>
                <a:ext uri="{FF2B5EF4-FFF2-40B4-BE49-F238E27FC236}">
                  <a16:creationId xmlns:a16="http://schemas.microsoft.com/office/drawing/2014/main" id="{661F6219-CDF3-CC43-BB22-752B574DF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56" name="Rectangle 62">
              <a:extLst>
                <a:ext uri="{FF2B5EF4-FFF2-40B4-BE49-F238E27FC236}">
                  <a16:creationId xmlns:a16="http://schemas.microsoft.com/office/drawing/2014/main" id="{F842EE50-0FEC-C64C-9418-6F99C39D5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57" name="Rectangle 63">
              <a:extLst>
                <a:ext uri="{FF2B5EF4-FFF2-40B4-BE49-F238E27FC236}">
                  <a16:creationId xmlns:a16="http://schemas.microsoft.com/office/drawing/2014/main" id="{1197B505-A173-994F-8C43-FAA17B885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58" name="Rectangle 64">
              <a:extLst>
                <a:ext uri="{FF2B5EF4-FFF2-40B4-BE49-F238E27FC236}">
                  <a16:creationId xmlns:a16="http://schemas.microsoft.com/office/drawing/2014/main" id="{3F835ADD-7D2C-5F43-A7FB-4D442B814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59" name="Rectangle 65">
              <a:extLst>
                <a:ext uri="{FF2B5EF4-FFF2-40B4-BE49-F238E27FC236}">
                  <a16:creationId xmlns:a16="http://schemas.microsoft.com/office/drawing/2014/main" id="{D3784B12-ED6B-874C-B59A-B9BAE8C14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60" name="Rectangle 66">
              <a:extLst>
                <a:ext uri="{FF2B5EF4-FFF2-40B4-BE49-F238E27FC236}">
                  <a16:creationId xmlns:a16="http://schemas.microsoft.com/office/drawing/2014/main" id="{D0380708-C27A-8248-90BE-1CE48989E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5061" name="Rectangle 68">
              <a:extLst>
                <a:ext uri="{FF2B5EF4-FFF2-40B4-BE49-F238E27FC236}">
                  <a16:creationId xmlns:a16="http://schemas.microsoft.com/office/drawing/2014/main" id="{EA7BAD83-1C55-E148-A22F-0B1F24410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62" name="Rectangle 69">
              <a:extLst>
                <a:ext uri="{FF2B5EF4-FFF2-40B4-BE49-F238E27FC236}">
                  <a16:creationId xmlns:a16="http://schemas.microsoft.com/office/drawing/2014/main" id="{7B2F0E0C-AD97-1A4E-A6DC-A4905632C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63" name="Rectangle 72">
              <a:extLst>
                <a:ext uri="{FF2B5EF4-FFF2-40B4-BE49-F238E27FC236}">
                  <a16:creationId xmlns:a16="http://schemas.microsoft.com/office/drawing/2014/main" id="{F641A297-75F0-B44D-8AFD-2FD26319E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64" name="Rectangle 73">
              <a:extLst>
                <a:ext uri="{FF2B5EF4-FFF2-40B4-BE49-F238E27FC236}">
                  <a16:creationId xmlns:a16="http://schemas.microsoft.com/office/drawing/2014/main" id="{34594ED1-D7B6-E541-BE36-B26739883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65" name="Rectangle 74">
              <a:extLst>
                <a:ext uri="{FF2B5EF4-FFF2-40B4-BE49-F238E27FC236}">
                  <a16:creationId xmlns:a16="http://schemas.microsoft.com/office/drawing/2014/main" id="{8BDA5856-6B80-804F-A78D-96E7C7173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66" name="Rectangle 75">
              <a:extLst>
                <a:ext uri="{FF2B5EF4-FFF2-40B4-BE49-F238E27FC236}">
                  <a16:creationId xmlns:a16="http://schemas.microsoft.com/office/drawing/2014/main" id="{D3B39AB8-F8BF-AD49-831E-0D0FED628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67" name="Rectangle 76">
              <a:extLst>
                <a:ext uri="{FF2B5EF4-FFF2-40B4-BE49-F238E27FC236}">
                  <a16:creationId xmlns:a16="http://schemas.microsoft.com/office/drawing/2014/main" id="{CC0CF853-6545-1749-BA91-C2753DD28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68" name="Rectangle 77">
              <a:extLst>
                <a:ext uri="{FF2B5EF4-FFF2-40B4-BE49-F238E27FC236}">
                  <a16:creationId xmlns:a16="http://schemas.microsoft.com/office/drawing/2014/main" id="{F81ACCFA-16A9-1044-8562-DDC90F68C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69" name="Rectangle 78">
              <a:extLst>
                <a:ext uri="{FF2B5EF4-FFF2-40B4-BE49-F238E27FC236}">
                  <a16:creationId xmlns:a16="http://schemas.microsoft.com/office/drawing/2014/main" id="{CDEFE640-2D99-9245-99FF-CB3F6EEC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70" name="Rectangle 79">
              <a:extLst>
                <a:ext uri="{FF2B5EF4-FFF2-40B4-BE49-F238E27FC236}">
                  <a16:creationId xmlns:a16="http://schemas.microsoft.com/office/drawing/2014/main" id="{F0745E0F-344C-3347-82B5-A42207AEE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5071" name="Rectangle 81">
              <a:extLst>
                <a:ext uri="{FF2B5EF4-FFF2-40B4-BE49-F238E27FC236}">
                  <a16:creationId xmlns:a16="http://schemas.microsoft.com/office/drawing/2014/main" id="{974F84C6-0811-B947-A8E0-427CC5903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72" name="Rectangle 82">
              <a:extLst>
                <a:ext uri="{FF2B5EF4-FFF2-40B4-BE49-F238E27FC236}">
                  <a16:creationId xmlns:a16="http://schemas.microsoft.com/office/drawing/2014/main" id="{2E79256D-7D65-C84D-AABB-50B44D8F7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73" name="Rectangle 85">
              <a:extLst>
                <a:ext uri="{FF2B5EF4-FFF2-40B4-BE49-F238E27FC236}">
                  <a16:creationId xmlns:a16="http://schemas.microsoft.com/office/drawing/2014/main" id="{21B7936E-1B49-2649-B457-DF33B6779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74" name="Rectangle 86">
              <a:extLst>
                <a:ext uri="{FF2B5EF4-FFF2-40B4-BE49-F238E27FC236}">
                  <a16:creationId xmlns:a16="http://schemas.microsoft.com/office/drawing/2014/main" id="{CEE5BD83-A283-A449-AFFB-5BADFB339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75" name="Rectangle 87">
              <a:extLst>
                <a:ext uri="{FF2B5EF4-FFF2-40B4-BE49-F238E27FC236}">
                  <a16:creationId xmlns:a16="http://schemas.microsoft.com/office/drawing/2014/main" id="{01BC7140-EA58-2A4F-8410-741EB6EE3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76" name="Rectangle 88">
              <a:extLst>
                <a:ext uri="{FF2B5EF4-FFF2-40B4-BE49-F238E27FC236}">
                  <a16:creationId xmlns:a16="http://schemas.microsoft.com/office/drawing/2014/main" id="{585B5500-1A93-C345-9602-FC90A77F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77" name="Rectangle 89">
              <a:extLst>
                <a:ext uri="{FF2B5EF4-FFF2-40B4-BE49-F238E27FC236}">
                  <a16:creationId xmlns:a16="http://schemas.microsoft.com/office/drawing/2014/main" id="{2C11C47F-1AFC-1D4A-AF60-5BCE3F3F0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78" name="Rectangle 90">
              <a:extLst>
                <a:ext uri="{FF2B5EF4-FFF2-40B4-BE49-F238E27FC236}">
                  <a16:creationId xmlns:a16="http://schemas.microsoft.com/office/drawing/2014/main" id="{40EC0F0E-73C7-A445-8DCA-EE4088A2E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79" name="Rectangle 91">
              <a:extLst>
                <a:ext uri="{FF2B5EF4-FFF2-40B4-BE49-F238E27FC236}">
                  <a16:creationId xmlns:a16="http://schemas.microsoft.com/office/drawing/2014/main" id="{F722C821-3120-6E48-AC29-3E211FF31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80" name="Rectangle 92">
              <a:extLst>
                <a:ext uri="{FF2B5EF4-FFF2-40B4-BE49-F238E27FC236}">
                  <a16:creationId xmlns:a16="http://schemas.microsoft.com/office/drawing/2014/main" id="{0C3F8B85-A62B-7C46-BFA2-5B62C00B7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5081" name="Rectangle 94">
              <a:extLst>
                <a:ext uri="{FF2B5EF4-FFF2-40B4-BE49-F238E27FC236}">
                  <a16:creationId xmlns:a16="http://schemas.microsoft.com/office/drawing/2014/main" id="{91BB5646-913C-4E4D-8650-1082898E5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82" name="Rectangle 95">
              <a:extLst>
                <a:ext uri="{FF2B5EF4-FFF2-40B4-BE49-F238E27FC236}">
                  <a16:creationId xmlns:a16="http://schemas.microsoft.com/office/drawing/2014/main" id="{33F91314-AAC4-4A4C-AA10-718CB28AC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83" name="Rectangle 98">
              <a:extLst>
                <a:ext uri="{FF2B5EF4-FFF2-40B4-BE49-F238E27FC236}">
                  <a16:creationId xmlns:a16="http://schemas.microsoft.com/office/drawing/2014/main" id="{A9A19E3A-ADC7-E442-A160-EFC36462E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5084" name="Rectangle 99">
              <a:extLst>
                <a:ext uri="{FF2B5EF4-FFF2-40B4-BE49-F238E27FC236}">
                  <a16:creationId xmlns:a16="http://schemas.microsoft.com/office/drawing/2014/main" id="{315EAD56-F1E2-5541-8F77-AF73CFFDA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85" name="Rectangle 100">
              <a:extLst>
                <a:ext uri="{FF2B5EF4-FFF2-40B4-BE49-F238E27FC236}">
                  <a16:creationId xmlns:a16="http://schemas.microsoft.com/office/drawing/2014/main" id="{99BF13E3-CD85-7049-88FE-CC09BFD52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5086" name="Rectangle 101">
              <a:extLst>
                <a:ext uri="{FF2B5EF4-FFF2-40B4-BE49-F238E27FC236}">
                  <a16:creationId xmlns:a16="http://schemas.microsoft.com/office/drawing/2014/main" id="{3D43BA23-A737-5C4A-8A8F-010A1B6CA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87" name="Rectangle 102">
              <a:extLst>
                <a:ext uri="{FF2B5EF4-FFF2-40B4-BE49-F238E27FC236}">
                  <a16:creationId xmlns:a16="http://schemas.microsoft.com/office/drawing/2014/main" id="{74ACD9A7-9F24-5D4E-8454-EFEBE1527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5088" name="Rectangle 103">
              <a:extLst>
                <a:ext uri="{FF2B5EF4-FFF2-40B4-BE49-F238E27FC236}">
                  <a16:creationId xmlns:a16="http://schemas.microsoft.com/office/drawing/2014/main" id="{AF3B2C11-66E8-5248-BBBF-EABD5433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5000" name="Rectangle 197">
            <a:extLst>
              <a:ext uri="{FF2B5EF4-FFF2-40B4-BE49-F238E27FC236}">
                <a16:creationId xmlns:a16="http://schemas.microsoft.com/office/drawing/2014/main" id="{19896321-F024-8543-A6EA-C520F2081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3311525"/>
            <a:ext cx="1824038" cy="14684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23806A5B-8816-8E49-9A0F-6496A9B4077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0664"/>
            <a:ext cx="9144000" cy="79057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excitation table</a:t>
            </a:r>
          </a:p>
        </p:txBody>
      </p:sp>
      <p:sp>
        <p:nvSpPr>
          <p:cNvPr id="86018" name="TextBox 76">
            <a:extLst>
              <a:ext uri="{FF2B5EF4-FFF2-40B4-BE49-F238E27FC236}">
                <a16:creationId xmlns:a16="http://schemas.microsoft.com/office/drawing/2014/main" id="{26B1128B-2453-7343-A401-5E2431F8F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6019" name="TextBox 77">
            <a:extLst>
              <a:ext uri="{FF2B5EF4-FFF2-40B4-BE49-F238E27FC236}">
                <a16:creationId xmlns:a16="http://schemas.microsoft.com/office/drawing/2014/main" id="{DE3F94AA-C417-0E45-ADB9-97C1839622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6020" name="Group 79">
            <a:extLst>
              <a:ext uri="{FF2B5EF4-FFF2-40B4-BE49-F238E27FC236}">
                <a16:creationId xmlns:a16="http://schemas.microsoft.com/office/drawing/2014/main" id="{21098959-194E-7D45-B255-C9E375ECBA02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6128" name="TextBox 82">
              <a:extLst>
                <a:ext uri="{FF2B5EF4-FFF2-40B4-BE49-F238E27FC236}">
                  <a16:creationId xmlns:a16="http://schemas.microsoft.com/office/drawing/2014/main" id="{9D95D2BC-A038-0143-B38D-E072DC668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6129" name="Straight Connector 86">
              <a:extLst>
                <a:ext uri="{FF2B5EF4-FFF2-40B4-BE49-F238E27FC236}">
                  <a16:creationId xmlns:a16="http://schemas.microsoft.com/office/drawing/2014/main" id="{0627195E-D28D-B14B-B0C2-FEA419F11A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6021" name="TextBox 87">
            <a:extLst>
              <a:ext uri="{FF2B5EF4-FFF2-40B4-BE49-F238E27FC236}">
                <a16:creationId xmlns:a16="http://schemas.microsoft.com/office/drawing/2014/main" id="{0CF2210F-6239-4146-B7FA-0854AB685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6022" name="Group 89">
            <a:extLst>
              <a:ext uri="{FF2B5EF4-FFF2-40B4-BE49-F238E27FC236}">
                <a16:creationId xmlns:a16="http://schemas.microsoft.com/office/drawing/2014/main" id="{03967D82-A41C-E24B-9861-ED0381283A04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6125" name="TextBox 92">
              <a:extLst>
                <a:ext uri="{FF2B5EF4-FFF2-40B4-BE49-F238E27FC236}">
                  <a16:creationId xmlns:a16="http://schemas.microsoft.com/office/drawing/2014/main" id="{32032F36-2022-6A4F-975F-8183EE1EBE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6126" name="Straight Connector 93">
              <a:extLst>
                <a:ext uri="{FF2B5EF4-FFF2-40B4-BE49-F238E27FC236}">
                  <a16:creationId xmlns:a16="http://schemas.microsoft.com/office/drawing/2014/main" id="{14D2EEE3-9096-204B-9D35-9D2A4E7812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127" name="Straight Connector 94">
              <a:extLst>
                <a:ext uri="{FF2B5EF4-FFF2-40B4-BE49-F238E27FC236}">
                  <a16:creationId xmlns:a16="http://schemas.microsoft.com/office/drawing/2014/main" id="{2DE1C2F2-0C4B-EA4F-9584-3E2F7CF7B6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023" name="Group 95">
            <a:extLst>
              <a:ext uri="{FF2B5EF4-FFF2-40B4-BE49-F238E27FC236}">
                <a16:creationId xmlns:a16="http://schemas.microsoft.com/office/drawing/2014/main" id="{19141D51-791A-C148-B96A-10C05F389D64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6025" name="Rectangle 4">
              <a:extLst>
                <a:ext uri="{FF2B5EF4-FFF2-40B4-BE49-F238E27FC236}">
                  <a16:creationId xmlns:a16="http://schemas.microsoft.com/office/drawing/2014/main" id="{D264FF23-7C96-7747-AACA-7F5CE2BC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26" name="Rectangle 5">
              <a:extLst>
                <a:ext uri="{FF2B5EF4-FFF2-40B4-BE49-F238E27FC236}">
                  <a16:creationId xmlns:a16="http://schemas.microsoft.com/office/drawing/2014/main" id="{212DB812-F8D3-1F48-9800-B19273638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27" name="Rectangle 6">
              <a:extLst>
                <a:ext uri="{FF2B5EF4-FFF2-40B4-BE49-F238E27FC236}">
                  <a16:creationId xmlns:a16="http://schemas.microsoft.com/office/drawing/2014/main" id="{2BA02612-4E29-5E43-9199-6F041DC28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28" name="Rectangle 7">
              <a:extLst>
                <a:ext uri="{FF2B5EF4-FFF2-40B4-BE49-F238E27FC236}">
                  <a16:creationId xmlns:a16="http://schemas.microsoft.com/office/drawing/2014/main" id="{8667E700-E7AE-1B4B-BF48-B259E1FED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6029" name="Rectangle 8">
              <a:extLst>
                <a:ext uri="{FF2B5EF4-FFF2-40B4-BE49-F238E27FC236}">
                  <a16:creationId xmlns:a16="http://schemas.microsoft.com/office/drawing/2014/main" id="{A3A5414B-617C-4545-A288-CDD8D48C5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0" name="Rectangle 9">
              <a:extLst>
                <a:ext uri="{FF2B5EF4-FFF2-40B4-BE49-F238E27FC236}">
                  <a16:creationId xmlns:a16="http://schemas.microsoft.com/office/drawing/2014/main" id="{2DAEC605-6EF6-A74E-BCE4-560E2C6F5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1" name="Rectangle 10">
              <a:extLst>
                <a:ext uri="{FF2B5EF4-FFF2-40B4-BE49-F238E27FC236}">
                  <a16:creationId xmlns:a16="http://schemas.microsoft.com/office/drawing/2014/main" id="{4FDCE370-082B-6B46-B4FD-77FBFF56F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2" name="Rectangle 11">
              <a:extLst>
                <a:ext uri="{FF2B5EF4-FFF2-40B4-BE49-F238E27FC236}">
                  <a16:creationId xmlns:a16="http://schemas.microsoft.com/office/drawing/2014/main" id="{598ABAF7-6E62-2249-9FBB-D9445DFB5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3" name="Rectangle 12">
              <a:extLst>
                <a:ext uri="{FF2B5EF4-FFF2-40B4-BE49-F238E27FC236}">
                  <a16:creationId xmlns:a16="http://schemas.microsoft.com/office/drawing/2014/main" id="{168307F3-5B0F-1441-B653-E9976BBE6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6034" name="Rectangle 13">
              <a:extLst>
                <a:ext uri="{FF2B5EF4-FFF2-40B4-BE49-F238E27FC236}">
                  <a16:creationId xmlns:a16="http://schemas.microsoft.com/office/drawing/2014/main" id="{FC21C4B9-2013-1147-A374-E2D88C50D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35" name="Rectangle 14">
              <a:extLst>
                <a:ext uri="{FF2B5EF4-FFF2-40B4-BE49-F238E27FC236}">
                  <a16:creationId xmlns:a16="http://schemas.microsoft.com/office/drawing/2014/main" id="{14E71C8D-37E8-D144-95A5-A7EB06F6C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6036" name="Rectangle 15">
              <a:extLst>
                <a:ext uri="{FF2B5EF4-FFF2-40B4-BE49-F238E27FC236}">
                  <a16:creationId xmlns:a16="http://schemas.microsoft.com/office/drawing/2014/main" id="{C81BD1ED-21CE-794F-85B9-A2CE162C2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6037" name="Rectangle 16">
              <a:extLst>
                <a:ext uri="{FF2B5EF4-FFF2-40B4-BE49-F238E27FC236}">
                  <a16:creationId xmlns:a16="http://schemas.microsoft.com/office/drawing/2014/main" id="{E926653A-DBF1-424E-9329-DB5A85958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6038" name="Rectangle 17">
              <a:extLst>
                <a:ext uri="{FF2B5EF4-FFF2-40B4-BE49-F238E27FC236}">
                  <a16:creationId xmlns:a16="http://schemas.microsoft.com/office/drawing/2014/main" id="{19885627-821C-A94A-B04A-7E98DF445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39" name="Rectangle 18">
              <a:extLst>
                <a:ext uri="{FF2B5EF4-FFF2-40B4-BE49-F238E27FC236}">
                  <a16:creationId xmlns:a16="http://schemas.microsoft.com/office/drawing/2014/main" id="{C1F64B36-6C7D-344A-BF24-370A862C7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6040" name="Rectangle 19">
              <a:extLst>
                <a:ext uri="{FF2B5EF4-FFF2-40B4-BE49-F238E27FC236}">
                  <a16:creationId xmlns:a16="http://schemas.microsoft.com/office/drawing/2014/main" id="{78926BBC-1348-F74A-85A3-2D4FA8269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6041" name="Rectangle 20">
              <a:extLst>
                <a:ext uri="{FF2B5EF4-FFF2-40B4-BE49-F238E27FC236}">
                  <a16:creationId xmlns:a16="http://schemas.microsoft.com/office/drawing/2014/main" id="{67E750A5-7317-724A-A7FF-8E977EAF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42" name="Rectangle 21">
              <a:extLst>
                <a:ext uri="{FF2B5EF4-FFF2-40B4-BE49-F238E27FC236}">
                  <a16:creationId xmlns:a16="http://schemas.microsoft.com/office/drawing/2014/main" id="{A7F84D6E-69E6-9D47-A9E0-01B957E17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43" name="Rectangle 22">
              <a:extLst>
                <a:ext uri="{FF2B5EF4-FFF2-40B4-BE49-F238E27FC236}">
                  <a16:creationId xmlns:a16="http://schemas.microsoft.com/office/drawing/2014/main" id="{854AB2CB-B4A7-8E4E-A485-0378A64C0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44" name="Rectangle 23">
              <a:extLst>
                <a:ext uri="{FF2B5EF4-FFF2-40B4-BE49-F238E27FC236}">
                  <a16:creationId xmlns:a16="http://schemas.microsoft.com/office/drawing/2014/main" id="{8091549C-2655-364C-AE4E-7B7D6149D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45" name="Rectangle 24">
              <a:extLst>
                <a:ext uri="{FF2B5EF4-FFF2-40B4-BE49-F238E27FC236}">
                  <a16:creationId xmlns:a16="http://schemas.microsoft.com/office/drawing/2014/main" id="{1C58A5F0-DB2E-0A4C-96FD-A4148DE9B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46" name="Rectangle 25">
              <a:extLst>
                <a:ext uri="{FF2B5EF4-FFF2-40B4-BE49-F238E27FC236}">
                  <a16:creationId xmlns:a16="http://schemas.microsoft.com/office/drawing/2014/main" id="{76FE1159-4447-234E-962D-C4A2E1F5A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6047" name="Rectangle 26">
              <a:extLst>
                <a:ext uri="{FF2B5EF4-FFF2-40B4-BE49-F238E27FC236}">
                  <a16:creationId xmlns:a16="http://schemas.microsoft.com/office/drawing/2014/main" id="{A5D454D6-95CA-C442-B3C0-FA50DB035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6048" name="Rectangle 27">
              <a:extLst>
                <a:ext uri="{FF2B5EF4-FFF2-40B4-BE49-F238E27FC236}">
                  <a16:creationId xmlns:a16="http://schemas.microsoft.com/office/drawing/2014/main" id="{30D2FBD0-B810-2E41-888D-B84E5167D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49" name="Rectangle 28">
              <a:extLst>
                <a:ext uri="{FF2B5EF4-FFF2-40B4-BE49-F238E27FC236}">
                  <a16:creationId xmlns:a16="http://schemas.microsoft.com/office/drawing/2014/main" id="{2664E47D-0BDA-7246-8877-916167638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6050" name="Rectangle 29">
              <a:extLst>
                <a:ext uri="{FF2B5EF4-FFF2-40B4-BE49-F238E27FC236}">
                  <a16:creationId xmlns:a16="http://schemas.microsoft.com/office/drawing/2014/main" id="{291F5EFC-BC0D-E54A-92AA-E15AB42F8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51" name="Rectangle 30">
              <a:extLst>
                <a:ext uri="{FF2B5EF4-FFF2-40B4-BE49-F238E27FC236}">
                  <a16:creationId xmlns:a16="http://schemas.microsoft.com/office/drawing/2014/main" id="{F4FC10D3-0A7F-6446-B22B-8581BD1DA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52" name="Rectangle 31">
              <a:extLst>
                <a:ext uri="{FF2B5EF4-FFF2-40B4-BE49-F238E27FC236}">
                  <a16:creationId xmlns:a16="http://schemas.microsoft.com/office/drawing/2014/main" id="{0B2D3DA1-10DA-184A-8331-7AFA3C5CB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6053" name="Rectangle 32">
              <a:extLst>
                <a:ext uri="{FF2B5EF4-FFF2-40B4-BE49-F238E27FC236}">
                  <a16:creationId xmlns:a16="http://schemas.microsoft.com/office/drawing/2014/main" id="{DE10E72C-B1DB-CA48-8CB0-7420BA95D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54" name="Rectangle 33">
              <a:extLst>
                <a:ext uri="{FF2B5EF4-FFF2-40B4-BE49-F238E27FC236}">
                  <a16:creationId xmlns:a16="http://schemas.microsoft.com/office/drawing/2014/main" id="{8A1DA4A7-26F1-114D-B0A2-3F78B324C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6055" name="Rectangle 34">
              <a:extLst>
                <a:ext uri="{FF2B5EF4-FFF2-40B4-BE49-F238E27FC236}">
                  <a16:creationId xmlns:a16="http://schemas.microsoft.com/office/drawing/2014/main" id="{451ECECF-23BB-2D42-A4DB-4CBB2FAE8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56" name="Rectangle 35">
              <a:extLst>
                <a:ext uri="{FF2B5EF4-FFF2-40B4-BE49-F238E27FC236}">
                  <a16:creationId xmlns:a16="http://schemas.microsoft.com/office/drawing/2014/main" id="{2A990576-6D60-B74B-8940-C8C875F8E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6057" name="Rectangle 36">
              <a:extLst>
                <a:ext uri="{FF2B5EF4-FFF2-40B4-BE49-F238E27FC236}">
                  <a16:creationId xmlns:a16="http://schemas.microsoft.com/office/drawing/2014/main" id="{583B7846-5819-3843-87E4-61AFBFC4A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58" name="Rectangle 37">
              <a:extLst>
                <a:ext uri="{FF2B5EF4-FFF2-40B4-BE49-F238E27FC236}">
                  <a16:creationId xmlns:a16="http://schemas.microsoft.com/office/drawing/2014/main" id="{289E3764-4FDA-4046-8702-C76BD5DC0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6059" name="Rectangle 38">
              <a:extLst>
                <a:ext uri="{FF2B5EF4-FFF2-40B4-BE49-F238E27FC236}">
                  <a16:creationId xmlns:a16="http://schemas.microsoft.com/office/drawing/2014/main" id="{E0CF43F0-F744-A74B-82F9-1444C006F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60" name="Rectangle 39">
              <a:extLst>
                <a:ext uri="{FF2B5EF4-FFF2-40B4-BE49-F238E27FC236}">
                  <a16:creationId xmlns:a16="http://schemas.microsoft.com/office/drawing/2014/main" id="{A9568145-B8E9-2F49-8812-CFCF19A20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6061" name="Rectangle 40">
              <a:extLst>
                <a:ext uri="{FF2B5EF4-FFF2-40B4-BE49-F238E27FC236}">
                  <a16:creationId xmlns:a16="http://schemas.microsoft.com/office/drawing/2014/main" id="{6F5250C1-AE86-634C-AEF4-CEC188940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62" name="Rectangle 41">
              <a:extLst>
                <a:ext uri="{FF2B5EF4-FFF2-40B4-BE49-F238E27FC236}">
                  <a16:creationId xmlns:a16="http://schemas.microsoft.com/office/drawing/2014/main" id="{5D01F85A-AFDC-F34F-B652-7B7F24D0F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6063" name="Rectangle 42">
              <a:extLst>
                <a:ext uri="{FF2B5EF4-FFF2-40B4-BE49-F238E27FC236}">
                  <a16:creationId xmlns:a16="http://schemas.microsoft.com/office/drawing/2014/main" id="{B30D80C9-C0EE-6842-AE2A-292D933F6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6064" name="Rectangle 43">
              <a:extLst>
                <a:ext uri="{FF2B5EF4-FFF2-40B4-BE49-F238E27FC236}">
                  <a16:creationId xmlns:a16="http://schemas.microsoft.com/office/drawing/2014/main" id="{264C7349-EB93-F94B-A4DA-4ACA31D10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6065" name="Rectangle 44">
              <a:extLst>
                <a:ext uri="{FF2B5EF4-FFF2-40B4-BE49-F238E27FC236}">
                  <a16:creationId xmlns:a16="http://schemas.microsoft.com/office/drawing/2014/main" id="{6F50CFB1-B050-E446-BACA-78D41CFFE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66" name="Rectangle 45">
              <a:extLst>
                <a:ext uri="{FF2B5EF4-FFF2-40B4-BE49-F238E27FC236}">
                  <a16:creationId xmlns:a16="http://schemas.microsoft.com/office/drawing/2014/main" id="{2282059E-ABFD-604C-AA16-525B2915B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6067" name="Rectangle 46">
              <a:extLst>
                <a:ext uri="{FF2B5EF4-FFF2-40B4-BE49-F238E27FC236}">
                  <a16:creationId xmlns:a16="http://schemas.microsoft.com/office/drawing/2014/main" id="{43A9AC9B-6158-774B-A643-B592F59B2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68" name="Rectangle 47">
              <a:extLst>
                <a:ext uri="{FF2B5EF4-FFF2-40B4-BE49-F238E27FC236}">
                  <a16:creationId xmlns:a16="http://schemas.microsoft.com/office/drawing/2014/main" id="{058FAE9D-4093-314B-92D0-5934B4EE1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69" name="Rectangle 48">
              <a:extLst>
                <a:ext uri="{FF2B5EF4-FFF2-40B4-BE49-F238E27FC236}">
                  <a16:creationId xmlns:a16="http://schemas.microsoft.com/office/drawing/2014/main" id="{4FD43BD0-CA62-3C49-A34E-F9121D24E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70" name="Rectangle 49">
              <a:extLst>
                <a:ext uri="{FF2B5EF4-FFF2-40B4-BE49-F238E27FC236}">
                  <a16:creationId xmlns:a16="http://schemas.microsoft.com/office/drawing/2014/main" id="{A00EDFDB-F9D7-1E42-90A9-DD8B1FD24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71" name="Rectangle 50">
              <a:extLst>
                <a:ext uri="{FF2B5EF4-FFF2-40B4-BE49-F238E27FC236}">
                  <a16:creationId xmlns:a16="http://schemas.microsoft.com/office/drawing/2014/main" id="{EA433CE2-157B-7E4F-96B9-474271C9C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72" name="Rectangle 51">
              <a:extLst>
                <a:ext uri="{FF2B5EF4-FFF2-40B4-BE49-F238E27FC236}">
                  <a16:creationId xmlns:a16="http://schemas.microsoft.com/office/drawing/2014/main" id="{60CA0C24-541B-0F45-9233-91B8B1BEB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6073" name="Rectangle 52">
              <a:extLst>
                <a:ext uri="{FF2B5EF4-FFF2-40B4-BE49-F238E27FC236}">
                  <a16:creationId xmlns:a16="http://schemas.microsoft.com/office/drawing/2014/main" id="{44668298-CAEB-0B42-9AFB-48A17F9EF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74" name="Rectangle 53">
              <a:extLst>
                <a:ext uri="{FF2B5EF4-FFF2-40B4-BE49-F238E27FC236}">
                  <a16:creationId xmlns:a16="http://schemas.microsoft.com/office/drawing/2014/main" id="{C9EB1D79-25FE-1D4A-B935-9B944CFDA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6075" name="Rectangle 54">
              <a:extLst>
                <a:ext uri="{FF2B5EF4-FFF2-40B4-BE49-F238E27FC236}">
                  <a16:creationId xmlns:a16="http://schemas.microsoft.com/office/drawing/2014/main" id="{8C9E794C-A122-F44D-9C30-1FC5AF3A0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076" name="Rectangle 55">
              <a:extLst>
                <a:ext uri="{FF2B5EF4-FFF2-40B4-BE49-F238E27FC236}">
                  <a16:creationId xmlns:a16="http://schemas.microsoft.com/office/drawing/2014/main" id="{A2D630BE-4585-7C44-A789-12A33FDE5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77" name="Rectangle 56">
              <a:extLst>
                <a:ext uri="{FF2B5EF4-FFF2-40B4-BE49-F238E27FC236}">
                  <a16:creationId xmlns:a16="http://schemas.microsoft.com/office/drawing/2014/main" id="{CF0E806F-3D41-9E48-B187-F3F335C87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78" name="Rectangle 57">
              <a:extLst>
                <a:ext uri="{FF2B5EF4-FFF2-40B4-BE49-F238E27FC236}">
                  <a16:creationId xmlns:a16="http://schemas.microsoft.com/office/drawing/2014/main" id="{8EBA5342-C21C-BB49-A452-C12D8F6DF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79" name="Rectangle 58">
              <a:extLst>
                <a:ext uri="{FF2B5EF4-FFF2-40B4-BE49-F238E27FC236}">
                  <a16:creationId xmlns:a16="http://schemas.microsoft.com/office/drawing/2014/main" id="{83843163-EB6E-5D46-9683-C2DF39DA2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80" name="Rectangle 59">
              <a:extLst>
                <a:ext uri="{FF2B5EF4-FFF2-40B4-BE49-F238E27FC236}">
                  <a16:creationId xmlns:a16="http://schemas.microsoft.com/office/drawing/2014/main" id="{5F9C8186-3674-8A45-9A27-52F698434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81" name="Rectangle 60">
              <a:extLst>
                <a:ext uri="{FF2B5EF4-FFF2-40B4-BE49-F238E27FC236}">
                  <a16:creationId xmlns:a16="http://schemas.microsoft.com/office/drawing/2014/main" id="{6D0A6E44-2004-9D4D-97E6-D1062569B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82" name="Rectangle 61">
              <a:extLst>
                <a:ext uri="{FF2B5EF4-FFF2-40B4-BE49-F238E27FC236}">
                  <a16:creationId xmlns:a16="http://schemas.microsoft.com/office/drawing/2014/main" id="{03401C5C-F29E-8346-80FB-5A9908490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83" name="Rectangle 62">
              <a:extLst>
                <a:ext uri="{FF2B5EF4-FFF2-40B4-BE49-F238E27FC236}">
                  <a16:creationId xmlns:a16="http://schemas.microsoft.com/office/drawing/2014/main" id="{78AAF9F1-5CA9-B048-8508-C6C52CD8F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84" name="Rectangle 63">
              <a:extLst>
                <a:ext uri="{FF2B5EF4-FFF2-40B4-BE49-F238E27FC236}">
                  <a16:creationId xmlns:a16="http://schemas.microsoft.com/office/drawing/2014/main" id="{63483AFE-B027-4047-ADB1-6ACC5818C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85" name="Rectangle 64">
              <a:extLst>
                <a:ext uri="{FF2B5EF4-FFF2-40B4-BE49-F238E27FC236}">
                  <a16:creationId xmlns:a16="http://schemas.microsoft.com/office/drawing/2014/main" id="{1B985AF2-DCB9-E14E-BD8D-B8B2E657D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86" name="Rectangle 65">
              <a:extLst>
                <a:ext uri="{FF2B5EF4-FFF2-40B4-BE49-F238E27FC236}">
                  <a16:creationId xmlns:a16="http://schemas.microsoft.com/office/drawing/2014/main" id="{A29365C7-DCAD-CE43-8C02-81D4CF009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87" name="Rectangle 66">
              <a:extLst>
                <a:ext uri="{FF2B5EF4-FFF2-40B4-BE49-F238E27FC236}">
                  <a16:creationId xmlns:a16="http://schemas.microsoft.com/office/drawing/2014/main" id="{79166D25-DCEC-9541-8F93-12DEA7189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088" name="Rectangle 67">
              <a:extLst>
                <a:ext uri="{FF2B5EF4-FFF2-40B4-BE49-F238E27FC236}">
                  <a16:creationId xmlns:a16="http://schemas.microsoft.com/office/drawing/2014/main" id="{2A98649C-E2A2-794C-A9EE-1C5E5C5B6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089" name="Rectangle 68">
              <a:extLst>
                <a:ext uri="{FF2B5EF4-FFF2-40B4-BE49-F238E27FC236}">
                  <a16:creationId xmlns:a16="http://schemas.microsoft.com/office/drawing/2014/main" id="{C5923703-CD57-5749-94E7-4A1916560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90" name="Rectangle 69">
              <a:extLst>
                <a:ext uri="{FF2B5EF4-FFF2-40B4-BE49-F238E27FC236}">
                  <a16:creationId xmlns:a16="http://schemas.microsoft.com/office/drawing/2014/main" id="{0D62AB15-D27A-2342-BAC1-3EFF2905F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91" name="Rectangle 70">
              <a:extLst>
                <a:ext uri="{FF2B5EF4-FFF2-40B4-BE49-F238E27FC236}">
                  <a16:creationId xmlns:a16="http://schemas.microsoft.com/office/drawing/2014/main" id="{B036DC79-5A61-0D4E-A532-B5B65434D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92" name="Rectangle 71">
              <a:extLst>
                <a:ext uri="{FF2B5EF4-FFF2-40B4-BE49-F238E27FC236}">
                  <a16:creationId xmlns:a16="http://schemas.microsoft.com/office/drawing/2014/main" id="{70776DE3-D82C-F44A-937F-6BAE5174F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93" name="Rectangle 72">
              <a:extLst>
                <a:ext uri="{FF2B5EF4-FFF2-40B4-BE49-F238E27FC236}">
                  <a16:creationId xmlns:a16="http://schemas.microsoft.com/office/drawing/2014/main" id="{92458716-EED3-F849-AB22-6E29018DC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94" name="Rectangle 73">
              <a:extLst>
                <a:ext uri="{FF2B5EF4-FFF2-40B4-BE49-F238E27FC236}">
                  <a16:creationId xmlns:a16="http://schemas.microsoft.com/office/drawing/2014/main" id="{900DCB9D-B3EC-C14F-8512-FA1343FF7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95" name="Rectangle 74">
              <a:extLst>
                <a:ext uri="{FF2B5EF4-FFF2-40B4-BE49-F238E27FC236}">
                  <a16:creationId xmlns:a16="http://schemas.microsoft.com/office/drawing/2014/main" id="{6D1F2345-D722-B049-A62C-025BA1AEA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096" name="Rectangle 75">
              <a:extLst>
                <a:ext uri="{FF2B5EF4-FFF2-40B4-BE49-F238E27FC236}">
                  <a16:creationId xmlns:a16="http://schemas.microsoft.com/office/drawing/2014/main" id="{179EFDE4-749E-C64A-9723-A84121401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97" name="Rectangle 76">
              <a:extLst>
                <a:ext uri="{FF2B5EF4-FFF2-40B4-BE49-F238E27FC236}">
                  <a16:creationId xmlns:a16="http://schemas.microsoft.com/office/drawing/2014/main" id="{C528F026-1E75-E24B-9D5C-EA6140EE7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098" name="Rectangle 77">
              <a:extLst>
                <a:ext uri="{FF2B5EF4-FFF2-40B4-BE49-F238E27FC236}">
                  <a16:creationId xmlns:a16="http://schemas.microsoft.com/office/drawing/2014/main" id="{CEF62EDC-B6AF-0D41-93C0-061C1EC1C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099" name="Rectangle 78">
              <a:extLst>
                <a:ext uri="{FF2B5EF4-FFF2-40B4-BE49-F238E27FC236}">
                  <a16:creationId xmlns:a16="http://schemas.microsoft.com/office/drawing/2014/main" id="{8C353599-C3E1-E24E-85C9-4643FC687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00" name="Rectangle 79">
              <a:extLst>
                <a:ext uri="{FF2B5EF4-FFF2-40B4-BE49-F238E27FC236}">
                  <a16:creationId xmlns:a16="http://schemas.microsoft.com/office/drawing/2014/main" id="{4E6C78E8-0638-6F4C-8AE9-95280D6B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6101" name="Rectangle 80">
              <a:extLst>
                <a:ext uri="{FF2B5EF4-FFF2-40B4-BE49-F238E27FC236}">
                  <a16:creationId xmlns:a16="http://schemas.microsoft.com/office/drawing/2014/main" id="{E6771FFE-0261-574B-BFE4-8AFD166ED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102" name="Rectangle 81">
              <a:extLst>
                <a:ext uri="{FF2B5EF4-FFF2-40B4-BE49-F238E27FC236}">
                  <a16:creationId xmlns:a16="http://schemas.microsoft.com/office/drawing/2014/main" id="{B2F69A61-CA24-0143-8936-ACC2BE2BB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03" name="Rectangle 82">
              <a:extLst>
                <a:ext uri="{FF2B5EF4-FFF2-40B4-BE49-F238E27FC236}">
                  <a16:creationId xmlns:a16="http://schemas.microsoft.com/office/drawing/2014/main" id="{E306C8BA-C098-2342-9D31-9FC123C19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04" name="Rectangle 83">
              <a:extLst>
                <a:ext uri="{FF2B5EF4-FFF2-40B4-BE49-F238E27FC236}">
                  <a16:creationId xmlns:a16="http://schemas.microsoft.com/office/drawing/2014/main" id="{0D585537-71E9-1649-BAA5-9C0E1E4B7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05" name="Rectangle 84">
              <a:extLst>
                <a:ext uri="{FF2B5EF4-FFF2-40B4-BE49-F238E27FC236}">
                  <a16:creationId xmlns:a16="http://schemas.microsoft.com/office/drawing/2014/main" id="{55096589-4DB5-6842-91A3-0E1DC7213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06" name="Rectangle 85">
              <a:extLst>
                <a:ext uri="{FF2B5EF4-FFF2-40B4-BE49-F238E27FC236}">
                  <a16:creationId xmlns:a16="http://schemas.microsoft.com/office/drawing/2014/main" id="{76AC3F49-D281-1C41-85AA-3CDEA45E7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07" name="Rectangle 86">
              <a:extLst>
                <a:ext uri="{FF2B5EF4-FFF2-40B4-BE49-F238E27FC236}">
                  <a16:creationId xmlns:a16="http://schemas.microsoft.com/office/drawing/2014/main" id="{C3B4A486-FC50-9347-B11B-5A6135BA5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08" name="Rectangle 87">
              <a:extLst>
                <a:ext uri="{FF2B5EF4-FFF2-40B4-BE49-F238E27FC236}">
                  <a16:creationId xmlns:a16="http://schemas.microsoft.com/office/drawing/2014/main" id="{F943C787-4362-3F4E-988C-6CED4F4F1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09" name="Rectangle 88">
              <a:extLst>
                <a:ext uri="{FF2B5EF4-FFF2-40B4-BE49-F238E27FC236}">
                  <a16:creationId xmlns:a16="http://schemas.microsoft.com/office/drawing/2014/main" id="{7B01D6D6-0D52-D045-BF7F-ECBC91B9D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10" name="Rectangle 89">
              <a:extLst>
                <a:ext uri="{FF2B5EF4-FFF2-40B4-BE49-F238E27FC236}">
                  <a16:creationId xmlns:a16="http://schemas.microsoft.com/office/drawing/2014/main" id="{A15346CF-4A00-784B-8D86-BB884EDDA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11" name="Rectangle 90">
              <a:extLst>
                <a:ext uri="{FF2B5EF4-FFF2-40B4-BE49-F238E27FC236}">
                  <a16:creationId xmlns:a16="http://schemas.microsoft.com/office/drawing/2014/main" id="{A48E7529-BAD0-194B-A860-3BA0D98F7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12" name="Rectangle 91">
              <a:extLst>
                <a:ext uri="{FF2B5EF4-FFF2-40B4-BE49-F238E27FC236}">
                  <a16:creationId xmlns:a16="http://schemas.microsoft.com/office/drawing/2014/main" id="{E20A3E62-E09D-444D-8BFB-4185A17F2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13" name="Rectangle 92">
              <a:extLst>
                <a:ext uri="{FF2B5EF4-FFF2-40B4-BE49-F238E27FC236}">
                  <a16:creationId xmlns:a16="http://schemas.microsoft.com/office/drawing/2014/main" id="{A361A3DC-9266-2C4A-A1F8-69ED2EC16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6114" name="Rectangle 93">
              <a:extLst>
                <a:ext uri="{FF2B5EF4-FFF2-40B4-BE49-F238E27FC236}">
                  <a16:creationId xmlns:a16="http://schemas.microsoft.com/office/drawing/2014/main" id="{93DFACF3-78B4-7B48-8613-401675B8A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7115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6115" name="Rectangle 94">
              <a:extLst>
                <a:ext uri="{FF2B5EF4-FFF2-40B4-BE49-F238E27FC236}">
                  <a16:creationId xmlns:a16="http://schemas.microsoft.com/office/drawing/2014/main" id="{ED3EFE5F-5747-6846-AA5E-95A1C08D5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16" name="Rectangle 95">
              <a:extLst>
                <a:ext uri="{FF2B5EF4-FFF2-40B4-BE49-F238E27FC236}">
                  <a16:creationId xmlns:a16="http://schemas.microsoft.com/office/drawing/2014/main" id="{E54CF6B1-2241-8B48-B9F3-DFE503962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17" name="Rectangle 96">
              <a:extLst>
                <a:ext uri="{FF2B5EF4-FFF2-40B4-BE49-F238E27FC236}">
                  <a16:creationId xmlns:a16="http://schemas.microsoft.com/office/drawing/2014/main" id="{D9AF489D-66F1-744E-A33A-37C4392B9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18" name="Rectangle 97">
              <a:extLst>
                <a:ext uri="{FF2B5EF4-FFF2-40B4-BE49-F238E27FC236}">
                  <a16:creationId xmlns:a16="http://schemas.microsoft.com/office/drawing/2014/main" id="{4AE3A45E-2781-D343-BFAB-D6127B5CF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19" name="Rectangle 98">
              <a:extLst>
                <a:ext uri="{FF2B5EF4-FFF2-40B4-BE49-F238E27FC236}">
                  <a16:creationId xmlns:a16="http://schemas.microsoft.com/office/drawing/2014/main" id="{D2C2AC8F-9BCA-F24C-99C0-0F7D1FCD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6120" name="Rectangle 99">
              <a:extLst>
                <a:ext uri="{FF2B5EF4-FFF2-40B4-BE49-F238E27FC236}">
                  <a16:creationId xmlns:a16="http://schemas.microsoft.com/office/drawing/2014/main" id="{22A677AB-54B5-3147-9CEA-644F87647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21" name="Rectangle 100">
              <a:extLst>
                <a:ext uri="{FF2B5EF4-FFF2-40B4-BE49-F238E27FC236}">
                  <a16:creationId xmlns:a16="http://schemas.microsoft.com/office/drawing/2014/main" id="{0BC395E5-D25D-B54F-AC70-F3F56B7C0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6122" name="Rectangle 101">
              <a:extLst>
                <a:ext uri="{FF2B5EF4-FFF2-40B4-BE49-F238E27FC236}">
                  <a16:creationId xmlns:a16="http://schemas.microsoft.com/office/drawing/2014/main" id="{CF59D4EF-A6F4-1E49-B8F9-4A150ED7C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23" name="Rectangle 102">
              <a:extLst>
                <a:ext uri="{FF2B5EF4-FFF2-40B4-BE49-F238E27FC236}">
                  <a16:creationId xmlns:a16="http://schemas.microsoft.com/office/drawing/2014/main" id="{1D3B4D32-1C79-9144-B05D-B1F58B810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6124" name="Rectangle 103">
              <a:extLst>
                <a:ext uri="{FF2B5EF4-FFF2-40B4-BE49-F238E27FC236}">
                  <a16:creationId xmlns:a16="http://schemas.microsoft.com/office/drawing/2014/main" id="{70255E90-4138-3645-8F15-367A99328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6024" name="TextBox 125">
            <a:extLst>
              <a:ext uri="{FF2B5EF4-FFF2-40B4-BE49-F238E27FC236}">
                <a16:creationId xmlns:a16="http://schemas.microsoft.com/office/drawing/2014/main" id="{0AB5BA45-AF6F-774A-B0D5-6B16CA9A88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6.78 from the textbook ]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2">
            <a:extLst>
              <a:ext uri="{FF2B5EF4-FFF2-40B4-BE49-F238E27FC236}">
                <a16:creationId xmlns:a16="http://schemas.microsoft.com/office/drawing/2014/main" id="{07C80485-8AD5-E042-B619-11A501E401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We don</a:t>
            </a:r>
            <a:r>
              <a:rPr lang="fr-FR" altLang="en-US" sz="3600"/>
              <a:t>’</a:t>
            </a:r>
            <a:r>
              <a:rPr lang="en-US" altLang="ja-JP" sz="3600"/>
              <a:t>t need the logic expressions anymore</a:t>
            </a:r>
            <a:endParaRPr lang="en-US" altLang="en-US" sz="3600"/>
          </a:p>
        </p:txBody>
      </p:sp>
      <p:sp>
        <p:nvSpPr>
          <p:cNvPr id="87042" name="TextBox 76">
            <a:extLst>
              <a:ext uri="{FF2B5EF4-FFF2-40B4-BE49-F238E27FC236}">
                <a16:creationId xmlns:a16="http://schemas.microsoft.com/office/drawing/2014/main" id="{A5F4ADDE-6E6A-B949-858E-EF43FEFD2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5281613"/>
            <a:ext cx="1225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z =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  <a:r>
              <a:rPr lang="en-US" altLang="en-US" b="0">
                <a:solidFill>
                  <a:srgbClr val="000000"/>
                </a:solidFill>
              </a:rPr>
              <a:t>y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87043" name="TextBox 77">
            <a:extLst>
              <a:ext uri="{FF2B5EF4-FFF2-40B4-BE49-F238E27FC236}">
                <a16:creationId xmlns:a16="http://schemas.microsoft.com/office/drawing/2014/main" id="{122643AB-FAAD-C04D-B486-481FABE91C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5275" y="1633539"/>
            <a:ext cx="10302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/>
              <a:t>J</a:t>
            </a:r>
            <a:r>
              <a:rPr lang="en-US" altLang="en-US" b="0" baseline="-25000"/>
              <a:t>1</a:t>
            </a:r>
            <a:r>
              <a:rPr lang="en-US" altLang="en-US" b="0"/>
              <a:t> = w</a:t>
            </a:r>
            <a:endParaRPr lang="en-US" altLang="en-US" b="0" baseline="-25000"/>
          </a:p>
        </p:txBody>
      </p:sp>
      <p:grpSp>
        <p:nvGrpSpPr>
          <p:cNvPr id="87044" name="Group 79">
            <a:extLst>
              <a:ext uri="{FF2B5EF4-FFF2-40B4-BE49-F238E27FC236}">
                <a16:creationId xmlns:a16="http://schemas.microsoft.com/office/drawing/2014/main" id="{1606096E-0D40-3E4B-9661-D2052237517A}"/>
              </a:ext>
            </a:extLst>
          </p:cNvPr>
          <p:cNvGrpSpPr>
            <a:grpSpLocks/>
          </p:cNvGrpSpPr>
          <p:nvPr/>
        </p:nvGrpSpPr>
        <p:grpSpPr bwMode="auto">
          <a:xfrm>
            <a:off x="1525589" y="4144963"/>
            <a:ext cx="1082675" cy="461962"/>
            <a:chOff x="4636811" y="5891761"/>
            <a:chExt cx="1082348" cy="461665"/>
          </a:xfrm>
        </p:grpSpPr>
        <p:sp>
          <p:nvSpPr>
            <p:cNvPr id="87152" name="TextBox 82">
              <a:extLst>
                <a:ext uri="{FF2B5EF4-FFF2-40B4-BE49-F238E27FC236}">
                  <a16:creationId xmlns:a16="http://schemas.microsoft.com/office/drawing/2014/main" id="{2BCDA530-9940-E84B-985F-0B7BF7DF3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6811" y="5891761"/>
              <a:ext cx="108234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  <a:r>
                <a:rPr lang="en-US" altLang="en-US" b="0">
                  <a:solidFill>
                    <a:srgbClr val="000000"/>
                  </a:solidFill>
                </a:rPr>
                <a:t> = w</a:t>
              </a:r>
              <a:endParaRPr lang="en-US" altLang="en-US" b="0" baseline="-25000">
                <a:solidFill>
                  <a:srgbClr val="000000"/>
                </a:solidFill>
              </a:endParaRPr>
            </a:p>
          </p:txBody>
        </p:sp>
        <p:cxnSp>
          <p:nvCxnSpPr>
            <p:cNvPr id="87153" name="Straight Connector 86">
              <a:extLst>
                <a:ext uri="{FF2B5EF4-FFF2-40B4-BE49-F238E27FC236}">
                  <a16:creationId xmlns:a16="http://schemas.microsoft.com/office/drawing/2014/main" id="{70D438A0-0BC0-A742-B24D-56B01C7F61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68427" y="5964739"/>
              <a:ext cx="2285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45" name="TextBox 87">
            <a:extLst>
              <a:ext uri="{FF2B5EF4-FFF2-40B4-BE49-F238E27FC236}">
                <a16:creationId xmlns:a16="http://schemas.microsoft.com/office/drawing/2014/main" id="{B7F52ABE-D5D8-6E49-A565-B05C8E2BD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800" y="3433763"/>
            <a:ext cx="13795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</a:rPr>
              <a:t>J</a:t>
            </a:r>
            <a:r>
              <a:rPr lang="en-US" altLang="en-US" b="0" baseline="-25000">
                <a:solidFill>
                  <a:srgbClr val="000000"/>
                </a:solidFill>
              </a:rPr>
              <a:t>2</a:t>
            </a:r>
            <a:r>
              <a:rPr lang="en-US" altLang="en-US" b="0">
                <a:solidFill>
                  <a:srgbClr val="000000"/>
                </a:solidFill>
              </a:rPr>
              <a:t> = w y</a:t>
            </a:r>
            <a:r>
              <a:rPr lang="en-US" altLang="en-US" b="0" baseline="-25000">
                <a:solidFill>
                  <a:srgbClr val="000000"/>
                </a:solidFill>
              </a:rPr>
              <a:t>1</a:t>
            </a:r>
          </a:p>
        </p:txBody>
      </p:sp>
      <p:grpSp>
        <p:nvGrpSpPr>
          <p:cNvPr id="87046" name="Group 89">
            <a:extLst>
              <a:ext uri="{FF2B5EF4-FFF2-40B4-BE49-F238E27FC236}">
                <a16:creationId xmlns:a16="http://schemas.microsoft.com/office/drawing/2014/main" id="{C1C6281E-2823-904B-9330-DC0B5955997A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2359026"/>
            <a:ext cx="1695450" cy="460375"/>
            <a:chOff x="6895289" y="6215149"/>
            <a:chExt cx="1695847" cy="461665"/>
          </a:xfrm>
        </p:grpSpPr>
        <p:sp>
          <p:nvSpPr>
            <p:cNvPr id="87149" name="TextBox 92">
              <a:extLst>
                <a:ext uri="{FF2B5EF4-FFF2-40B4-BE49-F238E27FC236}">
                  <a16:creationId xmlns:a16="http://schemas.microsoft.com/office/drawing/2014/main" id="{CC8882AA-2FEB-4F42-AE82-C865F56288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95289" y="6215149"/>
              <a:ext cx="169584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000000"/>
                  </a:solidFill>
                </a:rPr>
                <a:t>K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1</a:t>
              </a:r>
              <a:r>
                <a:rPr lang="en-US" altLang="en-US" b="0">
                  <a:solidFill>
                    <a:srgbClr val="000000"/>
                  </a:solidFill>
                </a:rPr>
                <a:t> = w + y</a:t>
              </a:r>
              <a:r>
                <a:rPr lang="en-US" altLang="en-US" b="0" baseline="-25000">
                  <a:solidFill>
                    <a:srgbClr val="000000"/>
                  </a:solidFill>
                </a:rPr>
                <a:t>2</a:t>
              </a:r>
            </a:p>
          </p:txBody>
        </p:sp>
        <p:cxnSp>
          <p:nvCxnSpPr>
            <p:cNvPr id="87150" name="Straight Connector 93">
              <a:extLst>
                <a:ext uri="{FF2B5EF4-FFF2-40B4-BE49-F238E27FC236}">
                  <a16:creationId xmlns:a16="http://schemas.microsoft.com/office/drawing/2014/main" id="{11DFEBD9-D3E3-6546-833E-623A2E66EA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25710" y="6253356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51" name="Straight Connector 94">
              <a:extLst>
                <a:ext uri="{FF2B5EF4-FFF2-40B4-BE49-F238E27FC236}">
                  <a16:creationId xmlns:a16="http://schemas.microsoft.com/office/drawing/2014/main" id="{5768DD1C-A483-1E41-B98F-A9FC6F405C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154471" y="6250172"/>
              <a:ext cx="22865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47" name="Group 95">
            <a:extLst>
              <a:ext uri="{FF2B5EF4-FFF2-40B4-BE49-F238E27FC236}">
                <a16:creationId xmlns:a16="http://schemas.microsoft.com/office/drawing/2014/main" id="{E3FB6F42-6A89-2D46-9816-0718C82D3922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7049" name="Rectangle 4">
              <a:extLst>
                <a:ext uri="{FF2B5EF4-FFF2-40B4-BE49-F238E27FC236}">
                  <a16:creationId xmlns:a16="http://schemas.microsoft.com/office/drawing/2014/main" id="{A25E100B-0A1D-E440-BFA2-E278684DB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0" name="Rectangle 5">
              <a:extLst>
                <a:ext uri="{FF2B5EF4-FFF2-40B4-BE49-F238E27FC236}">
                  <a16:creationId xmlns:a16="http://schemas.microsoft.com/office/drawing/2014/main" id="{2BE4A073-F74A-D847-9807-4A2F95D19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1" name="Rectangle 6">
              <a:extLst>
                <a:ext uri="{FF2B5EF4-FFF2-40B4-BE49-F238E27FC236}">
                  <a16:creationId xmlns:a16="http://schemas.microsoft.com/office/drawing/2014/main" id="{7CCC9F88-7E18-DD4F-BB14-FF7DD2E3F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2" name="Rectangle 7">
              <a:extLst>
                <a:ext uri="{FF2B5EF4-FFF2-40B4-BE49-F238E27FC236}">
                  <a16:creationId xmlns:a16="http://schemas.microsoft.com/office/drawing/2014/main" id="{A295C14C-C929-9542-84BB-BCD4B826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7053" name="Rectangle 8">
              <a:extLst>
                <a:ext uri="{FF2B5EF4-FFF2-40B4-BE49-F238E27FC236}">
                  <a16:creationId xmlns:a16="http://schemas.microsoft.com/office/drawing/2014/main" id="{6667E665-1728-E94D-97FA-FACEC5817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4" name="Rectangle 9">
              <a:extLst>
                <a:ext uri="{FF2B5EF4-FFF2-40B4-BE49-F238E27FC236}">
                  <a16:creationId xmlns:a16="http://schemas.microsoft.com/office/drawing/2014/main" id="{1A83CA42-1C43-2E4F-8CBC-6ACA657BC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5" name="Rectangle 10">
              <a:extLst>
                <a:ext uri="{FF2B5EF4-FFF2-40B4-BE49-F238E27FC236}">
                  <a16:creationId xmlns:a16="http://schemas.microsoft.com/office/drawing/2014/main" id="{91FCC241-0E78-C741-9E13-FD0065DB1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6" name="Rectangle 11">
              <a:extLst>
                <a:ext uri="{FF2B5EF4-FFF2-40B4-BE49-F238E27FC236}">
                  <a16:creationId xmlns:a16="http://schemas.microsoft.com/office/drawing/2014/main" id="{64F7826D-C5B8-B94E-8444-99E0E9CE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7" name="Rectangle 12">
              <a:extLst>
                <a:ext uri="{FF2B5EF4-FFF2-40B4-BE49-F238E27FC236}">
                  <a16:creationId xmlns:a16="http://schemas.microsoft.com/office/drawing/2014/main" id="{AE7CC614-9A20-CE4A-850E-B39FED75F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7058" name="Rectangle 13">
              <a:extLst>
                <a:ext uri="{FF2B5EF4-FFF2-40B4-BE49-F238E27FC236}">
                  <a16:creationId xmlns:a16="http://schemas.microsoft.com/office/drawing/2014/main" id="{0FECAF8E-5E2B-1A4F-AB1F-47F3C1E45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59" name="Rectangle 14">
              <a:extLst>
                <a:ext uri="{FF2B5EF4-FFF2-40B4-BE49-F238E27FC236}">
                  <a16:creationId xmlns:a16="http://schemas.microsoft.com/office/drawing/2014/main" id="{2F2CBC03-C956-974B-A151-08AA4BD80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7060" name="Rectangle 15">
              <a:extLst>
                <a:ext uri="{FF2B5EF4-FFF2-40B4-BE49-F238E27FC236}">
                  <a16:creationId xmlns:a16="http://schemas.microsoft.com/office/drawing/2014/main" id="{E9A6F9B4-D7BE-8848-8622-B26DDA26B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7061" name="Rectangle 16">
              <a:extLst>
                <a:ext uri="{FF2B5EF4-FFF2-40B4-BE49-F238E27FC236}">
                  <a16:creationId xmlns:a16="http://schemas.microsoft.com/office/drawing/2014/main" id="{99AE9860-0D80-4148-983F-4E764E009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7062" name="Rectangle 17">
              <a:extLst>
                <a:ext uri="{FF2B5EF4-FFF2-40B4-BE49-F238E27FC236}">
                  <a16:creationId xmlns:a16="http://schemas.microsoft.com/office/drawing/2014/main" id="{4D58C12C-47CF-CB4D-9DAC-8205A69A3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063" name="Rectangle 18">
              <a:extLst>
                <a:ext uri="{FF2B5EF4-FFF2-40B4-BE49-F238E27FC236}">
                  <a16:creationId xmlns:a16="http://schemas.microsoft.com/office/drawing/2014/main" id="{345DFD88-9E30-B044-A065-7D9376569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7064" name="Rectangle 19">
              <a:extLst>
                <a:ext uri="{FF2B5EF4-FFF2-40B4-BE49-F238E27FC236}">
                  <a16:creationId xmlns:a16="http://schemas.microsoft.com/office/drawing/2014/main" id="{5E9C0456-4498-AB46-AD25-C8B98307C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7065" name="Rectangle 20">
              <a:extLst>
                <a:ext uri="{FF2B5EF4-FFF2-40B4-BE49-F238E27FC236}">
                  <a16:creationId xmlns:a16="http://schemas.microsoft.com/office/drawing/2014/main" id="{7CB13374-C269-1048-BAA1-45DA1ED99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66" name="Rectangle 21">
              <a:extLst>
                <a:ext uri="{FF2B5EF4-FFF2-40B4-BE49-F238E27FC236}">
                  <a16:creationId xmlns:a16="http://schemas.microsoft.com/office/drawing/2014/main" id="{5557F5F9-73AC-2F41-B0E6-B3EA4E851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67" name="Rectangle 22">
              <a:extLst>
                <a:ext uri="{FF2B5EF4-FFF2-40B4-BE49-F238E27FC236}">
                  <a16:creationId xmlns:a16="http://schemas.microsoft.com/office/drawing/2014/main" id="{DF83DF9C-9E2C-8A44-AB1B-BF8DAAE6A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68" name="Rectangle 23">
              <a:extLst>
                <a:ext uri="{FF2B5EF4-FFF2-40B4-BE49-F238E27FC236}">
                  <a16:creationId xmlns:a16="http://schemas.microsoft.com/office/drawing/2014/main" id="{EA5273D9-BA05-934A-981B-0A5E4EA6F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69" name="Rectangle 24">
              <a:extLst>
                <a:ext uri="{FF2B5EF4-FFF2-40B4-BE49-F238E27FC236}">
                  <a16:creationId xmlns:a16="http://schemas.microsoft.com/office/drawing/2014/main" id="{973EA792-7F2D-1948-98C8-8D82D9514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70" name="Rectangle 25">
              <a:extLst>
                <a:ext uri="{FF2B5EF4-FFF2-40B4-BE49-F238E27FC236}">
                  <a16:creationId xmlns:a16="http://schemas.microsoft.com/office/drawing/2014/main" id="{150370FA-BB84-C843-9A35-D2B6739D1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7071" name="Rectangle 26">
              <a:extLst>
                <a:ext uri="{FF2B5EF4-FFF2-40B4-BE49-F238E27FC236}">
                  <a16:creationId xmlns:a16="http://schemas.microsoft.com/office/drawing/2014/main" id="{36D48407-3CE3-3C4E-B2EE-1A38DA551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7072" name="Rectangle 27">
              <a:extLst>
                <a:ext uri="{FF2B5EF4-FFF2-40B4-BE49-F238E27FC236}">
                  <a16:creationId xmlns:a16="http://schemas.microsoft.com/office/drawing/2014/main" id="{D56E72AF-5A47-DC49-A578-59A53F134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73" name="Rectangle 28">
              <a:extLst>
                <a:ext uri="{FF2B5EF4-FFF2-40B4-BE49-F238E27FC236}">
                  <a16:creationId xmlns:a16="http://schemas.microsoft.com/office/drawing/2014/main" id="{7EF69E6D-2FBC-B34C-903B-71609166B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7074" name="Rectangle 29">
              <a:extLst>
                <a:ext uri="{FF2B5EF4-FFF2-40B4-BE49-F238E27FC236}">
                  <a16:creationId xmlns:a16="http://schemas.microsoft.com/office/drawing/2014/main" id="{D139DE64-BCA9-4E40-80A4-93EB6ED32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75" name="Rectangle 30">
              <a:extLst>
                <a:ext uri="{FF2B5EF4-FFF2-40B4-BE49-F238E27FC236}">
                  <a16:creationId xmlns:a16="http://schemas.microsoft.com/office/drawing/2014/main" id="{2B225155-AAF5-EC49-BCCA-30A880BAD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76" name="Rectangle 31">
              <a:extLst>
                <a:ext uri="{FF2B5EF4-FFF2-40B4-BE49-F238E27FC236}">
                  <a16:creationId xmlns:a16="http://schemas.microsoft.com/office/drawing/2014/main" id="{A7C45ED4-E731-8443-8EFF-DA52FFA67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7077" name="Rectangle 32">
              <a:extLst>
                <a:ext uri="{FF2B5EF4-FFF2-40B4-BE49-F238E27FC236}">
                  <a16:creationId xmlns:a16="http://schemas.microsoft.com/office/drawing/2014/main" id="{E23989D2-4D31-0A4B-94F0-5C2E0C0A0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78" name="Rectangle 33">
              <a:extLst>
                <a:ext uri="{FF2B5EF4-FFF2-40B4-BE49-F238E27FC236}">
                  <a16:creationId xmlns:a16="http://schemas.microsoft.com/office/drawing/2014/main" id="{1B7DA6DC-BD50-B447-9636-C2A8E34AE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7079" name="Rectangle 34">
              <a:extLst>
                <a:ext uri="{FF2B5EF4-FFF2-40B4-BE49-F238E27FC236}">
                  <a16:creationId xmlns:a16="http://schemas.microsoft.com/office/drawing/2014/main" id="{7959C904-EA90-BE48-9129-C305A6BFA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80" name="Rectangle 35">
              <a:extLst>
                <a:ext uri="{FF2B5EF4-FFF2-40B4-BE49-F238E27FC236}">
                  <a16:creationId xmlns:a16="http://schemas.microsoft.com/office/drawing/2014/main" id="{BA5F7DB2-34AA-FF4D-94EC-30C6C705A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7081" name="Rectangle 36">
              <a:extLst>
                <a:ext uri="{FF2B5EF4-FFF2-40B4-BE49-F238E27FC236}">
                  <a16:creationId xmlns:a16="http://schemas.microsoft.com/office/drawing/2014/main" id="{9C391775-E585-B240-B9FE-96181B316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82" name="Rectangle 37">
              <a:extLst>
                <a:ext uri="{FF2B5EF4-FFF2-40B4-BE49-F238E27FC236}">
                  <a16:creationId xmlns:a16="http://schemas.microsoft.com/office/drawing/2014/main" id="{7F6B72BD-8768-5341-B55D-E3CECC9D8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7083" name="Rectangle 38">
              <a:extLst>
                <a:ext uri="{FF2B5EF4-FFF2-40B4-BE49-F238E27FC236}">
                  <a16:creationId xmlns:a16="http://schemas.microsoft.com/office/drawing/2014/main" id="{A09A1E76-44AB-B340-A8BA-DE4744965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84" name="Rectangle 39">
              <a:extLst>
                <a:ext uri="{FF2B5EF4-FFF2-40B4-BE49-F238E27FC236}">
                  <a16:creationId xmlns:a16="http://schemas.microsoft.com/office/drawing/2014/main" id="{194326A3-3741-5F4F-B691-6724F15E4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7085" name="Rectangle 40">
              <a:extLst>
                <a:ext uri="{FF2B5EF4-FFF2-40B4-BE49-F238E27FC236}">
                  <a16:creationId xmlns:a16="http://schemas.microsoft.com/office/drawing/2014/main" id="{FA095FD7-A3CC-C548-BF54-E4BE7641F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86" name="Rectangle 41">
              <a:extLst>
                <a:ext uri="{FF2B5EF4-FFF2-40B4-BE49-F238E27FC236}">
                  <a16:creationId xmlns:a16="http://schemas.microsoft.com/office/drawing/2014/main" id="{341F6203-0784-1D40-B262-81F4CDB8C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7087" name="Rectangle 42">
              <a:extLst>
                <a:ext uri="{FF2B5EF4-FFF2-40B4-BE49-F238E27FC236}">
                  <a16:creationId xmlns:a16="http://schemas.microsoft.com/office/drawing/2014/main" id="{D9513D46-0BD8-4147-8483-6469E1F02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7088" name="Rectangle 43">
              <a:extLst>
                <a:ext uri="{FF2B5EF4-FFF2-40B4-BE49-F238E27FC236}">
                  <a16:creationId xmlns:a16="http://schemas.microsoft.com/office/drawing/2014/main" id="{0B3586A3-C70F-E64A-A46D-817243DD4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7089" name="Rectangle 44">
              <a:extLst>
                <a:ext uri="{FF2B5EF4-FFF2-40B4-BE49-F238E27FC236}">
                  <a16:creationId xmlns:a16="http://schemas.microsoft.com/office/drawing/2014/main" id="{1CF5FECA-B5EA-5B44-B939-B2B04AAD9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90" name="Rectangle 45">
              <a:extLst>
                <a:ext uri="{FF2B5EF4-FFF2-40B4-BE49-F238E27FC236}">
                  <a16:creationId xmlns:a16="http://schemas.microsoft.com/office/drawing/2014/main" id="{51CA6EBF-1943-0C4E-A36A-3C956CE91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7091" name="Rectangle 46">
              <a:extLst>
                <a:ext uri="{FF2B5EF4-FFF2-40B4-BE49-F238E27FC236}">
                  <a16:creationId xmlns:a16="http://schemas.microsoft.com/office/drawing/2014/main" id="{E042816F-61D1-F942-8D23-3D4C062A0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2" name="Rectangle 47">
              <a:extLst>
                <a:ext uri="{FF2B5EF4-FFF2-40B4-BE49-F238E27FC236}">
                  <a16:creationId xmlns:a16="http://schemas.microsoft.com/office/drawing/2014/main" id="{E8DAF04C-51BE-9042-A03F-7224B1479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093" name="Rectangle 48">
              <a:extLst>
                <a:ext uri="{FF2B5EF4-FFF2-40B4-BE49-F238E27FC236}">
                  <a16:creationId xmlns:a16="http://schemas.microsoft.com/office/drawing/2014/main" id="{A9AE2217-A0DD-7B48-93B9-1F98ABF3A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4" name="Rectangle 49">
              <a:extLst>
                <a:ext uri="{FF2B5EF4-FFF2-40B4-BE49-F238E27FC236}">
                  <a16:creationId xmlns:a16="http://schemas.microsoft.com/office/drawing/2014/main" id="{D86D9AFA-4449-0D48-B6AB-1B394EC0D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5" name="Rectangle 50">
              <a:extLst>
                <a:ext uri="{FF2B5EF4-FFF2-40B4-BE49-F238E27FC236}">
                  <a16:creationId xmlns:a16="http://schemas.microsoft.com/office/drawing/2014/main" id="{6B9DD6F5-EB16-4E4B-AB66-16E9FE7DB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6" name="Rectangle 51">
              <a:extLst>
                <a:ext uri="{FF2B5EF4-FFF2-40B4-BE49-F238E27FC236}">
                  <a16:creationId xmlns:a16="http://schemas.microsoft.com/office/drawing/2014/main" id="{0323A7AC-38C6-754B-B20F-10C8C3B23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7097" name="Rectangle 52">
              <a:extLst>
                <a:ext uri="{FF2B5EF4-FFF2-40B4-BE49-F238E27FC236}">
                  <a16:creationId xmlns:a16="http://schemas.microsoft.com/office/drawing/2014/main" id="{5D838A11-D2A2-0A48-8CE4-652AAD38D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098" name="Rectangle 53">
              <a:extLst>
                <a:ext uri="{FF2B5EF4-FFF2-40B4-BE49-F238E27FC236}">
                  <a16:creationId xmlns:a16="http://schemas.microsoft.com/office/drawing/2014/main" id="{E919F622-AFD4-CA4B-A5AB-68D0AE10F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7099" name="Rectangle 54">
              <a:extLst>
                <a:ext uri="{FF2B5EF4-FFF2-40B4-BE49-F238E27FC236}">
                  <a16:creationId xmlns:a16="http://schemas.microsoft.com/office/drawing/2014/main" id="{B513DEFE-8799-D942-BBEC-78327D3E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00" name="Rectangle 55">
              <a:extLst>
                <a:ext uri="{FF2B5EF4-FFF2-40B4-BE49-F238E27FC236}">
                  <a16:creationId xmlns:a16="http://schemas.microsoft.com/office/drawing/2014/main" id="{C3A9723F-1819-BA42-8559-478F8E112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01" name="Rectangle 56">
              <a:extLst>
                <a:ext uri="{FF2B5EF4-FFF2-40B4-BE49-F238E27FC236}">
                  <a16:creationId xmlns:a16="http://schemas.microsoft.com/office/drawing/2014/main" id="{5E420256-3D95-DC4D-A775-80D4F668D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02" name="Rectangle 57">
              <a:extLst>
                <a:ext uri="{FF2B5EF4-FFF2-40B4-BE49-F238E27FC236}">
                  <a16:creationId xmlns:a16="http://schemas.microsoft.com/office/drawing/2014/main" id="{2EB12524-BB4F-D849-8FB7-335CB4279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03" name="Rectangle 58">
              <a:extLst>
                <a:ext uri="{FF2B5EF4-FFF2-40B4-BE49-F238E27FC236}">
                  <a16:creationId xmlns:a16="http://schemas.microsoft.com/office/drawing/2014/main" id="{B1718989-C3CA-2742-BE81-5330FEA89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04" name="Rectangle 59">
              <a:extLst>
                <a:ext uri="{FF2B5EF4-FFF2-40B4-BE49-F238E27FC236}">
                  <a16:creationId xmlns:a16="http://schemas.microsoft.com/office/drawing/2014/main" id="{8F3E93B8-589D-FD45-8D5B-DFE5DBEB3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05" name="Rectangle 60">
              <a:extLst>
                <a:ext uri="{FF2B5EF4-FFF2-40B4-BE49-F238E27FC236}">
                  <a16:creationId xmlns:a16="http://schemas.microsoft.com/office/drawing/2014/main" id="{9F5971F5-6D1C-A040-9996-8501A8889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06" name="Rectangle 61">
              <a:extLst>
                <a:ext uri="{FF2B5EF4-FFF2-40B4-BE49-F238E27FC236}">
                  <a16:creationId xmlns:a16="http://schemas.microsoft.com/office/drawing/2014/main" id="{2BE9B56D-36A5-C54E-B442-0F15CE7D0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07" name="Rectangle 62">
              <a:extLst>
                <a:ext uri="{FF2B5EF4-FFF2-40B4-BE49-F238E27FC236}">
                  <a16:creationId xmlns:a16="http://schemas.microsoft.com/office/drawing/2014/main" id="{CB595BCD-7FD8-ED41-A8C8-AD8309245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08" name="Rectangle 63">
              <a:extLst>
                <a:ext uri="{FF2B5EF4-FFF2-40B4-BE49-F238E27FC236}">
                  <a16:creationId xmlns:a16="http://schemas.microsoft.com/office/drawing/2014/main" id="{E4479703-3039-B24A-A5FA-CFA5A98CF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09" name="Rectangle 64">
              <a:extLst>
                <a:ext uri="{FF2B5EF4-FFF2-40B4-BE49-F238E27FC236}">
                  <a16:creationId xmlns:a16="http://schemas.microsoft.com/office/drawing/2014/main" id="{F2F226CE-DF46-364C-BCE2-421FCC4AA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10" name="Rectangle 65">
              <a:extLst>
                <a:ext uri="{FF2B5EF4-FFF2-40B4-BE49-F238E27FC236}">
                  <a16:creationId xmlns:a16="http://schemas.microsoft.com/office/drawing/2014/main" id="{20113282-B6C7-7A4E-839E-3EC2BA3BE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11" name="Rectangle 66">
              <a:extLst>
                <a:ext uri="{FF2B5EF4-FFF2-40B4-BE49-F238E27FC236}">
                  <a16:creationId xmlns:a16="http://schemas.microsoft.com/office/drawing/2014/main" id="{AFA8015B-1EE8-9E45-A732-44E88A326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12" name="Rectangle 67">
              <a:extLst>
                <a:ext uri="{FF2B5EF4-FFF2-40B4-BE49-F238E27FC236}">
                  <a16:creationId xmlns:a16="http://schemas.microsoft.com/office/drawing/2014/main" id="{CE74AA71-6772-BF4D-A7EC-DF1F31D2D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13" name="Rectangle 68">
              <a:extLst>
                <a:ext uri="{FF2B5EF4-FFF2-40B4-BE49-F238E27FC236}">
                  <a16:creationId xmlns:a16="http://schemas.microsoft.com/office/drawing/2014/main" id="{04760219-3E57-6842-805E-95E5EA84F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14" name="Rectangle 69">
              <a:extLst>
                <a:ext uri="{FF2B5EF4-FFF2-40B4-BE49-F238E27FC236}">
                  <a16:creationId xmlns:a16="http://schemas.microsoft.com/office/drawing/2014/main" id="{942EC3B8-5CBF-0B46-BCE6-5B68AB1B2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15" name="Rectangle 70">
              <a:extLst>
                <a:ext uri="{FF2B5EF4-FFF2-40B4-BE49-F238E27FC236}">
                  <a16:creationId xmlns:a16="http://schemas.microsoft.com/office/drawing/2014/main" id="{F20B94EA-7DB2-C440-AB64-38BF0F514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16" name="Rectangle 71">
              <a:extLst>
                <a:ext uri="{FF2B5EF4-FFF2-40B4-BE49-F238E27FC236}">
                  <a16:creationId xmlns:a16="http://schemas.microsoft.com/office/drawing/2014/main" id="{DDCE0DE2-DC7E-284C-BE5B-73FFDF0D2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17" name="Rectangle 72">
              <a:extLst>
                <a:ext uri="{FF2B5EF4-FFF2-40B4-BE49-F238E27FC236}">
                  <a16:creationId xmlns:a16="http://schemas.microsoft.com/office/drawing/2014/main" id="{07E019F9-FB9F-D04D-926D-975A0A14B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18" name="Rectangle 73">
              <a:extLst>
                <a:ext uri="{FF2B5EF4-FFF2-40B4-BE49-F238E27FC236}">
                  <a16:creationId xmlns:a16="http://schemas.microsoft.com/office/drawing/2014/main" id="{5DFA642F-E5D8-CE49-BAD8-82E916B10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19" name="Rectangle 74">
              <a:extLst>
                <a:ext uri="{FF2B5EF4-FFF2-40B4-BE49-F238E27FC236}">
                  <a16:creationId xmlns:a16="http://schemas.microsoft.com/office/drawing/2014/main" id="{A2ACDEFC-8CF2-D045-BDF8-AA963C217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20" name="Rectangle 75">
              <a:extLst>
                <a:ext uri="{FF2B5EF4-FFF2-40B4-BE49-F238E27FC236}">
                  <a16:creationId xmlns:a16="http://schemas.microsoft.com/office/drawing/2014/main" id="{4CB2B0F5-8ADF-8E43-952B-8A5ACF1DB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21" name="Rectangle 76">
              <a:extLst>
                <a:ext uri="{FF2B5EF4-FFF2-40B4-BE49-F238E27FC236}">
                  <a16:creationId xmlns:a16="http://schemas.microsoft.com/office/drawing/2014/main" id="{E6D1FCE2-1047-0F4E-B0A4-956F68FFA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22" name="Rectangle 77">
              <a:extLst>
                <a:ext uri="{FF2B5EF4-FFF2-40B4-BE49-F238E27FC236}">
                  <a16:creationId xmlns:a16="http://schemas.microsoft.com/office/drawing/2014/main" id="{52D0D809-676A-2E4D-B606-E7C4EF3FF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23" name="Rectangle 78">
              <a:extLst>
                <a:ext uri="{FF2B5EF4-FFF2-40B4-BE49-F238E27FC236}">
                  <a16:creationId xmlns:a16="http://schemas.microsoft.com/office/drawing/2014/main" id="{15DCABA6-F5ED-C545-85B0-C470277B3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24" name="Rectangle 79">
              <a:extLst>
                <a:ext uri="{FF2B5EF4-FFF2-40B4-BE49-F238E27FC236}">
                  <a16:creationId xmlns:a16="http://schemas.microsoft.com/office/drawing/2014/main" id="{0DB83116-08AE-0D43-86EE-AC3DD94F8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7125" name="Rectangle 80">
              <a:extLst>
                <a:ext uri="{FF2B5EF4-FFF2-40B4-BE49-F238E27FC236}">
                  <a16:creationId xmlns:a16="http://schemas.microsoft.com/office/drawing/2014/main" id="{33619C27-95F3-AB47-B6F9-00B401D8D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26" name="Rectangle 81">
              <a:extLst>
                <a:ext uri="{FF2B5EF4-FFF2-40B4-BE49-F238E27FC236}">
                  <a16:creationId xmlns:a16="http://schemas.microsoft.com/office/drawing/2014/main" id="{49FDFD4D-47EC-EC4B-B9F1-DB7B2E004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27" name="Rectangle 82">
              <a:extLst>
                <a:ext uri="{FF2B5EF4-FFF2-40B4-BE49-F238E27FC236}">
                  <a16:creationId xmlns:a16="http://schemas.microsoft.com/office/drawing/2014/main" id="{13A98527-3E39-704D-B195-C5C7C1802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28" name="Rectangle 83">
              <a:extLst>
                <a:ext uri="{FF2B5EF4-FFF2-40B4-BE49-F238E27FC236}">
                  <a16:creationId xmlns:a16="http://schemas.microsoft.com/office/drawing/2014/main" id="{CCC1CF96-83C0-A543-AB01-9C8E1396B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29" name="Rectangle 84">
              <a:extLst>
                <a:ext uri="{FF2B5EF4-FFF2-40B4-BE49-F238E27FC236}">
                  <a16:creationId xmlns:a16="http://schemas.microsoft.com/office/drawing/2014/main" id="{1316BB9D-0E88-FF4F-9CE1-24EEDDBF1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30" name="Rectangle 85">
              <a:extLst>
                <a:ext uri="{FF2B5EF4-FFF2-40B4-BE49-F238E27FC236}">
                  <a16:creationId xmlns:a16="http://schemas.microsoft.com/office/drawing/2014/main" id="{B36020BB-F21A-0947-AE71-4A93888DF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31" name="Rectangle 86">
              <a:extLst>
                <a:ext uri="{FF2B5EF4-FFF2-40B4-BE49-F238E27FC236}">
                  <a16:creationId xmlns:a16="http://schemas.microsoft.com/office/drawing/2014/main" id="{812AC988-5C67-FE4D-9801-F5D8F29D5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32" name="Rectangle 87">
              <a:extLst>
                <a:ext uri="{FF2B5EF4-FFF2-40B4-BE49-F238E27FC236}">
                  <a16:creationId xmlns:a16="http://schemas.microsoft.com/office/drawing/2014/main" id="{75E9384F-A8CD-AB4E-9BDF-A71305609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33" name="Rectangle 88">
              <a:extLst>
                <a:ext uri="{FF2B5EF4-FFF2-40B4-BE49-F238E27FC236}">
                  <a16:creationId xmlns:a16="http://schemas.microsoft.com/office/drawing/2014/main" id="{BFC88671-44C7-6844-8A54-3755108F5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34" name="Rectangle 89">
              <a:extLst>
                <a:ext uri="{FF2B5EF4-FFF2-40B4-BE49-F238E27FC236}">
                  <a16:creationId xmlns:a16="http://schemas.microsoft.com/office/drawing/2014/main" id="{BFD682CB-DE57-B045-901C-A25E818FC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35" name="Rectangle 90">
              <a:extLst>
                <a:ext uri="{FF2B5EF4-FFF2-40B4-BE49-F238E27FC236}">
                  <a16:creationId xmlns:a16="http://schemas.microsoft.com/office/drawing/2014/main" id="{673E890D-AACB-FC47-90A6-90E21934E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36" name="Rectangle 91">
              <a:extLst>
                <a:ext uri="{FF2B5EF4-FFF2-40B4-BE49-F238E27FC236}">
                  <a16:creationId xmlns:a16="http://schemas.microsoft.com/office/drawing/2014/main" id="{71AD7C63-635E-3148-8DBB-187746649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37" name="Rectangle 92">
              <a:extLst>
                <a:ext uri="{FF2B5EF4-FFF2-40B4-BE49-F238E27FC236}">
                  <a16:creationId xmlns:a16="http://schemas.microsoft.com/office/drawing/2014/main" id="{FA3960F1-A8BF-E744-AD66-392E03C00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7138" name="Rectangle 93">
              <a:extLst>
                <a:ext uri="{FF2B5EF4-FFF2-40B4-BE49-F238E27FC236}">
                  <a16:creationId xmlns:a16="http://schemas.microsoft.com/office/drawing/2014/main" id="{6B8FD549-7940-B040-989C-DB0417B95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7115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7139" name="Rectangle 94">
              <a:extLst>
                <a:ext uri="{FF2B5EF4-FFF2-40B4-BE49-F238E27FC236}">
                  <a16:creationId xmlns:a16="http://schemas.microsoft.com/office/drawing/2014/main" id="{929A8808-FF4B-7D4F-A185-64371F16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40" name="Rectangle 95">
              <a:extLst>
                <a:ext uri="{FF2B5EF4-FFF2-40B4-BE49-F238E27FC236}">
                  <a16:creationId xmlns:a16="http://schemas.microsoft.com/office/drawing/2014/main" id="{5D7AB461-9DD7-DB4B-B46D-12F32130B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41" name="Rectangle 96">
              <a:extLst>
                <a:ext uri="{FF2B5EF4-FFF2-40B4-BE49-F238E27FC236}">
                  <a16:creationId xmlns:a16="http://schemas.microsoft.com/office/drawing/2014/main" id="{6ED0A94F-DFB7-2143-A334-A7E713674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42" name="Rectangle 97">
              <a:extLst>
                <a:ext uri="{FF2B5EF4-FFF2-40B4-BE49-F238E27FC236}">
                  <a16:creationId xmlns:a16="http://schemas.microsoft.com/office/drawing/2014/main" id="{02FD0CF0-2420-B84A-A7DF-7876A3081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43" name="Rectangle 98">
              <a:extLst>
                <a:ext uri="{FF2B5EF4-FFF2-40B4-BE49-F238E27FC236}">
                  <a16:creationId xmlns:a16="http://schemas.microsoft.com/office/drawing/2014/main" id="{52E81984-8884-C44B-BB21-471E088A2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7144" name="Rectangle 99">
              <a:extLst>
                <a:ext uri="{FF2B5EF4-FFF2-40B4-BE49-F238E27FC236}">
                  <a16:creationId xmlns:a16="http://schemas.microsoft.com/office/drawing/2014/main" id="{39C98A77-D970-FA4F-A55B-B34F9F8DA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45" name="Rectangle 100">
              <a:extLst>
                <a:ext uri="{FF2B5EF4-FFF2-40B4-BE49-F238E27FC236}">
                  <a16:creationId xmlns:a16="http://schemas.microsoft.com/office/drawing/2014/main" id="{67F5830A-FFE2-2949-94F1-64B7188F4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7146" name="Rectangle 101">
              <a:extLst>
                <a:ext uri="{FF2B5EF4-FFF2-40B4-BE49-F238E27FC236}">
                  <a16:creationId xmlns:a16="http://schemas.microsoft.com/office/drawing/2014/main" id="{33A013EF-3F0B-B84A-85D2-C52956999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47" name="Rectangle 102">
              <a:extLst>
                <a:ext uri="{FF2B5EF4-FFF2-40B4-BE49-F238E27FC236}">
                  <a16:creationId xmlns:a16="http://schemas.microsoft.com/office/drawing/2014/main" id="{8617CB29-4F02-9C49-8C00-C32F5DD00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7148" name="Rectangle 103">
              <a:extLst>
                <a:ext uri="{FF2B5EF4-FFF2-40B4-BE49-F238E27FC236}">
                  <a16:creationId xmlns:a16="http://schemas.microsoft.com/office/drawing/2014/main" id="{7F6E6991-7D9D-E949-9FE1-F765FEE94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7048" name="TextBox 125">
            <a:extLst>
              <a:ext uri="{FF2B5EF4-FFF2-40B4-BE49-F238E27FC236}">
                <a16:creationId xmlns:a16="http://schemas.microsoft.com/office/drawing/2014/main" id="{BBF888A6-FC29-F64A-8AEF-D273278CB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6.78 from the textbook ]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2">
            <a:extLst>
              <a:ext uri="{FF2B5EF4-FFF2-40B4-BE49-F238E27FC236}">
                <a16:creationId xmlns:a16="http://schemas.microsoft.com/office/drawing/2014/main" id="{A17033F6-E4BA-4F4D-94C3-1A810D54D8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20664"/>
            <a:ext cx="109728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We don</a:t>
            </a:r>
            <a:r>
              <a:rPr lang="fr-FR" altLang="en-US" sz="3600" dirty="0"/>
              <a:t>’</a:t>
            </a:r>
            <a:r>
              <a:rPr lang="en-US" altLang="ja-JP" sz="3600" dirty="0"/>
              <a:t>t need the logic expressions anymore</a:t>
            </a:r>
            <a:endParaRPr lang="en-US" altLang="en-US" sz="3600" dirty="0"/>
          </a:p>
        </p:txBody>
      </p:sp>
      <p:grpSp>
        <p:nvGrpSpPr>
          <p:cNvPr id="88066" name="Group 95">
            <a:extLst>
              <a:ext uri="{FF2B5EF4-FFF2-40B4-BE49-F238E27FC236}">
                <a16:creationId xmlns:a16="http://schemas.microsoft.com/office/drawing/2014/main" id="{04F82232-1D7F-064F-86D2-5EF4D99A55E1}"/>
              </a:ext>
            </a:extLst>
          </p:cNvPr>
          <p:cNvGrpSpPr>
            <a:grpSpLocks/>
          </p:cNvGrpSpPr>
          <p:nvPr/>
        </p:nvGrpSpPr>
        <p:grpSpPr bwMode="auto">
          <a:xfrm>
            <a:off x="3868739" y="2154238"/>
            <a:ext cx="5832475" cy="2779712"/>
            <a:chOff x="1747838" y="1301750"/>
            <a:chExt cx="5832475" cy="2779713"/>
          </a:xfrm>
        </p:grpSpPr>
        <p:sp>
          <p:nvSpPr>
            <p:cNvPr id="88068" name="Rectangle 4">
              <a:extLst>
                <a:ext uri="{FF2B5EF4-FFF2-40B4-BE49-F238E27FC236}">
                  <a16:creationId xmlns:a16="http://schemas.microsoft.com/office/drawing/2014/main" id="{AAD3B2A2-A31A-F245-9E15-837498E4E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01750"/>
              <a:ext cx="5830887" cy="1111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69" name="Rectangle 5">
              <a:extLst>
                <a:ext uri="{FF2B5EF4-FFF2-40B4-BE49-F238E27FC236}">
                  <a16:creationId xmlns:a16="http://schemas.microsoft.com/office/drawing/2014/main" id="{93295122-EB79-9A4E-A415-C9F73412A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3128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0" name="Rectangle 6">
              <a:extLst>
                <a:ext uri="{FF2B5EF4-FFF2-40B4-BE49-F238E27FC236}">
                  <a16:creationId xmlns:a16="http://schemas.microsoft.com/office/drawing/2014/main" id="{88D2C637-DCDE-6048-A029-04AA8F425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1" name="Rectangle 7">
              <a:extLst>
                <a:ext uri="{FF2B5EF4-FFF2-40B4-BE49-F238E27FC236}">
                  <a16:creationId xmlns:a16="http://schemas.microsoft.com/office/drawing/2014/main" id="{B204742C-AB55-D84A-9DD5-AF2E18BE7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913" y="1519238"/>
              <a:ext cx="95378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Present </a:t>
              </a:r>
              <a:endParaRPr lang="en-US" altLang="en-US" sz="1800" b="0"/>
            </a:p>
          </p:txBody>
        </p:sp>
        <p:sp>
          <p:nvSpPr>
            <p:cNvPr id="88072" name="Rectangle 8">
              <a:extLst>
                <a:ext uri="{FF2B5EF4-FFF2-40B4-BE49-F238E27FC236}">
                  <a16:creationId xmlns:a16="http://schemas.microsoft.com/office/drawing/2014/main" id="{1E61A3B6-0D0C-3B47-A5EA-B229A36AB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3" name="Rectangle 9">
              <a:extLst>
                <a:ext uri="{FF2B5EF4-FFF2-40B4-BE49-F238E27FC236}">
                  <a16:creationId xmlns:a16="http://schemas.microsoft.com/office/drawing/2014/main" id="{CECE4129-E907-394B-99EF-2E86E804F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3128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4" name="Rectangle 10">
              <a:extLst>
                <a:ext uri="{FF2B5EF4-FFF2-40B4-BE49-F238E27FC236}">
                  <a16:creationId xmlns:a16="http://schemas.microsoft.com/office/drawing/2014/main" id="{57FAF850-13E6-4F46-A801-DF05209DF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827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5" name="Rectangle 11">
              <a:extLst>
                <a:ext uri="{FF2B5EF4-FFF2-40B4-BE49-F238E27FC236}">
                  <a16:creationId xmlns:a16="http://schemas.microsoft.com/office/drawing/2014/main" id="{E741AEFB-6C6D-DC4F-97FD-B3D116D72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17700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6" name="Rectangle 12">
              <a:extLst>
                <a:ext uri="{FF2B5EF4-FFF2-40B4-BE49-F238E27FC236}">
                  <a16:creationId xmlns:a16="http://schemas.microsoft.com/office/drawing/2014/main" id="{655D3766-C908-6941-8E4F-164D42109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1428750"/>
              <a:ext cx="16687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Flip-flop inputs</a:t>
              </a:r>
              <a:endParaRPr lang="en-US" altLang="en-US" sz="1800" b="0"/>
            </a:p>
          </p:txBody>
        </p:sp>
        <p:sp>
          <p:nvSpPr>
            <p:cNvPr id="88077" name="Rectangle 13">
              <a:extLst>
                <a:ext uri="{FF2B5EF4-FFF2-40B4-BE49-F238E27FC236}">
                  <a16:creationId xmlns:a16="http://schemas.microsoft.com/office/drawing/2014/main" id="{B54D7990-9ECF-1A47-96B6-7D98C205C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78" name="Rectangle 14">
              <a:extLst>
                <a:ext uri="{FF2B5EF4-FFF2-40B4-BE49-F238E27FC236}">
                  <a16:creationId xmlns:a16="http://schemas.microsoft.com/office/drawing/2014/main" id="{3115F631-8F37-E348-8C37-7E036C8E9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200" y="1885950"/>
              <a:ext cx="62517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state </a:t>
              </a:r>
              <a:endParaRPr lang="en-US" altLang="en-US" sz="1800" b="0"/>
            </a:p>
          </p:txBody>
        </p:sp>
        <p:sp>
          <p:nvSpPr>
            <p:cNvPr id="88079" name="Rectangle 15">
              <a:extLst>
                <a:ext uri="{FF2B5EF4-FFF2-40B4-BE49-F238E27FC236}">
                  <a16:creationId xmlns:a16="http://schemas.microsoft.com/office/drawing/2014/main" id="{CD9AE0DE-FB50-C344-BB00-59B55A7B7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82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8080" name="Rectangle 16">
              <a:extLst>
                <a:ext uri="{FF2B5EF4-FFF2-40B4-BE49-F238E27FC236}">
                  <a16:creationId xmlns:a16="http://schemas.microsoft.com/office/drawing/2014/main" id="{0D990CFC-ABF6-C44A-9042-D7A45D3DB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8081" name="Rectangle 17">
              <a:extLst>
                <a:ext uri="{FF2B5EF4-FFF2-40B4-BE49-F238E27FC236}">
                  <a16:creationId xmlns:a16="http://schemas.microsoft.com/office/drawing/2014/main" id="{91A151E1-CC98-0846-B233-BA5194D7A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082" name="Rectangle 18">
              <a:extLst>
                <a:ext uri="{FF2B5EF4-FFF2-40B4-BE49-F238E27FC236}">
                  <a16:creationId xmlns:a16="http://schemas.microsoft.com/office/drawing/2014/main" id="{A4E52990-1117-B24F-ADDF-6216EBF3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1885950"/>
              <a:ext cx="25648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w </a:t>
              </a:r>
              <a:endParaRPr lang="en-US" altLang="en-US" sz="1800" b="0" i="1"/>
            </a:p>
          </p:txBody>
        </p:sp>
        <p:sp>
          <p:nvSpPr>
            <p:cNvPr id="88083" name="Rectangle 19">
              <a:extLst>
                <a:ext uri="{FF2B5EF4-FFF2-40B4-BE49-F238E27FC236}">
                  <a16:creationId xmlns:a16="http://schemas.microsoft.com/office/drawing/2014/main" id="{532D4980-7631-9640-B847-091EB22AD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1885950"/>
              <a:ext cx="21961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= </a:t>
              </a:r>
              <a:endParaRPr lang="en-US" altLang="en-US" sz="1800" b="0"/>
            </a:p>
          </p:txBody>
        </p:sp>
        <p:sp>
          <p:nvSpPr>
            <p:cNvPr id="88084" name="Rectangle 20">
              <a:extLst>
                <a:ext uri="{FF2B5EF4-FFF2-40B4-BE49-F238E27FC236}">
                  <a16:creationId xmlns:a16="http://schemas.microsoft.com/office/drawing/2014/main" id="{69CD1FE0-0D6E-8047-8B59-B9BB67140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85" name="Rectangle 21">
              <a:extLst>
                <a:ext uri="{FF2B5EF4-FFF2-40B4-BE49-F238E27FC236}">
                  <a16:creationId xmlns:a16="http://schemas.microsoft.com/office/drawing/2014/main" id="{DB4AB268-434F-624A-823E-BC7FC13E9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3738" y="1885950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086" name="Rectangle 22">
              <a:extLst>
                <a:ext uri="{FF2B5EF4-FFF2-40B4-BE49-F238E27FC236}">
                  <a16:creationId xmlns:a16="http://schemas.microsoft.com/office/drawing/2014/main" id="{A0B7F8CB-7D42-3846-AAA9-EF2F8BC3E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17700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87" name="Rectangle 23">
              <a:extLst>
                <a:ext uri="{FF2B5EF4-FFF2-40B4-BE49-F238E27FC236}">
                  <a16:creationId xmlns:a16="http://schemas.microsoft.com/office/drawing/2014/main" id="{CB30F659-9DB6-FE4B-AF8B-ED1C67AAC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39963"/>
              <a:ext cx="3648075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88" name="Rectangle 24">
              <a:extLst>
                <a:ext uri="{FF2B5EF4-FFF2-40B4-BE49-F238E27FC236}">
                  <a16:creationId xmlns:a16="http://schemas.microsoft.com/office/drawing/2014/main" id="{AC3AF3CA-17CC-6E43-9565-69DF5AEED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227263"/>
              <a:ext cx="11112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89" name="Rectangle 25">
              <a:extLst>
                <a:ext uri="{FF2B5EF4-FFF2-40B4-BE49-F238E27FC236}">
                  <a16:creationId xmlns:a16="http://schemas.microsoft.com/office/drawing/2014/main" id="{E59B8CD8-01FE-3E48-A433-3FA425235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4650" y="1793875"/>
              <a:ext cx="76783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Output</a:t>
              </a:r>
              <a:endParaRPr lang="en-US" altLang="en-US" sz="1800" b="0"/>
            </a:p>
          </p:txBody>
        </p:sp>
        <p:sp>
          <p:nvSpPr>
            <p:cNvPr id="88090" name="Rectangle 26">
              <a:extLst>
                <a:ext uri="{FF2B5EF4-FFF2-40B4-BE49-F238E27FC236}">
                  <a16:creationId xmlns:a16="http://schemas.microsoft.com/office/drawing/2014/main" id="{712D217E-E5EB-4B41-AA26-596FD00DB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100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 </a:t>
              </a:r>
              <a:endParaRPr lang="en-US" altLang="en-US" sz="1800" b="0" i="1"/>
            </a:p>
          </p:txBody>
        </p:sp>
        <p:sp>
          <p:nvSpPr>
            <p:cNvPr id="88091" name="Rectangle 27">
              <a:extLst>
                <a:ext uri="{FF2B5EF4-FFF2-40B4-BE49-F238E27FC236}">
                  <a16:creationId xmlns:a16="http://schemas.microsoft.com/office/drawing/2014/main" id="{36D7F922-41C9-9744-B90F-7C497B261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513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092" name="Rectangle 28">
              <a:extLst>
                <a:ext uri="{FF2B5EF4-FFF2-40B4-BE49-F238E27FC236}">
                  <a16:creationId xmlns:a16="http://schemas.microsoft.com/office/drawing/2014/main" id="{30D629D6-1006-BC4F-9BF6-C186A52F4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82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y</a:t>
              </a:r>
              <a:r>
                <a:rPr lang="en-US" altLang="en-US" sz="2000" b="0">
                  <a:solidFill>
                    <a:srgbClr val="000000"/>
                  </a:solidFill>
                </a:rPr>
                <a:t> </a:t>
              </a:r>
              <a:endParaRPr lang="en-US" altLang="en-US" sz="1800" b="0"/>
            </a:p>
          </p:txBody>
        </p:sp>
        <p:sp>
          <p:nvSpPr>
            <p:cNvPr id="88093" name="Rectangle 29">
              <a:extLst>
                <a:ext uri="{FF2B5EF4-FFF2-40B4-BE49-F238E27FC236}">
                  <a16:creationId xmlns:a16="http://schemas.microsoft.com/office/drawing/2014/main" id="{FF324142-54C0-4A4F-8AC3-9AD05C307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094" name="Rectangle 30">
              <a:extLst>
                <a:ext uri="{FF2B5EF4-FFF2-40B4-BE49-F238E27FC236}">
                  <a16:creationId xmlns:a16="http://schemas.microsoft.com/office/drawing/2014/main" id="{6BF55801-837B-8849-80F2-F2425554F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29552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095" name="Rectangle 31">
              <a:extLst>
                <a:ext uri="{FF2B5EF4-FFF2-40B4-BE49-F238E27FC236}">
                  <a16:creationId xmlns:a16="http://schemas.microsoft.com/office/drawing/2014/main" id="{EB3879C8-9B23-E54D-9AC0-5795D9DAE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250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8096" name="Rectangle 32">
              <a:extLst>
                <a:ext uri="{FF2B5EF4-FFF2-40B4-BE49-F238E27FC236}">
                  <a16:creationId xmlns:a16="http://schemas.microsoft.com/office/drawing/2014/main" id="{D1320127-9978-094B-9BFF-7C49035EC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097" name="Rectangle 33">
              <a:extLst>
                <a:ext uri="{FF2B5EF4-FFF2-40B4-BE49-F238E27FC236}">
                  <a16:creationId xmlns:a16="http://schemas.microsoft.com/office/drawing/2014/main" id="{0A298AF8-A841-E546-8D11-AEA6D0C9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663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8098" name="Rectangle 34">
              <a:extLst>
                <a:ext uri="{FF2B5EF4-FFF2-40B4-BE49-F238E27FC236}">
                  <a16:creationId xmlns:a16="http://schemas.microsoft.com/office/drawing/2014/main" id="{222CD132-6A22-0E44-A17B-2B35EB66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099" name="Rectangle 35">
              <a:extLst>
                <a:ext uri="{FF2B5EF4-FFF2-40B4-BE49-F238E27FC236}">
                  <a16:creationId xmlns:a16="http://schemas.microsoft.com/office/drawing/2014/main" id="{57F9EF51-3B8F-474C-8E16-D987D9563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66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8100" name="Rectangle 36">
              <a:extLst>
                <a:ext uri="{FF2B5EF4-FFF2-40B4-BE49-F238E27FC236}">
                  <a16:creationId xmlns:a16="http://schemas.microsoft.com/office/drawing/2014/main" id="{35E0DC1A-6595-B84F-8A78-63F90DC92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950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01" name="Rectangle 37">
              <a:extLst>
                <a:ext uri="{FF2B5EF4-FFF2-40B4-BE49-F238E27FC236}">
                  <a16:creationId xmlns:a16="http://schemas.microsoft.com/office/drawing/2014/main" id="{7D650FD7-D0C4-CD43-8B93-4E3475B6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8102" name="Rectangle 38">
              <a:extLst>
                <a:ext uri="{FF2B5EF4-FFF2-40B4-BE49-F238E27FC236}">
                  <a16:creationId xmlns:a16="http://schemas.microsoft.com/office/drawing/2014/main" id="{7B3B3820-0A79-B945-B5FE-6F10EB957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03" name="Rectangle 39">
              <a:extLst>
                <a:ext uri="{FF2B5EF4-FFF2-40B4-BE49-F238E27FC236}">
                  <a16:creationId xmlns:a16="http://schemas.microsoft.com/office/drawing/2014/main" id="{65B73104-E061-1B44-8946-88D0F305D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288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8104" name="Rectangle 40">
              <a:extLst>
                <a:ext uri="{FF2B5EF4-FFF2-40B4-BE49-F238E27FC236}">
                  <a16:creationId xmlns:a16="http://schemas.microsoft.com/office/drawing/2014/main" id="{A6558886-BB08-5642-ACB0-0280C4AFB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9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105" name="Rectangle 41">
              <a:extLst>
                <a:ext uri="{FF2B5EF4-FFF2-40B4-BE49-F238E27FC236}">
                  <a16:creationId xmlns:a16="http://schemas.microsoft.com/office/drawing/2014/main" id="{0618C814-B800-1A4F-A894-840751BF8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700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8106" name="Rectangle 42">
              <a:extLst>
                <a:ext uri="{FF2B5EF4-FFF2-40B4-BE49-F238E27FC236}">
                  <a16:creationId xmlns:a16="http://schemas.microsoft.com/office/drawing/2014/main" id="{B16424F4-ED3E-0A4C-BFE2-10CA65FA2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0188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2 </a:t>
              </a:r>
              <a:endParaRPr lang="en-US" altLang="en-US" sz="1800" b="0"/>
            </a:p>
          </p:txBody>
        </p:sp>
        <p:sp>
          <p:nvSpPr>
            <p:cNvPr id="88107" name="Rectangle 43">
              <a:extLst>
                <a:ext uri="{FF2B5EF4-FFF2-40B4-BE49-F238E27FC236}">
                  <a16:creationId xmlns:a16="http://schemas.microsoft.com/office/drawing/2014/main" id="{EE0C1748-4670-EE45-A34F-94A32A0F4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6913" y="234315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J </a:t>
              </a:r>
              <a:endParaRPr lang="en-US" altLang="en-US" sz="1800" b="0" i="1"/>
            </a:p>
          </p:txBody>
        </p:sp>
        <p:sp>
          <p:nvSpPr>
            <p:cNvPr id="88108" name="Rectangle 44">
              <a:extLst>
                <a:ext uri="{FF2B5EF4-FFF2-40B4-BE49-F238E27FC236}">
                  <a16:creationId xmlns:a16="http://schemas.microsoft.com/office/drawing/2014/main" id="{05869345-D250-8747-8ECE-A75665B81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6613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09" name="Rectangle 45">
              <a:extLst>
                <a:ext uri="{FF2B5EF4-FFF2-40B4-BE49-F238E27FC236}">
                  <a16:creationId xmlns:a16="http://schemas.microsoft.com/office/drawing/2014/main" id="{5B96C1EC-12AA-E547-AA27-6492598D6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5" y="2343150"/>
              <a:ext cx="24205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K </a:t>
              </a:r>
              <a:endParaRPr lang="en-US" altLang="en-US" sz="1800" b="0" i="1"/>
            </a:p>
          </p:txBody>
        </p:sp>
        <p:sp>
          <p:nvSpPr>
            <p:cNvPr id="88110" name="Rectangle 46">
              <a:extLst>
                <a:ext uri="{FF2B5EF4-FFF2-40B4-BE49-F238E27FC236}">
                  <a16:creationId xmlns:a16="http://schemas.microsoft.com/office/drawing/2014/main" id="{D7CD3D85-962C-DD42-AE65-FCF4A2668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1" name="Rectangle 47">
              <a:extLst>
                <a:ext uri="{FF2B5EF4-FFF2-40B4-BE49-F238E27FC236}">
                  <a16:creationId xmlns:a16="http://schemas.microsoft.com/office/drawing/2014/main" id="{2F434B4A-3238-AA43-9DE7-2D994BAD5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5225" y="2441575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12" name="Rectangle 48">
              <a:extLst>
                <a:ext uri="{FF2B5EF4-FFF2-40B4-BE49-F238E27FC236}">
                  <a16:creationId xmlns:a16="http://schemas.microsoft.com/office/drawing/2014/main" id="{DF5DD738-7F82-9D45-86A4-AC4E166D3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227263"/>
              <a:ext cx="12700" cy="4572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3" name="Rectangle 49">
              <a:extLst>
                <a:ext uri="{FF2B5EF4-FFF2-40B4-BE49-F238E27FC236}">
                  <a16:creationId xmlns:a16="http://schemas.microsoft.com/office/drawing/2014/main" id="{FBE17B77-BDEF-4042-B19B-8A3A7A211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6971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4" name="Rectangle 50">
              <a:extLst>
                <a:ext uri="{FF2B5EF4-FFF2-40B4-BE49-F238E27FC236}">
                  <a16:creationId xmlns:a16="http://schemas.microsoft.com/office/drawing/2014/main" id="{E555AF1A-1025-8D46-A01B-FDDA20EE3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2713038"/>
              <a:ext cx="11112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5" name="Rectangle 51">
              <a:extLst>
                <a:ext uri="{FF2B5EF4-FFF2-40B4-BE49-F238E27FC236}">
                  <a16:creationId xmlns:a16="http://schemas.microsoft.com/office/drawing/2014/main" id="{6A693CE1-E442-DE40-84EA-A83FA6BDF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1825" y="2197100"/>
              <a:ext cx="1987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solidFill>
                    <a:srgbClr val="000000"/>
                  </a:solidFill>
                </a:rPr>
                <a:t>z </a:t>
              </a:r>
              <a:endParaRPr lang="en-US" altLang="en-US" sz="1800" b="0" i="1"/>
            </a:p>
          </p:txBody>
        </p:sp>
        <p:sp>
          <p:nvSpPr>
            <p:cNvPr id="88116" name="Rectangle 52">
              <a:extLst>
                <a:ext uri="{FF2B5EF4-FFF2-40B4-BE49-F238E27FC236}">
                  <a16:creationId xmlns:a16="http://schemas.microsoft.com/office/drawing/2014/main" id="{DA4A4A1A-B01D-3042-A33F-51D7E47F6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17" name="Rectangle 53">
              <a:extLst>
                <a:ext uri="{FF2B5EF4-FFF2-40B4-BE49-F238E27FC236}">
                  <a16:creationId xmlns:a16="http://schemas.microsoft.com/office/drawing/2014/main" id="{259CA04D-13EB-8C4F-BE07-B557F7C6B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00</a:t>
              </a:r>
              <a:endParaRPr lang="en-US" altLang="en-US" sz="1800" b="0"/>
            </a:p>
          </p:txBody>
        </p:sp>
        <p:sp>
          <p:nvSpPr>
            <p:cNvPr id="88118" name="Rectangle 54">
              <a:extLst>
                <a:ext uri="{FF2B5EF4-FFF2-40B4-BE49-F238E27FC236}">
                  <a16:creationId xmlns:a16="http://schemas.microsoft.com/office/drawing/2014/main" id="{42184127-3D46-1448-A4F1-F0E9E0880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2798763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19" name="Rectangle 55">
              <a:extLst>
                <a:ext uri="{FF2B5EF4-FFF2-40B4-BE49-F238E27FC236}">
                  <a16:creationId xmlns:a16="http://schemas.microsoft.com/office/drawing/2014/main" id="{48081279-6F34-3E48-B6B5-223066A9F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20" name="Rectangle 56">
              <a:extLst>
                <a:ext uri="{FF2B5EF4-FFF2-40B4-BE49-F238E27FC236}">
                  <a16:creationId xmlns:a16="http://schemas.microsoft.com/office/drawing/2014/main" id="{8D7F6835-5CA3-524F-A58C-F6A1CEA1E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21" name="Rectangle 57">
              <a:extLst>
                <a:ext uri="{FF2B5EF4-FFF2-40B4-BE49-F238E27FC236}">
                  <a16:creationId xmlns:a16="http://schemas.microsoft.com/office/drawing/2014/main" id="{73CA4704-7278-5345-BEF7-C6E62CBAE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22" name="Rectangle 58">
              <a:extLst>
                <a:ext uri="{FF2B5EF4-FFF2-40B4-BE49-F238E27FC236}">
                  <a16:creationId xmlns:a16="http://schemas.microsoft.com/office/drawing/2014/main" id="{F9472896-DF53-9F49-B462-442223B6B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23" name="Rectangle 59">
              <a:extLst>
                <a:ext uri="{FF2B5EF4-FFF2-40B4-BE49-F238E27FC236}">
                  <a16:creationId xmlns:a16="http://schemas.microsoft.com/office/drawing/2014/main" id="{ADA4927F-F9A4-7E4B-B4F1-9C2FC6A81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24" name="Rectangle 60">
              <a:extLst>
                <a:ext uri="{FF2B5EF4-FFF2-40B4-BE49-F238E27FC236}">
                  <a16:creationId xmlns:a16="http://schemas.microsoft.com/office/drawing/2014/main" id="{5F84BD40-AC10-7D41-8E49-77B861D3F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25" name="Rectangle 61">
              <a:extLst>
                <a:ext uri="{FF2B5EF4-FFF2-40B4-BE49-F238E27FC236}">
                  <a16:creationId xmlns:a16="http://schemas.microsoft.com/office/drawing/2014/main" id="{37149C39-CDD5-7D42-BBE3-DB2BFF4BD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26" name="Rectangle 62">
              <a:extLst>
                <a:ext uri="{FF2B5EF4-FFF2-40B4-BE49-F238E27FC236}">
                  <a16:creationId xmlns:a16="http://schemas.microsoft.com/office/drawing/2014/main" id="{62E0ED3B-5EA7-3846-996C-D4C660518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2713038"/>
              <a:ext cx="12700" cy="4032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27" name="Rectangle 63">
              <a:extLst>
                <a:ext uri="{FF2B5EF4-FFF2-40B4-BE49-F238E27FC236}">
                  <a16:creationId xmlns:a16="http://schemas.microsoft.com/office/drawing/2014/main" id="{A047B3A6-1D52-B843-B779-B1C94563D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0908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28" name="Rectangle 64">
              <a:extLst>
                <a:ext uri="{FF2B5EF4-FFF2-40B4-BE49-F238E27FC236}">
                  <a16:creationId xmlns:a16="http://schemas.microsoft.com/office/drawing/2014/main" id="{9246D503-B4B9-E542-BC61-198985A86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98763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29" name="Rectangle 65">
              <a:extLst>
                <a:ext uri="{FF2B5EF4-FFF2-40B4-BE49-F238E27FC236}">
                  <a16:creationId xmlns:a16="http://schemas.microsoft.com/office/drawing/2014/main" id="{11EC3ADE-03BA-8349-A96D-506AB393C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30" name="Rectangle 66">
              <a:extLst>
                <a:ext uri="{FF2B5EF4-FFF2-40B4-BE49-F238E27FC236}">
                  <a16:creationId xmlns:a16="http://schemas.microsoft.com/office/drawing/2014/main" id="{158AF2BE-891A-7E4D-B4FD-46A73E7A5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31" name="Rectangle 67">
              <a:extLst>
                <a:ext uri="{FF2B5EF4-FFF2-40B4-BE49-F238E27FC236}">
                  <a16:creationId xmlns:a16="http://schemas.microsoft.com/office/drawing/2014/main" id="{48CC2FA4-D8C3-D24F-8302-79A9B170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1019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32" name="Rectangle 68">
              <a:extLst>
                <a:ext uri="{FF2B5EF4-FFF2-40B4-BE49-F238E27FC236}">
                  <a16:creationId xmlns:a16="http://schemas.microsoft.com/office/drawing/2014/main" id="{C7151C5C-271F-9A4A-8CF6-0BEE6A4C8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33" name="Rectangle 69">
              <a:extLst>
                <a:ext uri="{FF2B5EF4-FFF2-40B4-BE49-F238E27FC236}">
                  <a16:creationId xmlns:a16="http://schemas.microsoft.com/office/drawing/2014/main" id="{EF742B0A-6A9A-B248-B90F-BC31DB65E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34" name="Rectangle 70">
              <a:extLst>
                <a:ext uri="{FF2B5EF4-FFF2-40B4-BE49-F238E27FC236}">
                  <a16:creationId xmlns:a16="http://schemas.microsoft.com/office/drawing/2014/main" id="{A723BE49-D51E-F642-AC5D-EE4ED0F6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35" name="Rectangle 71">
              <a:extLst>
                <a:ext uri="{FF2B5EF4-FFF2-40B4-BE49-F238E27FC236}">
                  <a16:creationId xmlns:a16="http://schemas.microsoft.com/office/drawing/2014/main" id="{0B812050-73D7-564E-B8BD-DD711E2A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36" name="Rectangle 72">
              <a:extLst>
                <a:ext uri="{FF2B5EF4-FFF2-40B4-BE49-F238E27FC236}">
                  <a16:creationId xmlns:a16="http://schemas.microsoft.com/office/drawing/2014/main" id="{8DB4176D-644B-D64C-8971-34B75180F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37" name="Rectangle 73">
              <a:extLst>
                <a:ext uri="{FF2B5EF4-FFF2-40B4-BE49-F238E27FC236}">
                  <a16:creationId xmlns:a16="http://schemas.microsoft.com/office/drawing/2014/main" id="{99081BBB-19F5-AA4C-B82E-5556AE76D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38" name="Rectangle 74">
              <a:extLst>
                <a:ext uri="{FF2B5EF4-FFF2-40B4-BE49-F238E27FC236}">
                  <a16:creationId xmlns:a16="http://schemas.microsoft.com/office/drawing/2014/main" id="{3C16DFB7-12D9-444C-AEA5-2A43CB414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39" name="Rectangle 75">
              <a:extLst>
                <a:ext uri="{FF2B5EF4-FFF2-40B4-BE49-F238E27FC236}">
                  <a16:creationId xmlns:a16="http://schemas.microsoft.com/office/drawing/2014/main" id="{0A69107F-D31D-814C-B1EC-E277AFC6A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0908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40" name="Rectangle 76">
              <a:extLst>
                <a:ext uri="{FF2B5EF4-FFF2-40B4-BE49-F238E27FC236}">
                  <a16:creationId xmlns:a16="http://schemas.microsoft.com/office/drawing/2014/main" id="{2B57D967-AB3B-D544-A8A1-2CF92B773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395663"/>
              <a:ext cx="11112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41" name="Rectangle 77">
              <a:extLst>
                <a:ext uri="{FF2B5EF4-FFF2-40B4-BE49-F238E27FC236}">
                  <a16:creationId xmlns:a16="http://schemas.microsoft.com/office/drawing/2014/main" id="{8C01DA90-2C87-144A-B2AF-3F3567E1D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1019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42" name="Rectangle 78">
              <a:extLst>
                <a:ext uri="{FF2B5EF4-FFF2-40B4-BE49-F238E27FC236}">
                  <a16:creationId xmlns:a16="http://schemas.microsoft.com/office/drawing/2014/main" id="{0B59963A-105A-B043-9351-BFA0C322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43" name="Rectangle 79">
              <a:extLst>
                <a:ext uri="{FF2B5EF4-FFF2-40B4-BE49-F238E27FC236}">
                  <a16:creationId xmlns:a16="http://schemas.microsoft.com/office/drawing/2014/main" id="{B5CB5223-0C73-8E4E-907A-FED076680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10</a:t>
              </a:r>
              <a:endParaRPr lang="en-US" altLang="en-US" sz="1800" b="0"/>
            </a:p>
          </p:txBody>
        </p:sp>
        <p:sp>
          <p:nvSpPr>
            <p:cNvPr id="88144" name="Rectangle 80">
              <a:extLst>
                <a:ext uri="{FF2B5EF4-FFF2-40B4-BE49-F238E27FC236}">
                  <a16:creationId xmlns:a16="http://schemas.microsoft.com/office/drawing/2014/main" id="{8F022A63-BD06-EA43-AC23-5929C174C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4067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45" name="Rectangle 81">
              <a:extLst>
                <a:ext uri="{FF2B5EF4-FFF2-40B4-BE49-F238E27FC236}">
                  <a16:creationId xmlns:a16="http://schemas.microsoft.com/office/drawing/2014/main" id="{CBD4D2FE-5198-F447-B92D-CAACFA53B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46" name="Rectangle 82">
              <a:extLst>
                <a:ext uri="{FF2B5EF4-FFF2-40B4-BE49-F238E27FC236}">
                  <a16:creationId xmlns:a16="http://schemas.microsoft.com/office/drawing/2014/main" id="{A6F57847-07A0-594D-848B-2EDCB8DC4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47" name="Rectangle 83">
              <a:extLst>
                <a:ext uri="{FF2B5EF4-FFF2-40B4-BE49-F238E27FC236}">
                  <a16:creationId xmlns:a16="http://schemas.microsoft.com/office/drawing/2014/main" id="{F15BF5F9-C7F8-5F4A-A681-0BD9304D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48" name="Rectangle 84">
              <a:extLst>
                <a:ext uri="{FF2B5EF4-FFF2-40B4-BE49-F238E27FC236}">
                  <a16:creationId xmlns:a16="http://schemas.microsoft.com/office/drawing/2014/main" id="{4C589EAF-255E-B64B-A699-77BEEF693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49" name="Rectangle 85">
              <a:extLst>
                <a:ext uri="{FF2B5EF4-FFF2-40B4-BE49-F238E27FC236}">
                  <a16:creationId xmlns:a16="http://schemas.microsoft.com/office/drawing/2014/main" id="{ECB93235-BD3E-0E45-AC07-0178BE2EB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50" name="Rectangle 86">
              <a:extLst>
                <a:ext uri="{FF2B5EF4-FFF2-40B4-BE49-F238E27FC236}">
                  <a16:creationId xmlns:a16="http://schemas.microsoft.com/office/drawing/2014/main" id="{81EB7E7C-3945-694F-A9E7-6FA2C8793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51" name="Rectangle 87">
              <a:extLst>
                <a:ext uri="{FF2B5EF4-FFF2-40B4-BE49-F238E27FC236}">
                  <a16:creationId xmlns:a16="http://schemas.microsoft.com/office/drawing/2014/main" id="{B72A69BE-B683-714F-9EAE-03515358E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52" name="Rectangle 88">
              <a:extLst>
                <a:ext uri="{FF2B5EF4-FFF2-40B4-BE49-F238E27FC236}">
                  <a16:creationId xmlns:a16="http://schemas.microsoft.com/office/drawing/2014/main" id="{EF801544-52A0-C444-9B55-E26622500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395663"/>
              <a:ext cx="12700" cy="304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53" name="Rectangle 89">
              <a:extLst>
                <a:ext uri="{FF2B5EF4-FFF2-40B4-BE49-F238E27FC236}">
                  <a16:creationId xmlns:a16="http://schemas.microsoft.com/office/drawing/2014/main" id="{BE09201C-CAE6-CA42-9475-930A158C2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3705225"/>
              <a:ext cx="11112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54" name="Rectangle 90">
              <a:extLst>
                <a:ext uri="{FF2B5EF4-FFF2-40B4-BE49-F238E27FC236}">
                  <a16:creationId xmlns:a16="http://schemas.microsoft.com/office/drawing/2014/main" id="{30BD8D4E-0872-C34B-9603-884741469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4067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55" name="Rectangle 91">
              <a:extLst>
                <a:ext uri="{FF2B5EF4-FFF2-40B4-BE49-F238E27FC236}">
                  <a16:creationId xmlns:a16="http://schemas.microsoft.com/office/drawing/2014/main" id="{9BF125EE-8DD3-A04B-B382-09B86B2BF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56" name="Rectangle 92">
              <a:extLst>
                <a:ext uri="{FF2B5EF4-FFF2-40B4-BE49-F238E27FC236}">
                  <a16:creationId xmlns:a16="http://schemas.microsoft.com/office/drawing/2014/main" id="{597ECCDC-8A8C-EF4C-9B2B-55CEC898D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9475" y="3711575"/>
              <a:ext cx="2662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11</a:t>
              </a:r>
              <a:endParaRPr lang="en-US" altLang="en-US" sz="1800" b="0"/>
            </a:p>
          </p:txBody>
        </p:sp>
        <p:sp>
          <p:nvSpPr>
            <p:cNvPr id="88157" name="Rectangle 93">
              <a:extLst>
                <a:ext uri="{FF2B5EF4-FFF2-40B4-BE49-F238E27FC236}">
                  <a16:creationId xmlns:a16="http://schemas.microsoft.com/office/drawing/2014/main" id="{15536A61-A11A-E947-B971-9FAFC0011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5" y="3711575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01</a:t>
              </a:r>
              <a:endParaRPr lang="en-US" altLang="en-US" sz="1800" b="0"/>
            </a:p>
          </p:txBody>
        </p:sp>
        <p:sp>
          <p:nvSpPr>
            <p:cNvPr id="88158" name="Rectangle 94">
              <a:extLst>
                <a:ext uri="{FF2B5EF4-FFF2-40B4-BE49-F238E27FC236}">
                  <a16:creationId xmlns:a16="http://schemas.microsoft.com/office/drawing/2014/main" id="{68F01554-352C-D24D-BDF2-ACDEEC12E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0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59" name="Rectangle 95">
              <a:extLst>
                <a:ext uri="{FF2B5EF4-FFF2-40B4-BE49-F238E27FC236}">
                  <a16:creationId xmlns:a16="http://schemas.microsoft.com/office/drawing/2014/main" id="{D8833818-FF28-F142-8727-203E00FD7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5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60" name="Rectangle 96">
              <a:extLst>
                <a:ext uri="{FF2B5EF4-FFF2-40B4-BE49-F238E27FC236}">
                  <a16:creationId xmlns:a16="http://schemas.microsoft.com/office/drawing/2014/main" id="{F0416697-A5D6-CF49-9621-8B4D465D9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5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61" name="Rectangle 97">
              <a:extLst>
                <a:ext uri="{FF2B5EF4-FFF2-40B4-BE49-F238E27FC236}">
                  <a16:creationId xmlns:a16="http://schemas.microsoft.com/office/drawing/2014/main" id="{87C7A72D-95A3-B344-9D32-71CB5EC4F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02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62" name="Rectangle 98">
              <a:extLst>
                <a:ext uri="{FF2B5EF4-FFF2-40B4-BE49-F238E27FC236}">
                  <a16:creationId xmlns:a16="http://schemas.microsoft.com/office/drawing/2014/main" id="{9959EAAE-25C0-6246-91D2-C7F212EAD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  <p:sp>
          <p:nvSpPr>
            <p:cNvPr id="88163" name="Rectangle 99">
              <a:extLst>
                <a:ext uri="{FF2B5EF4-FFF2-40B4-BE49-F238E27FC236}">
                  <a16:creationId xmlns:a16="http://schemas.microsoft.com/office/drawing/2014/main" id="{CF599253-F749-7241-A445-4478E468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64" name="Rectangle 100">
              <a:extLst>
                <a:ext uri="{FF2B5EF4-FFF2-40B4-BE49-F238E27FC236}">
                  <a16:creationId xmlns:a16="http://schemas.microsoft.com/office/drawing/2014/main" id="{CB2C7549-6D67-ED4B-9767-78E12463A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6475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0 </a:t>
              </a:r>
              <a:endParaRPr lang="en-US" altLang="en-US" sz="1800" b="0"/>
            </a:p>
          </p:txBody>
        </p:sp>
        <p:sp>
          <p:nvSpPr>
            <p:cNvPr id="88165" name="Rectangle 101">
              <a:extLst>
                <a:ext uri="{FF2B5EF4-FFF2-40B4-BE49-F238E27FC236}">
                  <a16:creationId xmlns:a16="http://schemas.microsoft.com/office/drawing/2014/main" id="{39E8B5D1-7944-FA4C-B9A6-1DDDE250C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613" y="3705225"/>
              <a:ext cx="12700" cy="3508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66" name="Rectangle 102">
              <a:extLst>
                <a:ext uri="{FF2B5EF4-FFF2-40B4-BE49-F238E27FC236}">
                  <a16:creationId xmlns:a16="http://schemas.microsoft.com/office/drawing/2014/main" id="{54E2881F-9250-5644-AFDF-BFBE38BF2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838" y="4068763"/>
              <a:ext cx="5830887" cy="127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8167" name="Rectangle 103">
              <a:extLst>
                <a:ext uri="{FF2B5EF4-FFF2-40B4-BE49-F238E27FC236}">
                  <a16:creationId xmlns:a16="http://schemas.microsoft.com/office/drawing/2014/main" id="{C3A654FB-FA64-0B46-ADEE-9A03115C9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3711575"/>
              <a:ext cx="21320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000000"/>
                  </a:solidFill>
                </a:rPr>
                <a:t>1 </a:t>
              </a:r>
              <a:endParaRPr lang="en-US" altLang="en-US" sz="1800" b="0"/>
            </a:p>
          </p:txBody>
        </p:sp>
      </p:grpSp>
      <p:sp>
        <p:nvSpPr>
          <p:cNvPr id="88067" name="TextBox 125">
            <a:extLst>
              <a:ext uri="{FF2B5EF4-FFF2-40B4-BE49-F238E27FC236}">
                <a16:creationId xmlns:a16="http://schemas.microsoft.com/office/drawing/2014/main" id="{DC433791-023E-C94F-BADA-CD2EDC6F1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6.78 from the textbook ]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Rectangle 2">
            <a:extLst>
              <a:ext uri="{FF2B5EF4-FFF2-40B4-BE49-F238E27FC236}">
                <a16:creationId xmlns:a16="http://schemas.microsoft.com/office/drawing/2014/main" id="{E5532FF3-5C51-8A4A-B8FA-BD96A7614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89090" name="Rectangle 87">
            <a:extLst>
              <a:ext uri="{FF2B5EF4-FFF2-40B4-BE49-F238E27FC236}">
                <a16:creationId xmlns:a16="http://schemas.microsoft.com/office/drawing/2014/main" id="{5F6E66E1-EBDF-F940-88F0-AC1306CF20A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89091" name="Rectangle 141">
            <a:extLst>
              <a:ext uri="{FF2B5EF4-FFF2-40B4-BE49-F238E27FC236}">
                <a16:creationId xmlns:a16="http://schemas.microsoft.com/office/drawing/2014/main" id="{887C3279-8419-8144-AF5A-56CA351D3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89092" name="Picture 2" descr="Screen shot 2013-12-05 at 11.59.56 PM.png">
            <a:extLst>
              <a:ext uri="{FF2B5EF4-FFF2-40B4-BE49-F238E27FC236}">
                <a16:creationId xmlns:a16="http://schemas.microsoft.com/office/drawing/2014/main" id="{467C5DDC-99A3-454A-94E1-791995BE1C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093" name="Group 127">
            <a:extLst>
              <a:ext uri="{FF2B5EF4-FFF2-40B4-BE49-F238E27FC236}">
                <a16:creationId xmlns:a16="http://schemas.microsoft.com/office/drawing/2014/main" id="{402DA3DE-39E9-3041-AA7E-D533DA9EA1E8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89094" name="Rectangle 85">
              <a:extLst>
                <a:ext uri="{FF2B5EF4-FFF2-40B4-BE49-F238E27FC236}">
                  <a16:creationId xmlns:a16="http://schemas.microsoft.com/office/drawing/2014/main" id="{DF79296F-3023-1047-8777-1B7F587F2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095" name="Rectangle 86">
              <a:extLst>
                <a:ext uri="{FF2B5EF4-FFF2-40B4-BE49-F238E27FC236}">
                  <a16:creationId xmlns:a16="http://schemas.microsoft.com/office/drawing/2014/main" id="{2503C138-E8C6-494F-9C9D-38E13423C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096" name="Rectangle 88">
              <a:extLst>
                <a:ext uri="{FF2B5EF4-FFF2-40B4-BE49-F238E27FC236}">
                  <a16:creationId xmlns:a16="http://schemas.microsoft.com/office/drawing/2014/main" id="{2950D8CE-35A9-7E4A-96FB-EC380803F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097" name="Rectangle 89">
              <a:extLst>
                <a:ext uri="{FF2B5EF4-FFF2-40B4-BE49-F238E27FC236}">
                  <a16:creationId xmlns:a16="http://schemas.microsoft.com/office/drawing/2014/main" id="{8B09F9B4-D8A2-AD49-A96F-D602A4116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89098" name="Rectangle 90">
              <a:extLst>
                <a:ext uri="{FF2B5EF4-FFF2-40B4-BE49-F238E27FC236}">
                  <a16:creationId xmlns:a16="http://schemas.microsoft.com/office/drawing/2014/main" id="{26980611-B3C3-644D-B7CB-45081419A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099" name="Rectangle 91">
              <a:extLst>
                <a:ext uri="{FF2B5EF4-FFF2-40B4-BE49-F238E27FC236}">
                  <a16:creationId xmlns:a16="http://schemas.microsoft.com/office/drawing/2014/main" id="{146E2477-B80B-D342-8AD3-B313B8171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89100" name="Rectangle 92">
              <a:extLst>
                <a:ext uri="{FF2B5EF4-FFF2-40B4-BE49-F238E27FC236}">
                  <a16:creationId xmlns:a16="http://schemas.microsoft.com/office/drawing/2014/main" id="{868E2E9D-ED85-D24F-936D-B198B84E6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01" name="Rectangle 93">
              <a:extLst>
                <a:ext uri="{FF2B5EF4-FFF2-40B4-BE49-F238E27FC236}">
                  <a16:creationId xmlns:a16="http://schemas.microsoft.com/office/drawing/2014/main" id="{174BC98C-419E-7645-AF47-298F79562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02" name="Rectangle 94">
              <a:extLst>
                <a:ext uri="{FF2B5EF4-FFF2-40B4-BE49-F238E27FC236}">
                  <a16:creationId xmlns:a16="http://schemas.microsoft.com/office/drawing/2014/main" id="{E332FBCB-CEA7-FA49-BC24-B56470A0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03" name="Rectangle 95">
              <a:extLst>
                <a:ext uri="{FF2B5EF4-FFF2-40B4-BE49-F238E27FC236}">
                  <a16:creationId xmlns:a16="http://schemas.microsoft.com/office/drawing/2014/main" id="{F4030F26-8F7F-2C4B-B781-8E715D6D4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89104" name="Rectangle 96">
              <a:extLst>
                <a:ext uri="{FF2B5EF4-FFF2-40B4-BE49-F238E27FC236}">
                  <a16:creationId xmlns:a16="http://schemas.microsoft.com/office/drawing/2014/main" id="{3022C991-31CB-DA44-AEC2-E48B58404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05" name="Rectangle 97">
              <a:extLst>
                <a:ext uri="{FF2B5EF4-FFF2-40B4-BE49-F238E27FC236}">
                  <a16:creationId xmlns:a16="http://schemas.microsoft.com/office/drawing/2014/main" id="{854216B8-3D4B-8642-BE9A-88A9430F1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89106" name="Rectangle 98">
              <a:extLst>
                <a:ext uri="{FF2B5EF4-FFF2-40B4-BE49-F238E27FC236}">
                  <a16:creationId xmlns:a16="http://schemas.microsoft.com/office/drawing/2014/main" id="{F4EA542E-1EE1-634C-A1FE-41D75BE77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89107" name="Rectangle 99">
              <a:extLst>
                <a:ext uri="{FF2B5EF4-FFF2-40B4-BE49-F238E27FC236}">
                  <a16:creationId xmlns:a16="http://schemas.microsoft.com/office/drawing/2014/main" id="{4665286A-EB7B-7748-8BF8-0CB4D169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89108" name="Rectangle 100">
              <a:extLst>
                <a:ext uri="{FF2B5EF4-FFF2-40B4-BE49-F238E27FC236}">
                  <a16:creationId xmlns:a16="http://schemas.microsoft.com/office/drawing/2014/main" id="{BFB75FA7-C2FD-B040-B867-E1C3A9E01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89109" name="Rectangle 101">
              <a:extLst>
                <a:ext uri="{FF2B5EF4-FFF2-40B4-BE49-F238E27FC236}">
                  <a16:creationId xmlns:a16="http://schemas.microsoft.com/office/drawing/2014/main" id="{6B45E1A6-A31C-BF4F-A58A-5765FD643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89110" name="Rectangle 102">
              <a:extLst>
                <a:ext uri="{FF2B5EF4-FFF2-40B4-BE49-F238E27FC236}">
                  <a16:creationId xmlns:a16="http://schemas.microsoft.com/office/drawing/2014/main" id="{E996142C-3AC7-9142-ACD2-384CBE43E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89111" name="Rectangle 103">
              <a:extLst>
                <a:ext uri="{FF2B5EF4-FFF2-40B4-BE49-F238E27FC236}">
                  <a16:creationId xmlns:a16="http://schemas.microsoft.com/office/drawing/2014/main" id="{A66AE6E8-D565-9745-A743-8EE2766C2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2" name="Rectangle 104">
              <a:extLst>
                <a:ext uri="{FF2B5EF4-FFF2-40B4-BE49-F238E27FC236}">
                  <a16:creationId xmlns:a16="http://schemas.microsoft.com/office/drawing/2014/main" id="{1DB1227F-9CA7-BC4F-9D00-0D979FAA8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89113" name="Rectangle 105">
              <a:extLst>
                <a:ext uri="{FF2B5EF4-FFF2-40B4-BE49-F238E27FC236}">
                  <a16:creationId xmlns:a16="http://schemas.microsoft.com/office/drawing/2014/main" id="{BC287533-DCA6-6145-B8B0-9C102624C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4" name="Rectangle 106">
              <a:extLst>
                <a:ext uri="{FF2B5EF4-FFF2-40B4-BE49-F238E27FC236}">
                  <a16:creationId xmlns:a16="http://schemas.microsoft.com/office/drawing/2014/main" id="{32CC4A8D-310E-C043-B8A3-893F105AD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5" name="Rectangle 107">
              <a:extLst>
                <a:ext uri="{FF2B5EF4-FFF2-40B4-BE49-F238E27FC236}">
                  <a16:creationId xmlns:a16="http://schemas.microsoft.com/office/drawing/2014/main" id="{D941ED94-F225-FB47-A625-8243D3D6A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6" name="Rectangle 108">
              <a:extLst>
                <a:ext uri="{FF2B5EF4-FFF2-40B4-BE49-F238E27FC236}">
                  <a16:creationId xmlns:a16="http://schemas.microsoft.com/office/drawing/2014/main" id="{7F350721-D4C9-454A-A7EC-4D359F4E3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89117" name="Rectangle 109">
              <a:extLst>
                <a:ext uri="{FF2B5EF4-FFF2-40B4-BE49-F238E27FC236}">
                  <a16:creationId xmlns:a16="http://schemas.microsoft.com/office/drawing/2014/main" id="{F36B9543-E71B-C746-9D7C-794F3FDF9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8" name="Rectangle 112">
              <a:extLst>
                <a:ext uri="{FF2B5EF4-FFF2-40B4-BE49-F238E27FC236}">
                  <a16:creationId xmlns:a16="http://schemas.microsoft.com/office/drawing/2014/main" id="{0748AA46-BE10-1249-A8A6-8A7ED25D1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19" name="Rectangle 114">
              <a:extLst>
                <a:ext uri="{FF2B5EF4-FFF2-40B4-BE49-F238E27FC236}">
                  <a16:creationId xmlns:a16="http://schemas.microsoft.com/office/drawing/2014/main" id="{6AE54CE3-C0A1-0740-96F3-62ECF6FD2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0" name="Rectangle 115">
              <a:extLst>
                <a:ext uri="{FF2B5EF4-FFF2-40B4-BE49-F238E27FC236}">
                  <a16:creationId xmlns:a16="http://schemas.microsoft.com/office/drawing/2014/main" id="{776241C9-98FB-A948-9A39-347BE1177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1" name="Rectangle 117">
              <a:extLst>
                <a:ext uri="{FF2B5EF4-FFF2-40B4-BE49-F238E27FC236}">
                  <a16:creationId xmlns:a16="http://schemas.microsoft.com/office/drawing/2014/main" id="{CA2D19EF-CF06-3F40-A43D-0E6D011EC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2" name="Rectangle 120">
              <a:extLst>
                <a:ext uri="{FF2B5EF4-FFF2-40B4-BE49-F238E27FC236}">
                  <a16:creationId xmlns:a16="http://schemas.microsoft.com/office/drawing/2014/main" id="{A1477914-5C22-5C4D-9509-6C05163A5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3" name="Rectangle 122">
              <a:extLst>
                <a:ext uri="{FF2B5EF4-FFF2-40B4-BE49-F238E27FC236}">
                  <a16:creationId xmlns:a16="http://schemas.microsoft.com/office/drawing/2014/main" id="{0312696D-6BF2-8F40-99EC-2F372605D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4" name="Rectangle 123">
              <a:extLst>
                <a:ext uri="{FF2B5EF4-FFF2-40B4-BE49-F238E27FC236}">
                  <a16:creationId xmlns:a16="http://schemas.microsoft.com/office/drawing/2014/main" id="{A38CCD04-AFF2-7243-8B54-32B0374F5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5" name="Rectangle 125">
              <a:extLst>
                <a:ext uri="{FF2B5EF4-FFF2-40B4-BE49-F238E27FC236}">
                  <a16:creationId xmlns:a16="http://schemas.microsoft.com/office/drawing/2014/main" id="{7307A622-AA80-E248-9814-8E09CAFA9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6" name="Rectangle 128">
              <a:extLst>
                <a:ext uri="{FF2B5EF4-FFF2-40B4-BE49-F238E27FC236}">
                  <a16:creationId xmlns:a16="http://schemas.microsoft.com/office/drawing/2014/main" id="{5B4E7015-FC5B-6444-842B-6D58B5FA5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7" name="Rectangle 130">
              <a:extLst>
                <a:ext uri="{FF2B5EF4-FFF2-40B4-BE49-F238E27FC236}">
                  <a16:creationId xmlns:a16="http://schemas.microsoft.com/office/drawing/2014/main" id="{7F021E98-50CF-9D44-A0FE-034E0E96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8" name="Rectangle 131">
              <a:extLst>
                <a:ext uri="{FF2B5EF4-FFF2-40B4-BE49-F238E27FC236}">
                  <a16:creationId xmlns:a16="http://schemas.microsoft.com/office/drawing/2014/main" id="{CA6EE2A6-0C55-6844-936C-7ED6AE788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29" name="Rectangle 133">
              <a:extLst>
                <a:ext uri="{FF2B5EF4-FFF2-40B4-BE49-F238E27FC236}">
                  <a16:creationId xmlns:a16="http://schemas.microsoft.com/office/drawing/2014/main" id="{8B737F35-ED40-6042-9AA9-608D55C5A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30" name="Rectangle 136">
              <a:extLst>
                <a:ext uri="{FF2B5EF4-FFF2-40B4-BE49-F238E27FC236}">
                  <a16:creationId xmlns:a16="http://schemas.microsoft.com/office/drawing/2014/main" id="{9DC533EB-DDB1-064A-9EEB-572F504F5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31" name="Rectangle 138">
              <a:extLst>
                <a:ext uri="{FF2B5EF4-FFF2-40B4-BE49-F238E27FC236}">
                  <a16:creationId xmlns:a16="http://schemas.microsoft.com/office/drawing/2014/main" id="{C8B487F4-9FFC-DA4A-B0AD-554AC0717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89132" name="Rectangle 139">
              <a:extLst>
                <a:ext uri="{FF2B5EF4-FFF2-40B4-BE49-F238E27FC236}">
                  <a16:creationId xmlns:a16="http://schemas.microsoft.com/office/drawing/2014/main" id="{6258F44E-833B-484B-863B-01EC5D42E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2">
            <a:extLst>
              <a:ext uri="{FF2B5EF4-FFF2-40B4-BE49-F238E27FC236}">
                <a16:creationId xmlns:a16="http://schemas.microsoft.com/office/drawing/2014/main" id="{5B481284-EF84-5847-9AFA-E3A25511F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90114" name="Rectangle 87">
            <a:extLst>
              <a:ext uri="{FF2B5EF4-FFF2-40B4-BE49-F238E27FC236}">
                <a16:creationId xmlns:a16="http://schemas.microsoft.com/office/drawing/2014/main" id="{5C7B9889-9D90-224A-87F4-721A4BE1209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90115" name="Rectangle 141">
            <a:extLst>
              <a:ext uri="{FF2B5EF4-FFF2-40B4-BE49-F238E27FC236}">
                <a16:creationId xmlns:a16="http://schemas.microsoft.com/office/drawing/2014/main" id="{EF20DB4A-5C3F-4E4D-AF01-AE5DD1951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90116" name="Picture 2" descr="Screen shot 2013-12-05 at 11.59.56 PM.png">
            <a:extLst>
              <a:ext uri="{FF2B5EF4-FFF2-40B4-BE49-F238E27FC236}">
                <a16:creationId xmlns:a16="http://schemas.microsoft.com/office/drawing/2014/main" id="{A2C66C4C-CA1D-E042-98FD-A63787F1D6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117" name="Group 127">
            <a:extLst>
              <a:ext uri="{FF2B5EF4-FFF2-40B4-BE49-F238E27FC236}">
                <a16:creationId xmlns:a16="http://schemas.microsoft.com/office/drawing/2014/main" id="{AE509185-FE33-5740-9CE3-A01F414E2DC4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0123" name="Rectangle 85">
              <a:extLst>
                <a:ext uri="{FF2B5EF4-FFF2-40B4-BE49-F238E27FC236}">
                  <a16:creationId xmlns:a16="http://schemas.microsoft.com/office/drawing/2014/main" id="{1D1F7076-2012-7A46-95DC-8B60284F2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24" name="Rectangle 86">
              <a:extLst>
                <a:ext uri="{FF2B5EF4-FFF2-40B4-BE49-F238E27FC236}">
                  <a16:creationId xmlns:a16="http://schemas.microsoft.com/office/drawing/2014/main" id="{D5929F6A-8D3D-264E-A659-0BE1C4289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25" name="Rectangle 88">
              <a:extLst>
                <a:ext uri="{FF2B5EF4-FFF2-40B4-BE49-F238E27FC236}">
                  <a16:creationId xmlns:a16="http://schemas.microsoft.com/office/drawing/2014/main" id="{8786750B-2F42-F64D-8E26-3977DCB1C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26" name="Rectangle 89">
              <a:extLst>
                <a:ext uri="{FF2B5EF4-FFF2-40B4-BE49-F238E27FC236}">
                  <a16:creationId xmlns:a16="http://schemas.microsoft.com/office/drawing/2014/main" id="{8A7ED6D6-41CD-1B4D-BF1B-D4A668869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0127" name="Rectangle 90">
              <a:extLst>
                <a:ext uri="{FF2B5EF4-FFF2-40B4-BE49-F238E27FC236}">
                  <a16:creationId xmlns:a16="http://schemas.microsoft.com/office/drawing/2014/main" id="{C35B8EF5-4283-2146-A1C1-709EA8638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28" name="Rectangle 91">
              <a:extLst>
                <a:ext uri="{FF2B5EF4-FFF2-40B4-BE49-F238E27FC236}">
                  <a16:creationId xmlns:a16="http://schemas.microsoft.com/office/drawing/2014/main" id="{53F943B5-D548-1947-B8E4-82382BAA4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0129" name="Rectangle 92">
              <a:extLst>
                <a:ext uri="{FF2B5EF4-FFF2-40B4-BE49-F238E27FC236}">
                  <a16:creationId xmlns:a16="http://schemas.microsoft.com/office/drawing/2014/main" id="{B3D04AAE-62C4-6744-8092-A16673B6C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30" name="Rectangle 93">
              <a:extLst>
                <a:ext uri="{FF2B5EF4-FFF2-40B4-BE49-F238E27FC236}">
                  <a16:creationId xmlns:a16="http://schemas.microsoft.com/office/drawing/2014/main" id="{F65D872A-89DF-174C-9C2B-BDA9CE0C4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31" name="Rectangle 94">
              <a:extLst>
                <a:ext uri="{FF2B5EF4-FFF2-40B4-BE49-F238E27FC236}">
                  <a16:creationId xmlns:a16="http://schemas.microsoft.com/office/drawing/2014/main" id="{646D2D4C-7F51-DB43-8FEC-9EFFE6CB3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32" name="Rectangle 95">
              <a:extLst>
                <a:ext uri="{FF2B5EF4-FFF2-40B4-BE49-F238E27FC236}">
                  <a16:creationId xmlns:a16="http://schemas.microsoft.com/office/drawing/2014/main" id="{32F05195-CAFA-DA43-9540-040A2B65A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0133" name="Rectangle 96">
              <a:extLst>
                <a:ext uri="{FF2B5EF4-FFF2-40B4-BE49-F238E27FC236}">
                  <a16:creationId xmlns:a16="http://schemas.microsoft.com/office/drawing/2014/main" id="{0D70B477-264E-574D-8983-5E7ED7306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34" name="Rectangle 97">
              <a:extLst>
                <a:ext uri="{FF2B5EF4-FFF2-40B4-BE49-F238E27FC236}">
                  <a16:creationId xmlns:a16="http://schemas.microsoft.com/office/drawing/2014/main" id="{DF324D80-DF78-3B49-B7EC-07B602F6C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0135" name="Rectangle 98">
              <a:extLst>
                <a:ext uri="{FF2B5EF4-FFF2-40B4-BE49-F238E27FC236}">
                  <a16:creationId xmlns:a16="http://schemas.microsoft.com/office/drawing/2014/main" id="{7FD39A79-B398-E143-B5FE-0C9E08CE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0136" name="Rectangle 99">
              <a:extLst>
                <a:ext uri="{FF2B5EF4-FFF2-40B4-BE49-F238E27FC236}">
                  <a16:creationId xmlns:a16="http://schemas.microsoft.com/office/drawing/2014/main" id="{0B212A30-C98D-E845-9E96-92C1BC15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0137" name="Rectangle 100">
              <a:extLst>
                <a:ext uri="{FF2B5EF4-FFF2-40B4-BE49-F238E27FC236}">
                  <a16:creationId xmlns:a16="http://schemas.microsoft.com/office/drawing/2014/main" id="{A3BF35B4-ACEB-184E-9D20-6825E9753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0138" name="Rectangle 101">
              <a:extLst>
                <a:ext uri="{FF2B5EF4-FFF2-40B4-BE49-F238E27FC236}">
                  <a16:creationId xmlns:a16="http://schemas.microsoft.com/office/drawing/2014/main" id="{B72381D8-9ACF-1D42-BF61-E574E6DDA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0139" name="Rectangle 102">
              <a:extLst>
                <a:ext uri="{FF2B5EF4-FFF2-40B4-BE49-F238E27FC236}">
                  <a16:creationId xmlns:a16="http://schemas.microsoft.com/office/drawing/2014/main" id="{B5CD22D6-775C-0E4E-AF56-8E11580DF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0140" name="Rectangle 103">
              <a:extLst>
                <a:ext uri="{FF2B5EF4-FFF2-40B4-BE49-F238E27FC236}">
                  <a16:creationId xmlns:a16="http://schemas.microsoft.com/office/drawing/2014/main" id="{8E09B300-2BF8-B64D-82A6-01B9AF73C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1" name="Rectangle 104">
              <a:extLst>
                <a:ext uri="{FF2B5EF4-FFF2-40B4-BE49-F238E27FC236}">
                  <a16:creationId xmlns:a16="http://schemas.microsoft.com/office/drawing/2014/main" id="{197D14E9-3DFB-784A-B1E6-5B078EE34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0142" name="Rectangle 105">
              <a:extLst>
                <a:ext uri="{FF2B5EF4-FFF2-40B4-BE49-F238E27FC236}">
                  <a16:creationId xmlns:a16="http://schemas.microsoft.com/office/drawing/2014/main" id="{40849B5F-BABA-014C-813A-4B3EDFA5F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3" name="Rectangle 106">
              <a:extLst>
                <a:ext uri="{FF2B5EF4-FFF2-40B4-BE49-F238E27FC236}">
                  <a16:creationId xmlns:a16="http://schemas.microsoft.com/office/drawing/2014/main" id="{FE060151-6EF4-6945-A332-202373444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4" name="Rectangle 107">
              <a:extLst>
                <a:ext uri="{FF2B5EF4-FFF2-40B4-BE49-F238E27FC236}">
                  <a16:creationId xmlns:a16="http://schemas.microsoft.com/office/drawing/2014/main" id="{AF58C568-A06D-1942-B328-6C4CD629C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5" name="Rectangle 108">
              <a:extLst>
                <a:ext uri="{FF2B5EF4-FFF2-40B4-BE49-F238E27FC236}">
                  <a16:creationId xmlns:a16="http://schemas.microsoft.com/office/drawing/2014/main" id="{7210626B-62D8-6041-9D70-05AE0A19E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0146" name="Rectangle 109">
              <a:extLst>
                <a:ext uri="{FF2B5EF4-FFF2-40B4-BE49-F238E27FC236}">
                  <a16:creationId xmlns:a16="http://schemas.microsoft.com/office/drawing/2014/main" id="{B8DBB7CD-34D3-2441-AF81-F9C79A8A9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7" name="Rectangle 110">
              <a:extLst>
                <a:ext uri="{FF2B5EF4-FFF2-40B4-BE49-F238E27FC236}">
                  <a16:creationId xmlns:a16="http://schemas.microsoft.com/office/drawing/2014/main" id="{F3481EFB-0737-ED4F-8C0B-64698A77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0148" name="Rectangle 112">
              <a:extLst>
                <a:ext uri="{FF2B5EF4-FFF2-40B4-BE49-F238E27FC236}">
                  <a16:creationId xmlns:a16="http://schemas.microsoft.com/office/drawing/2014/main" id="{0ADE0843-5610-1542-AB39-0A795108F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49" name="Rectangle 114">
              <a:extLst>
                <a:ext uri="{FF2B5EF4-FFF2-40B4-BE49-F238E27FC236}">
                  <a16:creationId xmlns:a16="http://schemas.microsoft.com/office/drawing/2014/main" id="{38C0F8FE-B78A-2041-85DF-ABDF10512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0" name="Rectangle 115">
              <a:extLst>
                <a:ext uri="{FF2B5EF4-FFF2-40B4-BE49-F238E27FC236}">
                  <a16:creationId xmlns:a16="http://schemas.microsoft.com/office/drawing/2014/main" id="{32E7D359-36AA-C640-85B4-451D8727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1" name="Rectangle 117">
              <a:extLst>
                <a:ext uri="{FF2B5EF4-FFF2-40B4-BE49-F238E27FC236}">
                  <a16:creationId xmlns:a16="http://schemas.microsoft.com/office/drawing/2014/main" id="{C5C4380C-FEC6-A042-857F-7D5657B12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2" name="Rectangle 118">
              <a:extLst>
                <a:ext uri="{FF2B5EF4-FFF2-40B4-BE49-F238E27FC236}">
                  <a16:creationId xmlns:a16="http://schemas.microsoft.com/office/drawing/2014/main" id="{BF0D6C92-12CF-8548-B912-77FCA73C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0153" name="Rectangle 120">
              <a:extLst>
                <a:ext uri="{FF2B5EF4-FFF2-40B4-BE49-F238E27FC236}">
                  <a16:creationId xmlns:a16="http://schemas.microsoft.com/office/drawing/2014/main" id="{12DE3121-485F-D94B-9A11-D031D3256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4" name="Rectangle 122">
              <a:extLst>
                <a:ext uri="{FF2B5EF4-FFF2-40B4-BE49-F238E27FC236}">
                  <a16:creationId xmlns:a16="http://schemas.microsoft.com/office/drawing/2014/main" id="{35C71AFF-F686-B648-90C3-8CAC77517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5" name="Rectangle 123">
              <a:extLst>
                <a:ext uri="{FF2B5EF4-FFF2-40B4-BE49-F238E27FC236}">
                  <a16:creationId xmlns:a16="http://schemas.microsoft.com/office/drawing/2014/main" id="{4E379E43-0F30-EA45-AECC-99011A4EF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6" name="Rectangle 125">
              <a:extLst>
                <a:ext uri="{FF2B5EF4-FFF2-40B4-BE49-F238E27FC236}">
                  <a16:creationId xmlns:a16="http://schemas.microsoft.com/office/drawing/2014/main" id="{10462EB6-AA1D-7B4A-9954-B2C80ABD1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7" name="Rectangle 126">
              <a:extLst>
                <a:ext uri="{FF2B5EF4-FFF2-40B4-BE49-F238E27FC236}">
                  <a16:creationId xmlns:a16="http://schemas.microsoft.com/office/drawing/2014/main" id="{67CDE8A5-2B42-B342-9591-C6B2DDDA0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0158" name="Rectangle 128">
              <a:extLst>
                <a:ext uri="{FF2B5EF4-FFF2-40B4-BE49-F238E27FC236}">
                  <a16:creationId xmlns:a16="http://schemas.microsoft.com/office/drawing/2014/main" id="{6C31C802-BBE5-3340-9EF3-E34E0F70B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59" name="Rectangle 130">
              <a:extLst>
                <a:ext uri="{FF2B5EF4-FFF2-40B4-BE49-F238E27FC236}">
                  <a16:creationId xmlns:a16="http://schemas.microsoft.com/office/drawing/2014/main" id="{F471D67A-F37C-B045-AE70-46933EC25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0" name="Rectangle 131">
              <a:extLst>
                <a:ext uri="{FF2B5EF4-FFF2-40B4-BE49-F238E27FC236}">
                  <a16:creationId xmlns:a16="http://schemas.microsoft.com/office/drawing/2014/main" id="{77237F0F-88BF-734C-993D-254B110E3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1" name="Rectangle 133">
              <a:extLst>
                <a:ext uri="{FF2B5EF4-FFF2-40B4-BE49-F238E27FC236}">
                  <a16:creationId xmlns:a16="http://schemas.microsoft.com/office/drawing/2014/main" id="{C8096B01-7A86-694B-A7E0-C3BDF1754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2" name="Rectangle 134">
              <a:extLst>
                <a:ext uri="{FF2B5EF4-FFF2-40B4-BE49-F238E27FC236}">
                  <a16:creationId xmlns:a16="http://schemas.microsoft.com/office/drawing/2014/main" id="{A1FA96C2-9CB1-0749-B5A9-AFB7E81FC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0163" name="Rectangle 136">
              <a:extLst>
                <a:ext uri="{FF2B5EF4-FFF2-40B4-BE49-F238E27FC236}">
                  <a16:creationId xmlns:a16="http://schemas.microsoft.com/office/drawing/2014/main" id="{EEA82578-138F-6647-B713-DF5E3DE22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4" name="Rectangle 138">
              <a:extLst>
                <a:ext uri="{FF2B5EF4-FFF2-40B4-BE49-F238E27FC236}">
                  <a16:creationId xmlns:a16="http://schemas.microsoft.com/office/drawing/2014/main" id="{9ED0A898-FE23-1244-8A4C-29DF60E5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0165" name="Rectangle 139">
              <a:extLst>
                <a:ext uri="{FF2B5EF4-FFF2-40B4-BE49-F238E27FC236}">
                  <a16:creationId xmlns:a16="http://schemas.microsoft.com/office/drawing/2014/main" id="{B816380E-C4FF-FC4F-9AAF-C0654A089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</p:grpSp>
      <p:sp>
        <p:nvSpPr>
          <p:cNvPr id="90118" name="TextBox 1">
            <a:extLst>
              <a:ext uri="{FF2B5EF4-FFF2-40B4-BE49-F238E27FC236}">
                <a16:creationId xmlns:a16="http://schemas.microsoft.com/office/drawing/2014/main" id="{6BC38096-5A29-1B42-BC4A-0CD3748EFA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0813" y="5618163"/>
            <a:ext cx="3403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This step is easy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(map 2-bit numbers to 4 letters)</a:t>
            </a:r>
          </a:p>
        </p:txBody>
      </p:sp>
      <p:cxnSp>
        <p:nvCxnSpPr>
          <p:cNvPr id="90119" name="Straight Arrow Connector 54">
            <a:extLst>
              <a:ext uri="{FF2B5EF4-FFF2-40B4-BE49-F238E27FC236}">
                <a16:creationId xmlns:a16="http://schemas.microsoft.com/office/drawing/2014/main" id="{6BD137E6-0873-D74C-9450-E7EF087F38B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24038" y="3303589"/>
            <a:ext cx="3567112" cy="2809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0" name="Straight Arrow Connector 59">
            <a:extLst>
              <a:ext uri="{FF2B5EF4-FFF2-40B4-BE49-F238E27FC236}">
                <a16:creationId xmlns:a16="http://schemas.microsoft.com/office/drawing/2014/main" id="{79DADA33-37AE-2740-90C6-12EDD58D761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22451" y="3544889"/>
            <a:ext cx="3567113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1" name="Straight Arrow Connector 60">
            <a:extLst>
              <a:ext uri="{FF2B5EF4-FFF2-40B4-BE49-F238E27FC236}">
                <a16:creationId xmlns:a16="http://schemas.microsoft.com/office/drawing/2014/main" id="{3A5961BB-4E39-8041-A929-508523F2D2E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20863" y="3813175"/>
            <a:ext cx="3567112" cy="2809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22" name="Straight Arrow Connector 61">
            <a:extLst>
              <a:ext uri="{FF2B5EF4-FFF2-40B4-BE49-F238E27FC236}">
                <a16:creationId xmlns:a16="http://schemas.microsoft.com/office/drawing/2014/main" id="{A33F1B00-89E5-FF48-8F4D-D6850FC5434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1831975" y="4081464"/>
            <a:ext cx="3568700" cy="2809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Rectangle 2">
            <a:extLst>
              <a:ext uri="{FF2B5EF4-FFF2-40B4-BE49-F238E27FC236}">
                <a16:creationId xmlns:a16="http://schemas.microsoft.com/office/drawing/2014/main" id="{67E2762F-22B4-DF46-BCC2-A9B0E54029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91138" name="Rectangle 87">
            <a:extLst>
              <a:ext uri="{FF2B5EF4-FFF2-40B4-BE49-F238E27FC236}">
                <a16:creationId xmlns:a16="http://schemas.microsoft.com/office/drawing/2014/main" id="{D743F86D-E08A-5445-82BE-C48D812C509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91139" name="Rectangle 141">
            <a:extLst>
              <a:ext uri="{FF2B5EF4-FFF2-40B4-BE49-F238E27FC236}">
                <a16:creationId xmlns:a16="http://schemas.microsoft.com/office/drawing/2014/main" id="{63836E0E-A872-0B45-A462-37079489B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91140" name="Picture 2" descr="Screen shot 2013-12-05 at 11.59.56 PM.png">
            <a:extLst>
              <a:ext uri="{FF2B5EF4-FFF2-40B4-BE49-F238E27FC236}">
                <a16:creationId xmlns:a16="http://schemas.microsoft.com/office/drawing/2014/main" id="{80334FCC-8EDB-7241-A36D-EB59245617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141" name="Group 127">
            <a:extLst>
              <a:ext uri="{FF2B5EF4-FFF2-40B4-BE49-F238E27FC236}">
                <a16:creationId xmlns:a16="http://schemas.microsoft.com/office/drawing/2014/main" id="{69F62A4F-1B8C-0746-9B98-CFBFCAF8B46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1147" name="Rectangle 85">
              <a:extLst>
                <a:ext uri="{FF2B5EF4-FFF2-40B4-BE49-F238E27FC236}">
                  <a16:creationId xmlns:a16="http://schemas.microsoft.com/office/drawing/2014/main" id="{655B6D0B-3C0F-E944-BE90-69B0A727B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48" name="Rectangle 86">
              <a:extLst>
                <a:ext uri="{FF2B5EF4-FFF2-40B4-BE49-F238E27FC236}">
                  <a16:creationId xmlns:a16="http://schemas.microsoft.com/office/drawing/2014/main" id="{AD415400-0226-3741-9249-FF69069A3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49" name="Rectangle 88">
              <a:extLst>
                <a:ext uri="{FF2B5EF4-FFF2-40B4-BE49-F238E27FC236}">
                  <a16:creationId xmlns:a16="http://schemas.microsoft.com/office/drawing/2014/main" id="{40CBF28A-47DA-EF4F-9CD8-F5F62FF1A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0" name="Rectangle 89">
              <a:extLst>
                <a:ext uri="{FF2B5EF4-FFF2-40B4-BE49-F238E27FC236}">
                  <a16:creationId xmlns:a16="http://schemas.microsoft.com/office/drawing/2014/main" id="{7468139B-1DA4-FE42-B883-B4B3F4E97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1151" name="Rectangle 90">
              <a:extLst>
                <a:ext uri="{FF2B5EF4-FFF2-40B4-BE49-F238E27FC236}">
                  <a16:creationId xmlns:a16="http://schemas.microsoft.com/office/drawing/2014/main" id="{E3D2C7B9-ACFA-6349-B6ED-BA229964A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2" name="Rectangle 91">
              <a:extLst>
                <a:ext uri="{FF2B5EF4-FFF2-40B4-BE49-F238E27FC236}">
                  <a16:creationId xmlns:a16="http://schemas.microsoft.com/office/drawing/2014/main" id="{07F88149-95A6-CE4C-8C34-5AEC62C20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1153" name="Rectangle 92">
              <a:extLst>
                <a:ext uri="{FF2B5EF4-FFF2-40B4-BE49-F238E27FC236}">
                  <a16:creationId xmlns:a16="http://schemas.microsoft.com/office/drawing/2014/main" id="{9314AC0E-4FE1-F34E-8096-EE0587571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4" name="Rectangle 93">
              <a:extLst>
                <a:ext uri="{FF2B5EF4-FFF2-40B4-BE49-F238E27FC236}">
                  <a16:creationId xmlns:a16="http://schemas.microsoft.com/office/drawing/2014/main" id="{3AFC1FA3-7122-BD46-A2BC-250DA1AF5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5" name="Rectangle 94">
              <a:extLst>
                <a:ext uri="{FF2B5EF4-FFF2-40B4-BE49-F238E27FC236}">
                  <a16:creationId xmlns:a16="http://schemas.microsoft.com/office/drawing/2014/main" id="{65A167AC-EE25-8D4B-A59F-C302C6CAC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6" name="Rectangle 95">
              <a:extLst>
                <a:ext uri="{FF2B5EF4-FFF2-40B4-BE49-F238E27FC236}">
                  <a16:creationId xmlns:a16="http://schemas.microsoft.com/office/drawing/2014/main" id="{FF9D2288-21E1-0941-B70C-3DEBDCFA7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1157" name="Rectangle 96">
              <a:extLst>
                <a:ext uri="{FF2B5EF4-FFF2-40B4-BE49-F238E27FC236}">
                  <a16:creationId xmlns:a16="http://schemas.microsoft.com/office/drawing/2014/main" id="{1768279C-B51D-4F41-91A4-C377F6E2F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58" name="Rectangle 97">
              <a:extLst>
                <a:ext uri="{FF2B5EF4-FFF2-40B4-BE49-F238E27FC236}">
                  <a16:creationId xmlns:a16="http://schemas.microsoft.com/office/drawing/2014/main" id="{4B8BC057-CB5B-B84F-B74D-61506E26B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1159" name="Rectangle 98">
              <a:extLst>
                <a:ext uri="{FF2B5EF4-FFF2-40B4-BE49-F238E27FC236}">
                  <a16:creationId xmlns:a16="http://schemas.microsoft.com/office/drawing/2014/main" id="{85BF122D-F9C4-2146-8135-F8602D33D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1160" name="Rectangle 99">
              <a:extLst>
                <a:ext uri="{FF2B5EF4-FFF2-40B4-BE49-F238E27FC236}">
                  <a16:creationId xmlns:a16="http://schemas.microsoft.com/office/drawing/2014/main" id="{DCA662F0-2CFC-F34B-AD11-41FE30927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1161" name="Rectangle 100">
              <a:extLst>
                <a:ext uri="{FF2B5EF4-FFF2-40B4-BE49-F238E27FC236}">
                  <a16:creationId xmlns:a16="http://schemas.microsoft.com/office/drawing/2014/main" id="{B99DEC8C-B5E7-C440-BD99-F006D3B65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1162" name="Rectangle 101">
              <a:extLst>
                <a:ext uri="{FF2B5EF4-FFF2-40B4-BE49-F238E27FC236}">
                  <a16:creationId xmlns:a16="http://schemas.microsoft.com/office/drawing/2014/main" id="{9217E2AE-C4BB-CA40-9DE7-4607C7DC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1163" name="Rectangle 102">
              <a:extLst>
                <a:ext uri="{FF2B5EF4-FFF2-40B4-BE49-F238E27FC236}">
                  <a16:creationId xmlns:a16="http://schemas.microsoft.com/office/drawing/2014/main" id="{31FA20E7-2B2A-6142-B3ED-61E5FCC64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1164" name="Rectangle 103">
              <a:extLst>
                <a:ext uri="{FF2B5EF4-FFF2-40B4-BE49-F238E27FC236}">
                  <a16:creationId xmlns:a16="http://schemas.microsoft.com/office/drawing/2014/main" id="{70BC56CE-4CBA-9347-ACC4-4BE5D13E3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65" name="Rectangle 104">
              <a:extLst>
                <a:ext uri="{FF2B5EF4-FFF2-40B4-BE49-F238E27FC236}">
                  <a16:creationId xmlns:a16="http://schemas.microsoft.com/office/drawing/2014/main" id="{108B3432-8CD5-8549-917F-7ADC5684B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1166" name="Rectangle 105">
              <a:extLst>
                <a:ext uri="{FF2B5EF4-FFF2-40B4-BE49-F238E27FC236}">
                  <a16:creationId xmlns:a16="http://schemas.microsoft.com/office/drawing/2014/main" id="{48317D98-C6B4-164E-A348-C7E6777EF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67" name="Rectangle 106">
              <a:extLst>
                <a:ext uri="{FF2B5EF4-FFF2-40B4-BE49-F238E27FC236}">
                  <a16:creationId xmlns:a16="http://schemas.microsoft.com/office/drawing/2014/main" id="{2E13E76E-A109-1E4D-A9DD-1FCB08BA4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68" name="Rectangle 107">
              <a:extLst>
                <a:ext uri="{FF2B5EF4-FFF2-40B4-BE49-F238E27FC236}">
                  <a16:creationId xmlns:a16="http://schemas.microsoft.com/office/drawing/2014/main" id="{0B26123E-4ADD-ED40-A4A9-B21EACE2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69" name="Rectangle 108">
              <a:extLst>
                <a:ext uri="{FF2B5EF4-FFF2-40B4-BE49-F238E27FC236}">
                  <a16:creationId xmlns:a16="http://schemas.microsoft.com/office/drawing/2014/main" id="{900AF58B-4124-BC4C-A5EB-FB325B073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1170" name="Rectangle 109">
              <a:extLst>
                <a:ext uri="{FF2B5EF4-FFF2-40B4-BE49-F238E27FC236}">
                  <a16:creationId xmlns:a16="http://schemas.microsoft.com/office/drawing/2014/main" id="{84044590-D65E-194D-A408-2BCA13DA3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1" name="Rectangle 110">
              <a:extLst>
                <a:ext uri="{FF2B5EF4-FFF2-40B4-BE49-F238E27FC236}">
                  <a16:creationId xmlns:a16="http://schemas.microsoft.com/office/drawing/2014/main" id="{D1DD1949-DC4C-F743-8B5D-5C7E7CBF8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1172" name="Rectangle 112">
              <a:extLst>
                <a:ext uri="{FF2B5EF4-FFF2-40B4-BE49-F238E27FC236}">
                  <a16:creationId xmlns:a16="http://schemas.microsoft.com/office/drawing/2014/main" id="{2A70D27F-2108-3C46-8D45-BDEBB045D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3" name="Rectangle 114">
              <a:extLst>
                <a:ext uri="{FF2B5EF4-FFF2-40B4-BE49-F238E27FC236}">
                  <a16:creationId xmlns:a16="http://schemas.microsoft.com/office/drawing/2014/main" id="{8947158D-5470-C540-A580-DA943B355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4" name="Rectangle 115">
              <a:extLst>
                <a:ext uri="{FF2B5EF4-FFF2-40B4-BE49-F238E27FC236}">
                  <a16:creationId xmlns:a16="http://schemas.microsoft.com/office/drawing/2014/main" id="{C917673C-20C1-0C4C-81B1-779307958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5" name="Rectangle 116">
              <a:extLst>
                <a:ext uri="{FF2B5EF4-FFF2-40B4-BE49-F238E27FC236}">
                  <a16:creationId xmlns:a16="http://schemas.microsoft.com/office/drawing/2014/main" id="{14BDB9F1-8B2B-E541-9F42-99BE9EC8C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1176" name="Rectangle 117">
              <a:extLst>
                <a:ext uri="{FF2B5EF4-FFF2-40B4-BE49-F238E27FC236}">
                  <a16:creationId xmlns:a16="http://schemas.microsoft.com/office/drawing/2014/main" id="{0514D7D5-58E9-E344-A03D-E466F4265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7" name="Rectangle 118">
              <a:extLst>
                <a:ext uri="{FF2B5EF4-FFF2-40B4-BE49-F238E27FC236}">
                  <a16:creationId xmlns:a16="http://schemas.microsoft.com/office/drawing/2014/main" id="{9B2B5A91-17B8-BD49-A99E-DA583155A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1178" name="Rectangle 120">
              <a:extLst>
                <a:ext uri="{FF2B5EF4-FFF2-40B4-BE49-F238E27FC236}">
                  <a16:creationId xmlns:a16="http://schemas.microsoft.com/office/drawing/2014/main" id="{70DC02F2-0482-944E-B3BE-54ED683FA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79" name="Rectangle 122">
              <a:extLst>
                <a:ext uri="{FF2B5EF4-FFF2-40B4-BE49-F238E27FC236}">
                  <a16:creationId xmlns:a16="http://schemas.microsoft.com/office/drawing/2014/main" id="{0B647492-B523-5A42-AB20-96C9EDDB3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0" name="Rectangle 123">
              <a:extLst>
                <a:ext uri="{FF2B5EF4-FFF2-40B4-BE49-F238E27FC236}">
                  <a16:creationId xmlns:a16="http://schemas.microsoft.com/office/drawing/2014/main" id="{A64EBF3E-964D-D44D-A6AB-D9060208A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1" name="Rectangle 124">
              <a:extLst>
                <a:ext uri="{FF2B5EF4-FFF2-40B4-BE49-F238E27FC236}">
                  <a16:creationId xmlns:a16="http://schemas.microsoft.com/office/drawing/2014/main" id="{E4F7B5CB-8C6C-FD44-8E49-7E760AEDD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1182" name="Rectangle 125">
              <a:extLst>
                <a:ext uri="{FF2B5EF4-FFF2-40B4-BE49-F238E27FC236}">
                  <a16:creationId xmlns:a16="http://schemas.microsoft.com/office/drawing/2014/main" id="{CA3B219B-80B3-F848-84BD-6A2C78260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3" name="Rectangle 126">
              <a:extLst>
                <a:ext uri="{FF2B5EF4-FFF2-40B4-BE49-F238E27FC236}">
                  <a16:creationId xmlns:a16="http://schemas.microsoft.com/office/drawing/2014/main" id="{1B74D01C-E41C-0D4B-9B9A-2B4C38F80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1184" name="Rectangle 128">
              <a:extLst>
                <a:ext uri="{FF2B5EF4-FFF2-40B4-BE49-F238E27FC236}">
                  <a16:creationId xmlns:a16="http://schemas.microsoft.com/office/drawing/2014/main" id="{F99B5CFB-B9A8-4D45-A617-F3E7FD3DA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5" name="Rectangle 130">
              <a:extLst>
                <a:ext uri="{FF2B5EF4-FFF2-40B4-BE49-F238E27FC236}">
                  <a16:creationId xmlns:a16="http://schemas.microsoft.com/office/drawing/2014/main" id="{8E0AE58E-DB7B-E643-B14A-CAA54CA1A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6" name="Rectangle 131">
              <a:extLst>
                <a:ext uri="{FF2B5EF4-FFF2-40B4-BE49-F238E27FC236}">
                  <a16:creationId xmlns:a16="http://schemas.microsoft.com/office/drawing/2014/main" id="{7298C24E-04CE-9445-960A-DA6C1AC37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7" name="Rectangle 132">
              <a:extLst>
                <a:ext uri="{FF2B5EF4-FFF2-40B4-BE49-F238E27FC236}">
                  <a16:creationId xmlns:a16="http://schemas.microsoft.com/office/drawing/2014/main" id="{2A84047B-169B-CF4F-A31A-638611257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1188" name="Rectangle 133">
              <a:extLst>
                <a:ext uri="{FF2B5EF4-FFF2-40B4-BE49-F238E27FC236}">
                  <a16:creationId xmlns:a16="http://schemas.microsoft.com/office/drawing/2014/main" id="{32543D03-AB04-DA4F-924E-FA3D0403E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89" name="Rectangle 134">
              <a:extLst>
                <a:ext uri="{FF2B5EF4-FFF2-40B4-BE49-F238E27FC236}">
                  <a16:creationId xmlns:a16="http://schemas.microsoft.com/office/drawing/2014/main" id="{8E7C599A-07BF-0C43-A09C-2C47EB8BD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1190" name="Rectangle 136">
              <a:extLst>
                <a:ext uri="{FF2B5EF4-FFF2-40B4-BE49-F238E27FC236}">
                  <a16:creationId xmlns:a16="http://schemas.microsoft.com/office/drawing/2014/main" id="{9E735B9D-3AA8-2843-BC38-FA18E88A2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91" name="Rectangle 138">
              <a:extLst>
                <a:ext uri="{FF2B5EF4-FFF2-40B4-BE49-F238E27FC236}">
                  <a16:creationId xmlns:a16="http://schemas.microsoft.com/office/drawing/2014/main" id="{42BD8C7F-656A-164E-937D-5E5332DD9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92" name="Rectangle 139">
              <a:extLst>
                <a:ext uri="{FF2B5EF4-FFF2-40B4-BE49-F238E27FC236}">
                  <a16:creationId xmlns:a16="http://schemas.microsoft.com/office/drawing/2014/main" id="{9A9B9A54-8F4C-B245-B36D-F8A555279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1193" name="Rectangle 140">
              <a:extLst>
                <a:ext uri="{FF2B5EF4-FFF2-40B4-BE49-F238E27FC236}">
                  <a16:creationId xmlns:a16="http://schemas.microsoft.com/office/drawing/2014/main" id="{C49AB391-89A9-0D40-BD98-B8F08CA2C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1142" name="TextBox 53">
            <a:extLst>
              <a:ext uri="{FF2B5EF4-FFF2-40B4-BE49-F238E27FC236}">
                <a16:creationId xmlns:a16="http://schemas.microsoft.com/office/drawing/2014/main" id="{5EC49481-5DD1-0C49-B732-97CD95E88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8851" y="5618163"/>
            <a:ext cx="4329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This step is easy too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(the outputs are the same in both tables)</a:t>
            </a:r>
          </a:p>
        </p:txBody>
      </p:sp>
      <p:cxnSp>
        <p:nvCxnSpPr>
          <p:cNvPr id="91143" name="Straight Arrow Connector 54">
            <a:extLst>
              <a:ext uri="{FF2B5EF4-FFF2-40B4-BE49-F238E27FC236}">
                <a16:creationId xmlns:a16="http://schemas.microsoft.com/office/drawing/2014/main" id="{FF2ED9BF-AAAD-2242-A398-1679F735810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360863" y="3303589"/>
            <a:ext cx="4995862" cy="280987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4" name="Straight Arrow Connector 56">
            <a:extLst>
              <a:ext uri="{FF2B5EF4-FFF2-40B4-BE49-F238E27FC236}">
                <a16:creationId xmlns:a16="http://schemas.microsoft.com/office/drawing/2014/main" id="{84F4BE28-2F98-E046-B618-C1B93CB4763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384676" y="3544889"/>
            <a:ext cx="4995863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5" name="Straight Arrow Connector 57">
            <a:extLst>
              <a:ext uri="{FF2B5EF4-FFF2-40B4-BE49-F238E27FC236}">
                <a16:creationId xmlns:a16="http://schemas.microsoft.com/office/drawing/2014/main" id="{09D7D2E9-3152-F047-8FD5-166852819DC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395788" y="3787775"/>
            <a:ext cx="4995862" cy="280988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6" name="Straight Arrow Connector 58">
            <a:extLst>
              <a:ext uri="{FF2B5EF4-FFF2-40B4-BE49-F238E27FC236}">
                <a16:creationId xmlns:a16="http://schemas.microsoft.com/office/drawing/2014/main" id="{DF2B4A59-D9D0-EA42-BB05-B53B883B581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421189" y="4029076"/>
            <a:ext cx="4994275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2">
            <a:extLst>
              <a:ext uri="{FF2B5EF4-FFF2-40B4-BE49-F238E27FC236}">
                <a16:creationId xmlns:a16="http://schemas.microsoft.com/office/drawing/2014/main" id="{97837723-9138-3049-AC41-415374394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92162" name="Rectangle 87">
            <a:extLst>
              <a:ext uri="{FF2B5EF4-FFF2-40B4-BE49-F238E27FC236}">
                <a16:creationId xmlns:a16="http://schemas.microsoft.com/office/drawing/2014/main" id="{E35CBB52-B448-974F-89A8-F012FB01C2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92163" name="Rectangle 141">
            <a:extLst>
              <a:ext uri="{FF2B5EF4-FFF2-40B4-BE49-F238E27FC236}">
                <a16:creationId xmlns:a16="http://schemas.microsoft.com/office/drawing/2014/main" id="{698AED86-D91B-EB4B-A31E-72A7B246B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92164" name="Picture 2" descr="Screen shot 2013-12-05 at 11.59.56 PM.png">
            <a:extLst>
              <a:ext uri="{FF2B5EF4-FFF2-40B4-BE49-F238E27FC236}">
                <a16:creationId xmlns:a16="http://schemas.microsoft.com/office/drawing/2014/main" id="{716B5E6F-FEDB-C447-8526-FFBE1F60A2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65" name="Group 127">
            <a:extLst>
              <a:ext uri="{FF2B5EF4-FFF2-40B4-BE49-F238E27FC236}">
                <a16:creationId xmlns:a16="http://schemas.microsoft.com/office/drawing/2014/main" id="{93CA8EAE-DD4D-A442-B1F8-367D6530A6DA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2171" name="Rectangle 85">
              <a:extLst>
                <a:ext uri="{FF2B5EF4-FFF2-40B4-BE49-F238E27FC236}">
                  <a16:creationId xmlns:a16="http://schemas.microsoft.com/office/drawing/2014/main" id="{E088CD53-09D0-6144-A01B-7D591C471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2" name="Rectangle 86">
              <a:extLst>
                <a:ext uri="{FF2B5EF4-FFF2-40B4-BE49-F238E27FC236}">
                  <a16:creationId xmlns:a16="http://schemas.microsoft.com/office/drawing/2014/main" id="{7398C6C8-7DD6-304F-A93A-AB8C07E01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3" name="Rectangle 88">
              <a:extLst>
                <a:ext uri="{FF2B5EF4-FFF2-40B4-BE49-F238E27FC236}">
                  <a16:creationId xmlns:a16="http://schemas.microsoft.com/office/drawing/2014/main" id="{7F6130E2-0731-F840-AEA7-1B81FCCCA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4" name="Rectangle 89">
              <a:extLst>
                <a:ext uri="{FF2B5EF4-FFF2-40B4-BE49-F238E27FC236}">
                  <a16:creationId xmlns:a16="http://schemas.microsoft.com/office/drawing/2014/main" id="{0E9A8C6D-A6FE-6141-9D4C-DE8290220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2175" name="Rectangle 90">
              <a:extLst>
                <a:ext uri="{FF2B5EF4-FFF2-40B4-BE49-F238E27FC236}">
                  <a16:creationId xmlns:a16="http://schemas.microsoft.com/office/drawing/2014/main" id="{4E7DE0C8-9F75-4B4B-B8A2-78C6E3F09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6" name="Rectangle 91">
              <a:extLst>
                <a:ext uri="{FF2B5EF4-FFF2-40B4-BE49-F238E27FC236}">
                  <a16:creationId xmlns:a16="http://schemas.microsoft.com/office/drawing/2014/main" id="{2B9C2B22-7DCC-AC48-8351-1F8BBDC7D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2177" name="Rectangle 92">
              <a:extLst>
                <a:ext uri="{FF2B5EF4-FFF2-40B4-BE49-F238E27FC236}">
                  <a16:creationId xmlns:a16="http://schemas.microsoft.com/office/drawing/2014/main" id="{EB65773E-C746-8347-BDA1-DEF030F04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8" name="Rectangle 93">
              <a:extLst>
                <a:ext uri="{FF2B5EF4-FFF2-40B4-BE49-F238E27FC236}">
                  <a16:creationId xmlns:a16="http://schemas.microsoft.com/office/drawing/2014/main" id="{3497E56F-0507-FC43-A1F3-F2CAE8413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79" name="Rectangle 94">
              <a:extLst>
                <a:ext uri="{FF2B5EF4-FFF2-40B4-BE49-F238E27FC236}">
                  <a16:creationId xmlns:a16="http://schemas.microsoft.com/office/drawing/2014/main" id="{11F93B92-2970-EE4B-B5F9-7918607AC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80" name="Rectangle 95">
              <a:extLst>
                <a:ext uri="{FF2B5EF4-FFF2-40B4-BE49-F238E27FC236}">
                  <a16:creationId xmlns:a16="http://schemas.microsoft.com/office/drawing/2014/main" id="{D755B596-9F9C-1C43-9F12-56B38B08C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2181" name="Rectangle 96">
              <a:extLst>
                <a:ext uri="{FF2B5EF4-FFF2-40B4-BE49-F238E27FC236}">
                  <a16:creationId xmlns:a16="http://schemas.microsoft.com/office/drawing/2014/main" id="{9B4D7631-33B0-F045-A587-D3EDB63CC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82" name="Rectangle 97">
              <a:extLst>
                <a:ext uri="{FF2B5EF4-FFF2-40B4-BE49-F238E27FC236}">
                  <a16:creationId xmlns:a16="http://schemas.microsoft.com/office/drawing/2014/main" id="{114D49EB-3ACE-B84F-BCCD-8EC8224F6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2183" name="Rectangle 98">
              <a:extLst>
                <a:ext uri="{FF2B5EF4-FFF2-40B4-BE49-F238E27FC236}">
                  <a16:creationId xmlns:a16="http://schemas.microsoft.com/office/drawing/2014/main" id="{8AA8CC7A-9D58-7046-A811-CABF33C31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2184" name="Rectangle 99">
              <a:extLst>
                <a:ext uri="{FF2B5EF4-FFF2-40B4-BE49-F238E27FC236}">
                  <a16:creationId xmlns:a16="http://schemas.microsoft.com/office/drawing/2014/main" id="{4A98E8B0-E0CA-5A4C-B3FE-7A6696BA4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2185" name="Rectangle 100">
              <a:extLst>
                <a:ext uri="{FF2B5EF4-FFF2-40B4-BE49-F238E27FC236}">
                  <a16:creationId xmlns:a16="http://schemas.microsoft.com/office/drawing/2014/main" id="{25405196-8F81-624C-A3ED-564D8E3C9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2186" name="Rectangle 101">
              <a:extLst>
                <a:ext uri="{FF2B5EF4-FFF2-40B4-BE49-F238E27FC236}">
                  <a16:creationId xmlns:a16="http://schemas.microsoft.com/office/drawing/2014/main" id="{DF989F23-79BA-374A-9E82-D489C3E86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2187" name="Rectangle 102">
              <a:extLst>
                <a:ext uri="{FF2B5EF4-FFF2-40B4-BE49-F238E27FC236}">
                  <a16:creationId xmlns:a16="http://schemas.microsoft.com/office/drawing/2014/main" id="{C8B58ED6-6FAC-B349-851F-5CAA22B48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2188" name="Rectangle 103">
              <a:extLst>
                <a:ext uri="{FF2B5EF4-FFF2-40B4-BE49-F238E27FC236}">
                  <a16:creationId xmlns:a16="http://schemas.microsoft.com/office/drawing/2014/main" id="{B93C4A42-9CEB-ED4A-9138-CF4072B2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89" name="Rectangle 104">
              <a:extLst>
                <a:ext uri="{FF2B5EF4-FFF2-40B4-BE49-F238E27FC236}">
                  <a16:creationId xmlns:a16="http://schemas.microsoft.com/office/drawing/2014/main" id="{F99C23AF-3BFB-B44D-97B2-4A9870BF2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2190" name="Rectangle 105">
              <a:extLst>
                <a:ext uri="{FF2B5EF4-FFF2-40B4-BE49-F238E27FC236}">
                  <a16:creationId xmlns:a16="http://schemas.microsoft.com/office/drawing/2014/main" id="{FD7CEFEF-61EA-5B4B-8399-4E0A0A325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1" name="Rectangle 106">
              <a:extLst>
                <a:ext uri="{FF2B5EF4-FFF2-40B4-BE49-F238E27FC236}">
                  <a16:creationId xmlns:a16="http://schemas.microsoft.com/office/drawing/2014/main" id="{56FE58A2-0112-5A48-BF80-98E257863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2" name="Rectangle 107">
              <a:extLst>
                <a:ext uri="{FF2B5EF4-FFF2-40B4-BE49-F238E27FC236}">
                  <a16:creationId xmlns:a16="http://schemas.microsoft.com/office/drawing/2014/main" id="{5803390D-1098-2945-B594-3B9AB216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3" name="Rectangle 108">
              <a:extLst>
                <a:ext uri="{FF2B5EF4-FFF2-40B4-BE49-F238E27FC236}">
                  <a16:creationId xmlns:a16="http://schemas.microsoft.com/office/drawing/2014/main" id="{759E61BB-777C-9F41-8FEE-E6F29C44D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2194" name="Rectangle 109">
              <a:extLst>
                <a:ext uri="{FF2B5EF4-FFF2-40B4-BE49-F238E27FC236}">
                  <a16:creationId xmlns:a16="http://schemas.microsoft.com/office/drawing/2014/main" id="{9A8553D8-04A3-9F42-8D89-208AB05AF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5" name="Rectangle 110">
              <a:extLst>
                <a:ext uri="{FF2B5EF4-FFF2-40B4-BE49-F238E27FC236}">
                  <a16:creationId xmlns:a16="http://schemas.microsoft.com/office/drawing/2014/main" id="{0619E3F7-4CFE-F343-899B-4B1DBF262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2196" name="Rectangle 112">
              <a:extLst>
                <a:ext uri="{FF2B5EF4-FFF2-40B4-BE49-F238E27FC236}">
                  <a16:creationId xmlns:a16="http://schemas.microsoft.com/office/drawing/2014/main" id="{7056DBB5-1DE5-764A-A55D-C512809FD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7" name="Rectangle 114">
              <a:extLst>
                <a:ext uri="{FF2B5EF4-FFF2-40B4-BE49-F238E27FC236}">
                  <a16:creationId xmlns:a16="http://schemas.microsoft.com/office/drawing/2014/main" id="{1E4B3E7C-5305-A043-92A7-A5987A7F5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8" name="Rectangle 115">
              <a:extLst>
                <a:ext uri="{FF2B5EF4-FFF2-40B4-BE49-F238E27FC236}">
                  <a16:creationId xmlns:a16="http://schemas.microsoft.com/office/drawing/2014/main" id="{C6B5F839-FC3B-4A4F-A754-2013BA830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199" name="Rectangle 116">
              <a:extLst>
                <a:ext uri="{FF2B5EF4-FFF2-40B4-BE49-F238E27FC236}">
                  <a16:creationId xmlns:a16="http://schemas.microsoft.com/office/drawing/2014/main" id="{4BCC1F97-CE68-3543-9084-F1FE073D8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2200" name="Rectangle 117">
              <a:extLst>
                <a:ext uri="{FF2B5EF4-FFF2-40B4-BE49-F238E27FC236}">
                  <a16:creationId xmlns:a16="http://schemas.microsoft.com/office/drawing/2014/main" id="{46D61997-0EF3-D04D-9518-D8B401B7C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1" name="Rectangle 118">
              <a:extLst>
                <a:ext uri="{FF2B5EF4-FFF2-40B4-BE49-F238E27FC236}">
                  <a16:creationId xmlns:a16="http://schemas.microsoft.com/office/drawing/2014/main" id="{38ABD3DA-8A21-924A-B386-895124DA2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2202" name="Rectangle 120">
              <a:extLst>
                <a:ext uri="{FF2B5EF4-FFF2-40B4-BE49-F238E27FC236}">
                  <a16:creationId xmlns:a16="http://schemas.microsoft.com/office/drawing/2014/main" id="{CF2200A6-2A50-EC46-BDC1-4CFB5ED69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3" name="Rectangle 122">
              <a:extLst>
                <a:ext uri="{FF2B5EF4-FFF2-40B4-BE49-F238E27FC236}">
                  <a16:creationId xmlns:a16="http://schemas.microsoft.com/office/drawing/2014/main" id="{67E2ED25-5626-4245-86C9-DAE370476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4" name="Rectangle 123">
              <a:extLst>
                <a:ext uri="{FF2B5EF4-FFF2-40B4-BE49-F238E27FC236}">
                  <a16:creationId xmlns:a16="http://schemas.microsoft.com/office/drawing/2014/main" id="{8CAA2AC6-6F2B-E443-BF50-6DC123C2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5" name="Rectangle 124">
              <a:extLst>
                <a:ext uri="{FF2B5EF4-FFF2-40B4-BE49-F238E27FC236}">
                  <a16:creationId xmlns:a16="http://schemas.microsoft.com/office/drawing/2014/main" id="{BF0A7BB8-AE19-204C-8800-B9DE09A53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2206" name="Rectangle 125">
              <a:extLst>
                <a:ext uri="{FF2B5EF4-FFF2-40B4-BE49-F238E27FC236}">
                  <a16:creationId xmlns:a16="http://schemas.microsoft.com/office/drawing/2014/main" id="{C5B80DF7-C10A-BD49-9F85-0BB2CAEA8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7" name="Rectangle 126">
              <a:extLst>
                <a:ext uri="{FF2B5EF4-FFF2-40B4-BE49-F238E27FC236}">
                  <a16:creationId xmlns:a16="http://schemas.microsoft.com/office/drawing/2014/main" id="{855CBECF-899D-A747-961F-34F7C5946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2208" name="Rectangle 128">
              <a:extLst>
                <a:ext uri="{FF2B5EF4-FFF2-40B4-BE49-F238E27FC236}">
                  <a16:creationId xmlns:a16="http://schemas.microsoft.com/office/drawing/2014/main" id="{67B315D7-FE57-7A4F-A7BA-810BCA20F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09" name="Rectangle 130">
              <a:extLst>
                <a:ext uri="{FF2B5EF4-FFF2-40B4-BE49-F238E27FC236}">
                  <a16:creationId xmlns:a16="http://schemas.microsoft.com/office/drawing/2014/main" id="{95687779-BAC3-724B-9915-48927B8E5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0" name="Rectangle 131">
              <a:extLst>
                <a:ext uri="{FF2B5EF4-FFF2-40B4-BE49-F238E27FC236}">
                  <a16:creationId xmlns:a16="http://schemas.microsoft.com/office/drawing/2014/main" id="{22BAB262-7459-8C45-8416-7FA95E8A7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1" name="Rectangle 132">
              <a:extLst>
                <a:ext uri="{FF2B5EF4-FFF2-40B4-BE49-F238E27FC236}">
                  <a16:creationId xmlns:a16="http://schemas.microsoft.com/office/drawing/2014/main" id="{1D29BDD3-A144-994A-8125-EB7604A65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2212" name="Rectangle 133">
              <a:extLst>
                <a:ext uri="{FF2B5EF4-FFF2-40B4-BE49-F238E27FC236}">
                  <a16:creationId xmlns:a16="http://schemas.microsoft.com/office/drawing/2014/main" id="{87023A7E-4B6F-C04B-92F5-AB14B1540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3" name="Rectangle 134">
              <a:extLst>
                <a:ext uri="{FF2B5EF4-FFF2-40B4-BE49-F238E27FC236}">
                  <a16:creationId xmlns:a16="http://schemas.microsoft.com/office/drawing/2014/main" id="{E24FDDDD-4803-804D-8BD0-A9402E29E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2214" name="Rectangle 136">
              <a:extLst>
                <a:ext uri="{FF2B5EF4-FFF2-40B4-BE49-F238E27FC236}">
                  <a16:creationId xmlns:a16="http://schemas.microsoft.com/office/drawing/2014/main" id="{92E947B0-9ED5-7E4E-A1C3-4CD7A23F7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5" name="Rectangle 138">
              <a:extLst>
                <a:ext uri="{FF2B5EF4-FFF2-40B4-BE49-F238E27FC236}">
                  <a16:creationId xmlns:a16="http://schemas.microsoft.com/office/drawing/2014/main" id="{E9E0FE5B-8B68-E646-9F4A-CBCE0C1B1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6" name="Rectangle 139">
              <a:extLst>
                <a:ext uri="{FF2B5EF4-FFF2-40B4-BE49-F238E27FC236}">
                  <a16:creationId xmlns:a16="http://schemas.microsoft.com/office/drawing/2014/main" id="{97367AB4-1750-E749-8A41-8AA68105A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2217" name="Rectangle 140">
              <a:extLst>
                <a:ext uri="{FF2B5EF4-FFF2-40B4-BE49-F238E27FC236}">
                  <a16:creationId xmlns:a16="http://schemas.microsoft.com/office/drawing/2014/main" id="{7E736E57-5424-4642-826B-CAC70AFE0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2166" name="TextBox 53">
            <a:extLst>
              <a:ext uri="{FF2B5EF4-FFF2-40B4-BE49-F238E27FC236}">
                <a16:creationId xmlns:a16="http://schemas.microsoft.com/office/drawing/2014/main" id="{4A882A47-2410-5642-AB1F-6BEE91A77D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1338" y="5618164"/>
            <a:ext cx="26225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How should we do this?</a:t>
            </a:r>
          </a:p>
        </p:txBody>
      </p:sp>
      <p:cxnSp>
        <p:nvCxnSpPr>
          <p:cNvPr id="92167" name="Straight Arrow Connector 54">
            <a:extLst>
              <a:ext uri="{FF2B5EF4-FFF2-40B4-BE49-F238E27FC236}">
                <a16:creationId xmlns:a16="http://schemas.microsoft.com/office/drawing/2014/main" id="{B3FD108D-BC42-774A-86D9-B28C7360A7A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667001" y="3276601"/>
            <a:ext cx="3533775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168" name="TextBox 3">
            <a:extLst>
              <a:ext uri="{FF2B5EF4-FFF2-40B4-BE49-F238E27FC236}">
                <a16:creationId xmlns:a16="http://schemas.microsoft.com/office/drawing/2014/main" id="{E2776FDA-60BB-394F-A9DB-9ED2E2C03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6788" y="3043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92169" name="Rectangle 60">
            <a:extLst>
              <a:ext uri="{FF2B5EF4-FFF2-40B4-BE49-F238E27FC236}">
                <a16:creationId xmlns:a16="http://schemas.microsoft.com/office/drawing/2014/main" id="{0C2A3705-FE4D-EA4F-B2D5-C3FF5B90B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1230313" cy="2667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170" name="Rectangle 61">
            <a:extLst>
              <a:ext uri="{FF2B5EF4-FFF2-40B4-BE49-F238E27FC236}">
                <a16:creationId xmlns:a16="http://schemas.microsoft.com/office/drawing/2014/main" id="{B433A0B1-E9F4-C344-BF0D-D3CA4FBC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6789" y="3124201"/>
            <a:ext cx="395287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extBox 125">
            <a:extLst>
              <a:ext uri="{FF2B5EF4-FFF2-40B4-BE49-F238E27FC236}">
                <a16:creationId xmlns:a16="http://schemas.microsoft.com/office/drawing/2014/main" id="{8083D5FA-295E-1545-AC71-9EDE669AB4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5.16a from the textbook ]</a:t>
            </a:r>
          </a:p>
        </p:txBody>
      </p:sp>
      <p:sp>
        <p:nvSpPr>
          <p:cNvPr id="93186" name="Title 1">
            <a:extLst>
              <a:ext uri="{FF2B5EF4-FFF2-40B4-BE49-F238E27FC236}">
                <a16:creationId xmlns:a16="http://schemas.microsoft.com/office/drawing/2014/main" id="{93ABBD1D-F76D-3648-8B50-8BFB10F7A37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 Refresher</a:t>
            </a:r>
          </a:p>
        </p:txBody>
      </p:sp>
      <p:pic>
        <p:nvPicPr>
          <p:cNvPr id="93187" name="Picture 1" descr="Screen shot 2013-11-01 at 3.58.00 PM.png">
            <a:extLst>
              <a:ext uri="{FF2B5EF4-FFF2-40B4-BE49-F238E27FC236}">
                <a16:creationId xmlns:a16="http://schemas.microsoft.com/office/drawing/2014/main" id="{84E98D54-5C44-884D-8428-2C7D2D64A0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676400"/>
            <a:ext cx="7594600" cy="336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3188" name="Group 5">
            <a:extLst>
              <a:ext uri="{FF2B5EF4-FFF2-40B4-BE49-F238E27FC236}">
                <a16:creationId xmlns:a16="http://schemas.microsoft.com/office/drawing/2014/main" id="{FF8B36C0-749A-D14E-8F2E-074937EEEA5A}"/>
              </a:ext>
            </a:extLst>
          </p:cNvPr>
          <p:cNvGrpSpPr>
            <a:grpSpLocks/>
          </p:cNvGrpSpPr>
          <p:nvPr/>
        </p:nvGrpSpPr>
        <p:grpSpPr bwMode="auto">
          <a:xfrm>
            <a:off x="4340226" y="5562600"/>
            <a:ext cx="2403475" cy="584200"/>
            <a:chOff x="3426307" y="5816024"/>
            <a:chExt cx="2403022" cy="584776"/>
          </a:xfrm>
        </p:grpSpPr>
        <p:sp>
          <p:nvSpPr>
            <p:cNvPr id="93189" name="TextBox 8">
              <a:extLst>
                <a:ext uri="{FF2B5EF4-FFF2-40B4-BE49-F238E27FC236}">
                  <a16:creationId xmlns:a16="http://schemas.microsoft.com/office/drawing/2014/main" id="{2CA76D8D-CBA4-4748-B502-13F70C13A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6307" y="5816024"/>
              <a:ext cx="2403022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200" b="0">
                  <a:latin typeface="Times" pitchFamily="2" charset="0"/>
                </a:rPr>
                <a:t>D = JQ + KQ</a:t>
              </a:r>
            </a:p>
          </p:txBody>
        </p:sp>
        <p:cxnSp>
          <p:nvCxnSpPr>
            <p:cNvPr id="93190" name="Straight Connector 7">
              <a:extLst>
                <a:ext uri="{FF2B5EF4-FFF2-40B4-BE49-F238E27FC236}">
                  <a16:creationId xmlns:a16="http://schemas.microsoft.com/office/drawing/2014/main" id="{9DB8CBD9-B7EE-D54F-910C-67B5A58347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57994" y="5844627"/>
              <a:ext cx="3809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1" name="Straight Connector 8">
              <a:extLst>
                <a:ext uri="{FF2B5EF4-FFF2-40B4-BE49-F238E27FC236}">
                  <a16:creationId xmlns:a16="http://schemas.microsoft.com/office/drawing/2014/main" id="{104D529A-F5FF-A14A-BA9A-BA090EC81D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65886" y="5839860"/>
              <a:ext cx="382515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extBox 125">
            <a:extLst>
              <a:ext uri="{FF2B5EF4-FFF2-40B4-BE49-F238E27FC236}">
                <a16:creationId xmlns:a16="http://schemas.microsoft.com/office/drawing/2014/main" id="{C836E492-053E-2743-AADF-AAA4F7FA12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1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5.16 from the textbook ]</a:t>
            </a:r>
          </a:p>
        </p:txBody>
      </p:sp>
      <p:sp>
        <p:nvSpPr>
          <p:cNvPr id="94210" name="Title 1">
            <a:extLst>
              <a:ext uri="{FF2B5EF4-FFF2-40B4-BE49-F238E27FC236}">
                <a16:creationId xmlns:a16="http://schemas.microsoft.com/office/drawing/2014/main" id="{96A10E45-0331-B944-B9B0-E3542C0A515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JK Flip-Flop Refresher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3600"/>
          </a:p>
        </p:txBody>
      </p:sp>
      <p:grpSp>
        <p:nvGrpSpPr>
          <p:cNvPr id="94211" name="Group 115">
            <a:extLst>
              <a:ext uri="{FF2B5EF4-FFF2-40B4-BE49-F238E27FC236}">
                <a16:creationId xmlns:a16="http://schemas.microsoft.com/office/drawing/2014/main" id="{9E8FDD7D-ADCE-4F42-ABC9-6F54343DC9F0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1357314"/>
            <a:ext cx="5661026" cy="4967287"/>
            <a:chOff x="1154" y="434"/>
            <a:chExt cx="3566" cy="3129"/>
          </a:xfrm>
        </p:grpSpPr>
        <p:sp>
          <p:nvSpPr>
            <p:cNvPr id="94212" name="Rectangle 59">
              <a:extLst>
                <a:ext uri="{FF2B5EF4-FFF2-40B4-BE49-F238E27FC236}">
                  <a16:creationId xmlns:a16="http://schemas.microsoft.com/office/drawing/2014/main" id="{A87BD49B-95B1-5441-8D83-67E97C44C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2541"/>
              <a:ext cx="414" cy="64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4213" name="Rectangle 61">
              <a:extLst>
                <a:ext uri="{FF2B5EF4-FFF2-40B4-BE49-F238E27FC236}">
                  <a16:creationId xmlns:a16="http://schemas.microsoft.com/office/drawing/2014/main" id="{0B4D6283-1E75-CF49-9CAF-AFBD803EC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552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J</a:t>
              </a:r>
              <a:endParaRPr lang="en-US" altLang="en-US" sz="1800" b="0"/>
            </a:p>
          </p:txBody>
        </p:sp>
        <p:sp>
          <p:nvSpPr>
            <p:cNvPr id="94214" name="Rectangle 62">
              <a:extLst>
                <a:ext uri="{FF2B5EF4-FFF2-40B4-BE49-F238E27FC236}">
                  <a16:creationId xmlns:a16="http://schemas.microsoft.com/office/drawing/2014/main" id="{98880548-8C01-2C4E-90DD-642797CA5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2552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15" name="Freeform 64">
              <a:extLst>
                <a:ext uri="{FF2B5EF4-FFF2-40B4-BE49-F238E27FC236}">
                  <a16:creationId xmlns:a16="http://schemas.microsoft.com/office/drawing/2014/main" id="{67F8A3BC-E7B7-F841-AE74-47DAE149E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828"/>
              <a:ext cx="81" cy="81"/>
            </a:xfrm>
            <a:custGeom>
              <a:avLst/>
              <a:gdLst>
                <a:gd name="T0" fmla="*/ 0 w 403"/>
                <a:gd name="T1" fmla="*/ 0 h 403"/>
                <a:gd name="T2" fmla="*/ 0 w 403"/>
                <a:gd name="T3" fmla="*/ 0 h 403"/>
                <a:gd name="T4" fmla="*/ 0 w 403"/>
                <a:gd name="T5" fmla="*/ 0 h 403"/>
                <a:gd name="T6" fmla="*/ 0 60000 65536"/>
                <a:gd name="T7" fmla="*/ 0 60000 65536"/>
                <a:gd name="T8" fmla="*/ 0 60000 65536"/>
                <a:gd name="T9" fmla="*/ 0 w 403"/>
                <a:gd name="T10" fmla="*/ 0 h 403"/>
                <a:gd name="T11" fmla="*/ 403 w 403"/>
                <a:gd name="T12" fmla="*/ 403 h 4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3">
                  <a:moveTo>
                    <a:pt x="0" y="403"/>
                  </a:moveTo>
                  <a:lnTo>
                    <a:pt x="403" y="173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6" name="Line 65">
              <a:extLst>
                <a:ext uri="{FF2B5EF4-FFF2-40B4-BE49-F238E27FC236}">
                  <a16:creationId xmlns:a16="http://schemas.microsoft.com/office/drawing/2014/main" id="{C12DE8E3-1F31-924C-BCCA-37F8A7146F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73" y="2503"/>
              <a:ext cx="89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7" name="Line 66">
              <a:extLst>
                <a:ext uri="{FF2B5EF4-FFF2-40B4-BE49-F238E27FC236}">
                  <a16:creationId xmlns:a16="http://schemas.microsoft.com/office/drawing/2014/main" id="{9D94891C-6E2D-C348-A1D1-5F402318EE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41" y="2285"/>
              <a:ext cx="1" cy="102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18" name="Rectangle 67">
              <a:extLst>
                <a:ext uri="{FF2B5EF4-FFF2-40B4-BE49-F238E27FC236}">
                  <a16:creationId xmlns:a16="http://schemas.microsoft.com/office/drawing/2014/main" id="{1F799C33-2A34-B742-B100-EBDF0AF3C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968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19" name="Rectangle 68">
              <a:extLst>
                <a:ext uri="{FF2B5EF4-FFF2-40B4-BE49-F238E27FC236}">
                  <a16:creationId xmlns:a16="http://schemas.microsoft.com/office/drawing/2014/main" id="{9B9131BC-3AF1-6241-8418-FAB21CEF6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" y="2285"/>
              <a:ext cx="92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K</a:t>
              </a:r>
              <a:endParaRPr lang="en-US" altLang="en-US" sz="1800" b="0"/>
            </a:p>
          </p:txBody>
        </p:sp>
        <p:sp>
          <p:nvSpPr>
            <p:cNvPr id="94220" name="Rectangle 69">
              <a:extLst>
                <a:ext uri="{FF2B5EF4-FFF2-40B4-BE49-F238E27FC236}">
                  <a16:creationId xmlns:a16="http://schemas.microsoft.com/office/drawing/2014/main" id="{3ACC3A8C-FC9F-7A4B-BB54-2F7E7E25C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2508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21" name="Rectangle 70">
              <a:extLst>
                <a:ext uri="{FF2B5EF4-FFF2-40B4-BE49-F238E27FC236}">
                  <a16:creationId xmlns:a16="http://schemas.microsoft.com/office/drawing/2014/main" id="{C07C6B94-6022-5042-A9DD-ABA915D53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689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22" name="Rectangle 71">
              <a:extLst>
                <a:ext uri="{FF2B5EF4-FFF2-40B4-BE49-F238E27FC236}">
                  <a16:creationId xmlns:a16="http://schemas.microsoft.com/office/drawing/2014/main" id="{496C5670-F079-284A-9653-76E5FD528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281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23" name="Rectangle 72">
              <a:extLst>
                <a:ext uri="{FF2B5EF4-FFF2-40B4-BE49-F238E27FC236}">
                  <a16:creationId xmlns:a16="http://schemas.microsoft.com/office/drawing/2014/main" id="{AB6BF7F0-2AD7-CB41-9436-30E512913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281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t</a:t>
              </a:r>
              <a:endParaRPr lang="en-US" altLang="en-US" sz="1800" b="0"/>
            </a:p>
          </p:txBody>
        </p:sp>
        <p:sp>
          <p:nvSpPr>
            <p:cNvPr id="94224" name="Rectangle 73">
              <a:extLst>
                <a:ext uri="{FF2B5EF4-FFF2-40B4-BE49-F238E27FC236}">
                  <a16:creationId xmlns:a16="http://schemas.microsoft.com/office/drawing/2014/main" id="{6DF4A2ED-96AD-734C-982F-BBD18030C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281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25" name="Rectangle 74">
              <a:extLst>
                <a:ext uri="{FF2B5EF4-FFF2-40B4-BE49-F238E27FC236}">
                  <a16:creationId xmlns:a16="http://schemas.microsoft.com/office/drawing/2014/main" id="{6609C43C-A871-B443-AED7-56D52A537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" y="2281"/>
              <a:ext cx="80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+</a:t>
              </a:r>
              <a:endParaRPr lang="en-US" altLang="en-US" sz="1800" b="0"/>
            </a:p>
          </p:txBody>
        </p:sp>
        <p:sp>
          <p:nvSpPr>
            <p:cNvPr id="94226" name="Rectangle 75">
              <a:extLst>
                <a:ext uri="{FF2B5EF4-FFF2-40B4-BE49-F238E27FC236}">
                  <a16:creationId xmlns:a16="http://schemas.microsoft.com/office/drawing/2014/main" id="{EA061F08-C7D3-4E45-9DC2-857A4F6FB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/>
            </a:p>
          </p:txBody>
        </p:sp>
        <p:sp>
          <p:nvSpPr>
            <p:cNvPr id="94227" name="Rectangle 76">
              <a:extLst>
                <a:ext uri="{FF2B5EF4-FFF2-40B4-BE49-F238E27FC236}">
                  <a16:creationId xmlns:a16="http://schemas.microsoft.com/office/drawing/2014/main" id="{7C423671-9634-C549-BB82-A149E9FEE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281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/>
            </a:p>
          </p:txBody>
        </p:sp>
        <p:sp>
          <p:nvSpPr>
            <p:cNvPr id="94228" name="Rectangle 77">
              <a:extLst>
                <a:ext uri="{FF2B5EF4-FFF2-40B4-BE49-F238E27FC236}">
                  <a16:creationId xmlns:a16="http://schemas.microsoft.com/office/drawing/2014/main" id="{B2AA7F25-91FA-854F-80E3-085E4455A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2510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29" name="Rectangle 78">
              <a:extLst>
                <a:ext uri="{FF2B5EF4-FFF2-40B4-BE49-F238E27FC236}">
                  <a16:creationId xmlns:a16="http://schemas.microsoft.com/office/drawing/2014/main" id="{042087BA-428E-AE4A-8AD5-C85C6F660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510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t</a:t>
              </a:r>
              <a:endParaRPr lang="en-US" altLang="en-US" sz="1800" b="0"/>
            </a:p>
          </p:txBody>
        </p:sp>
        <p:sp>
          <p:nvSpPr>
            <p:cNvPr id="94230" name="Rectangle 79">
              <a:extLst>
                <a:ext uri="{FF2B5EF4-FFF2-40B4-BE49-F238E27FC236}">
                  <a16:creationId xmlns:a16="http://schemas.microsoft.com/office/drawing/2014/main" id="{8B61B200-B2E4-0A4C-A995-3DE22B89F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0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/>
            </a:p>
          </p:txBody>
        </p:sp>
        <p:sp>
          <p:nvSpPr>
            <p:cNvPr id="94231" name="Rectangle 80">
              <a:extLst>
                <a:ext uri="{FF2B5EF4-FFF2-40B4-BE49-F238E27FC236}">
                  <a16:creationId xmlns:a16="http://schemas.microsoft.com/office/drawing/2014/main" id="{F015CBC5-8771-FF4B-A296-CAE3E272A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510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/>
            </a:p>
          </p:txBody>
        </p:sp>
        <p:sp>
          <p:nvSpPr>
            <p:cNvPr id="94232" name="Line 81">
              <a:extLst>
                <a:ext uri="{FF2B5EF4-FFF2-40B4-BE49-F238E27FC236}">
                  <a16:creationId xmlns:a16="http://schemas.microsoft.com/office/drawing/2014/main" id="{5DD8D694-6766-8647-9E9E-8D8EF515D6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3" name="Line 82">
              <a:extLst>
                <a:ext uri="{FF2B5EF4-FFF2-40B4-BE49-F238E27FC236}">
                  <a16:creationId xmlns:a16="http://schemas.microsoft.com/office/drawing/2014/main" id="{2DFF5D28-99EE-4F49-B17B-ADC62AFC61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3071"/>
              <a:ext cx="24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4" name="Line 83">
              <a:extLst>
                <a:ext uri="{FF2B5EF4-FFF2-40B4-BE49-F238E27FC236}">
                  <a16:creationId xmlns:a16="http://schemas.microsoft.com/office/drawing/2014/main" id="{5D956183-C835-7940-A65F-7B91FCC46B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656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5" name="Line 84">
              <a:extLst>
                <a:ext uri="{FF2B5EF4-FFF2-40B4-BE49-F238E27FC236}">
                  <a16:creationId xmlns:a16="http://schemas.microsoft.com/office/drawing/2014/main" id="{AC68E69A-6FFA-A947-954B-521C3930D4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3069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36" name="Rectangle 85">
              <a:extLst>
                <a:ext uri="{FF2B5EF4-FFF2-40B4-BE49-F238E27FC236}">
                  <a16:creationId xmlns:a16="http://schemas.microsoft.com/office/drawing/2014/main" id="{9B3B51BC-71F8-5C4B-A33D-BE9A5FA66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691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37" name="Rectangle 86">
              <a:extLst>
                <a:ext uri="{FF2B5EF4-FFF2-40B4-BE49-F238E27FC236}">
                  <a16:creationId xmlns:a16="http://schemas.microsoft.com/office/drawing/2014/main" id="{858875D0-614B-C244-8F9F-816FEDBE2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3390"/>
              <a:ext cx="9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(b) Truth table</a:t>
              </a:r>
              <a:endParaRPr lang="en-US" altLang="en-US" sz="1800" b="0"/>
            </a:p>
          </p:txBody>
        </p:sp>
        <p:sp>
          <p:nvSpPr>
            <p:cNvPr id="94238" name="Rectangle 89">
              <a:extLst>
                <a:ext uri="{FF2B5EF4-FFF2-40B4-BE49-F238E27FC236}">
                  <a16:creationId xmlns:a16="http://schemas.microsoft.com/office/drawing/2014/main" id="{6C5FEDB5-4715-0A42-BDE4-EDF2E779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9" y="3390"/>
              <a:ext cx="13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(c) Graphical symbol</a:t>
              </a:r>
              <a:endParaRPr lang="en-US" altLang="en-US" sz="1800" b="0"/>
            </a:p>
          </p:txBody>
        </p:sp>
        <p:sp>
          <p:nvSpPr>
            <p:cNvPr id="94239" name="Rectangle 91">
              <a:extLst>
                <a:ext uri="{FF2B5EF4-FFF2-40B4-BE49-F238E27FC236}">
                  <a16:creationId xmlns:a16="http://schemas.microsoft.com/office/drawing/2014/main" id="{9049B4D2-F514-EF41-997C-89644B1FC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5" y="2285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J</a:t>
              </a:r>
              <a:endParaRPr lang="en-US" altLang="en-US" sz="1800" b="0"/>
            </a:p>
          </p:txBody>
        </p:sp>
        <p:sp>
          <p:nvSpPr>
            <p:cNvPr id="94240" name="Rectangle 92">
              <a:extLst>
                <a:ext uri="{FF2B5EF4-FFF2-40B4-BE49-F238E27FC236}">
                  <a16:creationId xmlns:a16="http://schemas.microsoft.com/office/drawing/2014/main" id="{1F2A98F6-4FDC-F648-B762-C59865EBA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508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41" name="Rectangle 93">
              <a:extLst>
                <a:ext uri="{FF2B5EF4-FFF2-40B4-BE49-F238E27FC236}">
                  <a16:creationId xmlns:a16="http://schemas.microsoft.com/office/drawing/2014/main" id="{BCE3FCC5-ECC0-C14C-9C1B-C54452BCD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689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42" name="Rectangle 94">
              <a:extLst>
                <a:ext uri="{FF2B5EF4-FFF2-40B4-BE49-F238E27FC236}">
                  <a16:creationId xmlns:a16="http://schemas.microsoft.com/office/drawing/2014/main" id="{BE2E0DFB-B327-AB4F-860D-7E1CFC584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2883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</a:t>
              </a:r>
              <a:endParaRPr lang="en-US" altLang="en-US" sz="1800" b="0"/>
            </a:p>
          </p:txBody>
        </p:sp>
        <p:sp>
          <p:nvSpPr>
            <p:cNvPr id="94243" name="Rectangle 95">
              <a:extLst>
                <a:ext uri="{FF2B5EF4-FFF2-40B4-BE49-F238E27FC236}">
                  <a16:creationId xmlns:a16="http://schemas.microsoft.com/office/drawing/2014/main" id="{C73ED373-3B6A-0B4C-A04D-21054C761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884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44" name="Rectangle 96">
              <a:extLst>
                <a:ext uri="{FF2B5EF4-FFF2-40B4-BE49-F238E27FC236}">
                  <a16:creationId xmlns:a16="http://schemas.microsoft.com/office/drawing/2014/main" id="{EB6180BD-39D5-1943-91F7-CCE950A8F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2883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45" name="Rectangle 97">
              <a:extLst>
                <a:ext uri="{FF2B5EF4-FFF2-40B4-BE49-F238E27FC236}">
                  <a16:creationId xmlns:a16="http://schemas.microsoft.com/office/drawing/2014/main" id="{69B96397-5714-5C4D-BE87-46994B162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6" y="3084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46" name="Rectangle 98">
              <a:extLst>
                <a:ext uri="{FF2B5EF4-FFF2-40B4-BE49-F238E27FC236}">
                  <a16:creationId xmlns:a16="http://schemas.microsoft.com/office/drawing/2014/main" id="{8DD29CB9-80FE-344A-BE75-680C6577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5" y="3085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47" name="Rectangle 99">
              <a:extLst>
                <a:ext uri="{FF2B5EF4-FFF2-40B4-BE49-F238E27FC236}">
                  <a16:creationId xmlns:a16="http://schemas.microsoft.com/office/drawing/2014/main" id="{027B3231-5EE2-654A-B896-199471FFC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085"/>
              <a:ext cx="3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t</a:t>
              </a:r>
              <a:endParaRPr lang="en-US" altLang="en-US" sz="1800" b="0"/>
            </a:p>
          </p:txBody>
        </p:sp>
        <p:sp>
          <p:nvSpPr>
            <p:cNvPr id="94248" name="Rectangle 100">
              <a:extLst>
                <a:ext uri="{FF2B5EF4-FFF2-40B4-BE49-F238E27FC236}">
                  <a16:creationId xmlns:a16="http://schemas.microsoft.com/office/drawing/2014/main" id="{7CCFE423-FB54-D941-8BE6-6FD3BFD8F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sz="1800" b="0"/>
            </a:p>
          </p:txBody>
        </p:sp>
        <p:sp>
          <p:nvSpPr>
            <p:cNvPr id="94249" name="Rectangle 102">
              <a:extLst>
                <a:ext uri="{FF2B5EF4-FFF2-40B4-BE49-F238E27FC236}">
                  <a16:creationId xmlns:a16="http://schemas.microsoft.com/office/drawing/2014/main" id="{BB00E780-A0E2-7A46-91D7-B3CE0641F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" y="3085"/>
              <a:ext cx="4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sz="1800" b="0"/>
            </a:p>
          </p:txBody>
        </p:sp>
        <p:sp>
          <p:nvSpPr>
            <p:cNvPr id="94250" name="Rectangle 103">
              <a:extLst>
                <a:ext uri="{FF2B5EF4-FFF2-40B4-BE49-F238E27FC236}">
                  <a16:creationId xmlns:a16="http://schemas.microsoft.com/office/drawing/2014/main" id="{4B6B16D3-0BD3-344A-B723-DCD6A581C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" y="3084"/>
              <a:ext cx="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</a:t>
              </a:r>
              <a:endParaRPr lang="en-US" altLang="en-US" sz="1800" b="0"/>
            </a:p>
          </p:txBody>
        </p:sp>
        <p:sp>
          <p:nvSpPr>
            <p:cNvPr id="94251" name="Line 104">
              <a:extLst>
                <a:ext uri="{FF2B5EF4-FFF2-40B4-BE49-F238E27FC236}">
                  <a16:creationId xmlns:a16="http://schemas.microsoft.com/office/drawing/2014/main" id="{7D68B7D0-DF45-BF47-96D9-02535619E5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863"/>
              <a:ext cx="24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2" name="Rectangle 105">
              <a:extLst>
                <a:ext uri="{FF2B5EF4-FFF2-40B4-BE49-F238E27FC236}">
                  <a16:creationId xmlns:a16="http://schemas.microsoft.com/office/drawing/2014/main" id="{D01E3D28-FBE4-464D-8323-B36CB9145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2968"/>
              <a:ext cx="92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K</a:t>
              </a:r>
              <a:endParaRPr lang="en-US" altLang="en-US" sz="1800" b="0"/>
            </a:p>
          </p:txBody>
        </p:sp>
        <p:sp>
          <p:nvSpPr>
            <p:cNvPr id="94253" name="Rectangle 8">
              <a:extLst>
                <a:ext uri="{FF2B5EF4-FFF2-40B4-BE49-F238E27FC236}">
                  <a16:creationId xmlns:a16="http://schemas.microsoft.com/office/drawing/2014/main" id="{E2A74D8F-6A8A-6347-8277-6901906D5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7"/>
              <a:ext cx="414" cy="65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4254" name="Rectangle 9">
              <a:extLst>
                <a:ext uri="{FF2B5EF4-FFF2-40B4-BE49-F238E27FC236}">
                  <a16:creationId xmlns:a16="http://schemas.microsoft.com/office/drawing/2014/main" id="{9C6F032C-2912-6645-AD70-A56DB0EA2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4" y="942"/>
              <a:ext cx="9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</a:t>
              </a:r>
              <a:endParaRPr lang="en-US" altLang="en-US" sz="1800" b="0"/>
            </a:p>
          </p:txBody>
        </p:sp>
        <p:sp>
          <p:nvSpPr>
            <p:cNvPr id="94255" name="Rectangle 10">
              <a:extLst>
                <a:ext uri="{FF2B5EF4-FFF2-40B4-BE49-F238E27FC236}">
                  <a16:creationId xmlns:a16="http://schemas.microsoft.com/office/drawing/2014/main" id="{6DC08326-BD2F-1C42-A816-80E430C4C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938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56" name="Freeform 12">
              <a:extLst>
                <a:ext uri="{FF2B5EF4-FFF2-40B4-BE49-F238E27FC236}">
                  <a16:creationId xmlns:a16="http://schemas.microsoft.com/office/drawing/2014/main" id="{3517293A-0BC1-9045-AE48-F9208C096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366"/>
              <a:ext cx="81" cy="81"/>
            </a:xfrm>
            <a:custGeom>
              <a:avLst/>
              <a:gdLst>
                <a:gd name="T0" fmla="*/ 0 w 403"/>
                <a:gd name="T1" fmla="*/ 0 h 402"/>
                <a:gd name="T2" fmla="*/ 0 w 403"/>
                <a:gd name="T3" fmla="*/ 0 h 402"/>
                <a:gd name="T4" fmla="*/ 0 w 403"/>
                <a:gd name="T5" fmla="*/ 0 h 402"/>
                <a:gd name="T6" fmla="*/ 0 60000 65536"/>
                <a:gd name="T7" fmla="*/ 0 60000 65536"/>
                <a:gd name="T8" fmla="*/ 0 60000 65536"/>
                <a:gd name="T9" fmla="*/ 0 w 403"/>
                <a:gd name="T10" fmla="*/ 0 h 402"/>
                <a:gd name="T11" fmla="*/ 403 w 403"/>
                <a:gd name="T12" fmla="*/ 402 h 4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402">
                  <a:moveTo>
                    <a:pt x="0" y="402"/>
                  </a:moveTo>
                  <a:lnTo>
                    <a:pt x="403" y="23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7" name="Freeform 15">
              <a:extLst>
                <a:ext uri="{FF2B5EF4-FFF2-40B4-BE49-F238E27FC236}">
                  <a16:creationId xmlns:a16="http://schemas.microsoft.com/office/drawing/2014/main" id="{D03E8F0E-8D02-7A43-80EA-F32510E4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067"/>
              <a:ext cx="22" cy="34"/>
            </a:xfrm>
            <a:custGeom>
              <a:avLst/>
              <a:gdLst>
                <a:gd name="T0" fmla="*/ 0 w 114"/>
                <a:gd name="T1" fmla="*/ 0 h 172"/>
                <a:gd name="T2" fmla="*/ 0 w 114"/>
                <a:gd name="T3" fmla="*/ 0 h 172"/>
                <a:gd name="T4" fmla="*/ 0 w 114"/>
                <a:gd name="T5" fmla="*/ 0 h 172"/>
                <a:gd name="T6" fmla="*/ 0 w 114"/>
                <a:gd name="T7" fmla="*/ 0 h 172"/>
                <a:gd name="T8" fmla="*/ 0 w 114"/>
                <a:gd name="T9" fmla="*/ 0 h 172"/>
                <a:gd name="T10" fmla="*/ 0 w 114"/>
                <a:gd name="T11" fmla="*/ 0 h 172"/>
                <a:gd name="T12" fmla="*/ 0 w 114"/>
                <a:gd name="T13" fmla="*/ 0 h 172"/>
                <a:gd name="T14" fmla="*/ 0 w 114"/>
                <a:gd name="T15" fmla="*/ 0 h 172"/>
                <a:gd name="T16" fmla="*/ 0 w 114"/>
                <a:gd name="T17" fmla="*/ 0 h 172"/>
                <a:gd name="T18" fmla="*/ 0 w 114"/>
                <a:gd name="T19" fmla="*/ 0 h 172"/>
                <a:gd name="T20" fmla="*/ 0 w 114"/>
                <a:gd name="T21" fmla="*/ 0 h 172"/>
                <a:gd name="T22" fmla="*/ 0 w 114"/>
                <a:gd name="T23" fmla="*/ 0 h 172"/>
                <a:gd name="T24" fmla="*/ 0 w 114"/>
                <a:gd name="T25" fmla="*/ 0 h 172"/>
                <a:gd name="T26" fmla="*/ 0 w 114"/>
                <a:gd name="T27" fmla="*/ 0 h 172"/>
                <a:gd name="T28" fmla="*/ 0 w 114"/>
                <a:gd name="T29" fmla="*/ 0 h 172"/>
                <a:gd name="T30" fmla="*/ 0 w 114"/>
                <a:gd name="T31" fmla="*/ 0 h 172"/>
                <a:gd name="T32" fmla="*/ 0 w 114"/>
                <a:gd name="T33" fmla="*/ 0 h 172"/>
                <a:gd name="T34" fmla="*/ 0 w 114"/>
                <a:gd name="T35" fmla="*/ 0 h 172"/>
                <a:gd name="T36" fmla="*/ 0 w 114"/>
                <a:gd name="T37" fmla="*/ 0 h 172"/>
                <a:gd name="T38" fmla="*/ 0 w 114"/>
                <a:gd name="T39" fmla="*/ 0 h 172"/>
                <a:gd name="T40" fmla="*/ 0 w 114"/>
                <a:gd name="T41" fmla="*/ 0 h 172"/>
                <a:gd name="T42" fmla="*/ 0 w 114"/>
                <a:gd name="T43" fmla="*/ 0 h 172"/>
                <a:gd name="T44" fmla="*/ 0 w 114"/>
                <a:gd name="T45" fmla="*/ 0 h 172"/>
                <a:gd name="T46" fmla="*/ 0 w 114"/>
                <a:gd name="T47" fmla="*/ 0 h 172"/>
                <a:gd name="T48" fmla="*/ 0 w 114"/>
                <a:gd name="T49" fmla="*/ 0 h 172"/>
                <a:gd name="T50" fmla="*/ 0 w 114"/>
                <a:gd name="T51" fmla="*/ 0 h 172"/>
                <a:gd name="T52" fmla="*/ 0 w 114"/>
                <a:gd name="T53" fmla="*/ 0 h 172"/>
                <a:gd name="T54" fmla="*/ 0 w 114"/>
                <a:gd name="T55" fmla="*/ 0 h 172"/>
                <a:gd name="T56" fmla="*/ 0 w 114"/>
                <a:gd name="T57" fmla="*/ 0 h 172"/>
                <a:gd name="T58" fmla="*/ 0 w 114"/>
                <a:gd name="T59" fmla="*/ 0 h 172"/>
                <a:gd name="T60" fmla="*/ 0 w 114"/>
                <a:gd name="T61" fmla="*/ 0 h 172"/>
                <a:gd name="T62" fmla="*/ 0 w 114"/>
                <a:gd name="T63" fmla="*/ 0 h 172"/>
                <a:gd name="T64" fmla="*/ 0 w 114"/>
                <a:gd name="T65" fmla="*/ 0 h 172"/>
                <a:gd name="T66" fmla="*/ 0 w 114"/>
                <a:gd name="T67" fmla="*/ 0 h 172"/>
                <a:gd name="T68" fmla="*/ 0 w 114"/>
                <a:gd name="T69" fmla="*/ 0 h 172"/>
                <a:gd name="T70" fmla="*/ 0 w 114"/>
                <a:gd name="T71" fmla="*/ 0 h 172"/>
                <a:gd name="T72" fmla="*/ 0 w 114"/>
                <a:gd name="T73" fmla="*/ 0 h 172"/>
                <a:gd name="T74" fmla="*/ 0 w 114"/>
                <a:gd name="T75" fmla="*/ 0 h 172"/>
                <a:gd name="T76" fmla="*/ 0 w 114"/>
                <a:gd name="T77" fmla="*/ 0 h 172"/>
                <a:gd name="T78" fmla="*/ 0 w 114"/>
                <a:gd name="T79" fmla="*/ 0 h 172"/>
                <a:gd name="T80" fmla="*/ 0 w 114"/>
                <a:gd name="T81" fmla="*/ 0 h 172"/>
                <a:gd name="T82" fmla="*/ 0 w 114"/>
                <a:gd name="T83" fmla="*/ 0 h 172"/>
                <a:gd name="T84" fmla="*/ 0 w 114"/>
                <a:gd name="T85" fmla="*/ 0 h 172"/>
                <a:gd name="T86" fmla="*/ 0 w 114"/>
                <a:gd name="T87" fmla="*/ 0 h 172"/>
                <a:gd name="T88" fmla="*/ 0 w 114"/>
                <a:gd name="T89" fmla="*/ 0 h 172"/>
                <a:gd name="T90" fmla="*/ 0 w 114"/>
                <a:gd name="T91" fmla="*/ 0 h 172"/>
                <a:gd name="T92" fmla="*/ 0 w 114"/>
                <a:gd name="T93" fmla="*/ 0 h 172"/>
                <a:gd name="T94" fmla="*/ 0 w 114"/>
                <a:gd name="T95" fmla="*/ 0 h 172"/>
                <a:gd name="T96" fmla="*/ 0 w 114"/>
                <a:gd name="T97" fmla="*/ 0 h 172"/>
                <a:gd name="T98" fmla="*/ 0 w 114"/>
                <a:gd name="T99" fmla="*/ 0 h 172"/>
                <a:gd name="T100" fmla="*/ 0 w 114"/>
                <a:gd name="T101" fmla="*/ 0 h 172"/>
                <a:gd name="T102" fmla="*/ 0 w 114"/>
                <a:gd name="T103" fmla="*/ 0 h 172"/>
                <a:gd name="T104" fmla="*/ 0 w 114"/>
                <a:gd name="T105" fmla="*/ 0 h 172"/>
                <a:gd name="T106" fmla="*/ 0 w 114"/>
                <a:gd name="T107" fmla="*/ 0 h 172"/>
                <a:gd name="T108" fmla="*/ 0 w 114"/>
                <a:gd name="T109" fmla="*/ 0 h 172"/>
                <a:gd name="T110" fmla="*/ 0 w 114"/>
                <a:gd name="T111" fmla="*/ 0 h 1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172"/>
                <a:gd name="T170" fmla="*/ 114 w 114"/>
                <a:gd name="T171" fmla="*/ 172 h 1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172">
                  <a:moveTo>
                    <a:pt x="0" y="103"/>
                  </a:moveTo>
                  <a:lnTo>
                    <a:pt x="0" y="70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1" y="59"/>
                  </a:lnTo>
                  <a:lnTo>
                    <a:pt x="1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6" y="40"/>
                  </a:lnTo>
                  <a:lnTo>
                    <a:pt x="8" y="36"/>
                  </a:lnTo>
                  <a:lnTo>
                    <a:pt x="9" y="33"/>
                  </a:lnTo>
                  <a:lnTo>
                    <a:pt x="11" y="31"/>
                  </a:lnTo>
                  <a:lnTo>
                    <a:pt x="13" y="28"/>
                  </a:lnTo>
                  <a:lnTo>
                    <a:pt x="16" y="26"/>
                  </a:lnTo>
                  <a:lnTo>
                    <a:pt x="18" y="23"/>
                  </a:lnTo>
                  <a:lnTo>
                    <a:pt x="20" y="21"/>
                  </a:lnTo>
                  <a:lnTo>
                    <a:pt x="22" y="19"/>
                  </a:lnTo>
                  <a:lnTo>
                    <a:pt x="24" y="16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33" y="10"/>
                  </a:lnTo>
                  <a:lnTo>
                    <a:pt x="37" y="8"/>
                  </a:lnTo>
                  <a:lnTo>
                    <a:pt x="39" y="7"/>
                  </a:lnTo>
                  <a:lnTo>
                    <a:pt x="42" y="5"/>
                  </a:lnTo>
                  <a:lnTo>
                    <a:pt x="45" y="4"/>
                  </a:lnTo>
                  <a:lnTo>
                    <a:pt x="48" y="3"/>
                  </a:lnTo>
                  <a:lnTo>
                    <a:pt x="51" y="2"/>
                  </a:lnTo>
                  <a:lnTo>
                    <a:pt x="55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2" y="1"/>
                  </a:lnTo>
                  <a:lnTo>
                    <a:pt x="56" y="1"/>
                  </a:lnTo>
                  <a:lnTo>
                    <a:pt x="59" y="2"/>
                  </a:lnTo>
                  <a:lnTo>
                    <a:pt x="62" y="2"/>
                  </a:lnTo>
                  <a:lnTo>
                    <a:pt x="65" y="3"/>
                  </a:lnTo>
                  <a:lnTo>
                    <a:pt x="68" y="4"/>
                  </a:lnTo>
                  <a:lnTo>
                    <a:pt x="71" y="5"/>
                  </a:lnTo>
                  <a:lnTo>
                    <a:pt x="75" y="7"/>
                  </a:lnTo>
                  <a:lnTo>
                    <a:pt x="79" y="8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7" y="13"/>
                  </a:lnTo>
                  <a:lnTo>
                    <a:pt x="89" y="16"/>
                  </a:lnTo>
                  <a:lnTo>
                    <a:pt x="91" y="19"/>
                  </a:lnTo>
                  <a:lnTo>
                    <a:pt x="95" y="21"/>
                  </a:lnTo>
                  <a:lnTo>
                    <a:pt x="97" y="23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2" y="31"/>
                  </a:lnTo>
                  <a:lnTo>
                    <a:pt x="104" y="33"/>
                  </a:lnTo>
                  <a:lnTo>
                    <a:pt x="106" y="36"/>
                  </a:lnTo>
                  <a:lnTo>
                    <a:pt x="107" y="40"/>
                  </a:lnTo>
                  <a:lnTo>
                    <a:pt x="108" y="43"/>
                  </a:lnTo>
                  <a:lnTo>
                    <a:pt x="110" y="46"/>
                  </a:lnTo>
                  <a:lnTo>
                    <a:pt x="112" y="49"/>
                  </a:lnTo>
                  <a:lnTo>
                    <a:pt x="112" y="52"/>
                  </a:lnTo>
                  <a:lnTo>
                    <a:pt x="113" y="55"/>
                  </a:lnTo>
                  <a:lnTo>
                    <a:pt x="114" y="59"/>
                  </a:lnTo>
                  <a:lnTo>
                    <a:pt x="114" y="63"/>
                  </a:lnTo>
                  <a:lnTo>
                    <a:pt x="114" y="66"/>
                  </a:lnTo>
                  <a:lnTo>
                    <a:pt x="114" y="70"/>
                  </a:lnTo>
                  <a:lnTo>
                    <a:pt x="114" y="103"/>
                  </a:lnTo>
                  <a:lnTo>
                    <a:pt x="114" y="107"/>
                  </a:lnTo>
                  <a:lnTo>
                    <a:pt x="114" y="110"/>
                  </a:lnTo>
                  <a:lnTo>
                    <a:pt x="114" y="114"/>
                  </a:lnTo>
                  <a:lnTo>
                    <a:pt x="113" y="118"/>
                  </a:lnTo>
                  <a:lnTo>
                    <a:pt x="112" y="121"/>
                  </a:lnTo>
                  <a:lnTo>
                    <a:pt x="112" y="124"/>
                  </a:lnTo>
                  <a:lnTo>
                    <a:pt x="110" y="127"/>
                  </a:lnTo>
                  <a:lnTo>
                    <a:pt x="108" y="130"/>
                  </a:lnTo>
                  <a:lnTo>
                    <a:pt x="107" y="133"/>
                  </a:lnTo>
                  <a:lnTo>
                    <a:pt x="106" y="136"/>
                  </a:lnTo>
                  <a:lnTo>
                    <a:pt x="104" y="139"/>
                  </a:lnTo>
                  <a:lnTo>
                    <a:pt x="102" y="142"/>
                  </a:lnTo>
                  <a:lnTo>
                    <a:pt x="101" y="144"/>
                  </a:lnTo>
                  <a:lnTo>
                    <a:pt x="99" y="147"/>
                  </a:lnTo>
                  <a:lnTo>
                    <a:pt x="97" y="149"/>
                  </a:lnTo>
                  <a:lnTo>
                    <a:pt x="95" y="152"/>
                  </a:lnTo>
                  <a:lnTo>
                    <a:pt x="91" y="155"/>
                  </a:lnTo>
                  <a:lnTo>
                    <a:pt x="89" y="158"/>
                  </a:lnTo>
                  <a:lnTo>
                    <a:pt x="87" y="159"/>
                  </a:lnTo>
                  <a:lnTo>
                    <a:pt x="84" y="161"/>
                  </a:lnTo>
                  <a:lnTo>
                    <a:pt x="81" y="163"/>
                  </a:lnTo>
                  <a:lnTo>
                    <a:pt x="79" y="164"/>
                  </a:lnTo>
                  <a:lnTo>
                    <a:pt x="75" y="166"/>
                  </a:lnTo>
                  <a:lnTo>
                    <a:pt x="71" y="167"/>
                  </a:lnTo>
                  <a:lnTo>
                    <a:pt x="68" y="168"/>
                  </a:lnTo>
                  <a:lnTo>
                    <a:pt x="65" y="169"/>
                  </a:lnTo>
                  <a:lnTo>
                    <a:pt x="62" y="170"/>
                  </a:lnTo>
                  <a:lnTo>
                    <a:pt x="59" y="171"/>
                  </a:lnTo>
                  <a:lnTo>
                    <a:pt x="56" y="172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45" y="172"/>
                  </a:lnTo>
                  <a:lnTo>
                    <a:pt x="68" y="172"/>
                  </a:lnTo>
                  <a:lnTo>
                    <a:pt x="65" y="172"/>
                  </a:lnTo>
                  <a:lnTo>
                    <a:pt x="62" y="172"/>
                  </a:lnTo>
                  <a:lnTo>
                    <a:pt x="59" y="172"/>
                  </a:lnTo>
                  <a:lnTo>
                    <a:pt x="55" y="171"/>
                  </a:lnTo>
                  <a:lnTo>
                    <a:pt x="51" y="170"/>
                  </a:lnTo>
                  <a:lnTo>
                    <a:pt x="48" y="169"/>
                  </a:lnTo>
                  <a:lnTo>
                    <a:pt x="45" y="168"/>
                  </a:lnTo>
                  <a:lnTo>
                    <a:pt x="42" y="167"/>
                  </a:lnTo>
                  <a:lnTo>
                    <a:pt x="39" y="166"/>
                  </a:lnTo>
                  <a:lnTo>
                    <a:pt x="37" y="164"/>
                  </a:lnTo>
                  <a:lnTo>
                    <a:pt x="33" y="163"/>
                  </a:lnTo>
                  <a:lnTo>
                    <a:pt x="29" y="161"/>
                  </a:lnTo>
                  <a:lnTo>
                    <a:pt x="27" y="159"/>
                  </a:lnTo>
                  <a:lnTo>
                    <a:pt x="24" y="158"/>
                  </a:lnTo>
                  <a:lnTo>
                    <a:pt x="22" y="155"/>
                  </a:lnTo>
                  <a:lnTo>
                    <a:pt x="20" y="152"/>
                  </a:lnTo>
                  <a:lnTo>
                    <a:pt x="18" y="149"/>
                  </a:lnTo>
                  <a:lnTo>
                    <a:pt x="16" y="147"/>
                  </a:lnTo>
                  <a:lnTo>
                    <a:pt x="13" y="144"/>
                  </a:lnTo>
                  <a:lnTo>
                    <a:pt x="11" y="142"/>
                  </a:lnTo>
                  <a:lnTo>
                    <a:pt x="9" y="139"/>
                  </a:lnTo>
                  <a:lnTo>
                    <a:pt x="8" y="136"/>
                  </a:lnTo>
                  <a:lnTo>
                    <a:pt x="6" y="133"/>
                  </a:lnTo>
                  <a:lnTo>
                    <a:pt x="5" y="130"/>
                  </a:lnTo>
                  <a:lnTo>
                    <a:pt x="4" y="127"/>
                  </a:lnTo>
                  <a:lnTo>
                    <a:pt x="3" y="124"/>
                  </a:lnTo>
                  <a:lnTo>
                    <a:pt x="2" y="121"/>
                  </a:lnTo>
                  <a:lnTo>
                    <a:pt x="1" y="118"/>
                  </a:lnTo>
                  <a:lnTo>
                    <a:pt x="1" y="114"/>
                  </a:lnTo>
                  <a:lnTo>
                    <a:pt x="0" y="110"/>
                  </a:lnTo>
                  <a:lnTo>
                    <a:pt x="0" y="107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58" name="Line 17">
              <a:extLst>
                <a:ext uri="{FF2B5EF4-FFF2-40B4-BE49-F238E27FC236}">
                  <a16:creationId xmlns:a16="http://schemas.microsoft.com/office/drawing/2014/main" id="{73ECB197-4FF0-F94A-A2EB-76BAE676E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998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59" name="Line 18">
              <a:extLst>
                <a:ext uri="{FF2B5EF4-FFF2-40B4-BE49-F238E27FC236}">
                  <a16:creationId xmlns:a16="http://schemas.microsoft.com/office/drawing/2014/main" id="{8CFB4990-9A4A-0543-91BA-F4AE595FEC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3" y="1171"/>
              <a:ext cx="17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0" name="Freeform 20">
              <a:extLst>
                <a:ext uri="{FF2B5EF4-FFF2-40B4-BE49-F238E27FC236}">
                  <a16:creationId xmlns:a16="http://schemas.microsoft.com/office/drawing/2014/main" id="{9C651258-238F-204B-AC6A-E967EE2E8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946"/>
              <a:ext cx="344" cy="137"/>
            </a:xfrm>
            <a:custGeom>
              <a:avLst/>
              <a:gdLst>
                <a:gd name="T0" fmla="*/ 0 w 1719"/>
                <a:gd name="T1" fmla="*/ 0 h 685"/>
                <a:gd name="T2" fmla="*/ 0 w 1719"/>
                <a:gd name="T3" fmla="*/ 0 h 685"/>
                <a:gd name="T4" fmla="*/ 0 w 1719"/>
                <a:gd name="T5" fmla="*/ 0 h 685"/>
                <a:gd name="T6" fmla="*/ 0 w 1719"/>
                <a:gd name="T7" fmla="*/ 0 h 685"/>
                <a:gd name="T8" fmla="*/ 0 w 1719"/>
                <a:gd name="T9" fmla="*/ 0 h 685"/>
                <a:gd name="T10" fmla="*/ 0 w 1719"/>
                <a:gd name="T11" fmla="*/ 0 h 685"/>
                <a:gd name="T12" fmla="*/ 0 w 1719"/>
                <a:gd name="T13" fmla="*/ 0 h 685"/>
                <a:gd name="T14" fmla="*/ 0 w 1719"/>
                <a:gd name="T15" fmla="*/ 0 h 685"/>
                <a:gd name="T16" fmla="*/ 0 w 1719"/>
                <a:gd name="T17" fmla="*/ 0 h 685"/>
                <a:gd name="T18" fmla="*/ 0 w 1719"/>
                <a:gd name="T19" fmla="*/ 0 h 685"/>
                <a:gd name="T20" fmla="*/ 0 w 1719"/>
                <a:gd name="T21" fmla="*/ 0 h 685"/>
                <a:gd name="T22" fmla="*/ 0 w 1719"/>
                <a:gd name="T23" fmla="*/ 0 h 685"/>
                <a:gd name="T24" fmla="*/ 0 w 1719"/>
                <a:gd name="T25" fmla="*/ 0 h 685"/>
                <a:gd name="T26" fmla="*/ 0 w 1719"/>
                <a:gd name="T27" fmla="*/ 0 h 685"/>
                <a:gd name="T28" fmla="*/ 0 w 1719"/>
                <a:gd name="T29" fmla="*/ 0 h 685"/>
                <a:gd name="T30" fmla="*/ 0 w 1719"/>
                <a:gd name="T31" fmla="*/ 0 h 685"/>
                <a:gd name="T32" fmla="*/ 0 w 1719"/>
                <a:gd name="T33" fmla="*/ 0 h 685"/>
                <a:gd name="T34" fmla="*/ 0 w 1719"/>
                <a:gd name="T35" fmla="*/ 0 h 685"/>
                <a:gd name="T36" fmla="*/ 0 w 1719"/>
                <a:gd name="T37" fmla="*/ 0 h 685"/>
                <a:gd name="T38" fmla="*/ 0 w 1719"/>
                <a:gd name="T39" fmla="*/ 0 h 685"/>
                <a:gd name="T40" fmla="*/ 0 w 1719"/>
                <a:gd name="T41" fmla="*/ 0 h 685"/>
                <a:gd name="T42" fmla="*/ 0 w 1719"/>
                <a:gd name="T43" fmla="*/ 0 h 685"/>
                <a:gd name="T44" fmla="*/ 0 w 1719"/>
                <a:gd name="T45" fmla="*/ 0 h 685"/>
                <a:gd name="T46" fmla="*/ 0 w 1719"/>
                <a:gd name="T47" fmla="*/ 0 h 685"/>
                <a:gd name="T48" fmla="*/ 0 w 1719"/>
                <a:gd name="T49" fmla="*/ 0 h 685"/>
                <a:gd name="T50" fmla="*/ 0 w 1719"/>
                <a:gd name="T51" fmla="*/ 0 h 685"/>
                <a:gd name="T52" fmla="*/ 0 w 1719"/>
                <a:gd name="T53" fmla="*/ 0 h 685"/>
                <a:gd name="T54" fmla="*/ 0 w 1719"/>
                <a:gd name="T55" fmla="*/ 0 h 685"/>
                <a:gd name="T56" fmla="*/ 0 w 1719"/>
                <a:gd name="T57" fmla="*/ 0 h 685"/>
                <a:gd name="T58" fmla="*/ 0 w 1719"/>
                <a:gd name="T59" fmla="*/ 0 h 685"/>
                <a:gd name="T60" fmla="*/ 0 w 1719"/>
                <a:gd name="T61" fmla="*/ 0 h 685"/>
                <a:gd name="T62" fmla="*/ 0 w 1719"/>
                <a:gd name="T63" fmla="*/ 0 h 685"/>
                <a:gd name="T64" fmla="*/ 0 w 1719"/>
                <a:gd name="T65" fmla="*/ 0 h 685"/>
                <a:gd name="T66" fmla="*/ 0 w 1719"/>
                <a:gd name="T67" fmla="*/ 0 h 685"/>
                <a:gd name="T68" fmla="*/ 0 w 1719"/>
                <a:gd name="T69" fmla="*/ 0 h 685"/>
                <a:gd name="T70" fmla="*/ 0 w 1719"/>
                <a:gd name="T71" fmla="*/ 0 h 685"/>
                <a:gd name="T72" fmla="*/ 0 w 1719"/>
                <a:gd name="T73" fmla="*/ 0 h 685"/>
                <a:gd name="T74" fmla="*/ 0 w 1719"/>
                <a:gd name="T75" fmla="*/ 0 h 685"/>
                <a:gd name="T76" fmla="*/ 0 w 1719"/>
                <a:gd name="T77" fmla="*/ 0 h 685"/>
                <a:gd name="T78" fmla="*/ 0 w 1719"/>
                <a:gd name="T79" fmla="*/ 0 h 685"/>
                <a:gd name="T80" fmla="*/ 0 w 1719"/>
                <a:gd name="T81" fmla="*/ 0 h 685"/>
                <a:gd name="T82" fmla="*/ 0 w 1719"/>
                <a:gd name="T83" fmla="*/ 0 h 685"/>
                <a:gd name="T84" fmla="*/ 0 w 1719"/>
                <a:gd name="T85" fmla="*/ 0 h 685"/>
                <a:gd name="T86" fmla="*/ 0 w 1719"/>
                <a:gd name="T87" fmla="*/ 0 h 685"/>
                <a:gd name="T88" fmla="*/ 0 w 1719"/>
                <a:gd name="T89" fmla="*/ 0 h 685"/>
                <a:gd name="T90" fmla="*/ 0 w 1719"/>
                <a:gd name="T91" fmla="*/ 0 h 685"/>
                <a:gd name="T92" fmla="*/ 0 w 1719"/>
                <a:gd name="T93" fmla="*/ 0 h 685"/>
                <a:gd name="T94" fmla="*/ 0 w 1719"/>
                <a:gd name="T95" fmla="*/ 0 h 685"/>
                <a:gd name="T96" fmla="*/ 0 w 1719"/>
                <a:gd name="T97" fmla="*/ 0 h 685"/>
                <a:gd name="T98" fmla="*/ 0 w 1719"/>
                <a:gd name="T99" fmla="*/ 0 h 685"/>
                <a:gd name="T100" fmla="*/ 0 w 1719"/>
                <a:gd name="T101" fmla="*/ 0 h 685"/>
                <a:gd name="T102" fmla="*/ 0 w 1719"/>
                <a:gd name="T103" fmla="*/ 0 h 685"/>
                <a:gd name="T104" fmla="*/ 0 w 1719"/>
                <a:gd name="T105" fmla="*/ 0 h 685"/>
                <a:gd name="T106" fmla="*/ 0 w 1719"/>
                <a:gd name="T107" fmla="*/ 0 h 685"/>
                <a:gd name="T108" fmla="*/ 0 w 1719"/>
                <a:gd name="T109" fmla="*/ 0 h 685"/>
                <a:gd name="T110" fmla="*/ 0 w 1719"/>
                <a:gd name="T111" fmla="*/ 0 h 685"/>
                <a:gd name="T112" fmla="*/ 0 w 1719"/>
                <a:gd name="T113" fmla="*/ 0 h 685"/>
                <a:gd name="T114" fmla="*/ 0 w 1719"/>
                <a:gd name="T115" fmla="*/ 0 h 685"/>
                <a:gd name="T116" fmla="*/ 0 w 1719"/>
                <a:gd name="T117" fmla="*/ 0 h 685"/>
                <a:gd name="T118" fmla="*/ 0 w 1719"/>
                <a:gd name="T119" fmla="*/ 0 h 685"/>
                <a:gd name="T120" fmla="*/ 0 w 1719"/>
                <a:gd name="T121" fmla="*/ 0 h 6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5"/>
                <a:gd name="T185" fmla="*/ 1719 w 1719"/>
                <a:gd name="T186" fmla="*/ 685 h 6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5">
                  <a:moveTo>
                    <a:pt x="0" y="0"/>
                  </a:moveTo>
                  <a:lnTo>
                    <a:pt x="66" y="0"/>
                  </a:lnTo>
                  <a:lnTo>
                    <a:pt x="127" y="0"/>
                  </a:lnTo>
                  <a:lnTo>
                    <a:pt x="184" y="0"/>
                  </a:lnTo>
                  <a:lnTo>
                    <a:pt x="238" y="0"/>
                  </a:lnTo>
                  <a:lnTo>
                    <a:pt x="290" y="0"/>
                  </a:lnTo>
                  <a:lnTo>
                    <a:pt x="336" y="1"/>
                  </a:lnTo>
                  <a:lnTo>
                    <a:pt x="379" y="1"/>
                  </a:lnTo>
                  <a:lnTo>
                    <a:pt x="418" y="1"/>
                  </a:lnTo>
                  <a:lnTo>
                    <a:pt x="455" y="1"/>
                  </a:lnTo>
                  <a:lnTo>
                    <a:pt x="490" y="1"/>
                  </a:lnTo>
                  <a:lnTo>
                    <a:pt x="520" y="1"/>
                  </a:lnTo>
                  <a:lnTo>
                    <a:pt x="549" y="1"/>
                  </a:lnTo>
                  <a:lnTo>
                    <a:pt x="575" y="1"/>
                  </a:lnTo>
                  <a:lnTo>
                    <a:pt x="598" y="1"/>
                  </a:lnTo>
                  <a:lnTo>
                    <a:pt x="620" y="1"/>
                  </a:lnTo>
                  <a:lnTo>
                    <a:pt x="639" y="1"/>
                  </a:lnTo>
                  <a:lnTo>
                    <a:pt x="656" y="1"/>
                  </a:lnTo>
                  <a:lnTo>
                    <a:pt x="671" y="1"/>
                  </a:lnTo>
                  <a:lnTo>
                    <a:pt x="685" y="1"/>
                  </a:lnTo>
                  <a:lnTo>
                    <a:pt x="698" y="1"/>
                  </a:lnTo>
                  <a:lnTo>
                    <a:pt x="708" y="1"/>
                  </a:lnTo>
                  <a:lnTo>
                    <a:pt x="718" y="3"/>
                  </a:lnTo>
                  <a:lnTo>
                    <a:pt x="726" y="3"/>
                  </a:lnTo>
                  <a:lnTo>
                    <a:pt x="733" y="3"/>
                  </a:lnTo>
                  <a:lnTo>
                    <a:pt x="741" y="3"/>
                  </a:lnTo>
                  <a:lnTo>
                    <a:pt x="746" y="3"/>
                  </a:lnTo>
                  <a:lnTo>
                    <a:pt x="751" y="3"/>
                  </a:lnTo>
                  <a:lnTo>
                    <a:pt x="757" y="4"/>
                  </a:lnTo>
                  <a:lnTo>
                    <a:pt x="761" y="4"/>
                  </a:lnTo>
                  <a:lnTo>
                    <a:pt x="765" y="4"/>
                  </a:lnTo>
                  <a:lnTo>
                    <a:pt x="770" y="4"/>
                  </a:lnTo>
                  <a:lnTo>
                    <a:pt x="775" y="5"/>
                  </a:lnTo>
                  <a:lnTo>
                    <a:pt x="780" y="5"/>
                  </a:lnTo>
                  <a:lnTo>
                    <a:pt x="785" y="5"/>
                  </a:lnTo>
                  <a:lnTo>
                    <a:pt x="788" y="6"/>
                  </a:lnTo>
                  <a:lnTo>
                    <a:pt x="792" y="6"/>
                  </a:lnTo>
                  <a:lnTo>
                    <a:pt x="796" y="6"/>
                  </a:lnTo>
                  <a:lnTo>
                    <a:pt x="800" y="6"/>
                  </a:lnTo>
                  <a:lnTo>
                    <a:pt x="803" y="6"/>
                  </a:lnTo>
                  <a:lnTo>
                    <a:pt x="806" y="7"/>
                  </a:lnTo>
                  <a:lnTo>
                    <a:pt x="808" y="7"/>
                  </a:lnTo>
                  <a:lnTo>
                    <a:pt x="811" y="7"/>
                  </a:lnTo>
                  <a:lnTo>
                    <a:pt x="814" y="7"/>
                  </a:lnTo>
                  <a:lnTo>
                    <a:pt x="817" y="7"/>
                  </a:lnTo>
                  <a:lnTo>
                    <a:pt x="819" y="8"/>
                  </a:lnTo>
                  <a:lnTo>
                    <a:pt x="822" y="8"/>
                  </a:lnTo>
                  <a:lnTo>
                    <a:pt x="824" y="8"/>
                  </a:lnTo>
                  <a:lnTo>
                    <a:pt x="826" y="8"/>
                  </a:lnTo>
                  <a:lnTo>
                    <a:pt x="829" y="9"/>
                  </a:lnTo>
                  <a:lnTo>
                    <a:pt x="831" y="9"/>
                  </a:lnTo>
                  <a:lnTo>
                    <a:pt x="835" y="9"/>
                  </a:lnTo>
                  <a:lnTo>
                    <a:pt x="837" y="9"/>
                  </a:lnTo>
                  <a:lnTo>
                    <a:pt x="839" y="10"/>
                  </a:lnTo>
                  <a:lnTo>
                    <a:pt x="842" y="10"/>
                  </a:lnTo>
                  <a:lnTo>
                    <a:pt x="844" y="10"/>
                  </a:lnTo>
                  <a:lnTo>
                    <a:pt x="847" y="11"/>
                  </a:lnTo>
                  <a:lnTo>
                    <a:pt x="850" y="11"/>
                  </a:lnTo>
                  <a:lnTo>
                    <a:pt x="854" y="12"/>
                  </a:lnTo>
                  <a:lnTo>
                    <a:pt x="857" y="12"/>
                  </a:lnTo>
                  <a:lnTo>
                    <a:pt x="860" y="13"/>
                  </a:lnTo>
                  <a:lnTo>
                    <a:pt x="864" y="13"/>
                  </a:lnTo>
                  <a:lnTo>
                    <a:pt x="868" y="14"/>
                  </a:lnTo>
                  <a:lnTo>
                    <a:pt x="874" y="14"/>
                  </a:lnTo>
                  <a:lnTo>
                    <a:pt x="878" y="15"/>
                  </a:lnTo>
                  <a:lnTo>
                    <a:pt x="882" y="15"/>
                  </a:lnTo>
                  <a:lnTo>
                    <a:pt x="886" y="16"/>
                  </a:lnTo>
                  <a:lnTo>
                    <a:pt x="891" y="17"/>
                  </a:lnTo>
                  <a:lnTo>
                    <a:pt x="894" y="17"/>
                  </a:lnTo>
                  <a:lnTo>
                    <a:pt x="898" y="18"/>
                  </a:lnTo>
                  <a:lnTo>
                    <a:pt x="901" y="18"/>
                  </a:lnTo>
                  <a:lnTo>
                    <a:pt x="904" y="19"/>
                  </a:lnTo>
                  <a:lnTo>
                    <a:pt x="907" y="19"/>
                  </a:lnTo>
                  <a:lnTo>
                    <a:pt x="910" y="20"/>
                  </a:lnTo>
                  <a:lnTo>
                    <a:pt x="913" y="20"/>
                  </a:lnTo>
                  <a:lnTo>
                    <a:pt x="915" y="20"/>
                  </a:lnTo>
                  <a:lnTo>
                    <a:pt x="919" y="22"/>
                  </a:lnTo>
                  <a:lnTo>
                    <a:pt x="921" y="22"/>
                  </a:lnTo>
                  <a:lnTo>
                    <a:pt x="924" y="23"/>
                  </a:lnTo>
                  <a:lnTo>
                    <a:pt x="926" y="23"/>
                  </a:lnTo>
                  <a:lnTo>
                    <a:pt x="928" y="24"/>
                  </a:lnTo>
                  <a:lnTo>
                    <a:pt x="932" y="25"/>
                  </a:lnTo>
                  <a:lnTo>
                    <a:pt x="934" y="25"/>
                  </a:lnTo>
                  <a:lnTo>
                    <a:pt x="936" y="26"/>
                  </a:lnTo>
                  <a:lnTo>
                    <a:pt x="939" y="26"/>
                  </a:lnTo>
                  <a:lnTo>
                    <a:pt x="942" y="27"/>
                  </a:lnTo>
                  <a:lnTo>
                    <a:pt x="944" y="28"/>
                  </a:lnTo>
                  <a:lnTo>
                    <a:pt x="947" y="29"/>
                  </a:lnTo>
                  <a:lnTo>
                    <a:pt x="951" y="30"/>
                  </a:lnTo>
                  <a:lnTo>
                    <a:pt x="954" y="31"/>
                  </a:lnTo>
                  <a:lnTo>
                    <a:pt x="958" y="32"/>
                  </a:lnTo>
                  <a:lnTo>
                    <a:pt x="961" y="34"/>
                  </a:lnTo>
                  <a:lnTo>
                    <a:pt x="966" y="35"/>
                  </a:lnTo>
                  <a:lnTo>
                    <a:pt x="971" y="36"/>
                  </a:lnTo>
                  <a:lnTo>
                    <a:pt x="975" y="37"/>
                  </a:lnTo>
                  <a:lnTo>
                    <a:pt x="980" y="39"/>
                  </a:lnTo>
                  <a:lnTo>
                    <a:pt x="985" y="41"/>
                  </a:lnTo>
                  <a:lnTo>
                    <a:pt x="991" y="43"/>
                  </a:lnTo>
                  <a:lnTo>
                    <a:pt x="995" y="44"/>
                  </a:lnTo>
                  <a:lnTo>
                    <a:pt x="999" y="46"/>
                  </a:lnTo>
                  <a:lnTo>
                    <a:pt x="1003" y="47"/>
                  </a:lnTo>
                  <a:lnTo>
                    <a:pt x="1009" y="48"/>
                  </a:lnTo>
                  <a:lnTo>
                    <a:pt x="1013" y="49"/>
                  </a:lnTo>
                  <a:lnTo>
                    <a:pt x="1016" y="50"/>
                  </a:lnTo>
                  <a:lnTo>
                    <a:pt x="1019" y="51"/>
                  </a:lnTo>
                  <a:lnTo>
                    <a:pt x="1022" y="52"/>
                  </a:lnTo>
                  <a:lnTo>
                    <a:pt x="1026" y="53"/>
                  </a:lnTo>
                  <a:lnTo>
                    <a:pt x="1029" y="54"/>
                  </a:lnTo>
                  <a:lnTo>
                    <a:pt x="1032" y="55"/>
                  </a:lnTo>
                  <a:lnTo>
                    <a:pt x="1034" y="56"/>
                  </a:lnTo>
                  <a:lnTo>
                    <a:pt x="1037" y="57"/>
                  </a:lnTo>
                  <a:lnTo>
                    <a:pt x="1039" y="58"/>
                  </a:lnTo>
                  <a:lnTo>
                    <a:pt x="1041" y="59"/>
                  </a:lnTo>
                  <a:lnTo>
                    <a:pt x="1044" y="61"/>
                  </a:lnTo>
                  <a:lnTo>
                    <a:pt x="1047" y="62"/>
                  </a:lnTo>
                  <a:lnTo>
                    <a:pt x="1049" y="63"/>
                  </a:lnTo>
                  <a:lnTo>
                    <a:pt x="1052" y="64"/>
                  </a:lnTo>
                  <a:lnTo>
                    <a:pt x="1055" y="65"/>
                  </a:lnTo>
                  <a:lnTo>
                    <a:pt x="1058" y="66"/>
                  </a:lnTo>
                  <a:lnTo>
                    <a:pt x="1060" y="67"/>
                  </a:lnTo>
                  <a:lnTo>
                    <a:pt x="1063" y="68"/>
                  </a:lnTo>
                  <a:lnTo>
                    <a:pt x="1067" y="70"/>
                  </a:lnTo>
                  <a:lnTo>
                    <a:pt x="1070" y="71"/>
                  </a:lnTo>
                  <a:lnTo>
                    <a:pt x="1073" y="73"/>
                  </a:lnTo>
                  <a:lnTo>
                    <a:pt x="1076" y="74"/>
                  </a:lnTo>
                  <a:lnTo>
                    <a:pt x="1080" y="76"/>
                  </a:lnTo>
                  <a:lnTo>
                    <a:pt x="1085" y="80"/>
                  </a:lnTo>
                  <a:lnTo>
                    <a:pt x="1089" y="82"/>
                  </a:lnTo>
                  <a:lnTo>
                    <a:pt x="1093" y="84"/>
                  </a:lnTo>
                  <a:lnTo>
                    <a:pt x="1097" y="86"/>
                  </a:lnTo>
                  <a:lnTo>
                    <a:pt x="1102" y="88"/>
                  </a:lnTo>
                  <a:lnTo>
                    <a:pt x="1107" y="90"/>
                  </a:lnTo>
                  <a:lnTo>
                    <a:pt x="1110" y="92"/>
                  </a:lnTo>
                  <a:lnTo>
                    <a:pt x="1114" y="94"/>
                  </a:lnTo>
                  <a:lnTo>
                    <a:pt x="1117" y="95"/>
                  </a:lnTo>
                  <a:lnTo>
                    <a:pt x="1120" y="97"/>
                  </a:lnTo>
                  <a:lnTo>
                    <a:pt x="1123" y="98"/>
                  </a:lnTo>
                  <a:lnTo>
                    <a:pt x="1126" y="101"/>
                  </a:lnTo>
                  <a:lnTo>
                    <a:pt x="1129" y="102"/>
                  </a:lnTo>
                  <a:lnTo>
                    <a:pt x="1131" y="103"/>
                  </a:lnTo>
                  <a:lnTo>
                    <a:pt x="1133" y="104"/>
                  </a:lnTo>
                  <a:lnTo>
                    <a:pt x="1135" y="105"/>
                  </a:lnTo>
                  <a:lnTo>
                    <a:pt x="1138" y="106"/>
                  </a:lnTo>
                  <a:lnTo>
                    <a:pt x="1140" y="108"/>
                  </a:lnTo>
                  <a:lnTo>
                    <a:pt x="1144" y="109"/>
                  </a:lnTo>
                  <a:lnTo>
                    <a:pt x="1146" y="110"/>
                  </a:lnTo>
                  <a:lnTo>
                    <a:pt x="1148" y="111"/>
                  </a:lnTo>
                  <a:lnTo>
                    <a:pt x="1150" y="112"/>
                  </a:lnTo>
                  <a:lnTo>
                    <a:pt x="1152" y="113"/>
                  </a:lnTo>
                  <a:lnTo>
                    <a:pt x="1154" y="114"/>
                  </a:lnTo>
                  <a:lnTo>
                    <a:pt x="1157" y="115"/>
                  </a:lnTo>
                  <a:lnTo>
                    <a:pt x="1159" y="117"/>
                  </a:lnTo>
                  <a:lnTo>
                    <a:pt x="1162" y="119"/>
                  </a:lnTo>
                  <a:lnTo>
                    <a:pt x="1165" y="120"/>
                  </a:lnTo>
                  <a:lnTo>
                    <a:pt x="1168" y="122"/>
                  </a:lnTo>
                  <a:lnTo>
                    <a:pt x="1170" y="123"/>
                  </a:lnTo>
                  <a:lnTo>
                    <a:pt x="1174" y="126"/>
                  </a:lnTo>
                  <a:lnTo>
                    <a:pt x="1177" y="128"/>
                  </a:lnTo>
                  <a:lnTo>
                    <a:pt x="1181" y="130"/>
                  </a:lnTo>
                  <a:lnTo>
                    <a:pt x="1185" y="132"/>
                  </a:lnTo>
                  <a:lnTo>
                    <a:pt x="1189" y="134"/>
                  </a:lnTo>
                  <a:lnTo>
                    <a:pt x="1193" y="136"/>
                  </a:lnTo>
                  <a:lnTo>
                    <a:pt x="1197" y="139"/>
                  </a:lnTo>
                  <a:lnTo>
                    <a:pt x="1201" y="141"/>
                  </a:lnTo>
                  <a:lnTo>
                    <a:pt x="1204" y="142"/>
                  </a:lnTo>
                  <a:lnTo>
                    <a:pt x="1207" y="144"/>
                  </a:lnTo>
                  <a:lnTo>
                    <a:pt x="1210" y="146"/>
                  </a:lnTo>
                  <a:lnTo>
                    <a:pt x="1213" y="147"/>
                  </a:lnTo>
                  <a:lnTo>
                    <a:pt x="1215" y="149"/>
                  </a:lnTo>
                  <a:lnTo>
                    <a:pt x="1217" y="150"/>
                  </a:lnTo>
                  <a:lnTo>
                    <a:pt x="1221" y="151"/>
                  </a:lnTo>
                  <a:lnTo>
                    <a:pt x="1223" y="152"/>
                  </a:lnTo>
                  <a:lnTo>
                    <a:pt x="1225" y="154"/>
                  </a:lnTo>
                  <a:lnTo>
                    <a:pt x="1227" y="155"/>
                  </a:lnTo>
                  <a:lnTo>
                    <a:pt x="1228" y="156"/>
                  </a:lnTo>
                  <a:lnTo>
                    <a:pt x="1230" y="158"/>
                  </a:lnTo>
                  <a:lnTo>
                    <a:pt x="1232" y="159"/>
                  </a:lnTo>
                  <a:lnTo>
                    <a:pt x="1235" y="160"/>
                  </a:lnTo>
                  <a:lnTo>
                    <a:pt x="1236" y="161"/>
                  </a:lnTo>
                  <a:lnTo>
                    <a:pt x="1239" y="162"/>
                  </a:lnTo>
                  <a:lnTo>
                    <a:pt x="1241" y="163"/>
                  </a:lnTo>
                  <a:lnTo>
                    <a:pt x="1243" y="164"/>
                  </a:lnTo>
                  <a:lnTo>
                    <a:pt x="1245" y="165"/>
                  </a:lnTo>
                  <a:lnTo>
                    <a:pt x="1246" y="167"/>
                  </a:lnTo>
                  <a:lnTo>
                    <a:pt x="1248" y="168"/>
                  </a:lnTo>
                  <a:lnTo>
                    <a:pt x="1250" y="170"/>
                  </a:lnTo>
                  <a:lnTo>
                    <a:pt x="1253" y="172"/>
                  </a:lnTo>
                  <a:lnTo>
                    <a:pt x="1255" y="173"/>
                  </a:lnTo>
                  <a:lnTo>
                    <a:pt x="1257" y="175"/>
                  </a:lnTo>
                  <a:lnTo>
                    <a:pt x="1261" y="177"/>
                  </a:lnTo>
                  <a:lnTo>
                    <a:pt x="1263" y="179"/>
                  </a:lnTo>
                  <a:lnTo>
                    <a:pt x="1266" y="181"/>
                  </a:lnTo>
                  <a:lnTo>
                    <a:pt x="1269" y="183"/>
                  </a:lnTo>
                  <a:lnTo>
                    <a:pt x="1272" y="185"/>
                  </a:lnTo>
                  <a:lnTo>
                    <a:pt x="1275" y="187"/>
                  </a:lnTo>
                  <a:lnTo>
                    <a:pt x="1280" y="188"/>
                  </a:lnTo>
                  <a:lnTo>
                    <a:pt x="1282" y="190"/>
                  </a:lnTo>
                  <a:lnTo>
                    <a:pt x="1285" y="192"/>
                  </a:lnTo>
                  <a:lnTo>
                    <a:pt x="1287" y="193"/>
                  </a:lnTo>
                  <a:lnTo>
                    <a:pt x="1289" y="194"/>
                  </a:lnTo>
                  <a:lnTo>
                    <a:pt x="1291" y="197"/>
                  </a:lnTo>
                  <a:lnTo>
                    <a:pt x="1293" y="198"/>
                  </a:lnTo>
                  <a:lnTo>
                    <a:pt x="1295" y="199"/>
                  </a:lnTo>
                  <a:lnTo>
                    <a:pt x="1296" y="200"/>
                  </a:lnTo>
                  <a:lnTo>
                    <a:pt x="1299" y="201"/>
                  </a:lnTo>
                  <a:lnTo>
                    <a:pt x="1300" y="202"/>
                  </a:lnTo>
                  <a:lnTo>
                    <a:pt x="1302" y="203"/>
                  </a:lnTo>
                  <a:lnTo>
                    <a:pt x="1303" y="204"/>
                  </a:lnTo>
                  <a:lnTo>
                    <a:pt x="1304" y="205"/>
                  </a:lnTo>
                  <a:lnTo>
                    <a:pt x="1306" y="206"/>
                  </a:lnTo>
                  <a:lnTo>
                    <a:pt x="1307" y="207"/>
                  </a:lnTo>
                  <a:lnTo>
                    <a:pt x="1308" y="208"/>
                  </a:lnTo>
                  <a:lnTo>
                    <a:pt x="1310" y="209"/>
                  </a:lnTo>
                  <a:lnTo>
                    <a:pt x="1311" y="210"/>
                  </a:lnTo>
                  <a:lnTo>
                    <a:pt x="1312" y="211"/>
                  </a:lnTo>
                  <a:lnTo>
                    <a:pt x="1313" y="212"/>
                  </a:lnTo>
                  <a:lnTo>
                    <a:pt x="1315" y="213"/>
                  </a:lnTo>
                  <a:lnTo>
                    <a:pt x="1317" y="216"/>
                  </a:lnTo>
                  <a:lnTo>
                    <a:pt x="1319" y="217"/>
                  </a:lnTo>
                  <a:lnTo>
                    <a:pt x="1320" y="218"/>
                  </a:lnTo>
                  <a:lnTo>
                    <a:pt x="1322" y="220"/>
                  </a:lnTo>
                  <a:lnTo>
                    <a:pt x="1325" y="221"/>
                  </a:lnTo>
                  <a:lnTo>
                    <a:pt x="1327" y="223"/>
                  </a:lnTo>
                  <a:lnTo>
                    <a:pt x="1329" y="224"/>
                  </a:lnTo>
                  <a:lnTo>
                    <a:pt x="1331" y="226"/>
                  </a:lnTo>
                  <a:lnTo>
                    <a:pt x="1333" y="228"/>
                  </a:lnTo>
                  <a:lnTo>
                    <a:pt x="1336" y="229"/>
                  </a:lnTo>
                  <a:lnTo>
                    <a:pt x="1338" y="231"/>
                  </a:lnTo>
                  <a:lnTo>
                    <a:pt x="1339" y="232"/>
                  </a:lnTo>
                  <a:lnTo>
                    <a:pt x="1341" y="233"/>
                  </a:lnTo>
                  <a:lnTo>
                    <a:pt x="1343" y="234"/>
                  </a:lnTo>
                  <a:lnTo>
                    <a:pt x="1344" y="237"/>
                  </a:lnTo>
                  <a:lnTo>
                    <a:pt x="1346" y="238"/>
                  </a:lnTo>
                  <a:lnTo>
                    <a:pt x="1347" y="239"/>
                  </a:lnTo>
                  <a:lnTo>
                    <a:pt x="1348" y="240"/>
                  </a:lnTo>
                  <a:lnTo>
                    <a:pt x="1350" y="241"/>
                  </a:lnTo>
                  <a:lnTo>
                    <a:pt x="1351" y="242"/>
                  </a:lnTo>
                  <a:lnTo>
                    <a:pt x="1352" y="242"/>
                  </a:lnTo>
                  <a:lnTo>
                    <a:pt x="1353" y="243"/>
                  </a:lnTo>
                  <a:lnTo>
                    <a:pt x="1354" y="244"/>
                  </a:lnTo>
                  <a:lnTo>
                    <a:pt x="1357" y="245"/>
                  </a:lnTo>
                  <a:lnTo>
                    <a:pt x="1358" y="246"/>
                  </a:lnTo>
                  <a:lnTo>
                    <a:pt x="1359" y="247"/>
                  </a:lnTo>
                  <a:lnTo>
                    <a:pt x="1360" y="248"/>
                  </a:lnTo>
                  <a:lnTo>
                    <a:pt x="1361" y="249"/>
                  </a:lnTo>
                  <a:lnTo>
                    <a:pt x="1363" y="249"/>
                  </a:lnTo>
                  <a:lnTo>
                    <a:pt x="1364" y="250"/>
                  </a:lnTo>
                  <a:lnTo>
                    <a:pt x="1365" y="251"/>
                  </a:lnTo>
                  <a:lnTo>
                    <a:pt x="1367" y="252"/>
                  </a:lnTo>
                  <a:lnTo>
                    <a:pt x="1370" y="255"/>
                  </a:lnTo>
                  <a:lnTo>
                    <a:pt x="1371" y="256"/>
                  </a:lnTo>
                  <a:lnTo>
                    <a:pt x="1373" y="257"/>
                  </a:lnTo>
                  <a:lnTo>
                    <a:pt x="1376" y="258"/>
                  </a:lnTo>
                  <a:lnTo>
                    <a:pt x="1378" y="261"/>
                  </a:lnTo>
                  <a:lnTo>
                    <a:pt x="1380" y="262"/>
                  </a:lnTo>
                  <a:lnTo>
                    <a:pt x="1382" y="264"/>
                  </a:lnTo>
                  <a:lnTo>
                    <a:pt x="1385" y="265"/>
                  </a:lnTo>
                  <a:lnTo>
                    <a:pt x="1387" y="267"/>
                  </a:lnTo>
                  <a:lnTo>
                    <a:pt x="1389" y="268"/>
                  </a:lnTo>
                  <a:lnTo>
                    <a:pt x="1392" y="270"/>
                  </a:lnTo>
                  <a:lnTo>
                    <a:pt x="1395" y="271"/>
                  </a:lnTo>
                  <a:lnTo>
                    <a:pt x="1397" y="274"/>
                  </a:lnTo>
                  <a:lnTo>
                    <a:pt x="1398" y="275"/>
                  </a:lnTo>
                  <a:lnTo>
                    <a:pt x="1400" y="276"/>
                  </a:lnTo>
                  <a:lnTo>
                    <a:pt x="1402" y="277"/>
                  </a:lnTo>
                  <a:lnTo>
                    <a:pt x="1403" y="279"/>
                  </a:lnTo>
                  <a:lnTo>
                    <a:pt x="1405" y="280"/>
                  </a:lnTo>
                  <a:lnTo>
                    <a:pt x="1406" y="281"/>
                  </a:lnTo>
                  <a:lnTo>
                    <a:pt x="1407" y="282"/>
                  </a:lnTo>
                  <a:lnTo>
                    <a:pt x="1409" y="283"/>
                  </a:lnTo>
                  <a:lnTo>
                    <a:pt x="1410" y="284"/>
                  </a:lnTo>
                  <a:lnTo>
                    <a:pt x="1411" y="285"/>
                  </a:lnTo>
                  <a:lnTo>
                    <a:pt x="1415" y="286"/>
                  </a:lnTo>
                  <a:lnTo>
                    <a:pt x="1416" y="287"/>
                  </a:lnTo>
                  <a:lnTo>
                    <a:pt x="1417" y="289"/>
                  </a:lnTo>
                  <a:lnTo>
                    <a:pt x="1419" y="290"/>
                  </a:lnTo>
                  <a:lnTo>
                    <a:pt x="1420" y="291"/>
                  </a:lnTo>
                  <a:lnTo>
                    <a:pt x="1421" y="294"/>
                  </a:lnTo>
                  <a:lnTo>
                    <a:pt x="1423" y="295"/>
                  </a:lnTo>
                  <a:lnTo>
                    <a:pt x="1424" y="297"/>
                  </a:lnTo>
                  <a:lnTo>
                    <a:pt x="1426" y="298"/>
                  </a:lnTo>
                  <a:lnTo>
                    <a:pt x="1428" y="300"/>
                  </a:lnTo>
                  <a:lnTo>
                    <a:pt x="1429" y="302"/>
                  </a:lnTo>
                  <a:lnTo>
                    <a:pt x="1431" y="305"/>
                  </a:lnTo>
                  <a:lnTo>
                    <a:pt x="1434" y="307"/>
                  </a:lnTo>
                  <a:lnTo>
                    <a:pt x="1436" y="309"/>
                  </a:lnTo>
                  <a:lnTo>
                    <a:pt x="1439" y="311"/>
                  </a:lnTo>
                  <a:lnTo>
                    <a:pt x="1441" y="315"/>
                  </a:lnTo>
                  <a:lnTo>
                    <a:pt x="1444" y="318"/>
                  </a:lnTo>
                  <a:lnTo>
                    <a:pt x="1446" y="320"/>
                  </a:lnTo>
                  <a:lnTo>
                    <a:pt x="1449" y="323"/>
                  </a:lnTo>
                  <a:lnTo>
                    <a:pt x="1452" y="325"/>
                  </a:lnTo>
                  <a:lnTo>
                    <a:pt x="1454" y="328"/>
                  </a:lnTo>
                  <a:lnTo>
                    <a:pt x="1456" y="330"/>
                  </a:lnTo>
                  <a:lnTo>
                    <a:pt x="1458" y="333"/>
                  </a:lnTo>
                  <a:lnTo>
                    <a:pt x="1461" y="335"/>
                  </a:lnTo>
                  <a:lnTo>
                    <a:pt x="1463" y="337"/>
                  </a:lnTo>
                  <a:lnTo>
                    <a:pt x="1464" y="338"/>
                  </a:lnTo>
                  <a:lnTo>
                    <a:pt x="1466" y="340"/>
                  </a:lnTo>
                  <a:lnTo>
                    <a:pt x="1467" y="342"/>
                  </a:lnTo>
                  <a:lnTo>
                    <a:pt x="1469" y="343"/>
                  </a:lnTo>
                  <a:lnTo>
                    <a:pt x="1470" y="345"/>
                  </a:lnTo>
                  <a:lnTo>
                    <a:pt x="1473" y="347"/>
                  </a:lnTo>
                  <a:lnTo>
                    <a:pt x="1474" y="348"/>
                  </a:lnTo>
                  <a:lnTo>
                    <a:pt x="1476" y="352"/>
                  </a:lnTo>
                  <a:lnTo>
                    <a:pt x="1477" y="353"/>
                  </a:lnTo>
                  <a:lnTo>
                    <a:pt x="1479" y="355"/>
                  </a:lnTo>
                  <a:lnTo>
                    <a:pt x="1480" y="357"/>
                  </a:lnTo>
                  <a:lnTo>
                    <a:pt x="1482" y="359"/>
                  </a:lnTo>
                  <a:lnTo>
                    <a:pt x="1483" y="361"/>
                  </a:lnTo>
                  <a:lnTo>
                    <a:pt x="1485" y="363"/>
                  </a:lnTo>
                  <a:lnTo>
                    <a:pt x="1487" y="365"/>
                  </a:lnTo>
                  <a:lnTo>
                    <a:pt x="1489" y="367"/>
                  </a:lnTo>
                  <a:lnTo>
                    <a:pt x="1492" y="369"/>
                  </a:lnTo>
                  <a:lnTo>
                    <a:pt x="1494" y="373"/>
                  </a:lnTo>
                  <a:lnTo>
                    <a:pt x="1496" y="375"/>
                  </a:lnTo>
                  <a:lnTo>
                    <a:pt x="1498" y="378"/>
                  </a:lnTo>
                  <a:lnTo>
                    <a:pt x="1501" y="381"/>
                  </a:lnTo>
                  <a:lnTo>
                    <a:pt x="1505" y="385"/>
                  </a:lnTo>
                  <a:lnTo>
                    <a:pt x="1507" y="388"/>
                  </a:lnTo>
                  <a:lnTo>
                    <a:pt x="1512" y="393"/>
                  </a:lnTo>
                  <a:lnTo>
                    <a:pt x="1515" y="397"/>
                  </a:lnTo>
                  <a:lnTo>
                    <a:pt x="1517" y="401"/>
                  </a:lnTo>
                  <a:lnTo>
                    <a:pt x="1520" y="404"/>
                  </a:lnTo>
                  <a:lnTo>
                    <a:pt x="1523" y="407"/>
                  </a:lnTo>
                  <a:lnTo>
                    <a:pt x="1525" y="411"/>
                  </a:lnTo>
                  <a:lnTo>
                    <a:pt x="1527" y="413"/>
                  </a:lnTo>
                  <a:lnTo>
                    <a:pt x="1530" y="416"/>
                  </a:lnTo>
                  <a:lnTo>
                    <a:pt x="1532" y="418"/>
                  </a:lnTo>
                  <a:lnTo>
                    <a:pt x="1534" y="421"/>
                  </a:lnTo>
                  <a:lnTo>
                    <a:pt x="1536" y="423"/>
                  </a:lnTo>
                  <a:lnTo>
                    <a:pt x="1538" y="425"/>
                  </a:lnTo>
                  <a:lnTo>
                    <a:pt x="1539" y="427"/>
                  </a:lnTo>
                  <a:lnTo>
                    <a:pt x="1541" y="430"/>
                  </a:lnTo>
                  <a:lnTo>
                    <a:pt x="1543" y="432"/>
                  </a:lnTo>
                  <a:lnTo>
                    <a:pt x="1544" y="434"/>
                  </a:lnTo>
                  <a:lnTo>
                    <a:pt x="1546" y="436"/>
                  </a:lnTo>
                  <a:lnTo>
                    <a:pt x="1547" y="438"/>
                  </a:lnTo>
                  <a:lnTo>
                    <a:pt x="1551" y="442"/>
                  </a:lnTo>
                  <a:lnTo>
                    <a:pt x="1552" y="444"/>
                  </a:lnTo>
                  <a:lnTo>
                    <a:pt x="1554" y="446"/>
                  </a:lnTo>
                  <a:lnTo>
                    <a:pt x="1556" y="449"/>
                  </a:lnTo>
                  <a:lnTo>
                    <a:pt x="1557" y="452"/>
                  </a:lnTo>
                  <a:lnTo>
                    <a:pt x="1559" y="454"/>
                  </a:lnTo>
                  <a:lnTo>
                    <a:pt x="1561" y="457"/>
                  </a:lnTo>
                  <a:lnTo>
                    <a:pt x="1563" y="460"/>
                  </a:lnTo>
                  <a:lnTo>
                    <a:pt x="1565" y="462"/>
                  </a:lnTo>
                  <a:lnTo>
                    <a:pt x="1569" y="466"/>
                  </a:lnTo>
                  <a:lnTo>
                    <a:pt x="1571" y="470"/>
                  </a:lnTo>
                  <a:lnTo>
                    <a:pt x="1574" y="473"/>
                  </a:lnTo>
                  <a:lnTo>
                    <a:pt x="1576" y="477"/>
                  </a:lnTo>
                  <a:lnTo>
                    <a:pt x="1579" y="481"/>
                  </a:lnTo>
                  <a:lnTo>
                    <a:pt x="1582" y="486"/>
                  </a:lnTo>
                  <a:lnTo>
                    <a:pt x="1585" y="492"/>
                  </a:lnTo>
                  <a:lnTo>
                    <a:pt x="1589" y="496"/>
                  </a:lnTo>
                  <a:lnTo>
                    <a:pt x="1592" y="499"/>
                  </a:lnTo>
                  <a:lnTo>
                    <a:pt x="1595" y="503"/>
                  </a:lnTo>
                  <a:lnTo>
                    <a:pt x="1598" y="507"/>
                  </a:lnTo>
                  <a:lnTo>
                    <a:pt x="1600" y="510"/>
                  </a:lnTo>
                  <a:lnTo>
                    <a:pt x="1602" y="513"/>
                  </a:lnTo>
                  <a:lnTo>
                    <a:pt x="1604" y="516"/>
                  </a:lnTo>
                  <a:lnTo>
                    <a:pt x="1607" y="519"/>
                  </a:lnTo>
                  <a:lnTo>
                    <a:pt x="1609" y="521"/>
                  </a:lnTo>
                  <a:lnTo>
                    <a:pt x="1610" y="524"/>
                  </a:lnTo>
                  <a:lnTo>
                    <a:pt x="1612" y="527"/>
                  </a:lnTo>
                  <a:lnTo>
                    <a:pt x="1614" y="529"/>
                  </a:lnTo>
                  <a:lnTo>
                    <a:pt x="1615" y="533"/>
                  </a:lnTo>
                  <a:lnTo>
                    <a:pt x="1617" y="535"/>
                  </a:lnTo>
                  <a:lnTo>
                    <a:pt x="1618" y="537"/>
                  </a:lnTo>
                  <a:lnTo>
                    <a:pt x="1620" y="539"/>
                  </a:lnTo>
                  <a:lnTo>
                    <a:pt x="1622" y="542"/>
                  </a:lnTo>
                  <a:lnTo>
                    <a:pt x="1623" y="544"/>
                  </a:lnTo>
                  <a:lnTo>
                    <a:pt x="1625" y="547"/>
                  </a:lnTo>
                  <a:lnTo>
                    <a:pt x="1628" y="550"/>
                  </a:lnTo>
                  <a:lnTo>
                    <a:pt x="1630" y="552"/>
                  </a:lnTo>
                  <a:lnTo>
                    <a:pt x="1632" y="555"/>
                  </a:lnTo>
                  <a:lnTo>
                    <a:pt x="1634" y="558"/>
                  </a:lnTo>
                  <a:lnTo>
                    <a:pt x="1636" y="561"/>
                  </a:lnTo>
                  <a:lnTo>
                    <a:pt x="1638" y="564"/>
                  </a:lnTo>
                  <a:lnTo>
                    <a:pt x="1641" y="568"/>
                  </a:lnTo>
                  <a:lnTo>
                    <a:pt x="1644" y="571"/>
                  </a:lnTo>
                  <a:lnTo>
                    <a:pt x="1647" y="576"/>
                  </a:lnTo>
                  <a:lnTo>
                    <a:pt x="1650" y="580"/>
                  </a:lnTo>
                  <a:lnTo>
                    <a:pt x="1653" y="585"/>
                  </a:lnTo>
                  <a:lnTo>
                    <a:pt x="1656" y="589"/>
                  </a:lnTo>
                  <a:lnTo>
                    <a:pt x="1660" y="594"/>
                  </a:lnTo>
                  <a:lnTo>
                    <a:pt x="1663" y="598"/>
                  </a:lnTo>
                  <a:lnTo>
                    <a:pt x="1666" y="602"/>
                  </a:lnTo>
                  <a:lnTo>
                    <a:pt x="1669" y="606"/>
                  </a:lnTo>
                  <a:lnTo>
                    <a:pt x="1672" y="610"/>
                  </a:lnTo>
                  <a:lnTo>
                    <a:pt x="1674" y="613"/>
                  </a:lnTo>
                  <a:lnTo>
                    <a:pt x="1676" y="616"/>
                  </a:lnTo>
                  <a:lnTo>
                    <a:pt x="1678" y="620"/>
                  </a:lnTo>
                  <a:lnTo>
                    <a:pt x="1680" y="622"/>
                  </a:lnTo>
                  <a:lnTo>
                    <a:pt x="1682" y="626"/>
                  </a:lnTo>
                  <a:lnTo>
                    <a:pt x="1686" y="628"/>
                  </a:lnTo>
                  <a:lnTo>
                    <a:pt x="1687" y="631"/>
                  </a:lnTo>
                  <a:lnTo>
                    <a:pt x="1689" y="633"/>
                  </a:lnTo>
                  <a:lnTo>
                    <a:pt x="1690" y="635"/>
                  </a:lnTo>
                  <a:lnTo>
                    <a:pt x="1692" y="637"/>
                  </a:lnTo>
                  <a:lnTo>
                    <a:pt x="1693" y="639"/>
                  </a:lnTo>
                  <a:lnTo>
                    <a:pt x="1694" y="641"/>
                  </a:lnTo>
                  <a:lnTo>
                    <a:pt x="1696" y="645"/>
                  </a:lnTo>
                  <a:lnTo>
                    <a:pt x="1697" y="647"/>
                  </a:lnTo>
                  <a:lnTo>
                    <a:pt x="1698" y="649"/>
                  </a:lnTo>
                  <a:lnTo>
                    <a:pt x="1700" y="651"/>
                  </a:lnTo>
                  <a:lnTo>
                    <a:pt x="1701" y="653"/>
                  </a:lnTo>
                  <a:lnTo>
                    <a:pt x="1702" y="655"/>
                  </a:lnTo>
                  <a:lnTo>
                    <a:pt x="1705" y="658"/>
                  </a:lnTo>
                  <a:lnTo>
                    <a:pt x="1706" y="660"/>
                  </a:lnTo>
                  <a:lnTo>
                    <a:pt x="1708" y="664"/>
                  </a:lnTo>
                  <a:lnTo>
                    <a:pt x="1709" y="668"/>
                  </a:lnTo>
                  <a:lnTo>
                    <a:pt x="1711" y="670"/>
                  </a:lnTo>
                  <a:lnTo>
                    <a:pt x="1713" y="673"/>
                  </a:lnTo>
                  <a:lnTo>
                    <a:pt x="1714" y="677"/>
                  </a:lnTo>
                  <a:lnTo>
                    <a:pt x="1716" y="680"/>
                  </a:lnTo>
                  <a:lnTo>
                    <a:pt x="1719" y="685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1" name="Freeform 21">
              <a:extLst>
                <a:ext uri="{FF2B5EF4-FFF2-40B4-BE49-F238E27FC236}">
                  <a16:creationId xmlns:a16="http://schemas.microsoft.com/office/drawing/2014/main" id="{A2014598-58D4-D744-A1BE-5850C5D43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084"/>
              <a:ext cx="344" cy="136"/>
            </a:xfrm>
            <a:custGeom>
              <a:avLst/>
              <a:gdLst>
                <a:gd name="T0" fmla="*/ 0 w 1719"/>
                <a:gd name="T1" fmla="*/ 0 h 683"/>
                <a:gd name="T2" fmla="*/ 0 w 1719"/>
                <a:gd name="T3" fmla="*/ 0 h 683"/>
                <a:gd name="T4" fmla="*/ 0 w 1719"/>
                <a:gd name="T5" fmla="*/ 0 h 683"/>
                <a:gd name="T6" fmla="*/ 0 w 1719"/>
                <a:gd name="T7" fmla="*/ 0 h 683"/>
                <a:gd name="T8" fmla="*/ 0 w 1719"/>
                <a:gd name="T9" fmla="*/ 0 h 683"/>
                <a:gd name="T10" fmla="*/ 0 w 1719"/>
                <a:gd name="T11" fmla="*/ 0 h 683"/>
                <a:gd name="T12" fmla="*/ 0 w 1719"/>
                <a:gd name="T13" fmla="*/ 0 h 683"/>
                <a:gd name="T14" fmla="*/ 0 w 1719"/>
                <a:gd name="T15" fmla="*/ 0 h 683"/>
                <a:gd name="T16" fmla="*/ 0 w 1719"/>
                <a:gd name="T17" fmla="*/ 0 h 683"/>
                <a:gd name="T18" fmla="*/ 0 w 1719"/>
                <a:gd name="T19" fmla="*/ 0 h 683"/>
                <a:gd name="T20" fmla="*/ 0 w 1719"/>
                <a:gd name="T21" fmla="*/ 0 h 683"/>
                <a:gd name="T22" fmla="*/ 0 w 1719"/>
                <a:gd name="T23" fmla="*/ 0 h 683"/>
                <a:gd name="T24" fmla="*/ 0 w 1719"/>
                <a:gd name="T25" fmla="*/ 0 h 683"/>
                <a:gd name="T26" fmla="*/ 0 w 1719"/>
                <a:gd name="T27" fmla="*/ 0 h 683"/>
                <a:gd name="T28" fmla="*/ 0 w 1719"/>
                <a:gd name="T29" fmla="*/ 0 h 683"/>
                <a:gd name="T30" fmla="*/ 0 w 1719"/>
                <a:gd name="T31" fmla="*/ 0 h 683"/>
                <a:gd name="T32" fmla="*/ 0 w 1719"/>
                <a:gd name="T33" fmla="*/ 0 h 683"/>
                <a:gd name="T34" fmla="*/ 0 w 1719"/>
                <a:gd name="T35" fmla="*/ 0 h 683"/>
                <a:gd name="T36" fmla="*/ 0 w 1719"/>
                <a:gd name="T37" fmla="*/ 0 h 683"/>
                <a:gd name="T38" fmla="*/ 0 w 1719"/>
                <a:gd name="T39" fmla="*/ 0 h 683"/>
                <a:gd name="T40" fmla="*/ 0 w 1719"/>
                <a:gd name="T41" fmla="*/ 0 h 683"/>
                <a:gd name="T42" fmla="*/ 0 w 1719"/>
                <a:gd name="T43" fmla="*/ 0 h 683"/>
                <a:gd name="T44" fmla="*/ 0 w 1719"/>
                <a:gd name="T45" fmla="*/ 0 h 683"/>
                <a:gd name="T46" fmla="*/ 0 w 1719"/>
                <a:gd name="T47" fmla="*/ 0 h 683"/>
                <a:gd name="T48" fmla="*/ 0 w 1719"/>
                <a:gd name="T49" fmla="*/ 0 h 683"/>
                <a:gd name="T50" fmla="*/ 0 w 1719"/>
                <a:gd name="T51" fmla="*/ 0 h 683"/>
                <a:gd name="T52" fmla="*/ 0 w 1719"/>
                <a:gd name="T53" fmla="*/ 0 h 683"/>
                <a:gd name="T54" fmla="*/ 0 w 1719"/>
                <a:gd name="T55" fmla="*/ 0 h 683"/>
                <a:gd name="T56" fmla="*/ 0 w 1719"/>
                <a:gd name="T57" fmla="*/ 0 h 683"/>
                <a:gd name="T58" fmla="*/ 0 w 1719"/>
                <a:gd name="T59" fmla="*/ 0 h 683"/>
                <a:gd name="T60" fmla="*/ 0 w 1719"/>
                <a:gd name="T61" fmla="*/ 0 h 683"/>
                <a:gd name="T62" fmla="*/ 0 w 1719"/>
                <a:gd name="T63" fmla="*/ 0 h 683"/>
                <a:gd name="T64" fmla="*/ 0 w 1719"/>
                <a:gd name="T65" fmla="*/ 0 h 683"/>
                <a:gd name="T66" fmla="*/ 0 w 1719"/>
                <a:gd name="T67" fmla="*/ 0 h 683"/>
                <a:gd name="T68" fmla="*/ 0 w 1719"/>
                <a:gd name="T69" fmla="*/ 0 h 683"/>
                <a:gd name="T70" fmla="*/ 0 w 1719"/>
                <a:gd name="T71" fmla="*/ 0 h 683"/>
                <a:gd name="T72" fmla="*/ 0 w 1719"/>
                <a:gd name="T73" fmla="*/ 0 h 683"/>
                <a:gd name="T74" fmla="*/ 0 w 1719"/>
                <a:gd name="T75" fmla="*/ 0 h 683"/>
                <a:gd name="T76" fmla="*/ 0 w 1719"/>
                <a:gd name="T77" fmla="*/ 0 h 683"/>
                <a:gd name="T78" fmla="*/ 0 w 1719"/>
                <a:gd name="T79" fmla="*/ 0 h 683"/>
                <a:gd name="T80" fmla="*/ 0 w 1719"/>
                <a:gd name="T81" fmla="*/ 0 h 683"/>
                <a:gd name="T82" fmla="*/ 0 w 1719"/>
                <a:gd name="T83" fmla="*/ 0 h 683"/>
                <a:gd name="T84" fmla="*/ 0 w 1719"/>
                <a:gd name="T85" fmla="*/ 0 h 683"/>
                <a:gd name="T86" fmla="*/ 0 w 1719"/>
                <a:gd name="T87" fmla="*/ 0 h 683"/>
                <a:gd name="T88" fmla="*/ 0 w 1719"/>
                <a:gd name="T89" fmla="*/ 0 h 683"/>
                <a:gd name="T90" fmla="*/ 0 w 1719"/>
                <a:gd name="T91" fmla="*/ 0 h 683"/>
                <a:gd name="T92" fmla="*/ 0 w 1719"/>
                <a:gd name="T93" fmla="*/ 0 h 683"/>
                <a:gd name="T94" fmla="*/ 0 w 1719"/>
                <a:gd name="T95" fmla="*/ 0 h 683"/>
                <a:gd name="T96" fmla="*/ 0 w 1719"/>
                <a:gd name="T97" fmla="*/ 0 h 683"/>
                <a:gd name="T98" fmla="*/ 0 w 1719"/>
                <a:gd name="T99" fmla="*/ 0 h 683"/>
                <a:gd name="T100" fmla="*/ 0 w 1719"/>
                <a:gd name="T101" fmla="*/ 0 h 683"/>
                <a:gd name="T102" fmla="*/ 0 w 1719"/>
                <a:gd name="T103" fmla="*/ 0 h 683"/>
                <a:gd name="T104" fmla="*/ 0 w 1719"/>
                <a:gd name="T105" fmla="*/ 0 h 683"/>
                <a:gd name="T106" fmla="*/ 0 w 1719"/>
                <a:gd name="T107" fmla="*/ 0 h 683"/>
                <a:gd name="T108" fmla="*/ 0 w 1719"/>
                <a:gd name="T109" fmla="*/ 0 h 683"/>
                <a:gd name="T110" fmla="*/ 0 w 1719"/>
                <a:gd name="T111" fmla="*/ 0 h 683"/>
                <a:gd name="T112" fmla="*/ 0 w 1719"/>
                <a:gd name="T113" fmla="*/ 0 h 683"/>
                <a:gd name="T114" fmla="*/ 0 w 1719"/>
                <a:gd name="T115" fmla="*/ 0 h 683"/>
                <a:gd name="T116" fmla="*/ 0 w 1719"/>
                <a:gd name="T117" fmla="*/ 0 h 683"/>
                <a:gd name="T118" fmla="*/ 0 w 1719"/>
                <a:gd name="T119" fmla="*/ 0 h 683"/>
                <a:gd name="T120" fmla="*/ 0 w 1719"/>
                <a:gd name="T121" fmla="*/ 0 h 68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19"/>
                <a:gd name="T184" fmla="*/ 0 h 683"/>
                <a:gd name="T185" fmla="*/ 1719 w 1719"/>
                <a:gd name="T186" fmla="*/ 683 h 68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19" h="683">
                  <a:moveTo>
                    <a:pt x="0" y="683"/>
                  </a:moveTo>
                  <a:lnTo>
                    <a:pt x="66" y="683"/>
                  </a:lnTo>
                  <a:lnTo>
                    <a:pt x="127" y="683"/>
                  </a:lnTo>
                  <a:lnTo>
                    <a:pt x="184" y="683"/>
                  </a:lnTo>
                  <a:lnTo>
                    <a:pt x="238" y="683"/>
                  </a:lnTo>
                  <a:lnTo>
                    <a:pt x="290" y="683"/>
                  </a:lnTo>
                  <a:lnTo>
                    <a:pt x="336" y="683"/>
                  </a:lnTo>
                  <a:lnTo>
                    <a:pt x="379" y="683"/>
                  </a:lnTo>
                  <a:lnTo>
                    <a:pt x="418" y="683"/>
                  </a:lnTo>
                  <a:lnTo>
                    <a:pt x="455" y="683"/>
                  </a:lnTo>
                  <a:lnTo>
                    <a:pt x="490" y="683"/>
                  </a:lnTo>
                  <a:lnTo>
                    <a:pt x="520" y="683"/>
                  </a:lnTo>
                  <a:lnTo>
                    <a:pt x="549" y="683"/>
                  </a:lnTo>
                  <a:lnTo>
                    <a:pt x="575" y="683"/>
                  </a:lnTo>
                  <a:lnTo>
                    <a:pt x="598" y="683"/>
                  </a:lnTo>
                  <a:lnTo>
                    <a:pt x="620" y="683"/>
                  </a:lnTo>
                  <a:lnTo>
                    <a:pt x="639" y="683"/>
                  </a:lnTo>
                  <a:lnTo>
                    <a:pt x="656" y="682"/>
                  </a:lnTo>
                  <a:lnTo>
                    <a:pt x="671" y="682"/>
                  </a:lnTo>
                  <a:lnTo>
                    <a:pt x="685" y="682"/>
                  </a:lnTo>
                  <a:lnTo>
                    <a:pt x="698" y="682"/>
                  </a:lnTo>
                  <a:lnTo>
                    <a:pt x="708" y="682"/>
                  </a:lnTo>
                  <a:lnTo>
                    <a:pt x="718" y="682"/>
                  </a:lnTo>
                  <a:lnTo>
                    <a:pt x="726" y="682"/>
                  </a:lnTo>
                  <a:lnTo>
                    <a:pt x="733" y="682"/>
                  </a:lnTo>
                  <a:lnTo>
                    <a:pt x="741" y="681"/>
                  </a:lnTo>
                  <a:lnTo>
                    <a:pt x="746" y="681"/>
                  </a:lnTo>
                  <a:lnTo>
                    <a:pt x="751" y="681"/>
                  </a:lnTo>
                  <a:lnTo>
                    <a:pt x="757" y="681"/>
                  </a:lnTo>
                  <a:lnTo>
                    <a:pt x="761" y="681"/>
                  </a:lnTo>
                  <a:lnTo>
                    <a:pt x="765" y="680"/>
                  </a:lnTo>
                  <a:lnTo>
                    <a:pt x="770" y="680"/>
                  </a:lnTo>
                  <a:lnTo>
                    <a:pt x="775" y="680"/>
                  </a:lnTo>
                  <a:lnTo>
                    <a:pt x="780" y="679"/>
                  </a:lnTo>
                  <a:lnTo>
                    <a:pt x="785" y="679"/>
                  </a:lnTo>
                  <a:lnTo>
                    <a:pt x="788" y="679"/>
                  </a:lnTo>
                  <a:lnTo>
                    <a:pt x="792" y="679"/>
                  </a:lnTo>
                  <a:lnTo>
                    <a:pt x="796" y="678"/>
                  </a:lnTo>
                  <a:lnTo>
                    <a:pt x="800" y="678"/>
                  </a:lnTo>
                  <a:lnTo>
                    <a:pt x="803" y="678"/>
                  </a:lnTo>
                  <a:lnTo>
                    <a:pt x="806" y="678"/>
                  </a:lnTo>
                  <a:lnTo>
                    <a:pt x="808" y="678"/>
                  </a:lnTo>
                  <a:lnTo>
                    <a:pt x="811" y="677"/>
                  </a:lnTo>
                  <a:lnTo>
                    <a:pt x="814" y="677"/>
                  </a:lnTo>
                  <a:lnTo>
                    <a:pt x="817" y="677"/>
                  </a:lnTo>
                  <a:lnTo>
                    <a:pt x="819" y="677"/>
                  </a:lnTo>
                  <a:lnTo>
                    <a:pt x="822" y="677"/>
                  </a:lnTo>
                  <a:lnTo>
                    <a:pt x="824" y="676"/>
                  </a:lnTo>
                  <a:lnTo>
                    <a:pt x="826" y="676"/>
                  </a:lnTo>
                  <a:lnTo>
                    <a:pt x="829" y="676"/>
                  </a:lnTo>
                  <a:lnTo>
                    <a:pt x="831" y="676"/>
                  </a:lnTo>
                  <a:lnTo>
                    <a:pt x="835" y="675"/>
                  </a:lnTo>
                  <a:lnTo>
                    <a:pt x="837" y="675"/>
                  </a:lnTo>
                  <a:lnTo>
                    <a:pt x="839" y="675"/>
                  </a:lnTo>
                  <a:lnTo>
                    <a:pt x="842" y="674"/>
                  </a:lnTo>
                  <a:lnTo>
                    <a:pt x="844" y="674"/>
                  </a:lnTo>
                  <a:lnTo>
                    <a:pt x="847" y="674"/>
                  </a:lnTo>
                  <a:lnTo>
                    <a:pt x="850" y="673"/>
                  </a:lnTo>
                  <a:lnTo>
                    <a:pt x="854" y="673"/>
                  </a:lnTo>
                  <a:lnTo>
                    <a:pt x="857" y="671"/>
                  </a:lnTo>
                  <a:lnTo>
                    <a:pt x="860" y="671"/>
                  </a:lnTo>
                  <a:lnTo>
                    <a:pt x="864" y="670"/>
                  </a:lnTo>
                  <a:lnTo>
                    <a:pt x="868" y="670"/>
                  </a:lnTo>
                  <a:lnTo>
                    <a:pt x="874" y="669"/>
                  </a:lnTo>
                  <a:lnTo>
                    <a:pt x="878" y="669"/>
                  </a:lnTo>
                  <a:lnTo>
                    <a:pt x="882" y="668"/>
                  </a:lnTo>
                  <a:lnTo>
                    <a:pt x="886" y="667"/>
                  </a:lnTo>
                  <a:lnTo>
                    <a:pt x="891" y="667"/>
                  </a:lnTo>
                  <a:lnTo>
                    <a:pt x="894" y="666"/>
                  </a:lnTo>
                  <a:lnTo>
                    <a:pt x="898" y="666"/>
                  </a:lnTo>
                  <a:lnTo>
                    <a:pt x="901" y="666"/>
                  </a:lnTo>
                  <a:lnTo>
                    <a:pt x="904" y="665"/>
                  </a:lnTo>
                  <a:lnTo>
                    <a:pt x="907" y="665"/>
                  </a:lnTo>
                  <a:lnTo>
                    <a:pt x="910" y="664"/>
                  </a:lnTo>
                  <a:lnTo>
                    <a:pt x="913" y="664"/>
                  </a:lnTo>
                  <a:lnTo>
                    <a:pt x="915" y="663"/>
                  </a:lnTo>
                  <a:lnTo>
                    <a:pt x="919" y="663"/>
                  </a:lnTo>
                  <a:lnTo>
                    <a:pt x="921" y="662"/>
                  </a:lnTo>
                  <a:lnTo>
                    <a:pt x="924" y="662"/>
                  </a:lnTo>
                  <a:lnTo>
                    <a:pt x="926" y="661"/>
                  </a:lnTo>
                  <a:lnTo>
                    <a:pt x="928" y="661"/>
                  </a:lnTo>
                  <a:lnTo>
                    <a:pt x="932" y="660"/>
                  </a:lnTo>
                  <a:lnTo>
                    <a:pt x="934" y="660"/>
                  </a:lnTo>
                  <a:lnTo>
                    <a:pt x="936" y="659"/>
                  </a:lnTo>
                  <a:lnTo>
                    <a:pt x="939" y="658"/>
                  </a:lnTo>
                  <a:lnTo>
                    <a:pt x="942" y="658"/>
                  </a:lnTo>
                  <a:lnTo>
                    <a:pt x="944" y="657"/>
                  </a:lnTo>
                  <a:lnTo>
                    <a:pt x="947" y="656"/>
                  </a:lnTo>
                  <a:lnTo>
                    <a:pt x="951" y="655"/>
                  </a:lnTo>
                  <a:lnTo>
                    <a:pt x="954" y="652"/>
                  </a:lnTo>
                  <a:lnTo>
                    <a:pt x="958" y="651"/>
                  </a:lnTo>
                  <a:lnTo>
                    <a:pt x="961" y="650"/>
                  </a:lnTo>
                  <a:lnTo>
                    <a:pt x="966" y="649"/>
                  </a:lnTo>
                  <a:lnTo>
                    <a:pt x="971" y="648"/>
                  </a:lnTo>
                  <a:lnTo>
                    <a:pt x="975" y="646"/>
                  </a:lnTo>
                  <a:lnTo>
                    <a:pt x="980" y="645"/>
                  </a:lnTo>
                  <a:lnTo>
                    <a:pt x="985" y="643"/>
                  </a:lnTo>
                  <a:lnTo>
                    <a:pt x="991" y="642"/>
                  </a:lnTo>
                  <a:lnTo>
                    <a:pt x="995" y="640"/>
                  </a:lnTo>
                  <a:lnTo>
                    <a:pt x="999" y="639"/>
                  </a:lnTo>
                  <a:lnTo>
                    <a:pt x="1003" y="638"/>
                  </a:lnTo>
                  <a:lnTo>
                    <a:pt x="1009" y="636"/>
                  </a:lnTo>
                  <a:lnTo>
                    <a:pt x="1013" y="635"/>
                  </a:lnTo>
                  <a:lnTo>
                    <a:pt x="1016" y="633"/>
                  </a:lnTo>
                  <a:lnTo>
                    <a:pt x="1019" y="632"/>
                  </a:lnTo>
                  <a:lnTo>
                    <a:pt x="1022" y="631"/>
                  </a:lnTo>
                  <a:lnTo>
                    <a:pt x="1026" y="630"/>
                  </a:lnTo>
                  <a:lnTo>
                    <a:pt x="1029" y="629"/>
                  </a:lnTo>
                  <a:lnTo>
                    <a:pt x="1032" y="628"/>
                  </a:lnTo>
                  <a:lnTo>
                    <a:pt x="1034" y="628"/>
                  </a:lnTo>
                  <a:lnTo>
                    <a:pt x="1037" y="627"/>
                  </a:lnTo>
                  <a:lnTo>
                    <a:pt x="1039" y="626"/>
                  </a:lnTo>
                  <a:lnTo>
                    <a:pt x="1041" y="625"/>
                  </a:lnTo>
                  <a:lnTo>
                    <a:pt x="1044" y="624"/>
                  </a:lnTo>
                  <a:lnTo>
                    <a:pt x="1047" y="623"/>
                  </a:lnTo>
                  <a:lnTo>
                    <a:pt x="1049" y="622"/>
                  </a:lnTo>
                  <a:lnTo>
                    <a:pt x="1052" y="621"/>
                  </a:lnTo>
                  <a:lnTo>
                    <a:pt x="1055" y="620"/>
                  </a:lnTo>
                  <a:lnTo>
                    <a:pt x="1058" y="619"/>
                  </a:lnTo>
                  <a:lnTo>
                    <a:pt x="1060" y="617"/>
                  </a:lnTo>
                  <a:lnTo>
                    <a:pt x="1063" y="616"/>
                  </a:lnTo>
                  <a:lnTo>
                    <a:pt x="1067" y="615"/>
                  </a:lnTo>
                  <a:lnTo>
                    <a:pt x="1070" y="612"/>
                  </a:lnTo>
                  <a:lnTo>
                    <a:pt x="1073" y="611"/>
                  </a:lnTo>
                  <a:lnTo>
                    <a:pt x="1076" y="609"/>
                  </a:lnTo>
                  <a:lnTo>
                    <a:pt x="1080" y="607"/>
                  </a:lnTo>
                  <a:lnTo>
                    <a:pt x="1085" y="605"/>
                  </a:lnTo>
                  <a:lnTo>
                    <a:pt x="1089" y="603"/>
                  </a:lnTo>
                  <a:lnTo>
                    <a:pt x="1093" y="601"/>
                  </a:lnTo>
                  <a:lnTo>
                    <a:pt x="1097" y="599"/>
                  </a:lnTo>
                  <a:lnTo>
                    <a:pt x="1102" y="597"/>
                  </a:lnTo>
                  <a:lnTo>
                    <a:pt x="1107" y="594"/>
                  </a:lnTo>
                  <a:lnTo>
                    <a:pt x="1110" y="592"/>
                  </a:lnTo>
                  <a:lnTo>
                    <a:pt x="1114" y="590"/>
                  </a:lnTo>
                  <a:lnTo>
                    <a:pt x="1117" y="589"/>
                  </a:lnTo>
                  <a:lnTo>
                    <a:pt x="1120" y="587"/>
                  </a:lnTo>
                  <a:lnTo>
                    <a:pt x="1123" y="586"/>
                  </a:lnTo>
                  <a:lnTo>
                    <a:pt x="1126" y="584"/>
                  </a:lnTo>
                  <a:lnTo>
                    <a:pt x="1129" y="583"/>
                  </a:lnTo>
                  <a:lnTo>
                    <a:pt x="1131" y="582"/>
                  </a:lnTo>
                  <a:lnTo>
                    <a:pt x="1133" y="581"/>
                  </a:lnTo>
                  <a:lnTo>
                    <a:pt x="1135" y="580"/>
                  </a:lnTo>
                  <a:lnTo>
                    <a:pt x="1138" y="578"/>
                  </a:lnTo>
                  <a:lnTo>
                    <a:pt x="1140" y="577"/>
                  </a:lnTo>
                  <a:lnTo>
                    <a:pt x="1144" y="576"/>
                  </a:lnTo>
                  <a:lnTo>
                    <a:pt x="1146" y="574"/>
                  </a:lnTo>
                  <a:lnTo>
                    <a:pt x="1148" y="573"/>
                  </a:lnTo>
                  <a:lnTo>
                    <a:pt x="1150" y="572"/>
                  </a:lnTo>
                  <a:lnTo>
                    <a:pt x="1152" y="571"/>
                  </a:lnTo>
                  <a:lnTo>
                    <a:pt x="1154" y="570"/>
                  </a:lnTo>
                  <a:lnTo>
                    <a:pt x="1157" y="568"/>
                  </a:lnTo>
                  <a:lnTo>
                    <a:pt x="1159" y="567"/>
                  </a:lnTo>
                  <a:lnTo>
                    <a:pt x="1162" y="566"/>
                  </a:lnTo>
                  <a:lnTo>
                    <a:pt x="1165" y="564"/>
                  </a:lnTo>
                  <a:lnTo>
                    <a:pt x="1168" y="562"/>
                  </a:lnTo>
                  <a:lnTo>
                    <a:pt x="1170" y="560"/>
                  </a:lnTo>
                  <a:lnTo>
                    <a:pt x="1174" y="559"/>
                  </a:lnTo>
                  <a:lnTo>
                    <a:pt x="1177" y="557"/>
                  </a:lnTo>
                  <a:lnTo>
                    <a:pt x="1181" y="554"/>
                  </a:lnTo>
                  <a:lnTo>
                    <a:pt x="1185" y="552"/>
                  </a:lnTo>
                  <a:lnTo>
                    <a:pt x="1189" y="550"/>
                  </a:lnTo>
                  <a:lnTo>
                    <a:pt x="1193" y="548"/>
                  </a:lnTo>
                  <a:lnTo>
                    <a:pt x="1197" y="546"/>
                  </a:lnTo>
                  <a:lnTo>
                    <a:pt x="1201" y="544"/>
                  </a:lnTo>
                  <a:lnTo>
                    <a:pt x="1204" y="542"/>
                  </a:lnTo>
                  <a:lnTo>
                    <a:pt x="1207" y="540"/>
                  </a:lnTo>
                  <a:lnTo>
                    <a:pt x="1210" y="539"/>
                  </a:lnTo>
                  <a:lnTo>
                    <a:pt x="1213" y="536"/>
                  </a:lnTo>
                  <a:lnTo>
                    <a:pt x="1215" y="535"/>
                  </a:lnTo>
                  <a:lnTo>
                    <a:pt x="1217" y="534"/>
                  </a:lnTo>
                  <a:lnTo>
                    <a:pt x="1221" y="532"/>
                  </a:lnTo>
                  <a:lnTo>
                    <a:pt x="1223" y="531"/>
                  </a:lnTo>
                  <a:lnTo>
                    <a:pt x="1225" y="530"/>
                  </a:lnTo>
                  <a:lnTo>
                    <a:pt x="1227" y="529"/>
                  </a:lnTo>
                  <a:lnTo>
                    <a:pt x="1228" y="528"/>
                  </a:lnTo>
                  <a:lnTo>
                    <a:pt x="1230" y="527"/>
                  </a:lnTo>
                  <a:lnTo>
                    <a:pt x="1232" y="526"/>
                  </a:lnTo>
                  <a:lnTo>
                    <a:pt x="1235" y="525"/>
                  </a:lnTo>
                  <a:lnTo>
                    <a:pt x="1236" y="523"/>
                  </a:lnTo>
                  <a:lnTo>
                    <a:pt x="1239" y="522"/>
                  </a:lnTo>
                  <a:lnTo>
                    <a:pt x="1241" y="521"/>
                  </a:lnTo>
                  <a:lnTo>
                    <a:pt x="1243" y="520"/>
                  </a:lnTo>
                  <a:lnTo>
                    <a:pt x="1245" y="518"/>
                  </a:lnTo>
                  <a:lnTo>
                    <a:pt x="1246" y="516"/>
                  </a:lnTo>
                  <a:lnTo>
                    <a:pt x="1248" y="515"/>
                  </a:lnTo>
                  <a:lnTo>
                    <a:pt x="1250" y="513"/>
                  </a:lnTo>
                  <a:lnTo>
                    <a:pt x="1253" y="512"/>
                  </a:lnTo>
                  <a:lnTo>
                    <a:pt x="1255" y="511"/>
                  </a:lnTo>
                  <a:lnTo>
                    <a:pt x="1257" y="509"/>
                  </a:lnTo>
                  <a:lnTo>
                    <a:pt x="1261" y="507"/>
                  </a:lnTo>
                  <a:lnTo>
                    <a:pt x="1263" y="506"/>
                  </a:lnTo>
                  <a:lnTo>
                    <a:pt x="1266" y="504"/>
                  </a:lnTo>
                  <a:lnTo>
                    <a:pt x="1269" y="502"/>
                  </a:lnTo>
                  <a:lnTo>
                    <a:pt x="1272" y="500"/>
                  </a:lnTo>
                  <a:lnTo>
                    <a:pt x="1275" y="497"/>
                  </a:lnTo>
                  <a:lnTo>
                    <a:pt x="1280" y="495"/>
                  </a:lnTo>
                  <a:lnTo>
                    <a:pt x="1282" y="494"/>
                  </a:lnTo>
                  <a:lnTo>
                    <a:pt x="1285" y="492"/>
                  </a:lnTo>
                  <a:lnTo>
                    <a:pt x="1287" y="491"/>
                  </a:lnTo>
                  <a:lnTo>
                    <a:pt x="1289" y="489"/>
                  </a:lnTo>
                  <a:lnTo>
                    <a:pt x="1291" y="488"/>
                  </a:lnTo>
                  <a:lnTo>
                    <a:pt x="1293" y="487"/>
                  </a:lnTo>
                  <a:lnTo>
                    <a:pt x="1295" y="486"/>
                  </a:lnTo>
                  <a:lnTo>
                    <a:pt x="1296" y="485"/>
                  </a:lnTo>
                  <a:lnTo>
                    <a:pt x="1299" y="484"/>
                  </a:lnTo>
                  <a:lnTo>
                    <a:pt x="1300" y="482"/>
                  </a:lnTo>
                  <a:lnTo>
                    <a:pt x="1302" y="482"/>
                  </a:lnTo>
                  <a:lnTo>
                    <a:pt x="1303" y="481"/>
                  </a:lnTo>
                  <a:lnTo>
                    <a:pt x="1304" y="480"/>
                  </a:lnTo>
                  <a:lnTo>
                    <a:pt x="1306" y="479"/>
                  </a:lnTo>
                  <a:lnTo>
                    <a:pt x="1307" y="477"/>
                  </a:lnTo>
                  <a:lnTo>
                    <a:pt x="1308" y="476"/>
                  </a:lnTo>
                  <a:lnTo>
                    <a:pt x="1310" y="475"/>
                  </a:lnTo>
                  <a:lnTo>
                    <a:pt x="1311" y="474"/>
                  </a:lnTo>
                  <a:lnTo>
                    <a:pt x="1312" y="472"/>
                  </a:lnTo>
                  <a:lnTo>
                    <a:pt x="1313" y="471"/>
                  </a:lnTo>
                  <a:lnTo>
                    <a:pt x="1315" y="470"/>
                  </a:lnTo>
                  <a:lnTo>
                    <a:pt x="1317" y="469"/>
                  </a:lnTo>
                  <a:lnTo>
                    <a:pt x="1319" y="468"/>
                  </a:lnTo>
                  <a:lnTo>
                    <a:pt x="1320" y="466"/>
                  </a:lnTo>
                  <a:lnTo>
                    <a:pt x="1322" y="465"/>
                  </a:lnTo>
                  <a:lnTo>
                    <a:pt x="1325" y="464"/>
                  </a:lnTo>
                  <a:lnTo>
                    <a:pt x="1327" y="462"/>
                  </a:lnTo>
                  <a:lnTo>
                    <a:pt x="1329" y="461"/>
                  </a:lnTo>
                  <a:lnTo>
                    <a:pt x="1331" y="458"/>
                  </a:lnTo>
                  <a:lnTo>
                    <a:pt x="1333" y="456"/>
                  </a:lnTo>
                  <a:lnTo>
                    <a:pt x="1336" y="455"/>
                  </a:lnTo>
                  <a:lnTo>
                    <a:pt x="1338" y="453"/>
                  </a:lnTo>
                  <a:lnTo>
                    <a:pt x="1339" y="452"/>
                  </a:lnTo>
                  <a:lnTo>
                    <a:pt x="1341" y="450"/>
                  </a:lnTo>
                  <a:lnTo>
                    <a:pt x="1343" y="449"/>
                  </a:lnTo>
                  <a:lnTo>
                    <a:pt x="1344" y="448"/>
                  </a:lnTo>
                  <a:lnTo>
                    <a:pt x="1346" y="447"/>
                  </a:lnTo>
                  <a:lnTo>
                    <a:pt x="1347" y="446"/>
                  </a:lnTo>
                  <a:lnTo>
                    <a:pt x="1348" y="445"/>
                  </a:lnTo>
                  <a:lnTo>
                    <a:pt x="1350" y="444"/>
                  </a:lnTo>
                  <a:lnTo>
                    <a:pt x="1351" y="443"/>
                  </a:lnTo>
                  <a:lnTo>
                    <a:pt x="1352" y="442"/>
                  </a:lnTo>
                  <a:lnTo>
                    <a:pt x="1353" y="441"/>
                  </a:lnTo>
                  <a:lnTo>
                    <a:pt x="1354" y="440"/>
                  </a:lnTo>
                  <a:lnTo>
                    <a:pt x="1357" y="438"/>
                  </a:lnTo>
                  <a:lnTo>
                    <a:pt x="1358" y="438"/>
                  </a:lnTo>
                  <a:lnTo>
                    <a:pt x="1359" y="437"/>
                  </a:lnTo>
                  <a:lnTo>
                    <a:pt x="1360" y="436"/>
                  </a:lnTo>
                  <a:lnTo>
                    <a:pt x="1361" y="435"/>
                  </a:lnTo>
                  <a:lnTo>
                    <a:pt x="1363" y="434"/>
                  </a:lnTo>
                  <a:lnTo>
                    <a:pt x="1364" y="433"/>
                  </a:lnTo>
                  <a:lnTo>
                    <a:pt x="1365" y="432"/>
                  </a:lnTo>
                  <a:lnTo>
                    <a:pt x="1367" y="431"/>
                  </a:lnTo>
                  <a:lnTo>
                    <a:pt x="1370" y="430"/>
                  </a:lnTo>
                  <a:lnTo>
                    <a:pt x="1371" y="429"/>
                  </a:lnTo>
                  <a:lnTo>
                    <a:pt x="1373" y="427"/>
                  </a:lnTo>
                  <a:lnTo>
                    <a:pt x="1376" y="425"/>
                  </a:lnTo>
                  <a:lnTo>
                    <a:pt x="1378" y="424"/>
                  </a:lnTo>
                  <a:lnTo>
                    <a:pt x="1380" y="422"/>
                  </a:lnTo>
                  <a:lnTo>
                    <a:pt x="1382" y="421"/>
                  </a:lnTo>
                  <a:lnTo>
                    <a:pt x="1385" y="418"/>
                  </a:lnTo>
                  <a:lnTo>
                    <a:pt x="1387" y="417"/>
                  </a:lnTo>
                  <a:lnTo>
                    <a:pt x="1389" y="415"/>
                  </a:lnTo>
                  <a:lnTo>
                    <a:pt x="1392" y="414"/>
                  </a:lnTo>
                  <a:lnTo>
                    <a:pt x="1395" y="412"/>
                  </a:lnTo>
                  <a:lnTo>
                    <a:pt x="1397" y="411"/>
                  </a:lnTo>
                  <a:lnTo>
                    <a:pt x="1398" y="410"/>
                  </a:lnTo>
                  <a:lnTo>
                    <a:pt x="1400" y="408"/>
                  </a:lnTo>
                  <a:lnTo>
                    <a:pt x="1402" y="407"/>
                  </a:lnTo>
                  <a:lnTo>
                    <a:pt x="1403" y="406"/>
                  </a:lnTo>
                  <a:lnTo>
                    <a:pt x="1405" y="405"/>
                  </a:lnTo>
                  <a:lnTo>
                    <a:pt x="1406" y="404"/>
                  </a:lnTo>
                  <a:lnTo>
                    <a:pt x="1407" y="403"/>
                  </a:lnTo>
                  <a:lnTo>
                    <a:pt x="1409" y="402"/>
                  </a:lnTo>
                  <a:lnTo>
                    <a:pt x="1410" y="400"/>
                  </a:lnTo>
                  <a:lnTo>
                    <a:pt x="1411" y="399"/>
                  </a:lnTo>
                  <a:lnTo>
                    <a:pt x="1415" y="398"/>
                  </a:lnTo>
                  <a:lnTo>
                    <a:pt x="1416" y="396"/>
                  </a:lnTo>
                  <a:lnTo>
                    <a:pt x="1417" y="395"/>
                  </a:lnTo>
                  <a:lnTo>
                    <a:pt x="1419" y="394"/>
                  </a:lnTo>
                  <a:lnTo>
                    <a:pt x="1420" y="393"/>
                  </a:lnTo>
                  <a:lnTo>
                    <a:pt x="1421" y="391"/>
                  </a:lnTo>
                  <a:lnTo>
                    <a:pt x="1423" y="390"/>
                  </a:lnTo>
                  <a:lnTo>
                    <a:pt x="1424" y="388"/>
                  </a:lnTo>
                  <a:lnTo>
                    <a:pt x="1426" y="387"/>
                  </a:lnTo>
                  <a:lnTo>
                    <a:pt x="1428" y="385"/>
                  </a:lnTo>
                  <a:lnTo>
                    <a:pt x="1429" y="382"/>
                  </a:lnTo>
                  <a:lnTo>
                    <a:pt x="1431" y="379"/>
                  </a:lnTo>
                  <a:lnTo>
                    <a:pt x="1434" y="377"/>
                  </a:lnTo>
                  <a:lnTo>
                    <a:pt x="1436" y="374"/>
                  </a:lnTo>
                  <a:lnTo>
                    <a:pt x="1439" y="372"/>
                  </a:lnTo>
                  <a:lnTo>
                    <a:pt x="1441" y="369"/>
                  </a:lnTo>
                  <a:lnTo>
                    <a:pt x="1444" y="367"/>
                  </a:lnTo>
                  <a:lnTo>
                    <a:pt x="1446" y="364"/>
                  </a:lnTo>
                  <a:lnTo>
                    <a:pt x="1449" y="360"/>
                  </a:lnTo>
                  <a:lnTo>
                    <a:pt x="1452" y="358"/>
                  </a:lnTo>
                  <a:lnTo>
                    <a:pt x="1454" y="356"/>
                  </a:lnTo>
                  <a:lnTo>
                    <a:pt x="1456" y="354"/>
                  </a:lnTo>
                  <a:lnTo>
                    <a:pt x="1458" y="352"/>
                  </a:lnTo>
                  <a:lnTo>
                    <a:pt x="1461" y="350"/>
                  </a:lnTo>
                  <a:lnTo>
                    <a:pt x="1463" y="348"/>
                  </a:lnTo>
                  <a:lnTo>
                    <a:pt x="1464" y="346"/>
                  </a:lnTo>
                  <a:lnTo>
                    <a:pt x="1466" y="344"/>
                  </a:lnTo>
                  <a:lnTo>
                    <a:pt x="1467" y="343"/>
                  </a:lnTo>
                  <a:lnTo>
                    <a:pt x="1469" y="340"/>
                  </a:lnTo>
                  <a:lnTo>
                    <a:pt x="1470" y="338"/>
                  </a:lnTo>
                  <a:lnTo>
                    <a:pt x="1473" y="336"/>
                  </a:lnTo>
                  <a:lnTo>
                    <a:pt x="1474" y="334"/>
                  </a:lnTo>
                  <a:lnTo>
                    <a:pt x="1476" y="333"/>
                  </a:lnTo>
                  <a:lnTo>
                    <a:pt x="1477" y="331"/>
                  </a:lnTo>
                  <a:lnTo>
                    <a:pt x="1479" y="329"/>
                  </a:lnTo>
                  <a:lnTo>
                    <a:pt x="1480" y="327"/>
                  </a:lnTo>
                  <a:lnTo>
                    <a:pt x="1482" y="326"/>
                  </a:lnTo>
                  <a:lnTo>
                    <a:pt x="1483" y="324"/>
                  </a:lnTo>
                  <a:lnTo>
                    <a:pt x="1485" y="321"/>
                  </a:lnTo>
                  <a:lnTo>
                    <a:pt x="1487" y="319"/>
                  </a:lnTo>
                  <a:lnTo>
                    <a:pt x="1489" y="316"/>
                  </a:lnTo>
                  <a:lnTo>
                    <a:pt x="1492" y="314"/>
                  </a:lnTo>
                  <a:lnTo>
                    <a:pt x="1494" y="312"/>
                  </a:lnTo>
                  <a:lnTo>
                    <a:pt x="1496" y="309"/>
                  </a:lnTo>
                  <a:lnTo>
                    <a:pt x="1498" y="306"/>
                  </a:lnTo>
                  <a:lnTo>
                    <a:pt x="1501" y="302"/>
                  </a:lnTo>
                  <a:lnTo>
                    <a:pt x="1505" y="299"/>
                  </a:lnTo>
                  <a:lnTo>
                    <a:pt x="1507" y="295"/>
                  </a:lnTo>
                  <a:lnTo>
                    <a:pt x="1512" y="291"/>
                  </a:lnTo>
                  <a:lnTo>
                    <a:pt x="1515" y="287"/>
                  </a:lnTo>
                  <a:lnTo>
                    <a:pt x="1517" y="283"/>
                  </a:lnTo>
                  <a:lnTo>
                    <a:pt x="1520" y="280"/>
                  </a:lnTo>
                  <a:lnTo>
                    <a:pt x="1523" y="277"/>
                  </a:lnTo>
                  <a:lnTo>
                    <a:pt x="1525" y="274"/>
                  </a:lnTo>
                  <a:lnTo>
                    <a:pt x="1527" y="271"/>
                  </a:lnTo>
                  <a:lnTo>
                    <a:pt x="1530" y="268"/>
                  </a:lnTo>
                  <a:lnTo>
                    <a:pt x="1532" y="266"/>
                  </a:lnTo>
                  <a:lnTo>
                    <a:pt x="1534" y="263"/>
                  </a:lnTo>
                  <a:lnTo>
                    <a:pt x="1536" y="260"/>
                  </a:lnTo>
                  <a:lnTo>
                    <a:pt x="1538" y="258"/>
                  </a:lnTo>
                  <a:lnTo>
                    <a:pt x="1539" y="256"/>
                  </a:lnTo>
                  <a:lnTo>
                    <a:pt x="1541" y="254"/>
                  </a:lnTo>
                  <a:lnTo>
                    <a:pt x="1543" y="252"/>
                  </a:lnTo>
                  <a:lnTo>
                    <a:pt x="1544" y="250"/>
                  </a:lnTo>
                  <a:lnTo>
                    <a:pt x="1546" y="247"/>
                  </a:lnTo>
                  <a:lnTo>
                    <a:pt x="1547" y="244"/>
                  </a:lnTo>
                  <a:lnTo>
                    <a:pt x="1551" y="242"/>
                  </a:lnTo>
                  <a:lnTo>
                    <a:pt x="1552" y="240"/>
                  </a:lnTo>
                  <a:lnTo>
                    <a:pt x="1554" y="238"/>
                  </a:lnTo>
                  <a:lnTo>
                    <a:pt x="1556" y="235"/>
                  </a:lnTo>
                  <a:lnTo>
                    <a:pt x="1557" y="233"/>
                  </a:lnTo>
                  <a:lnTo>
                    <a:pt x="1559" y="231"/>
                  </a:lnTo>
                  <a:lnTo>
                    <a:pt x="1561" y="228"/>
                  </a:lnTo>
                  <a:lnTo>
                    <a:pt x="1563" y="224"/>
                  </a:lnTo>
                  <a:lnTo>
                    <a:pt x="1565" y="221"/>
                  </a:lnTo>
                  <a:lnTo>
                    <a:pt x="1569" y="218"/>
                  </a:lnTo>
                  <a:lnTo>
                    <a:pt x="1571" y="215"/>
                  </a:lnTo>
                  <a:lnTo>
                    <a:pt x="1574" y="211"/>
                  </a:lnTo>
                  <a:lnTo>
                    <a:pt x="1576" y="208"/>
                  </a:lnTo>
                  <a:lnTo>
                    <a:pt x="1579" y="203"/>
                  </a:lnTo>
                  <a:lnTo>
                    <a:pt x="1582" y="197"/>
                  </a:lnTo>
                  <a:lnTo>
                    <a:pt x="1585" y="193"/>
                  </a:lnTo>
                  <a:lnTo>
                    <a:pt x="1589" y="189"/>
                  </a:lnTo>
                  <a:lnTo>
                    <a:pt x="1592" y="184"/>
                  </a:lnTo>
                  <a:lnTo>
                    <a:pt x="1595" y="181"/>
                  </a:lnTo>
                  <a:lnTo>
                    <a:pt x="1598" y="178"/>
                  </a:lnTo>
                  <a:lnTo>
                    <a:pt x="1600" y="174"/>
                  </a:lnTo>
                  <a:lnTo>
                    <a:pt x="1602" y="171"/>
                  </a:lnTo>
                  <a:lnTo>
                    <a:pt x="1604" y="169"/>
                  </a:lnTo>
                  <a:lnTo>
                    <a:pt x="1607" y="165"/>
                  </a:lnTo>
                  <a:lnTo>
                    <a:pt x="1609" y="162"/>
                  </a:lnTo>
                  <a:lnTo>
                    <a:pt x="1610" y="160"/>
                  </a:lnTo>
                  <a:lnTo>
                    <a:pt x="1612" y="156"/>
                  </a:lnTo>
                  <a:lnTo>
                    <a:pt x="1614" y="154"/>
                  </a:lnTo>
                  <a:lnTo>
                    <a:pt x="1615" y="152"/>
                  </a:lnTo>
                  <a:lnTo>
                    <a:pt x="1617" y="150"/>
                  </a:lnTo>
                  <a:lnTo>
                    <a:pt x="1618" y="146"/>
                  </a:lnTo>
                  <a:lnTo>
                    <a:pt x="1620" y="144"/>
                  </a:lnTo>
                  <a:lnTo>
                    <a:pt x="1622" y="142"/>
                  </a:lnTo>
                  <a:lnTo>
                    <a:pt x="1623" y="140"/>
                  </a:lnTo>
                  <a:lnTo>
                    <a:pt x="1625" y="137"/>
                  </a:lnTo>
                  <a:lnTo>
                    <a:pt x="1628" y="135"/>
                  </a:lnTo>
                  <a:lnTo>
                    <a:pt x="1630" y="132"/>
                  </a:lnTo>
                  <a:lnTo>
                    <a:pt x="1632" y="130"/>
                  </a:lnTo>
                  <a:lnTo>
                    <a:pt x="1634" y="126"/>
                  </a:lnTo>
                  <a:lnTo>
                    <a:pt x="1636" y="123"/>
                  </a:lnTo>
                  <a:lnTo>
                    <a:pt x="1638" y="120"/>
                  </a:lnTo>
                  <a:lnTo>
                    <a:pt x="1641" y="117"/>
                  </a:lnTo>
                  <a:lnTo>
                    <a:pt x="1644" y="112"/>
                  </a:lnTo>
                  <a:lnTo>
                    <a:pt x="1647" y="107"/>
                  </a:lnTo>
                  <a:lnTo>
                    <a:pt x="1650" y="104"/>
                  </a:lnTo>
                  <a:lnTo>
                    <a:pt x="1653" y="99"/>
                  </a:lnTo>
                  <a:lnTo>
                    <a:pt x="1656" y="95"/>
                  </a:lnTo>
                  <a:lnTo>
                    <a:pt x="1660" y="91"/>
                  </a:lnTo>
                  <a:lnTo>
                    <a:pt x="1663" y="86"/>
                  </a:lnTo>
                  <a:lnTo>
                    <a:pt x="1666" y="82"/>
                  </a:lnTo>
                  <a:lnTo>
                    <a:pt x="1669" y="78"/>
                  </a:lnTo>
                  <a:lnTo>
                    <a:pt x="1672" y="75"/>
                  </a:lnTo>
                  <a:lnTo>
                    <a:pt x="1674" y="72"/>
                  </a:lnTo>
                  <a:lnTo>
                    <a:pt x="1676" y="68"/>
                  </a:lnTo>
                  <a:lnTo>
                    <a:pt x="1678" y="64"/>
                  </a:lnTo>
                  <a:lnTo>
                    <a:pt x="1680" y="61"/>
                  </a:lnTo>
                  <a:lnTo>
                    <a:pt x="1682" y="58"/>
                  </a:lnTo>
                  <a:lnTo>
                    <a:pt x="1686" y="56"/>
                  </a:lnTo>
                  <a:lnTo>
                    <a:pt x="1687" y="54"/>
                  </a:lnTo>
                  <a:lnTo>
                    <a:pt x="1689" y="50"/>
                  </a:lnTo>
                  <a:lnTo>
                    <a:pt x="1690" y="48"/>
                  </a:lnTo>
                  <a:lnTo>
                    <a:pt x="1692" y="46"/>
                  </a:lnTo>
                  <a:lnTo>
                    <a:pt x="1693" y="44"/>
                  </a:lnTo>
                  <a:lnTo>
                    <a:pt x="1694" y="42"/>
                  </a:lnTo>
                  <a:lnTo>
                    <a:pt x="1696" y="40"/>
                  </a:lnTo>
                  <a:lnTo>
                    <a:pt x="1697" y="38"/>
                  </a:lnTo>
                  <a:lnTo>
                    <a:pt x="1698" y="36"/>
                  </a:lnTo>
                  <a:lnTo>
                    <a:pt x="1700" y="34"/>
                  </a:lnTo>
                  <a:lnTo>
                    <a:pt x="1701" y="31"/>
                  </a:lnTo>
                  <a:lnTo>
                    <a:pt x="1702" y="28"/>
                  </a:lnTo>
                  <a:lnTo>
                    <a:pt x="1705" y="26"/>
                  </a:lnTo>
                  <a:lnTo>
                    <a:pt x="1706" y="23"/>
                  </a:lnTo>
                  <a:lnTo>
                    <a:pt x="1708" y="20"/>
                  </a:lnTo>
                  <a:lnTo>
                    <a:pt x="1709" y="17"/>
                  </a:lnTo>
                  <a:lnTo>
                    <a:pt x="1711" y="14"/>
                  </a:lnTo>
                  <a:lnTo>
                    <a:pt x="1713" y="10"/>
                  </a:lnTo>
                  <a:lnTo>
                    <a:pt x="1714" y="7"/>
                  </a:lnTo>
                  <a:lnTo>
                    <a:pt x="1716" y="4"/>
                  </a:lnTo>
                  <a:lnTo>
                    <a:pt x="1719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2" name="Freeform 22">
              <a:extLst>
                <a:ext uri="{FF2B5EF4-FFF2-40B4-BE49-F238E27FC236}">
                  <a16:creationId xmlns:a16="http://schemas.microsoft.com/office/drawing/2014/main" id="{D19D3AC0-F11D-E049-8259-F5608155A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946"/>
              <a:ext cx="40" cy="138"/>
            </a:xfrm>
            <a:custGeom>
              <a:avLst/>
              <a:gdLst>
                <a:gd name="T0" fmla="*/ 0 w 203"/>
                <a:gd name="T1" fmla="*/ 0 h 688"/>
                <a:gd name="T2" fmla="*/ 0 w 203"/>
                <a:gd name="T3" fmla="*/ 0 h 688"/>
                <a:gd name="T4" fmla="*/ 0 w 203"/>
                <a:gd name="T5" fmla="*/ 0 h 688"/>
                <a:gd name="T6" fmla="*/ 0 w 203"/>
                <a:gd name="T7" fmla="*/ 0 h 688"/>
                <a:gd name="T8" fmla="*/ 0 w 203"/>
                <a:gd name="T9" fmla="*/ 0 h 688"/>
                <a:gd name="T10" fmla="*/ 0 w 203"/>
                <a:gd name="T11" fmla="*/ 0 h 688"/>
                <a:gd name="T12" fmla="*/ 0 w 203"/>
                <a:gd name="T13" fmla="*/ 0 h 688"/>
                <a:gd name="T14" fmla="*/ 0 w 203"/>
                <a:gd name="T15" fmla="*/ 0 h 688"/>
                <a:gd name="T16" fmla="*/ 0 w 203"/>
                <a:gd name="T17" fmla="*/ 0 h 688"/>
                <a:gd name="T18" fmla="*/ 0 w 203"/>
                <a:gd name="T19" fmla="*/ 0 h 688"/>
                <a:gd name="T20" fmla="*/ 0 w 203"/>
                <a:gd name="T21" fmla="*/ 0 h 688"/>
                <a:gd name="T22" fmla="*/ 0 w 203"/>
                <a:gd name="T23" fmla="*/ 0 h 688"/>
                <a:gd name="T24" fmla="*/ 0 w 203"/>
                <a:gd name="T25" fmla="*/ 0 h 688"/>
                <a:gd name="T26" fmla="*/ 0 w 203"/>
                <a:gd name="T27" fmla="*/ 0 h 688"/>
                <a:gd name="T28" fmla="*/ 0 w 203"/>
                <a:gd name="T29" fmla="*/ 0 h 688"/>
                <a:gd name="T30" fmla="*/ 0 w 203"/>
                <a:gd name="T31" fmla="*/ 0 h 688"/>
                <a:gd name="T32" fmla="*/ 0 w 203"/>
                <a:gd name="T33" fmla="*/ 0 h 688"/>
                <a:gd name="T34" fmla="*/ 0 w 203"/>
                <a:gd name="T35" fmla="*/ 0 h 688"/>
                <a:gd name="T36" fmla="*/ 0 w 203"/>
                <a:gd name="T37" fmla="*/ 0 h 688"/>
                <a:gd name="T38" fmla="*/ 0 w 203"/>
                <a:gd name="T39" fmla="*/ 0 h 688"/>
                <a:gd name="T40" fmla="*/ 0 w 203"/>
                <a:gd name="T41" fmla="*/ 0 h 688"/>
                <a:gd name="T42" fmla="*/ 0 w 203"/>
                <a:gd name="T43" fmla="*/ 0 h 688"/>
                <a:gd name="T44" fmla="*/ 0 w 203"/>
                <a:gd name="T45" fmla="*/ 0 h 688"/>
                <a:gd name="T46" fmla="*/ 0 w 203"/>
                <a:gd name="T47" fmla="*/ 0 h 688"/>
                <a:gd name="T48" fmla="*/ 0 w 203"/>
                <a:gd name="T49" fmla="*/ 0 h 688"/>
                <a:gd name="T50" fmla="*/ 0 w 203"/>
                <a:gd name="T51" fmla="*/ 0 h 688"/>
                <a:gd name="T52" fmla="*/ 0 w 203"/>
                <a:gd name="T53" fmla="*/ 0 h 688"/>
                <a:gd name="T54" fmla="*/ 0 w 203"/>
                <a:gd name="T55" fmla="*/ 0 h 688"/>
                <a:gd name="T56" fmla="*/ 0 w 203"/>
                <a:gd name="T57" fmla="*/ 0 h 688"/>
                <a:gd name="T58" fmla="*/ 0 w 203"/>
                <a:gd name="T59" fmla="*/ 0 h 688"/>
                <a:gd name="T60" fmla="*/ 0 w 203"/>
                <a:gd name="T61" fmla="*/ 0 h 688"/>
                <a:gd name="T62" fmla="*/ 0 w 203"/>
                <a:gd name="T63" fmla="*/ 0 h 688"/>
                <a:gd name="T64" fmla="*/ 0 w 203"/>
                <a:gd name="T65" fmla="*/ 0 h 688"/>
                <a:gd name="T66" fmla="*/ 0 w 203"/>
                <a:gd name="T67" fmla="*/ 0 h 688"/>
                <a:gd name="T68" fmla="*/ 0 w 203"/>
                <a:gd name="T69" fmla="*/ 0 h 688"/>
                <a:gd name="T70" fmla="*/ 0 w 203"/>
                <a:gd name="T71" fmla="*/ 0 h 688"/>
                <a:gd name="T72" fmla="*/ 0 w 203"/>
                <a:gd name="T73" fmla="*/ 0 h 688"/>
                <a:gd name="T74" fmla="*/ 0 w 203"/>
                <a:gd name="T75" fmla="*/ 0 h 688"/>
                <a:gd name="T76" fmla="*/ 0 w 203"/>
                <a:gd name="T77" fmla="*/ 0 h 688"/>
                <a:gd name="T78" fmla="*/ 0 w 203"/>
                <a:gd name="T79" fmla="*/ 0 h 688"/>
                <a:gd name="T80" fmla="*/ 0 w 203"/>
                <a:gd name="T81" fmla="*/ 0 h 688"/>
                <a:gd name="T82" fmla="*/ 0 w 203"/>
                <a:gd name="T83" fmla="*/ 0 h 688"/>
                <a:gd name="T84" fmla="*/ 0 w 203"/>
                <a:gd name="T85" fmla="*/ 0 h 688"/>
                <a:gd name="T86" fmla="*/ 0 w 203"/>
                <a:gd name="T87" fmla="*/ 0 h 688"/>
                <a:gd name="T88" fmla="*/ 0 w 203"/>
                <a:gd name="T89" fmla="*/ 0 h 688"/>
                <a:gd name="T90" fmla="*/ 0 w 203"/>
                <a:gd name="T91" fmla="*/ 0 h 688"/>
                <a:gd name="T92" fmla="*/ 0 w 203"/>
                <a:gd name="T93" fmla="*/ 0 h 688"/>
                <a:gd name="T94" fmla="*/ 0 w 203"/>
                <a:gd name="T95" fmla="*/ 0 h 688"/>
                <a:gd name="T96" fmla="*/ 0 w 203"/>
                <a:gd name="T97" fmla="*/ 0 h 688"/>
                <a:gd name="T98" fmla="*/ 0 w 203"/>
                <a:gd name="T99" fmla="*/ 0 h 688"/>
                <a:gd name="T100" fmla="*/ 0 w 203"/>
                <a:gd name="T101" fmla="*/ 0 h 688"/>
                <a:gd name="T102" fmla="*/ 0 w 203"/>
                <a:gd name="T103" fmla="*/ 0 h 688"/>
                <a:gd name="T104" fmla="*/ 0 w 203"/>
                <a:gd name="T105" fmla="*/ 0 h 688"/>
                <a:gd name="T106" fmla="*/ 0 w 203"/>
                <a:gd name="T107" fmla="*/ 0 h 688"/>
                <a:gd name="T108" fmla="*/ 0 w 203"/>
                <a:gd name="T109" fmla="*/ 0 h 688"/>
                <a:gd name="T110" fmla="*/ 0 w 203"/>
                <a:gd name="T111" fmla="*/ 0 h 688"/>
                <a:gd name="T112" fmla="*/ 0 w 203"/>
                <a:gd name="T113" fmla="*/ 0 h 6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8"/>
                <a:gd name="T173" fmla="*/ 203 w 203"/>
                <a:gd name="T174" fmla="*/ 688 h 68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8">
                  <a:moveTo>
                    <a:pt x="0" y="0"/>
                  </a:moveTo>
                  <a:lnTo>
                    <a:pt x="4" y="8"/>
                  </a:lnTo>
                  <a:lnTo>
                    <a:pt x="8" y="15"/>
                  </a:lnTo>
                  <a:lnTo>
                    <a:pt x="12" y="22"/>
                  </a:lnTo>
                  <a:lnTo>
                    <a:pt x="15" y="28"/>
                  </a:lnTo>
                  <a:lnTo>
                    <a:pt x="19" y="34"/>
                  </a:lnTo>
                  <a:lnTo>
                    <a:pt x="22" y="39"/>
                  </a:lnTo>
                  <a:lnTo>
                    <a:pt x="24" y="45"/>
                  </a:lnTo>
                  <a:lnTo>
                    <a:pt x="27" y="49"/>
                  </a:lnTo>
                  <a:lnTo>
                    <a:pt x="29" y="54"/>
                  </a:lnTo>
                  <a:lnTo>
                    <a:pt x="31" y="58"/>
                  </a:lnTo>
                  <a:lnTo>
                    <a:pt x="34" y="62"/>
                  </a:lnTo>
                  <a:lnTo>
                    <a:pt x="37" y="66"/>
                  </a:lnTo>
                  <a:lnTo>
                    <a:pt x="39" y="69"/>
                  </a:lnTo>
                  <a:lnTo>
                    <a:pt x="40" y="72"/>
                  </a:lnTo>
                  <a:lnTo>
                    <a:pt x="42" y="75"/>
                  </a:lnTo>
                  <a:lnTo>
                    <a:pt x="43" y="80"/>
                  </a:lnTo>
                  <a:lnTo>
                    <a:pt x="45" y="82"/>
                  </a:lnTo>
                  <a:lnTo>
                    <a:pt x="46" y="85"/>
                  </a:lnTo>
                  <a:lnTo>
                    <a:pt x="47" y="87"/>
                  </a:lnTo>
                  <a:lnTo>
                    <a:pt x="48" y="90"/>
                  </a:lnTo>
                  <a:lnTo>
                    <a:pt x="50" y="92"/>
                  </a:lnTo>
                  <a:lnTo>
                    <a:pt x="51" y="95"/>
                  </a:lnTo>
                  <a:lnTo>
                    <a:pt x="52" y="97"/>
                  </a:lnTo>
                  <a:lnTo>
                    <a:pt x="53" y="101"/>
                  </a:lnTo>
                  <a:lnTo>
                    <a:pt x="54" y="104"/>
                  </a:lnTo>
                  <a:lnTo>
                    <a:pt x="55" y="106"/>
                  </a:lnTo>
                  <a:lnTo>
                    <a:pt x="57" y="109"/>
                  </a:lnTo>
                  <a:lnTo>
                    <a:pt x="59" y="112"/>
                  </a:lnTo>
                  <a:lnTo>
                    <a:pt x="60" y="115"/>
                  </a:lnTo>
                  <a:lnTo>
                    <a:pt x="61" y="119"/>
                  </a:lnTo>
                  <a:lnTo>
                    <a:pt x="63" y="123"/>
                  </a:lnTo>
                  <a:lnTo>
                    <a:pt x="64" y="127"/>
                  </a:lnTo>
                  <a:lnTo>
                    <a:pt x="66" y="131"/>
                  </a:lnTo>
                  <a:lnTo>
                    <a:pt x="67" y="134"/>
                  </a:lnTo>
                  <a:lnTo>
                    <a:pt x="68" y="139"/>
                  </a:lnTo>
                  <a:lnTo>
                    <a:pt x="70" y="142"/>
                  </a:lnTo>
                  <a:lnTo>
                    <a:pt x="71" y="144"/>
                  </a:lnTo>
                  <a:lnTo>
                    <a:pt x="72" y="147"/>
                  </a:lnTo>
                  <a:lnTo>
                    <a:pt x="73" y="150"/>
                  </a:lnTo>
                  <a:lnTo>
                    <a:pt x="74" y="152"/>
                  </a:lnTo>
                  <a:lnTo>
                    <a:pt x="76" y="154"/>
                  </a:lnTo>
                  <a:lnTo>
                    <a:pt x="77" y="158"/>
                  </a:lnTo>
                  <a:lnTo>
                    <a:pt x="78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81" y="166"/>
                  </a:lnTo>
                  <a:lnTo>
                    <a:pt x="82" y="168"/>
                  </a:lnTo>
                  <a:lnTo>
                    <a:pt x="83" y="171"/>
                  </a:lnTo>
                  <a:lnTo>
                    <a:pt x="84" y="173"/>
                  </a:lnTo>
                  <a:lnTo>
                    <a:pt x="85" y="175"/>
                  </a:lnTo>
                  <a:lnTo>
                    <a:pt x="85" y="179"/>
                  </a:lnTo>
                  <a:lnTo>
                    <a:pt x="86" y="181"/>
                  </a:lnTo>
                  <a:lnTo>
                    <a:pt x="87" y="183"/>
                  </a:lnTo>
                  <a:lnTo>
                    <a:pt x="88" y="186"/>
                  </a:lnTo>
                  <a:lnTo>
                    <a:pt x="89" y="188"/>
                  </a:lnTo>
                  <a:lnTo>
                    <a:pt x="90" y="191"/>
                  </a:lnTo>
                  <a:lnTo>
                    <a:pt x="91" y="194"/>
                  </a:lnTo>
                  <a:lnTo>
                    <a:pt x="93" y="198"/>
                  </a:lnTo>
                  <a:lnTo>
                    <a:pt x="95" y="201"/>
                  </a:lnTo>
                  <a:lnTo>
                    <a:pt x="96" y="204"/>
                  </a:lnTo>
                  <a:lnTo>
                    <a:pt x="98" y="208"/>
                  </a:lnTo>
                  <a:lnTo>
                    <a:pt x="99" y="212"/>
                  </a:lnTo>
                  <a:lnTo>
                    <a:pt x="101" y="218"/>
                  </a:lnTo>
                  <a:lnTo>
                    <a:pt x="102" y="222"/>
                  </a:lnTo>
                  <a:lnTo>
                    <a:pt x="104" y="227"/>
                  </a:lnTo>
                  <a:lnTo>
                    <a:pt x="106" y="231"/>
                  </a:lnTo>
                  <a:lnTo>
                    <a:pt x="107" y="236"/>
                  </a:lnTo>
                  <a:lnTo>
                    <a:pt x="108" y="239"/>
                  </a:lnTo>
                  <a:lnTo>
                    <a:pt x="110" y="243"/>
                  </a:lnTo>
                  <a:lnTo>
                    <a:pt x="111" y="246"/>
                  </a:lnTo>
                  <a:lnTo>
                    <a:pt x="112" y="249"/>
                  </a:lnTo>
                  <a:lnTo>
                    <a:pt x="113" y="252"/>
                  </a:lnTo>
                  <a:lnTo>
                    <a:pt x="115" y="256"/>
                  </a:lnTo>
                  <a:lnTo>
                    <a:pt x="116" y="258"/>
                  </a:lnTo>
                  <a:lnTo>
                    <a:pt x="117" y="262"/>
                  </a:lnTo>
                  <a:lnTo>
                    <a:pt x="118" y="264"/>
                  </a:lnTo>
                  <a:lnTo>
                    <a:pt x="119" y="267"/>
                  </a:lnTo>
                  <a:lnTo>
                    <a:pt x="120" y="269"/>
                  </a:lnTo>
                  <a:lnTo>
                    <a:pt x="120" y="271"/>
                  </a:lnTo>
                  <a:lnTo>
                    <a:pt x="121" y="275"/>
                  </a:lnTo>
                  <a:lnTo>
                    <a:pt x="122" y="277"/>
                  </a:lnTo>
                  <a:lnTo>
                    <a:pt x="124" y="279"/>
                  </a:lnTo>
                  <a:lnTo>
                    <a:pt x="124" y="282"/>
                  </a:lnTo>
                  <a:lnTo>
                    <a:pt x="125" y="284"/>
                  </a:lnTo>
                  <a:lnTo>
                    <a:pt x="126" y="286"/>
                  </a:lnTo>
                  <a:lnTo>
                    <a:pt x="127" y="289"/>
                  </a:lnTo>
                  <a:lnTo>
                    <a:pt x="128" y="292"/>
                  </a:lnTo>
                  <a:lnTo>
                    <a:pt x="129" y="295"/>
                  </a:lnTo>
                  <a:lnTo>
                    <a:pt x="129" y="298"/>
                  </a:lnTo>
                  <a:lnTo>
                    <a:pt x="130" y="301"/>
                  </a:lnTo>
                  <a:lnTo>
                    <a:pt x="131" y="306"/>
                  </a:lnTo>
                  <a:lnTo>
                    <a:pt x="132" y="309"/>
                  </a:lnTo>
                  <a:lnTo>
                    <a:pt x="135" y="314"/>
                  </a:lnTo>
                  <a:lnTo>
                    <a:pt x="136" y="318"/>
                  </a:lnTo>
                  <a:lnTo>
                    <a:pt x="137" y="322"/>
                  </a:lnTo>
                  <a:lnTo>
                    <a:pt x="138" y="326"/>
                  </a:lnTo>
                  <a:lnTo>
                    <a:pt x="140" y="331"/>
                  </a:lnTo>
                  <a:lnTo>
                    <a:pt x="141" y="336"/>
                  </a:lnTo>
                  <a:lnTo>
                    <a:pt x="142" y="340"/>
                  </a:lnTo>
                  <a:lnTo>
                    <a:pt x="143" y="343"/>
                  </a:lnTo>
                  <a:lnTo>
                    <a:pt x="144" y="347"/>
                  </a:lnTo>
                  <a:lnTo>
                    <a:pt x="145" y="352"/>
                  </a:lnTo>
                  <a:lnTo>
                    <a:pt x="146" y="355"/>
                  </a:lnTo>
                  <a:lnTo>
                    <a:pt x="147" y="358"/>
                  </a:lnTo>
                  <a:lnTo>
                    <a:pt x="148" y="360"/>
                  </a:lnTo>
                  <a:lnTo>
                    <a:pt x="149" y="363"/>
                  </a:lnTo>
                  <a:lnTo>
                    <a:pt x="150" y="366"/>
                  </a:lnTo>
                  <a:lnTo>
                    <a:pt x="151" y="368"/>
                  </a:lnTo>
                  <a:lnTo>
                    <a:pt x="151" y="371"/>
                  </a:lnTo>
                  <a:lnTo>
                    <a:pt x="152" y="374"/>
                  </a:lnTo>
                  <a:lnTo>
                    <a:pt x="154" y="376"/>
                  </a:lnTo>
                  <a:lnTo>
                    <a:pt x="154" y="378"/>
                  </a:lnTo>
                  <a:lnTo>
                    <a:pt x="155" y="381"/>
                  </a:lnTo>
                  <a:lnTo>
                    <a:pt x="156" y="383"/>
                  </a:lnTo>
                  <a:lnTo>
                    <a:pt x="157" y="385"/>
                  </a:lnTo>
                  <a:lnTo>
                    <a:pt x="157" y="388"/>
                  </a:lnTo>
                  <a:lnTo>
                    <a:pt x="158" y="391"/>
                  </a:lnTo>
                  <a:lnTo>
                    <a:pt x="159" y="394"/>
                  </a:lnTo>
                  <a:lnTo>
                    <a:pt x="160" y="397"/>
                  </a:lnTo>
                  <a:lnTo>
                    <a:pt x="161" y="400"/>
                  </a:lnTo>
                  <a:lnTo>
                    <a:pt x="162" y="403"/>
                  </a:lnTo>
                  <a:lnTo>
                    <a:pt x="163" y="406"/>
                  </a:lnTo>
                  <a:lnTo>
                    <a:pt x="164" y="410"/>
                  </a:lnTo>
                  <a:lnTo>
                    <a:pt x="165" y="414"/>
                  </a:lnTo>
                  <a:lnTo>
                    <a:pt x="166" y="417"/>
                  </a:lnTo>
                  <a:lnTo>
                    <a:pt x="167" y="421"/>
                  </a:lnTo>
                  <a:lnTo>
                    <a:pt x="169" y="425"/>
                  </a:lnTo>
                  <a:lnTo>
                    <a:pt x="171" y="431"/>
                  </a:lnTo>
                  <a:lnTo>
                    <a:pt x="173" y="435"/>
                  </a:lnTo>
                  <a:lnTo>
                    <a:pt x="174" y="440"/>
                  </a:lnTo>
                  <a:lnTo>
                    <a:pt x="176" y="444"/>
                  </a:lnTo>
                  <a:lnTo>
                    <a:pt x="177" y="449"/>
                  </a:lnTo>
                  <a:lnTo>
                    <a:pt x="178" y="452"/>
                  </a:lnTo>
                  <a:lnTo>
                    <a:pt x="179" y="456"/>
                  </a:lnTo>
                  <a:lnTo>
                    <a:pt x="180" y="459"/>
                  </a:lnTo>
                  <a:lnTo>
                    <a:pt x="180" y="461"/>
                  </a:lnTo>
                  <a:lnTo>
                    <a:pt x="181" y="464"/>
                  </a:lnTo>
                  <a:lnTo>
                    <a:pt x="182" y="468"/>
                  </a:lnTo>
                  <a:lnTo>
                    <a:pt x="183" y="470"/>
                  </a:lnTo>
                  <a:lnTo>
                    <a:pt x="183" y="473"/>
                  </a:lnTo>
                  <a:lnTo>
                    <a:pt x="184" y="475"/>
                  </a:lnTo>
                  <a:lnTo>
                    <a:pt x="184" y="477"/>
                  </a:lnTo>
                  <a:lnTo>
                    <a:pt x="185" y="479"/>
                  </a:lnTo>
                  <a:lnTo>
                    <a:pt x="185" y="481"/>
                  </a:lnTo>
                  <a:lnTo>
                    <a:pt x="186" y="485"/>
                  </a:lnTo>
                  <a:lnTo>
                    <a:pt x="186" y="488"/>
                  </a:lnTo>
                  <a:lnTo>
                    <a:pt x="186" y="490"/>
                  </a:lnTo>
                  <a:lnTo>
                    <a:pt x="187" y="492"/>
                  </a:lnTo>
                  <a:lnTo>
                    <a:pt x="187" y="494"/>
                  </a:lnTo>
                  <a:lnTo>
                    <a:pt x="187" y="496"/>
                  </a:lnTo>
                  <a:lnTo>
                    <a:pt x="188" y="499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7"/>
                  </a:lnTo>
                  <a:lnTo>
                    <a:pt x="189" y="510"/>
                  </a:lnTo>
                  <a:lnTo>
                    <a:pt x="189" y="513"/>
                  </a:lnTo>
                  <a:lnTo>
                    <a:pt x="189" y="516"/>
                  </a:lnTo>
                  <a:lnTo>
                    <a:pt x="189" y="520"/>
                  </a:lnTo>
                  <a:lnTo>
                    <a:pt x="190" y="523"/>
                  </a:lnTo>
                  <a:lnTo>
                    <a:pt x="190" y="528"/>
                  </a:lnTo>
                  <a:lnTo>
                    <a:pt x="190" y="533"/>
                  </a:lnTo>
                  <a:lnTo>
                    <a:pt x="190" y="536"/>
                  </a:lnTo>
                  <a:lnTo>
                    <a:pt x="192" y="540"/>
                  </a:lnTo>
                  <a:lnTo>
                    <a:pt x="192" y="543"/>
                  </a:lnTo>
                  <a:lnTo>
                    <a:pt x="192" y="547"/>
                  </a:lnTo>
                  <a:lnTo>
                    <a:pt x="192" y="549"/>
                  </a:lnTo>
                  <a:lnTo>
                    <a:pt x="193" y="552"/>
                  </a:lnTo>
                  <a:lnTo>
                    <a:pt x="193" y="554"/>
                  </a:lnTo>
                  <a:lnTo>
                    <a:pt x="193" y="557"/>
                  </a:lnTo>
                  <a:lnTo>
                    <a:pt x="193" y="559"/>
                  </a:lnTo>
                  <a:lnTo>
                    <a:pt x="193" y="561"/>
                  </a:lnTo>
                  <a:lnTo>
                    <a:pt x="194" y="563"/>
                  </a:lnTo>
                  <a:lnTo>
                    <a:pt x="194" y="564"/>
                  </a:lnTo>
                  <a:lnTo>
                    <a:pt x="194" y="567"/>
                  </a:lnTo>
                  <a:lnTo>
                    <a:pt x="194" y="569"/>
                  </a:lnTo>
                  <a:lnTo>
                    <a:pt x="194" y="570"/>
                  </a:lnTo>
                  <a:lnTo>
                    <a:pt x="195" y="572"/>
                  </a:lnTo>
                  <a:lnTo>
                    <a:pt x="195" y="573"/>
                  </a:lnTo>
                  <a:lnTo>
                    <a:pt x="195" y="576"/>
                  </a:lnTo>
                  <a:lnTo>
                    <a:pt x="195" y="577"/>
                  </a:lnTo>
                  <a:lnTo>
                    <a:pt x="196" y="579"/>
                  </a:lnTo>
                  <a:lnTo>
                    <a:pt x="196" y="580"/>
                  </a:lnTo>
                  <a:lnTo>
                    <a:pt x="196" y="582"/>
                  </a:lnTo>
                  <a:lnTo>
                    <a:pt x="196" y="583"/>
                  </a:lnTo>
                  <a:lnTo>
                    <a:pt x="197" y="586"/>
                  </a:lnTo>
                  <a:lnTo>
                    <a:pt x="197" y="588"/>
                  </a:lnTo>
                  <a:lnTo>
                    <a:pt x="197" y="589"/>
                  </a:lnTo>
                  <a:lnTo>
                    <a:pt x="198" y="591"/>
                  </a:lnTo>
                  <a:lnTo>
                    <a:pt x="198" y="593"/>
                  </a:lnTo>
                  <a:lnTo>
                    <a:pt x="199" y="595"/>
                  </a:lnTo>
                  <a:lnTo>
                    <a:pt x="199" y="597"/>
                  </a:lnTo>
                  <a:lnTo>
                    <a:pt x="199" y="600"/>
                  </a:lnTo>
                  <a:lnTo>
                    <a:pt x="200" y="602"/>
                  </a:lnTo>
                  <a:lnTo>
                    <a:pt x="200" y="605"/>
                  </a:lnTo>
                  <a:lnTo>
                    <a:pt x="201" y="607"/>
                  </a:lnTo>
                  <a:lnTo>
                    <a:pt x="201" y="609"/>
                  </a:lnTo>
                  <a:lnTo>
                    <a:pt x="201" y="611"/>
                  </a:lnTo>
                  <a:lnTo>
                    <a:pt x="202" y="612"/>
                  </a:lnTo>
                  <a:lnTo>
                    <a:pt x="202" y="614"/>
                  </a:lnTo>
                  <a:lnTo>
                    <a:pt x="202" y="616"/>
                  </a:lnTo>
                  <a:lnTo>
                    <a:pt x="202" y="618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3" y="624"/>
                  </a:lnTo>
                  <a:lnTo>
                    <a:pt x="203" y="626"/>
                  </a:lnTo>
                  <a:lnTo>
                    <a:pt x="203" y="628"/>
                  </a:lnTo>
                  <a:lnTo>
                    <a:pt x="203" y="630"/>
                  </a:lnTo>
                  <a:lnTo>
                    <a:pt x="203" y="631"/>
                  </a:lnTo>
                  <a:lnTo>
                    <a:pt x="203" y="633"/>
                  </a:lnTo>
                  <a:lnTo>
                    <a:pt x="203" y="636"/>
                  </a:lnTo>
                  <a:lnTo>
                    <a:pt x="203" y="638"/>
                  </a:lnTo>
                  <a:lnTo>
                    <a:pt x="203" y="640"/>
                  </a:lnTo>
                  <a:lnTo>
                    <a:pt x="203" y="644"/>
                  </a:lnTo>
                  <a:lnTo>
                    <a:pt x="203" y="646"/>
                  </a:lnTo>
                  <a:lnTo>
                    <a:pt x="203" y="649"/>
                  </a:lnTo>
                  <a:lnTo>
                    <a:pt x="203" y="652"/>
                  </a:lnTo>
                  <a:lnTo>
                    <a:pt x="203" y="655"/>
                  </a:lnTo>
                  <a:lnTo>
                    <a:pt x="203" y="659"/>
                  </a:lnTo>
                  <a:lnTo>
                    <a:pt x="202" y="663"/>
                  </a:lnTo>
                  <a:lnTo>
                    <a:pt x="202" y="668"/>
                  </a:lnTo>
                  <a:lnTo>
                    <a:pt x="202" y="673"/>
                  </a:lnTo>
                  <a:lnTo>
                    <a:pt x="202" y="677"/>
                  </a:lnTo>
                  <a:lnTo>
                    <a:pt x="201" y="683"/>
                  </a:lnTo>
                  <a:lnTo>
                    <a:pt x="201" y="688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3" name="Freeform 23">
              <a:extLst>
                <a:ext uri="{FF2B5EF4-FFF2-40B4-BE49-F238E27FC236}">
                  <a16:creationId xmlns:a16="http://schemas.microsoft.com/office/drawing/2014/main" id="{29462D9F-DBED-F940-AA54-A57B97BF6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083"/>
              <a:ext cx="40" cy="137"/>
            </a:xfrm>
            <a:custGeom>
              <a:avLst/>
              <a:gdLst>
                <a:gd name="T0" fmla="*/ 0 w 203"/>
                <a:gd name="T1" fmla="*/ 0 h 686"/>
                <a:gd name="T2" fmla="*/ 0 w 203"/>
                <a:gd name="T3" fmla="*/ 0 h 686"/>
                <a:gd name="T4" fmla="*/ 0 w 203"/>
                <a:gd name="T5" fmla="*/ 0 h 686"/>
                <a:gd name="T6" fmla="*/ 0 w 203"/>
                <a:gd name="T7" fmla="*/ 0 h 686"/>
                <a:gd name="T8" fmla="*/ 0 w 203"/>
                <a:gd name="T9" fmla="*/ 0 h 686"/>
                <a:gd name="T10" fmla="*/ 0 w 203"/>
                <a:gd name="T11" fmla="*/ 0 h 686"/>
                <a:gd name="T12" fmla="*/ 0 w 203"/>
                <a:gd name="T13" fmla="*/ 0 h 686"/>
                <a:gd name="T14" fmla="*/ 0 w 203"/>
                <a:gd name="T15" fmla="*/ 0 h 686"/>
                <a:gd name="T16" fmla="*/ 0 w 203"/>
                <a:gd name="T17" fmla="*/ 0 h 686"/>
                <a:gd name="T18" fmla="*/ 0 w 203"/>
                <a:gd name="T19" fmla="*/ 0 h 686"/>
                <a:gd name="T20" fmla="*/ 0 w 203"/>
                <a:gd name="T21" fmla="*/ 0 h 686"/>
                <a:gd name="T22" fmla="*/ 0 w 203"/>
                <a:gd name="T23" fmla="*/ 0 h 686"/>
                <a:gd name="T24" fmla="*/ 0 w 203"/>
                <a:gd name="T25" fmla="*/ 0 h 686"/>
                <a:gd name="T26" fmla="*/ 0 w 203"/>
                <a:gd name="T27" fmla="*/ 0 h 686"/>
                <a:gd name="T28" fmla="*/ 0 w 203"/>
                <a:gd name="T29" fmla="*/ 0 h 686"/>
                <a:gd name="T30" fmla="*/ 0 w 203"/>
                <a:gd name="T31" fmla="*/ 0 h 686"/>
                <a:gd name="T32" fmla="*/ 0 w 203"/>
                <a:gd name="T33" fmla="*/ 0 h 686"/>
                <a:gd name="T34" fmla="*/ 0 w 203"/>
                <a:gd name="T35" fmla="*/ 0 h 686"/>
                <a:gd name="T36" fmla="*/ 0 w 203"/>
                <a:gd name="T37" fmla="*/ 0 h 686"/>
                <a:gd name="T38" fmla="*/ 0 w 203"/>
                <a:gd name="T39" fmla="*/ 0 h 686"/>
                <a:gd name="T40" fmla="*/ 0 w 203"/>
                <a:gd name="T41" fmla="*/ 0 h 686"/>
                <a:gd name="T42" fmla="*/ 0 w 203"/>
                <a:gd name="T43" fmla="*/ 0 h 686"/>
                <a:gd name="T44" fmla="*/ 0 w 203"/>
                <a:gd name="T45" fmla="*/ 0 h 686"/>
                <a:gd name="T46" fmla="*/ 0 w 203"/>
                <a:gd name="T47" fmla="*/ 0 h 686"/>
                <a:gd name="T48" fmla="*/ 0 w 203"/>
                <a:gd name="T49" fmla="*/ 0 h 686"/>
                <a:gd name="T50" fmla="*/ 0 w 203"/>
                <a:gd name="T51" fmla="*/ 0 h 686"/>
                <a:gd name="T52" fmla="*/ 0 w 203"/>
                <a:gd name="T53" fmla="*/ 0 h 686"/>
                <a:gd name="T54" fmla="*/ 0 w 203"/>
                <a:gd name="T55" fmla="*/ 0 h 686"/>
                <a:gd name="T56" fmla="*/ 0 w 203"/>
                <a:gd name="T57" fmla="*/ 0 h 686"/>
                <a:gd name="T58" fmla="*/ 0 w 203"/>
                <a:gd name="T59" fmla="*/ 0 h 686"/>
                <a:gd name="T60" fmla="*/ 0 w 203"/>
                <a:gd name="T61" fmla="*/ 0 h 686"/>
                <a:gd name="T62" fmla="*/ 0 w 203"/>
                <a:gd name="T63" fmla="*/ 0 h 686"/>
                <a:gd name="T64" fmla="*/ 0 w 203"/>
                <a:gd name="T65" fmla="*/ 0 h 686"/>
                <a:gd name="T66" fmla="*/ 0 w 203"/>
                <a:gd name="T67" fmla="*/ 0 h 686"/>
                <a:gd name="T68" fmla="*/ 0 w 203"/>
                <a:gd name="T69" fmla="*/ 0 h 686"/>
                <a:gd name="T70" fmla="*/ 0 w 203"/>
                <a:gd name="T71" fmla="*/ 0 h 686"/>
                <a:gd name="T72" fmla="*/ 0 w 203"/>
                <a:gd name="T73" fmla="*/ 0 h 686"/>
                <a:gd name="T74" fmla="*/ 0 w 203"/>
                <a:gd name="T75" fmla="*/ 0 h 686"/>
                <a:gd name="T76" fmla="*/ 0 w 203"/>
                <a:gd name="T77" fmla="*/ 0 h 686"/>
                <a:gd name="T78" fmla="*/ 0 w 203"/>
                <a:gd name="T79" fmla="*/ 0 h 686"/>
                <a:gd name="T80" fmla="*/ 0 w 203"/>
                <a:gd name="T81" fmla="*/ 0 h 686"/>
                <a:gd name="T82" fmla="*/ 0 w 203"/>
                <a:gd name="T83" fmla="*/ 0 h 686"/>
                <a:gd name="T84" fmla="*/ 0 w 203"/>
                <a:gd name="T85" fmla="*/ 0 h 686"/>
                <a:gd name="T86" fmla="*/ 0 w 203"/>
                <a:gd name="T87" fmla="*/ 0 h 686"/>
                <a:gd name="T88" fmla="*/ 0 w 203"/>
                <a:gd name="T89" fmla="*/ 0 h 686"/>
                <a:gd name="T90" fmla="*/ 0 w 203"/>
                <a:gd name="T91" fmla="*/ 0 h 686"/>
                <a:gd name="T92" fmla="*/ 0 w 203"/>
                <a:gd name="T93" fmla="*/ 0 h 686"/>
                <a:gd name="T94" fmla="*/ 0 w 203"/>
                <a:gd name="T95" fmla="*/ 0 h 686"/>
                <a:gd name="T96" fmla="*/ 0 w 203"/>
                <a:gd name="T97" fmla="*/ 0 h 686"/>
                <a:gd name="T98" fmla="*/ 0 w 203"/>
                <a:gd name="T99" fmla="*/ 0 h 686"/>
                <a:gd name="T100" fmla="*/ 0 w 203"/>
                <a:gd name="T101" fmla="*/ 0 h 686"/>
                <a:gd name="T102" fmla="*/ 0 w 203"/>
                <a:gd name="T103" fmla="*/ 0 h 686"/>
                <a:gd name="T104" fmla="*/ 0 w 203"/>
                <a:gd name="T105" fmla="*/ 0 h 686"/>
                <a:gd name="T106" fmla="*/ 0 w 203"/>
                <a:gd name="T107" fmla="*/ 0 h 686"/>
                <a:gd name="T108" fmla="*/ 0 w 203"/>
                <a:gd name="T109" fmla="*/ 0 h 686"/>
                <a:gd name="T110" fmla="*/ 0 w 203"/>
                <a:gd name="T111" fmla="*/ 0 h 686"/>
                <a:gd name="T112" fmla="*/ 0 w 203"/>
                <a:gd name="T113" fmla="*/ 0 h 6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3"/>
                <a:gd name="T172" fmla="*/ 0 h 686"/>
                <a:gd name="T173" fmla="*/ 203 w 203"/>
                <a:gd name="T174" fmla="*/ 686 h 6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3" h="686">
                  <a:moveTo>
                    <a:pt x="0" y="686"/>
                  </a:moveTo>
                  <a:lnTo>
                    <a:pt x="4" y="679"/>
                  </a:lnTo>
                  <a:lnTo>
                    <a:pt x="8" y="672"/>
                  </a:lnTo>
                  <a:lnTo>
                    <a:pt x="12" y="665"/>
                  </a:lnTo>
                  <a:lnTo>
                    <a:pt x="15" y="660"/>
                  </a:lnTo>
                  <a:lnTo>
                    <a:pt x="19" y="652"/>
                  </a:lnTo>
                  <a:lnTo>
                    <a:pt x="22" y="647"/>
                  </a:lnTo>
                  <a:lnTo>
                    <a:pt x="24" y="643"/>
                  </a:lnTo>
                  <a:lnTo>
                    <a:pt x="27" y="638"/>
                  </a:lnTo>
                  <a:lnTo>
                    <a:pt x="29" y="633"/>
                  </a:lnTo>
                  <a:lnTo>
                    <a:pt x="31" y="629"/>
                  </a:lnTo>
                  <a:lnTo>
                    <a:pt x="34" y="626"/>
                  </a:lnTo>
                  <a:lnTo>
                    <a:pt x="37" y="622"/>
                  </a:lnTo>
                  <a:lnTo>
                    <a:pt x="39" y="619"/>
                  </a:lnTo>
                  <a:lnTo>
                    <a:pt x="40" y="615"/>
                  </a:lnTo>
                  <a:lnTo>
                    <a:pt x="42" y="612"/>
                  </a:lnTo>
                  <a:lnTo>
                    <a:pt x="43" y="608"/>
                  </a:lnTo>
                  <a:lnTo>
                    <a:pt x="45" y="605"/>
                  </a:lnTo>
                  <a:lnTo>
                    <a:pt x="46" y="603"/>
                  </a:lnTo>
                  <a:lnTo>
                    <a:pt x="47" y="600"/>
                  </a:lnTo>
                  <a:lnTo>
                    <a:pt x="48" y="597"/>
                  </a:lnTo>
                  <a:lnTo>
                    <a:pt x="50" y="594"/>
                  </a:lnTo>
                  <a:lnTo>
                    <a:pt x="51" y="592"/>
                  </a:lnTo>
                  <a:lnTo>
                    <a:pt x="52" y="589"/>
                  </a:lnTo>
                  <a:lnTo>
                    <a:pt x="53" y="587"/>
                  </a:lnTo>
                  <a:lnTo>
                    <a:pt x="54" y="584"/>
                  </a:lnTo>
                  <a:lnTo>
                    <a:pt x="55" y="581"/>
                  </a:lnTo>
                  <a:lnTo>
                    <a:pt x="57" y="579"/>
                  </a:lnTo>
                  <a:lnTo>
                    <a:pt x="59" y="575"/>
                  </a:lnTo>
                  <a:lnTo>
                    <a:pt x="60" y="572"/>
                  </a:lnTo>
                  <a:lnTo>
                    <a:pt x="61" y="568"/>
                  </a:lnTo>
                  <a:lnTo>
                    <a:pt x="63" y="564"/>
                  </a:lnTo>
                  <a:lnTo>
                    <a:pt x="64" y="560"/>
                  </a:lnTo>
                  <a:lnTo>
                    <a:pt x="66" y="556"/>
                  </a:lnTo>
                  <a:lnTo>
                    <a:pt x="67" y="552"/>
                  </a:lnTo>
                  <a:lnTo>
                    <a:pt x="68" y="549"/>
                  </a:lnTo>
                  <a:lnTo>
                    <a:pt x="70" y="546"/>
                  </a:lnTo>
                  <a:lnTo>
                    <a:pt x="71" y="543"/>
                  </a:lnTo>
                  <a:lnTo>
                    <a:pt x="72" y="541"/>
                  </a:lnTo>
                  <a:lnTo>
                    <a:pt x="73" y="537"/>
                  </a:lnTo>
                  <a:lnTo>
                    <a:pt x="74" y="535"/>
                  </a:lnTo>
                  <a:lnTo>
                    <a:pt x="76" y="532"/>
                  </a:lnTo>
                  <a:lnTo>
                    <a:pt x="77" y="530"/>
                  </a:lnTo>
                  <a:lnTo>
                    <a:pt x="78" y="528"/>
                  </a:lnTo>
                  <a:lnTo>
                    <a:pt x="80" y="526"/>
                  </a:lnTo>
                  <a:lnTo>
                    <a:pt x="80" y="524"/>
                  </a:lnTo>
                  <a:lnTo>
                    <a:pt x="81" y="521"/>
                  </a:lnTo>
                  <a:lnTo>
                    <a:pt x="82" y="518"/>
                  </a:lnTo>
                  <a:lnTo>
                    <a:pt x="83" y="516"/>
                  </a:lnTo>
                  <a:lnTo>
                    <a:pt x="84" y="514"/>
                  </a:lnTo>
                  <a:lnTo>
                    <a:pt x="85" y="511"/>
                  </a:lnTo>
                  <a:lnTo>
                    <a:pt x="85" y="509"/>
                  </a:lnTo>
                  <a:lnTo>
                    <a:pt x="86" y="507"/>
                  </a:lnTo>
                  <a:lnTo>
                    <a:pt x="87" y="505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90" y="496"/>
                  </a:lnTo>
                  <a:lnTo>
                    <a:pt x="91" y="493"/>
                  </a:lnTo>
                  <a:lnTo>
                    <a:pt x="93" y="490"/>
                  </a:lnTo>
                  <a:lnTo>
                    <a:pt x="95" y="487"/>
                  </a:lnTo>
                  <a:lnTo>
                    <a:pt x="96" y="483"/>
                  </a:lnTo>
                  <a:lnTo>
                    <a:pt x="98" y="479"/>
                  </a:lnTo>
                  <a:lnTo>
                    <a:pt x="99" y="474"/>
                  </a:lnTo>
                  <a:lnTo>
                    <a:pt x="101" y="470"/>
                  </a:lnTo>
                  <a:lnTo>
                    <a:pt x="102" y="465"/>
                  </a:lnTo>
                  <a:lnTo>
                    <a:pt x="104" y="460"/>
                  </a:lnTo>
                  <a:lnTo>
                    <a:pt x="106" y="456"/>
                  </a:lnTo>
                  <a:lnTo>
                    <a:pt x="107" y="452"/>
                  </a:lnTo>
                  <a:lnTo>
                    <a:pt x="108" y="448"/>
                  </a:lnTo>
                  <a:lnTo>
                    <a:pt x="110" y="445"/>
                  </a:lnTo>
                  <a:lnTo>
                    <a:pt x="111" y="440"/>
                  </a:lnTo>
                  <a:lnTo>
                    <a:pt x="112" y="437"/>
                  </a:lnTo>
                  <a:lnTo>
                    <a:pt x="113" y="434"/>
                  </a:lnTo>
                  <a:lnTo>
                    <a:pt x="115" y="432"/>
                  </a:lnTo>
                  <a:lnTo>
                    <a:pt x="116" y="428"/>
                  </a:lnTo>
                  <a:lnTo>
                    <a:pt x="117" y="425"/>
                  </a:lnTo>
                  <a:lnTo>
                    <a:pt x="118" y="422"/>
                  </a:lnTo>
                  <a:lnTo>
                    <a:pt x="119" y="420"/>
                  </a:lnTo>
                  <a:lnTo>
                    <a:pt x="120" y="417"/>
                  </a:lnTo>
                  <a:lnTo>
                    <a:pt x="120" y="415"/>
                  </a:lnTo>
                  <a:lnTo>
                    <a:pt x="121" y="413"/>
                  </a:lnTo>
                  <a:lnTo>
                    <a:pt x="122" y="410"/>
                  </a:lnTo>
                  <a:lnTo>
                    <a:pt x="124" y="408"/>
                  </a:lnTo>
                  <a:lnTo>
                    <a:pt x="124" y="406"/>
                  </a:lnTo>
                  <a:lnTo>
                    <a:pt x="125" y="403"/>
                  </a:lnTo>
                  <a:lnTo>
                    <a:pt x="126" y="400"/>
                  </a:lnTo>
                  <a:lnTo>
                    <a:pt x="127" y="398"/>
                  </a:lnTo>
                  <a:lnTo>
                    <a:pt x="128" y="395"/>
                  </a:lnTo>
                  <a:lnTo>
                    <a:pt x="129" y="392"/>
                  </a:lnTo>
                  <a:lnTo>
                    <a:pt x="129" y="389"/>
                  </a:lnTo>
                  <a:lnTo>
                    <a:pt x="130" y="385"/>
                  </a:lnTo>
                  <a:lnTo>
                    <a:pt x="131" y="381"/>
                  </a:lnTo>
                  <a:lnTo>
                    <a:pt x="132" y="378"/>
                  </a:lnTo>
                  <a:lnTo>
                    <a:pt x="135" y="374"/>
                  </a:lnTo>
                  <a:lnTo>
                    <a:pt x="136" y="370"/>
                  </a:lnTo>
                  <a:lnTo>
                    <a:pt x="137" y="366"/>
                  </a:lnTo>
                  <a:lnTo>
                    <a:pt x="138" y="361"/>
                  </a:lnTo>
                  <a:lnTo>
                    <a:pt x="140" y="356"/>
                  </a:lnTo>
                  <a:lnTo>
                    <a:pt x="141" y="352"/>
                  </a:lnTo>
                  <a:lnTo>
                    <a:pt x="142" y="348"/>
                  </a:lnTo>
                  <a:lnTo>
                    <a:pt x="143" y="344"/>
                  </a:lnTo>
                  <a:lnTo>
                    <a:pt x="144" y="339"/>
                  </a:lnTo>
                  <a:lnTo>
                    <a:pt x="145" y="336"/>
                  </a:lnTo>
                  <a:lnTo>
                    <a:pt x="146" y="333"/>
                  </a:lnTo>
                  <a:lnTo>
                    <a:pt x="147" y="330"/>
                  </a:lnTo>
                  <a:lnTo>
                    <a:pt x="148" y="327"/>
                  </a:lnTo>
                  <a:lnTo>
                    <a:pt x="149" y="323"/>
                  </a:lnTo>
                  <a:lnTo>
                    <a:pt x="150" y="321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2" y="314"/>
                  </a:lnTo>
                  <a:lnTo>
                    <a:pt x="154" y="311"/>
                  </a:lnTo>
                  <a:lnTo>
                    <a:pt x="154" y="309"/>
                  </a:lnTo>
                  <a:lnTo>
                    <a:pt x="155" y="306"/>
                  </a:lnTo>
                  <a:lnTo>
                    <a:pt x="156" y="304"/>
                  </a:lnTo>
                  <a:lnTo>
                    <a:pt x="157" y="301"/>
                  </a:lnTo>
                  <a:lnTo>
                    <a:pt x="157" y="299"/>
                  </a:lnTo>
                  <a:lnTo>
                    <a:pt x="158" y="295"/>
                  </a:lnTo>
                  <a:lnTo>
                    <a:pt x="159" y="293"/>
                  </a:lnTo>
                  <a:lnTo>
                    <a:pt x="160" y="290"/>
                  </a:lnTo>
                  <a:lnTo>
                    <a:pt x="161" y="286"/>
                  </a:lnTo>
                  <a:lnTo>
                    <a:pt x="162" y="284"/>
                  </a:lnTo>
                  <a:lnTo>
                    <a:pt x="163" y="280"/>
                  </a:lnTo>
                  <a:lnTo>
                    <a:pt x="164" y="277"/>
                  </a:lnTo>
                  <a:lnTo>
                    <a:pt x="165" y="274"/>
                  </a:lnTo>
                  <a:lnTo>
                    <a:pt x="166" y="270"/>
                  </a:lnTo>
                  <a:lnTo>
                    <a:pt x="167" y="265"/>
                  </a:lnTo>
                  <a:lnTo>
                    <a:pt x="169" y="261"/>
                  </a:lnTo>
                  <a:lnTo>
                    <a:pt x="171" y="257"/>
                  </a:lnTo>
                  <a:lnTo>
                    <a:pt x="173" y="252"/>
                  </a:lnTo>
                  <a:lnTo>
                    <a:pt x="174" y="246"/>
                  </a:lnTo>
                  <a:lnTo>
                    <a:pt x="176" y="242"/>
                  </a:lnTo>
                  <a:lnTo>
                    <a:pt x="177" y="239"/>
                  </a:lnTo>
                  <a:lnTo>
                    <a:pt x="178" y="235"/>
                  </a:lnTo>
                  <a:lnTo>
                    <a:pt x="179" y="232"/>
                  </a:lnTo>
                  <a:lnTo>
                    <a:pt x="180" y="228"/>
                  </a:lnTo>
                  <a:lnTo>
                    <a:pt x="180" y="225"/>
                  </a:lnTo>
                  <a:lnTo>
                    <a:pt x="181" y="223"/>
                  </a:lnTo>
                  <a:lnTo>
                    <a:pt x="182" y="220"/>
                  </a:lnTo>
                  <a:lnTo>
                    <a:pt x="183" y="218"/>
                  </a:lnTo>
                  <a:lnTo>
                    <a:pt x="183" y="215"/>
                  </a:lnTo>
                  <a:lnTo>
                    <a:pt x="184" y="213"/>
                  </a:lnTo>
                  <a:lnTo>
                    <a:pt x="184" y="211"/>
                  </a:lnTo>
                  <a:lnTo>
                    <a:pt x="185" y="208"/>
                  </a:lnTo>
                  <a:lnTo>
                    <a:pt x="185" y="204"/>
                  </a:lnTo>
                  <a:lnTo>
                    <a:pt x="186" y="202"/>
                  </a:lnTo>
                  <a:lnTo>
                    <a:pt x="186" y="200"/>
                  </a:lnTo>
                  <a:lnTo>
                    <a:pt x="186" y="198"/>
                  </a:lnTo>
                  <a:lnTo>
                    <a:pt x="187" y="196"/>
                  </a:lnTo>
                  <a:lnTo>
                    <a:pt x="187" y="194"/>
                  </a:lnTo>
                  <a:lnTo>
                    <a:pt x="187" y="192"/>
                  </a:lnTo>
                  <a:lnTo>
                    <a:pt x="188" y="188"/>
                  </a:lnTo>
                  <a:lnTo>
                    <a:pt x="188" y="186"/>
                  </a:lnTo>
                  <a:lnTo>
                    <a:pt x="188" y="183"/>
                  </a:lnTo>
                  <a:lnTo>
                    <a:pt x="188" y="181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2"/>
                  </a:lnTo>
                  <a:lnTo>
                    <a:pt x="189" y="167"/>
                  </a:lnTo>
                  <a:lnTo>
                    <a:pt x="190" y="164"/>
                  </a:lnTo>
                  <a:lnTo>
                    <a:pt x="190" y="159"/>
                  </a:lnTo>
                  <a:lnTo>
                    <a:pt x="190" y="155"/>
                  </a:lnTo>
                  <a:lnTo>
                    <a:pt x="190" y="152"/>
                  </a:lnTo>
                  <a:lnTo>
                    <a:pt x="192" y="147"/>
                  </a:lnTo>
                  <a:lnTo>
                    <a:pt x="192" y="144"/>
                  </a:lnTo>
                  <a:lnTo>
                    <a:pt x="192" y="141"/>
                  </a:lnTo>
                  <a:lnTo>
                    <a:pt x="192" y="139"/>
                  </a:lnTo>
                  <a:lnTo>
                    <a:pt x="193" y="136"/>
                  </a:lnTo>
                  <a:lnTo>
                    <a:pt x="193" y="134"/>
                  </a:lnTo>
                  <a:lnTo>
                    <a:pt x="193" y="130"/>
                  </a:lnTo>
                  <a:lnTo>
                    <a:pt x="193" y="128"/>
                  </a:lnTo>
                  <a:lnTo>
                    <a:pt x="193" y="126"/>
                  </a:lnTo>
                  <a:lnTo>
                    <a:pt x="194" y="124"/>
                  </a:lnTo>
                  <a:lnTo>
                    <a:pt x="194" y="123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8"/>
                  </a:lnTo>
                  <a:lnTo>
                    <a:pt x="195" y="115"/>
                  </a:lnTo>
                  <a:lnTo>
                    <a:pt x="195" y="114"/>
                  </a:lnTo>
                  <a:lnTo>
                    <a:pt x="195" y="111"/>
                  </a:lnTo>
                  <a:lnTo>
                    <a:pt x="195" y="110"/>
                  </a:lnTo>
                  <a:lnTo>
                    <a:pt x="196" y="108"/>
                  </a:lnTo>
                  <a:lnTo>
                    <a:pt x="196" y="107"/>
                  </a:lnTo>
                  <a:lnTo>
                    <a:pt x="196" y="105"/>
                  </a:lnTo>
                  <a:lnTo>
                    <a:pt x="196" y="104"/>
                  </a:lnTo>
                  <a:lnTo>
                    <a:pt x="197" y="102"/>
                  </a:lnTo>
                  <a:lnTo>
                    <a:pt x="197" y="100"/>
                  </a:lnTo>
                  <a:lnTo>
                    <a:pt x="197" y="99"/>
                  </a:lnTo>
                  <a:lnTo>
                    <a:pt x="198" y="97"/>
                  </a:lnTo>
                  <a:lnTo>
                    <a:pt x="198" y="95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0" y="85"/>
                  </a:lnTo>
                  <a:lnTo>
                    <a:pt x="200" y="83"/>
                  </a:lnTo>
                  <a:lnTo>
                    <a:pt x="201" y="81"/>
                  </a:lnTo>
                  <a:lnTo>
                    <a:pt x="201" y="79"/>
                  </a:lnTo>
                  <a:lnTo>
                    <a:pt x="201" y="77"/>
                  </a:lnTo>
                  <a:lnTo>
                    <a:pt x="202" y="75"/>
                  </a:lnTo>
                  <a:lnTo>
                    <a:pt x="202" y="73"/>
                  </a:lnTo>
                  <a:lnTo>
                    <a:pt x="202" y="71"/>
                  </a:lnTo>
                  <a:lnTo>
                    <a:pt x="202" y="68"/>
                  </a:lnTo>
                  <a:lnTo>
                    <a:pt x="203" y="67"/>
                  </a:lnTo>
                  <a:lnTo>
                    <a:pt x="203" y="65"/>
                  </a:lnTo>
                  <a:lnTo>
                    <a:pt x="203" y="64"/>
                  </a:lnTo>
                  <a:lnTo>
                    <a:pt x="203" y="62"/>
                  </a:lnTo>
                  <a:lnTo>
                    <a:pt x="203" y="60"/>
                  </a:lnTo>
                  <a:lnTo>
                    <a:pt x="203" y="58"/>
                  </a:lnTo>
                  <a:lnTo>
                    <a:pt x="203" y="56"/>
                  </a:lnTo>
                  <a:lnTo>
                    <a:pt x="203" y="55"/>
                  </a:lnTo>
                  <a:lnTo>
                    <a:pt x="203" y="51"/>
                  </a:lnTo>
                  <a:lnTo>
                    <a:pt x="203" y="49"/>
                  </a:lnTo>
                  <a:lnTo>
                    <a:pt x="203" y="47"/>
                  </a:lnTo>
                  <a:lnTo>
                    <a:pt x="203" y="44"/>
                  </a:lnTo>
                  <a:lnTo>
                    <a:pt x="203" y="42"/>
                  </a:lnTo>
                  <a:lnTo>
                    <a:pt x="203" y="39"/>
                  </a:lnTo>
                  <a:lnTo>
                    <a:pt x="203" y="36"/>
                  </a:lnTo>
                  <a:lnTo>
                    <a:pt x="203" y="32"/>
                  </a:lnTo>
                  <a:lnTo>
                    <a:pt x="203" y="28"/>
                  </a:lnTo>
                  <a:lnTo>
                    <a:pt x="202" y="24"/>
                  </a:lnTo>
                  <a:lnTo>
                    <a:pt x="202" y="20"/>
                  </a:lnTo>
                  <a:lnTo>
                    <a:pt x="202" y="14"/>
                  </a:lnTo>
                  <a:lnTo>
                    <a:pt x="202" y="10"/>
                  </a:lnTo>
                  <a:lnTo>
                    <a:pt x="201" y="5"/>
                  </a:lnTo>
                  <a:lnTo>
                    <a:pt x="201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4" name="Line 28">
              <a:extLst>
                <a:ext uri="{FF2B5EF4-FFF2-40B4-BE49-F238E27FC236}">
                  <a16:creationId xmlns:a16="http://schemas.microsoft.com/office/drawing/2014/main" id="{70A55BA6-F7C3-B944-8067-95F61BAE5C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87" y="1329"/>
              <a:ext cx="159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5" name="Line 29">
              <a:extLst>
                <a:ext uri="{FF2B5EF4-FFF2-40B4-BE49-F238E27FC236}">
                  <a16:creationId xmlns:a16="http://schemas.microsoft.com/office/drawing/2014/main" id="{3325085E-6802-1F4F-AD93-337BAD7362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4" y="1480"/>
              <a:ext cx="15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6" name="Line 35">
              <a:extLst>
                <a:ext uri="{FF2B5EF4-FFF2-40B4-BE49-F238E27FC236}">
                  <a16:creationId xmlns:a16="http://schemas.microsoft.com/office/drawing/2014/main" id="{3B661F6D-2AF0-4741-BB2B-308DF2E51C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676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7" name="Line 36">
              <a:extLst>
                <a:ext uri="{FF2B5EF4-FFF2-40B4-BE49-F238E27FC236}">
                  <a16:creationId xmlns:a16="http://schemas.microsoft.com/office/drawing/2014/main" id="{69B66D5A-F8C8-9F45-BDF8-BCCC15C9D5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7" y="824"/>
              <a:ext cx="16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8" name="Line 37">
              <a:extLst>
                <a:ext uri="{FF2B5EF4-FFF2-40B4-BE49-F238E27FC236}">
                  <a16:creationId xmlns:a16="http://schemas.microsoft.com/office/drawing/2014/main" id="{3998682C-21A7-D54C-9DCF-254003A06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71" y="756"/>
              <a:ext cx="8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69" name="Freeform 38">
              <a:extLst>
                <a:ext uri="{FF2B5EF4-FFF2-40B4-BE49-F238E27FC236}">
                  <a16:creationId xmlns:a16="http://schemas.microsoft.com/office/drawing/2014/main" id="{6F9F8977-F988-4E4F-A573-EA51C5414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756"/>
              <a:ext cx="161" cy="242"/>
            </a:xfrm>
            <a:custGeom>
              <a:avLst/>
              <a:gdLst>
                <a:gd name="T0" fmla="*/ 0 w 805"/>
                <a:gd name="T1" fmla="*/ 0 h 1208"/>
                <a:gd name="T2" fmla="*/ 0 w 805"/>
                <a:gd name="T3" fmla="*/ 0 h 1208"/>
                <a:gd name="T4" fmla="*/ 0 w 805"/>
                <a:gd name="T5" fmla="*/ 0 h 1208"/>
                <a:gd name="T6" fmla="*/ 0 w 805"/>
                <a:gd name="T7" fmla="*/ 0 h 1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5"/>
                <a:gd name="T13" fmla="*/ 0 h 1208"/>
                <a:gd name="T14" fmla="*/ 805 w 805"/>
                <a:gd name="T15" fmla="*/ 1208 h 1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5" h="1208">
                  <a:moveTo>
                    <a:pt x="805" y="1208"/>
                  </a:moveTo>
                  <a:lnTo>
                    <a:pt x="403" y="1208"/>
                  </a:lnTo>
                  <a:lnTo>
                    <a:pt x="403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0" name="Freeform 39">
              <a:extLst>
                <a:ext uri="{FF2B5EF4-FFF2-40B4-BE49-F238E27FC236}">
                  <a16:creationId xmlns:a16="http://schemas.microsoft.com/office/drawing/2014/main" id="{7039D2B4-F309-D64C-BA88-6F688A0EA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171"/>
              <a:ext cx="247" cy="241"/>
            </a:xfrm>
            <a:custGeom>
              <a:avLst/>
              <a:gdLst>
                <a:gd name="T0" fmla="*/ 247 w 247"/>
                <a:gd name="T1" fmla="*/ 0 h 241"/>
                <a:gd name="T2" fmla="*/ 167 w 247"/>
                <a:gd name="T3" fmla="*/ 0 h 241"/>
                <a:gd name="T4" fmla="*/ 167 w 247"/>
                <a:gd name="T5" fmla="*/ 241 h 241"/>
                <a:gd name="T6" fmla="*/ 0 w 247"/>
                <a:gd name="T7" fmla="*/ 240 h 2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7"/>
                <a:gd name="T13" fmla="*/ 0 h 241"/>
                <a:gd name="T14" fmla="*/ 247 w 247"/>
                <a:gd name="T15" fmla="*/ 241 h 2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7" h="241">
                  <a:moveTo>
                    <a:pt x="247" y="0"/>
                  </a:moveTo>
                  <a:lnTo>
                    <a:pt x="167" y="0"/>
                  </a:lnTo>
                  <a:lnTo>
                    <a:pt x="167" y="241"/>
                  </a:lnTo>
                  <a:lnTo>
                    <a:pt x="0" y="24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1" name="Line 40">
              <a:extLst>
                <a:ext uri="{FF2B5EF4-FFF2-40B4-BE49-F238E27FC236}">
                  <a16:creationId xmlns:a16="http://schemas.microsoft.com/office/drawing/2014/main" id="{0B8A380C-1366-9041-84B3-0A31FA69A5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04" y="1084"/>
              <a:ext cx="32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2" name="Freeform 41">
              <a:extLst>
                <a:ext uri="{FF2B5EF4-FFF2-40B4-BE49-F238E27FC236}">
                  <a16:creationId xmlns:a16="http://schemas.microsoft.com/office/drawing/2014/main" id="{EE94528F-311C-EB4D-B604-E64CDD45C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434"/>
              <a:ext cx="2119" cy="978"/>
            </a:xfrm>
            <a:custGeom>
              <a:avLst/>
              <a:gdLst>
                <a:gd name="T0" fmla="*/ 0 w 10592"/>
                <a:gd name="T1" fmla="*/ 0 h 4892"/>
                <a:gd name="T2" fmla="*/ 0 w 10592"/>
                <a:gd name="T3" fmla="*/ 0 h 4892"/>
                <a:gd name="T4" fmla="*/ 0 w 10592"/>
                <a:gd name="T5" fmla="*/ 0 h 4892"/>
                <a:gd name="T6" fmla="*/ 0 w 10592"/>
                <a:gd name="T7" fmla="*/ 0 h 48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92"/>
                <a:gd name="T13" fmla="*/ 0 h 4892"/>
                <a:gd name="T14" fmla="*/ 10592 w 10592"/>
                <a:gd name="T15" fmla="*/ 4892 h 48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92" h="4892">
                  <a:moveTo>
                    <a:pt x="10592" y="4892"/>
                  </a:moveTo>
                  <a:lnTo>
                    <a:pt x="10592" y="0"/>
                  </a:lnTo>
                  <a:lnTo>
                    <a:pt x="0" y="0"/>
                  </a:lnTo>
                  <a:lnTo>
                    <a:pt x="0" y="120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3" name="Freeform 42">
              <a:extLst>
                <a:ext uri="{FF2B5EF4-FFF2-40B4-BE49-F238E27FC236}">
                  <a16:creationId xmlns:a16="http://schemas.microsoft.com/office/drawing/2014/main" id="{17051337-0678-514A-8754-67B5F1F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412"/>
              <a:ext cx="2038" cy="323"/>
            </a:xfrm>
            <a:custGeom>
              <a:avLst/>
              <a:gdLst>
                <a:gd name="T0" fmla="*/ 0 w 10188"/>
                <a:gd name="T1" fmla="*/ 0 h 1612"/>
                <a:gd name="T2" fmla="*/ 0 w 10188"/>
                <a:gd name="T3" fmla="*/ 0 h 1612"/>
                <a:gd name="T4" fmla="*/ 0 w 10188"/>
                <a:gd name="T5" fmla="*/ 0 h 1612"/>
                <a:gd name="T6" fmla="*/ 0 w 10188"/>
                <a:gd name="T7" fmla="*/ 0 h 16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88"/>
                <a:gd name="T13" fmla="*/ 0 h 1612"/>
                <a:gd name="T14" fmla="*/ 10188 w 10188"/>
                <a:gd name="T15" fmla="*/ 1612 h 16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88" h="1612">
                  <a:moveTo>
                    <a:pt x="0" y="1612"/>
                  </a:moveTo>
                  <a:lnTo>
                    <a:pt x="8577" y="1612"/>
                  </a:lnTo>
                  <a:lnTo>
                    <a:pt x="8577" y="0"/>
                  </a:lnTo>
                  <a:lnTo>
                    <a:pt x="10188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4" name="Line 43">
              <a:extLst>
                <a:ext uri="{FF2B5EF4-FFF2-40B4-BE49-F238E27FC236}">
                  <a16:creationId xmlns:a16="http://schemas.microsoft.com/office/drawing/2014/main" id="{AA7B0B25-BDDC-7648-BE04-9C56C869C8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044" y="1084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5" name="Line 44">
              <a:extLst>
                <a:ext uri="{FF2B5EF4-FFF2-40B4-BE49-F238E27FC236}">
                  <a16:creationId xmlns:a16="http://schemas.microsoft.com/office/drawing/2014/main" id="{D8EE84FF-19AE-0E4C-A257-3FF22EB55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4" y="1412"/>
              <a:ext cx="48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6" name="Line 45">
              <a:extLst>
                <a:ext uri="{FF2B5EF4-FFF2-40B4-BE49-F238E27FC236}">
                  <a16:creationId xmlns:a16="http://schemas.microsoft.com/office/drawing/2014/main" id="{EB5B1CCA-029E-D041-98F4-731A9EBE06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07" y="1332"/>
              <a:ext cx="8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7" name="Line 46">
              <a:extLst>
                <a:ext uri="{FF2B5EF4-FFF2-40B4-BE49-F238E27FC236}">
                  <a16:creationId xmlns:a16="http://schemas.microsoft.com/office/drawing/2014/main" id="{12358297-CF55-224D-AE9E-57A6B3731A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1323"/>
              <a:ext cx="81" cy="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8" name="Freeform 47">
              <a:extLst>
                <a:ext uri="{FF2B5EF4-FFF2-40B4-BE49-F238E27FC236}">
                  <a16:creationId xmlns:a16="http://schemas.microsoft.com/office/drawing/2014/main" id="{41075603-4A94-4D4A-B92F-339A01001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79" name="Freeform 48">
              <a:extLst>
                <a:ext uri="{FF2B5EF4-FFF2-40B4-BE49-F238E27FC236}">
                  <a16:creationId xmlns:a16="http://schemas.microsoft.com/office/drawing/2014/main" id="{ED1E15B2-D58B-4F44-9470-11CB24AD7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263"/>
              <a:ext cx="127" cy="126"/>
            </a:xfrm>
            <a:custGeom>
              <a:avLst/>
              <a:gdLst>
                <a:gd name="T0" fmla="*/ 0 w 632"/>
                <a:gd name="T1" fmla="*/ 0 h 633"/>
                <a:gd name="T2" fmla="*/ 0 w 632"/>
                <a:gd name="T3" fmla="*/ 0 h 633"/>
                <a:gd name="T4" fmla="*/ 0 w 632"/>
                <a:gd name="T5" fmla="*/ 0 h 633"/>
                <a:gd name="T6" fmla="*/ 0 w 632"/>
                <a:gd name="T7" fmla="*/ 0 h 6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633"/>
                <a:gd name="T14" fmla="*/ 632 w 632"/>
                <a:gd name="T15" fmla="*/ 633 h 6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633">
                  <a:moveTo>
                    <a:pt x="632" y="346"/>
                  </a:moveTo>
                  <a:lnTo>
                    <a:pt x="0" y="633"/>
                  </a:lnTo>
                  <a:lnTo>
                    <a:pt x="0" y="0"/>
                  </a:lnTo>
                  <a:lnTo>
                    <a:pt x="632" y="34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0" name="Freeform 50">
              <a:extLst>
                <a:ext uri="{FF2B5EF4-FFF2-40B4-BE49-F238E27FC236}">
                  <a16:creationId xmlns:a16="http://schemas.microsoft.com/office/drawing/2014/main" id="{3574BFAA-88B1-9848-ADB4-2706EA4DD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305"/>
              <a:ext cx="53" cy="53"/>
            </a:xfrm>
            <a:custGeom>
              <a:avLst/>
              <a:gdLst>
                <a:gd name="T0" fmla="*/ 0 w 262"/>
                <a:gd name="T1" fmla="*/ 0 h 262"/>
                <a:gd name="T2" fmla="*/ 0 w 262"/>
                <a:gd name="T3" fmla="*/ 0 h 262"/>
                <a:gd name="T4" fmla="*/ 0 w 262"/>
                <a:gd name="T5" fmla="*/ 0 h 262"/>
                <a:gd name="T6" fmla="*/ 0 w 262"/>
                <a:gd name="T7" fmla="*/ 0 h 262"/>
                <a:gd name="T8" fmla="*/ 0 w 262"/>
                <a:gd name="T9" fmla="*/ 0 h 262"/>
                <a:gd name="T10" fmla="*/ 0 w 262"/>
                <a:gd name="T11" fmla="*/ 0 h 262"/>
                <a:gd name="T12" fmla="*/ 0 w 262"/>
                <a:gd name="T13" fmla="*/ 0 h 262"/>
                <a:gd name="T14" fmla="*/ 0 w 262"/>
                <a:gd name="T15" fmla="*/ 0 h 262"/>
                <a:gd name="T16" fmla="*/ 0 w 262"/>
                <a:gd name="T17" fmla="*/ 0 h 262"/>
                <a:gd name="T18" fmla="*/ 0 w 262"/>
                <a:gd name="T19" fmla="*/ 0 h 262"/>
                <a:gd name="T20" fmla="*/ 0 w 262"/>
                <a:gd name="T21" fmla="*/ 0 h 262"/>
                <a:gd name="T22" fmla="*/ 0 w 262"/>
                <a:gd name="T23" fmla="*/ 0 h 262"/>
                <a:gd name="T24" fmla="*/ 0 w 262"/>
                <a:gd name="T25" fmla="*/ 0 h 262"/>
                <a:gd name="T26" fmla="*/ 0 w 262"/>
                <a:gd name="T27" fmla="*/ 0 h 262"/>
                <a:gd name="T28" fmla="*/ 0 w 262"/>
                <a:gd name="T29" fmla="*/ 0 h 262"/>
                <a:gd name="T30" fmla="*/ 0 w 262"/>
                <a:gd name="T31" fmla="*/ 0 h 262"/>
                <a:gd name="T32" fmla="*/ 0 w 262"/>
                <a:gd name="T33" fmla="*/ 0 h 262"/>
                <a:gd name="T34" fmla="*/ 0 w 262"/>
                <a:gd name="T35" fmla="*/ 0 h 262"/>
                <a:gd name="T36" fmla="*/ 0 w 262"/>
                <a:gd name="T37" fmla="*/ 0 h 262"/>
                <a:gd name="T38" fmla="*/ 0 w 262"/>
                <a:gd name="T39" fmla="*/ 0 h 262"/>
                <a:gd name="T40" fmla="*/ 0 w 262"/>
                <a:gd name="T41" fmla="*/ 0 h 262"/>
                <a:gd name="T42" fmla="*/ 0 w 262"/>
                <a:gd name="T43" fmla="*/ 0 h 262"/>
                <a:gd name="T44" fmla="*/ 0 w 262"/>
                <a:gd name="T45" fmla="*/ 0 h 262"/>
                <a:gd name="T46" fmla="*/ 0 w 262"/>
                <a:gd name="T47" fmla="*/ 0 h 262"/>
                <a:gd name="T48" fmla="*/ 0 w 262"/>
                <a:gd name="T49" fmla="*/ 0 h 262"/>
                <a:gd name="T50" fmla="*/ 0 w 262"/>
                <a:gd name="T51" fmla="*/ 0 h 262"/>
                <a:gd name="T52" fmla="*/ 0 w 262"/>
                <a:gd name="T53" fmla="*/ 0 h 262"/>
                <a:gd name="T54" fmla="*/ 0 w 262"/>
                <a:gd name="T55" fmla="*/ 0 h 262"/>
                <a:gd name="T56" fmla="*/ 0 w 262"/>
                <a:gd name="T57" fmla="*/ 0 h 262"/>
                <a:gd name="T58" fmla="*/ 0 w 262"/>
                <a:gd name="T59" fmla="*/ 0 h 262"/>
                <a:gd name="T60" fmla="*/ 0 w 262"/>
                <a:gd name="T61" fmla="*/ 0 h 262"/>
                <a:gd name="T62" fmla="*/ 0 w 262"/>
                <a:gd name="T63" fmla="*/ 0 h 262"/>
                <a:gd name="T64" fmla="*/ 0 w 262"/>
                <a:gd name="T65" fmla="*/ 0 h 262"/>
                <a:gd name="T66" fmla="*/ 0 w 262"/>
                <a:gd name="T67" fmla="*/ 0 h 262"/>
                <a:gd name="T68" fmla="*/ 0 w 262"/>
                <a:gd name="T69" fmla="*/ 0 h 262"/>
                <a:gd name="T70" fmla="*/ 0 w 262"/>
                <a:gd name="T71" fmla="*/ 0 h 262"/>
                <a:gd name="T72" fmla="*/ 0 w 262"/>
                <a:gd name="T73" fmla="*/ 0 h 262"/>
                <a:gd name="T74" fmla="*/ 0 w 262"/>
                <a:gd name="T75" fmla="*/ 0 h 262"/>
                <a:gd name="T76" fmla="*/ 0 w 262"/>
                <a:gd name="T77" fmla="*/ 0 h 262"/>
                <a:gd name="T78" fmla="*/ 0 w 262"/>
                <a:gd name="T79" fmla="*/ 0 h 262"/>
                <a:gd name="T80" fmla="*/ 0 w 262"/>
                <a:gd name="T81" fmla="*/ 0 h 262"/>
                <a:gd name="T82" fmla="*/ 0 w 262"/>
                <a:gd name="T83" fmla="*/ 0 h 262"/>
                <a:gd name="T84" fmla="*/ 0 w 262"/>
                <a:gd name="T85" fmla="*/ 0 h 262"/>
                <a:gd name="T86" fmla="*/ 0 w 262"/>
                <a:gd name="T87" fmla="*/ 0 h 2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2"/>
                <a:gd name="T133" fmla="*/ 0 h 262"/>
                <a:gd name="T134" fmla="*/ 262 w 262"/>
                <a:gd name="T135" fmla="*/ 262 h 2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2" h="262">
                  <a:moveTo>
                    <a:pt x="131" y="0"/>
                  </a:moveTo>
                  <a:lnTo>
                    <a:pt x="124" y="0"/>
                  </a:lnTo>
                  <a:lnTo>
                    <a:pt x="118" y="0"/>
                  </a:lnTo>
                  <a:lnTo>
                    <a:pt x="111" y="2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92" y="6"/>
                  </a:lnTo>
                  <a:lnTo>
                    <a:pt x="85" y="8"/>
                  </a:lnTo>
                  <a:lnTo>
                    <a:pt x="80" y="10"/>
                  </a:lnTo>
                  <a:lnTo>
                    <a:pt x="74" y="13"/>
                  </a:lnTo>
                  <a:lnTo>
                    <a:pt x="69" y="15"/>
                  </a:lnTo>
                  <a:lnTo>
                    <a:pt x="63" y="18"/>
                  </a:lnTo>
                  <a:lnTo>
                    <a:pt x="57" y="22"/>
                  </a:lnTo>
                  <a:lnTo>
                    <a:pt x="53" y="26"/>
                  </a:lnTo>
                  <a:lnTo>
                    <a:pt x="48" y="29"/>
                  </a:lnTo>
                  <a:lnTo>
                    <a:pt x="43" y="34"/>
                  </a:lnTo>
                  <a:lnTo>
                    <a:pt x="38" y="38"/>
                  </a:lnTo>
                  <a:lnTo>
                    <a:pt x="34" y="43"/>
                  </a:lnTo>
                  <a:lnTo>
                    <a:pt x="31" y="48"/>
                  </a:lnTo>
                  <a:lnTo>
                    <a:pt x="26" y="52"/>
                  </a:lnTo>
                  <a:lnTo>
                    <a:pt x="23" y="57"/>
                  </a:lnTo>
                  <a:lnTo>
                    <a:pt x="19" y="63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10" y="81"/>
                  </a:lnTo>
                  <a:lnTo>
                    <a:pt x="7" y="86"/>
                  </a:lnTo>
                  <a:lnTo>
                    <a:pt x="5" y="92"/>
                  </a:lnTo>
                  <a:lnTo>
                    <a:pt x="4" y="99"/>
                  </a:lnTo>
                  <a:lnTo>
                    <a:pt x="2" y="104"/>
                  </a:lnTo>
                  <a:lnTo>
                    <a:pt x="1" y="110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31"/>
                  </a:lnTo>
                  <a:lnTo>
                    <a:pt x="0" y="138"/>
                  </a:lnTo>
                  <a:lnTo>
                    <a:pt x="1" y="144"/>
                  </a:lnTo>
                  <a:lnTo>
                    <a:pt x="1" y="150"/>
                  </a:lnTo>
                  <a:lnTo>
                    <a:pt x="2" y="157"/>
                  </a:lnTo>
                  <a:lnTo>
                    <a:pt x="4" y="163"/>
                  </a:lnTo>
                  <a:lnTo>
                    <a:pt x="5" y="170"/>
                  </a:lnTo>
                  <a:lnTo>
                    <a:pt x="7" y="175"/>
                  </a:lnTo>
                  <a:lnTo>
                    <a:pt x="10" y="182"/>
                  </a:lnTo>
                  <a:lnTo>
                    <a:pt x="13" y="187"/>
                  </a:lnTo>
                  <a:lnTo>
                    <a:pt x="16" y="192"/>
                  </a:lnTo>
                  <a:lnTo>
                    <a:pt x="19" y="199"/>
                  </a:lnTo>
                  <a:lnTo>
                    <a:pt x="23" y="203"/>
                  </a:lnTo>
                  <a:lnTo>
                    <a:pt x="26" y="208"/>
                  </a:lnTo>
                  <a:lnTo>
                    <a:pt x="31" y="215"/>
                  </a:lnTo>
                  <a:lnTo>
                    <a:pt x="34" y="219"/>
                  </a:lnTo>
                  <a:lnTo>
                    <a:pt x="38" y="223"/>
                  </a:lnTo>
                  <a:lnTo>
                    <a:pt x="43" y="227"/>
                  </a:lnTo>
                  <a:lnTo>
                    <a:pt x="48" y="231"/>
                  </a:lnTo>
                  <a:lnTo>
                    <a:pt x="53" y="236"/>
                  </a:lnTo>
                  <a:lnTo>
                    <a:pt x="57" y="239"/>
                  </a:lnTo>
                  <a:lnTo>
                    <a:pt x="63" y="242"/>
                  </a:lnTo>
                  <a:lnTo>
                    <a:pt x="69" y="245"/>
                  </a:lnTo>
                  <a:lnTo>
                    <a:pt x="74" y="248"/>
                  </a:lnTo>
                  <a:lnTo>
                    <a:pt x="80" y="250"/>
                  </a:lnTo>
                  <a:lnTo>
                    <a:pt x="85" y="252"/>
                  </a:lnTo>
                  <a:lnTo>
                    <a:pt x="92" y="255"/>
                  </a:lnTo>
                  <a:lnTo>
                    <a:pt x="98" y="258"/>
                  </a:lnTo>
                  <a:lnTo>
                    <a:pt x="106" y="259"/>
                  </a:lnTo>
                  <a:lnTo>
                    <a:pt x="111" y="260"/>
                  </a:lnTo>
                  <a:lnTo>
                    <a:pt x="118" y="261"/>
                  </a:lnTo>
                  <a:lnTo>
                    <a:pt x="124" y="262"/>
                  </a:lnTo>
                  <a:lnTo>
                    <a:pt x="131" y="262"/>
                  </a:lnTo>
                  <a:lnTo>
                    <a:pt x="137" y="262"/>
                  </a:lnTo>
                  <a:lnTo>
                    <a:pt x="143" y="261"/>
                  </a:lnTo>
                  <a:lnTo>
                    <a:pt x="151" y="260"/>
                  </a:lnTo>
                  <a:lnTo>
                    <a:pt x="157" y="259"/>
                  </a:lnTo>
                  <a:lnTo>
                    <a:pt x="164" y="258"/>
                  </a:lnTo>
                  <a:lnTo>
                    <a:pt x="170" y="255"/>
                  </a:lnTo>
                  <a:lnTo>
                    <a:pt x="176" y="252"/>
                  </a:lnTo>
                  <a:lnTo>
                    <a:pt x="181" y="250"/>
                  </a:lnTo>
                  <a:lnTo>
                    <a:pt x="187" y="248"/>
                  </a:lnTo>
                  <a:lnTo>
                    <a:pt x="193" y="245"/>
                  </a:lnTo>
                  <a:lnTo>
                    <a:pt x="199" y="242"/>
                  </a:lnTo>
                  <a:lnTo>
                    <a:pt x="205" y="239"/>
                  </a:lnTo>
                  <a:lnTo>
                    <a:pt x="209" y="236"/>
                  </a:lnTo>
                  <a:lnTo>
                    <a:pt x="214" y="231"/>
                  </a:lnTo>
                  <a:lnTo>
                    <a:pt x="218" y="227"/>
                  </a:lnTo>
                  <a:lnTo>
                    <a:pt x="223" y="223"/>
                  </a:lnTo>
                  <a:lnTo>
                    <a:pt x="228" y="219"/>
                  </a:lnTo>
                  <a:lnTo>
                    <a:pt x="231" y="215"/>
                  </a:lnTo>
                  <a:lnTo>
                    <a:pt x="235" y="208"/>
                  </a:lnTo>
                  <a:lnTo>
                    <a:pt x="238" y="203"/>
                  </a:lnTo>
                  <a:lnTo>
                    <a:pt x="243" y="199"/>
                  </a:lnTo>
                  <a:lnTo>
                    <a:pt x="246" y="192"/>
                  </a:lnTo>
                  <a:lnTo>
                    <a:pt x="249" y="187"/>
                  </a:lnTo>
                  <a:lnTo>
                    <a:pt x="251" y="182"/>
                  </a:lnTo>
                  <a:lnTo>
                    <a:pt x="254" y="175"/>
                  </a:lnTo>
                  <a:lnTo>
                    <a:pt x="256" y="170"/>
                  </a:lnTo>
                  <a:lnTo>
                    <a:pt x="257" y="163"/>
                  </a:lnTo>
                  <a:lnTo>
                    <a:pt x="258" y="157"/>
                  </a:lnTo>
                  <a:lnTo>
                    <a:pt x="261" y="150"/>
                  </a:lnTo>
                  <a:lnTo>
                    <a:pt x="261" y="144"/>
                  </a:lnTo>
                  <a:lnTo>
                    <a:pt x="262" y="138"/>
                  </a:lnTo>
                  <a:lnTo>
                    <a:pt x="262" y="131"/>
                  </a:lnTo>
                  <a:lnTo>
                    <a:pt x="262" y="125"/>
                  </a:lnTo>
                  <a:lnTo>
                    <a:pt x="261" y="116"/>
                  </a:lnTo>
                  <a:lnTo>
                    <a:pt x="261" y="110"/>
                  </a:lnTo>
                  <a:lnTo>
                    <a:pt x="258" y="104"/>
                  </a:lnTo>
                  <a:lnTo>
                    <a:pt x="257" y="99"/>
                  </a:lnTo>
                  <a:lnTo>
                    <a:pt x="256" y="92"/>
                  </a:lnTo>
                  <a:lnTo>
                    <a:pt x="254" y="86"/>
                  </a:lnTo>
                  <a:lnTo>
                    <a:pt x="251" y="81"/>
                  </a:lnTo>
                  <a:lnTo>
                    <a:pt x="249" y="73"/>
                  </a:lnTo>
                  <a:lnTo>
                    <a:pt x="246" y="68"/>
                  </a:lnTo>
                  <a:lnTo>
                    <a:pt x="243" y="63"/>
                  </a:lnTo>
                  <a:lnTo>
                    <a:pt x="238" y="57"/>
                  </a:lnTo>
                  <a:lnTo>
                    <a:pt x="235" y="52"/>
                  </a:lnTo>
                  <a:lnTo>
                    <a:pt x="231" y="48"/>
                  </a:lnTo>
                  <a:lnTo>
                    <a:pt x="228" y="43"/>
                  </a:lnTo>
                  <a:lnTo>
                    <a:pt x="223" y="38"/>
                  </a:lnTo>
                  <a:lnTo>
                    <a:pt x="218" y="34"/>
                  </a:lnTo>
                  <a:lnTo>
                    <a:pt x="214" y="29"/>
                  </a:lnTo>
                  <a:lnTo>
                    <a:pt x="209" y="26"/>
                  </a:lnTo>
                  <a:lnTo>
                    <a:pt x="205" y="22"/>
                  </a:lnTo>
                  <a:lnTo>
                    <a:pt x="199" y="18"/>
                  </a:lnTo>
                  <a:lnTo>
                    <a:pt x="193" y="15"/>
                  </a:lnTo>
                  <a:lnTo>
                    <a:pt x="187" y="13"/>
                  </a:lnTo>
                  <a:lnTo>
                    <a:pt x="181" y="10"/>
                  </a:lnTo>
                  <a:lnTo>
                    <a:pt x="176" y="8"/>
                  </a:lnTo>
                  <a:lnTo>
                    <a:pt x="170" y="6"/>
                  </a:lnTo>
                  <a:lnTo>
                    <a:pt x="164" y="5"/>
                  </a:lnTo>
                  <a:lnTo>
                    <a:pt x="157" y="3"/>
                  </a:lnTo>
                  <a:lnTo>
                    <a:pt x="151" y="2"/>
                  </a:lnTo>
                  <a:lnTo>
                    <a:pt x="143" y="0"/>
                  </a:lnTo>
                  <a:lnTo>
                    <a:pt x="137" y="0"/>
                  </a:lnTo>
                  <a:lnTo>
                    <a:pt x="131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81" name="Freeform 51">
              <a:extLst>
                <a:ext uri="{FF2B5EF4-FFF2-40B4-BE49-F238E27FC236}">
                  <a16:creationId xmlns:a16="http://schemas.microsoft.com/office/drawing/2014/main" id="{BEADAAA0-A8F8-1F41-8B0F-65404ADE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079"/>
              <a:ext cx="2280" cy="817"/>
            </a:xfrm>
            <a:custGeom>
              <a:avLst/>
              <a:gdLst>
                <a:gd name="T0" fmla="*/ 0 w 11398"/>
                <a:gd name="T1" fmla="*/ 0 h 4086"/>
                <a:gd name="T2" fmla="*/ 0 w 11398"/>
                <a:gd name="T3" fmla="*/ 0 h 4086"/>
                <a:gd name="T4" fmla="*/ 0 w 11398"/>
                <a:gd name="T5" fmla="*/ 0 h 4086"/>
                <a:gd name="T6" fmla="*/ 0 w 11398"/>
                <a:gd name="T7" fmla="*/ 0 h 40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98"/>
                <a:gd name="T13" fmla="*/ 0 h 4086"/>
                <a:gd name="T14" fmla="*/ 11398 w 11398"/>
                <a:gd name="T15" fmla="*/ 4086 h 40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98" h="4086">
                  <a:moveTo>
                    <a:pt x="11398" y="0"/>
                  </a:moveTo>
                  <a:lnTo>
                    <a:pt x="11398" y="4086"/>
                  </a:lnTo>
                  <a:lnTo>
                    <a:pt x="0" y="4086"/>
                  </a:lnTo>
                  <a:lnTo>
                    <a:pt x="0" y="207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2" name="Freeform 52">
              <a:extLst>
                <a:ext uri="{FF2B5EF4-FFF2-40B4-BE49-F238E27FC236}">
                  <a16:creationId xmlns:a16="http://schemas.microsoft.com/office/drawing/2014/main" id="{F7E39DCE-94E2-1E44-8110-9AC07F7B5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01"/>
              <a:ext cx="23" cy="23"/>
            </a:xfrm>
            <a:custGeom>
              <a:avLst/>
              <a:gdLst>
                <a:gd name="T0" fmla="*/ 0 w 115"/>
                <a:gd name="T1" fmla="*/ 0 h 116"/>
                <a:gd name="T2" fmla="*/ 0 w 115"/>
                <a:gd name="T3" fmla="*/ 0 h 116"/>
                <a:gd name="T4" fmla="*/ 0 w 115"/>
                <a:gd name="T5" fmla="*/ 0 h 116"/>
                <a:gd name="T6" fmla="*/ 0 w 115"/>
                <a:gd name="T7" fmla="*/ 0 h 116"/>
                <a:gd name="T8" fmla="*/ 0 w 115"/>
                <a:gd name="T9" fmla="*/ 0 h 116"/>
                <a:gd name="T10" fmla="*/ 0 w 115"/>
                <a:gd name="T11" fmla="*/ 0 h 116"/>
                <a:gd name="T12" fmla="*/ 0 w 115"/>
                <a:gd name="T13" fmla="*/ 0 h 116"/>
                <a:gd name="T14" fmla="*/ 0 w 115"/>
                <a:gd name="T15" fmla="*/ 0 h 116"/>
                <a:gd name="T16" fmla="*/ 0 w 115"/>
                <a:gd name="T17" fmla="*/ 0 h 116"/>
                <a:gd name="T18" fmla="*/ 0 w 115"/>
                <a:gd name="T19" fmla="*/ 0 h 116"/>
                <a:gd name="T20" fmla="*/ 0 w 115"/>
                <a:gd name="T21" fmla="*/ 0 h 116"/>
                <a:gd name="T22" fmla="*/ 0 w 115"/>
                <a:gd name="T23" fmla="*/ 0 h 116"/>
                <a:gd name="T24" fmla="*/ 0 w 115"/>
                <a:gd name="T25" fmla="*/ 0 h 116"/>
                <a:gd name="T26" fmla="*/ 0 w 115"/>
                <a:gd name="T27" fmla="*/ 0 h 116"/>
                <a:gd name="T28" fmla="*/ 0 w 115"/>
                <a:gd name="T29" fmla="*/ 0 h 116"/>
                <a:gd name="T30" fmla="*/ 0 w 115"/>
                <a:gd name="T31" fmla="*/ 0 h 116"/>
                <a:gd name="T32" fmla="*/ 0 w 115"/>
                <a:gd name="T33" fmla="*/ 0 h 116"/>
                <a:gd name="T34" fmla="*/ 0 w 115"/>
                <a:gd name="T35" fmla="*/ 0 h 116"/>
                <a:gd name="T36" fmla="*/ 0 w 115"/>
                <a:gd name="T37" fmla="*/ 0 h 116"/>
                <a:gd name="T38" fmla="*/ 0 w 115"/>
                <a:gd name="T39" fmla="*/ 0 h 116"/>
                <a:gd name="T40" fmla="*/ 0 w 115"/>
                <a:gd name="T41" fmla="*/ 0 h 116"/>
                <a:gd name="T42" fmla="*/ 0 w 115"/>
                <a:gd name="T43" fmla="*/ 0 h 116"/>
                <a:gd name="T44" fmla="*/ 0 w 115"/>
                <a:gd name="T45" fmla="*/ 0 h 116"/>
                <a:gd name="T46" fmla="*/ 0 w 115"/>
                <a:gd name="T47" fmla="*/ 0 h 116"/>
                <a:gd name="T48" fmla="*/ 0 w 115"/>
                <a:gd name="T49" fmla="*/ 0 h 116"/>
                <a:gd name="T50" fmla="*/ 0 w 115"/>
                <a:gd name="T51" fmla="*/ 0 h 116"/>
                <a:gd name="T52" fmla="*/ 0 w 115"/>
                <a:gd name="T53" fmla="*/ 0 h 116"/>
                <a:gd name="T54" fmla="*/ 0 w 115"/>
                <a:gd name="T55" fmla="*/ 0 h 116"/>
                <a:gd name="T56" fmla="*/ 0 w 115"/>
                <a:gd name="T57" fmla="*/ 0 h 116"/>
                <a:gd name="T58" fmla="*/ 0 w 115"/>
                <a:gd name="T59" fmla="*/ 0 h 116"/>
                <a:gd name="T60" fmla="*/ 0 w 115"/>
                <a:gd name="T61" fmla="*/ 0 h 116"/>
                <a:gd name="T62" fmla="*/ 0 w 115"/>
                <a:gd name="T63" fmla="*/ 0 h 116"/>
                <a:gd name="T64" fmla="*/ 0 w 115"/>
                <a:gd name="T65" fmla="*/ 0 h 116"/>
                <a:gd name="T66" fmla="*/ 0 w 115"/>
                <a:gd name="T67" fmla="*/ 0 h 116"/>
                <a:gd name="T68" fmla="*/ 0 w 115"/>
                <a:gd name="T69" fmla="*/ 0 h 116"/>
                <a:gd name="T70" fmla="*/ 0 w 115"/>
                <a:gd name="T71" fmla="*/ 0 h 116"/>
                <a:gd name="T72" fmla="*/ 0 w 115"/>
                <a:gd name="T73" fmla="*/ 0 h 116"/>
                <a:gd name="T74" fmla="*/ 0 w 115"/>
                <a:gd name="T75" fmla="*/ 0 h 116"/>
                <a:gd name="T76" fmla="*/ 0 w 115"/>
                <a:gd name="T77" fmla="*/ 0 h 116"/>
                <a:gd name="T78" fmla="*/ 0 w 115"/>
                <a:gd name="T79" fmla="*/ 0 h 116"/>
                <a:gd name="T80" fmla="*/ 0 w 115"/>
                <a:gd name="T81" fmla="*/ 0 h 116"/>
                <a:gd name="T82" fmla="*/ 0 w 115"/>
                <a:gd name="T83" fmla="*/ 0 h 116"/>
                <a:gd name="T84" fmla="*/ 0 w 115"/>
                <a:gd name="T85" fmla="*/ 0 h 116"/>
                <a:gd name="T86" fmla="*/ 0 w 115"/>
                <a:gd name="T87" fmla="*/ 0 h 116"/>
                <a:gd name="T88" fmla="*/ 0 w 115"/>
                <a:gd name="T89" fmla="*/ 0 h 116"/>
                <a:gd name="T90" fmla="*/ 0 w 115"/>
                <a:gd name="T91" fmla="*/ 0 h 116"/>
                <a:gd name="T92" fmla="*/ 0 w 115"/>
                <a:gd name="T93" fmla="*/ 0 h 116"/>
                <a:gd name="T94" fmla="*/ 0 w 115"/>
                <a:gd name="T95" fmla="*/ 0 h 116"/>
                <a:gd name="T96" fmla="*/ 0 w 115"/>
                <a:gd name="T97" fmla="*/ 0 h 116"/>
                <a:gd name="T98" fmla="*/ 0 w 115"/>
                <a:gd name="T99" fmla="*/ 0 h 116"/>
                <a:gd name="T100" fmla="*/ 0 w 115"/>
                <a:gd name="T101" fmla="*/ 0 h 116"/>
                <a:gd name="T102" fmla="*/ 0 w 115"/>
                <a:gd name="T103" fmla="*/ 0 h 116"/>
                <a:gd name="T104" fmla="*/ 0 w 115"/>
                <a:gd name="T105" fmla="*/ 0 h 116"/>
                <a:gd name="T106" fmla="*/ 0 w 115"/>
                <a:gd name="T107" fmla="*/ 0 h 116"/>
                <a:gd name="T108" fmla="*/ 0 w 115"/>
                <a:gd name="T109" fmla="*/ 0 h 116"/>
                <a:gd name="T110" fmla="*/ 0 w 115"/>
                <a:gd name="T111" fmla="*/ 0 h 1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5"/>
                <a:gd name="T169" fmla="*/ 0 h 116"/>
                <a:gd name="T170" fmla="*/ 115 w 115"/>
                <a:gd name="T171" fmla="*/ 116 h 1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5" h="116">
                  <a:moveTo>
                    <a:pt x="0" y="46"/>
                  </a:moveTo>
                  <a:lnTo>
                    <a:pt x="0" y="70"/>
                  </a:lnTo>
                  <a:lnTo>
                    <a:pt x="0" y="67"/>
                  </a:lnTo>
                  <a:lnTo>
                    <a:pt x="1" y="63"/>
                  </a:lnTo>
                  <a:lnTo>
                    <a:pt x="1" y="59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3" y="49"/>
                  </a:lnTo>
                  <a:lnTo>
                    <a:pt x="4" y="46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9" y="36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4" y="28"/>
                  </a:lnTo>
                  <a:lnTo>
                    <a:pt x="16" y="26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3" y="19"/>
                  </a:lnTo>
                  <a:lnTo>
                    <a:pt x="26" y="16"/>
                  </a:lnTo>
                  <a:lnTo>
                    <a:pt x="29" y="13"/>
                  </a:lnTo>
                  <a:lnTo>
                    <a:pt x="32" y="11"/>
                  </a:lnTo>
                  <a:lnTo>
                    <a:pt x="34" y="10"/>
                  </a:lnTo>
                  <a:lnTo>
                    <a:pt x="37" y="8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46" y="4"/>
                  </a:lnTo>
                  <a:lnTo>
                    <a:pt x="50" y="3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7" y="1"/>
                  </a:lnTo>
                  <a:lnTo>
                    <a:pt x="70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7" y="3"/>
                  </a:lnTo>
                  <a:lnTo>
                    <a:pt x="70" y="4"/>
                  </a:lnTo>
                  <a:lnTo>
                    <a:pt x="74" y="6"/>
                  </a:lnTo>
                  <a:lnTo>
                    <a:pt x="76" y="7"/>
                  </a:lnTo>
                  <a:lnTo>
                    <a:pt x="79" y="8"/>
                  </a:lnTo>
                  <a:lnTo>
                    <a:pt x="82" y="10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1" y="16"/>
                  </a:lnTo>
                  <a:lnTo>
                    <a:pt x="93" y="19"/>
                  </a:lnTo>
                  <a:lnTo>
                    <a:pt x="95" y="21"/>
                  </a:lnTo>
                  <a:lnTo>
                    <a:pt x="97" y="24"/>
                  </a:lnTo>
                  <a:lnTo>
                    <a:pt x="99" y="26"/>
                  </a:lnTo>
                  <a:lnTo>
                    <a:pt x="101" y="28"/>
                  </a:lnTo>
                  <a:lnTo>
                    <a:pt x="103" y="31"/>
                  </a:lnTo>
                  <a:lnTo>
                    <a:pt x="106" y="34"/>
                  </a:lnTo>
                  <a:lnTo>
                    <a:pt x="107" y="36"/>
                  </a:lnTo>
                  <a:lnTo>
                    <a:pt x="109" y="40"/>
                  </a:lnTo>
                  <a:lnTo>
                    <a:pt x="110" y="43"/>
                  </a:lnTo>
                  <a:lnTo>
                    <a:pt x="111" y="46"/>
                  </a:lnTo>
                  <a:lnTo>
                    <a:pt x="112" y="49"/>
                  </a:lnTo>
                  <a:lnTo>
                    <a:pt x="113" y="52"/>
                  </a:lnTo>
                  <a:lnTo>
                    <a:pt x="114" y="55"/>
                  </a:lnTo>
                  <a:lnTo>
                    <a:pt x="114" y="59"/>
                  </a:lnTo>
                  <a:lnTo>
                    <a:pt x="115" y="63"/>
                  </a:lnTo>
                  <a:lnTo>
                    <a:pt x="115" y="67"/>
                  </a:lnTo>
                  <a:lnTo>
                    <a:pt x="115" y="70"/>
                  </a:lnTo>
                  <a:lnTo>
                    <a:pt x="115" y="46"/>
                  </a:lnTo>
                  <a:lnTo>
                    <a:pt x="115" y="49"/>
                  </a:lnTo>
                  <a:lnTo>
                    <a:pt x="115" y="52"/>
                  </a:lnTo>
                  <a:lnTo>
                    <a:pt x="114" y="55"/>
                  </a:lnTo>
                  <a:lnTo>
                    <a:pt x="114" y="61"/>
                  </a:lnTo>
                  <a:lnTo>
                    <a:pt x="113" y="64"/>
                  </a:lnTo>
                  <a:lnTo>
                    <a:pt x="112" y="67"/>
                  </a:lnTo>
                  <a:lnTo>
                    <a:pt x="111" y="70"/>
                  </a:lnTo>
                  <a:lnTo>
                    <a:pt x="110" y="73"/>
                  </a:lnTo>
                  <a:lnTo>
                    <a:pt x="109" y="77"/>
                  </a:lnTo>
                  <a:lnTo>
                    <a:pt x="107" y="79"/>
                  </a:lnTo>
                  <a:lnTo>
                    <a:pt x="106" y="82"/>
                  </a:lnTo>
                  <a:lnTo>
                    <a:pt x="103" y="85"/>
                  </a:lnTo>
                  <a:lnTo>
                    <a:pt x="101" y="87"/>
                  </a:lnTo>
                  <a:lnTo>
                    <a:pt x="99" y="90"/>
                  </a:lnTo>
                  <a:lnTo>
                    <a:pt x="97" y="92"/>
                  </a:lnTo>
                  <a:lnTo>
                    <a:pt x="95" y="94"/>
                  </a:lnTo>
                  <a:lnTo>
                    <a:pt x="93" y="97"/>
                  </a:lnTo>
                  <a:lnTo>
                    <a:pt x="91" y="99"/>
                  </a:lnTo>
                  <a:lnTo>
                    <a:pt x="88" y="101"/>
                  </a:lnTo>
                  <a:lnTo>
                    <a:pt x="86" y="103"/>
                  </a:lnTo>
                  <a:lnTo>
                    <a:pt x="82" y="106"/>
                  </a:lnTo>
                  <a:lnTo>
                    <a:pt x="79" y="107"/>
                  </a:lnTo>
                  <a:lnTo>
                    <a:pt x="76" y="109"/>
                  </a:lnTo>
                  <a:lnTo>
                    <a:pt x="74" y="110"/>
                  </a:lnTo>
                  <a:lnTo>
                    <a:pt x="70" y="111"/>
                  </a:lnTo>
                  <a:lnTo>
                    <a:pt x="67" y="112"/>
                  </a:lnTo>
                  <a:lnTo>
                    <a:pt x="63" y="113"/>
                  </a:lnTo>
                  <a:lnTo>
                    <a:pt x="60" y="114"/>
                  </a:lnTo>
                  <a:lnTo>
                    <a:pt x="56" y="114"/>
                  </a:lnTo>
                  <a:lnTo>
                    <a:pt x="53" y="116"/>
                  </a:lnTo>
                  <a:lnTo>
                    <a:pt x="50" y="116"/>
                  </a:lnTo>
                  <a:lnTo>
                    <a:pt x="46" y="116"/>
                  </a:lnTo>
                  <a:lnTo>
                    <a:pt x="70" y="116"/>
                  </a:lnTo>
                  <a:lnTo>
                    <a:pt x="67" y="116"/>
                  </a:lnTo>
                  <a:lnTo>
                    <a:pt x="62" y="116"/>
                  </a:lnTo>
                  <a:lnTo>
                    <a:pt x="59" y="114"/>
                  </a:lnTo>
                  <a:lnTo>
                    <a:pt x="56" y="114"/>
                  </a:lnTo>
                  <a:lnTo>
                    <a:pt x="53" y="113"/>
                  </a:lnTo>
                  <a:lnTo>
                    <a:pt x="50" y="112"/>
                  </a:lnTo>
                  <a:lnTo>
                    <a:pt x="46" y="111"/>
                  </a:lnTo>
                  <a:lnTo>
                    <a:pt x="43" y="110"/>
                  </a:lnTo>
                  <a:lnTo>
                    <a:pt x="40" y="109"/>
                  </a:lnTo>
                  <a:lnTo>
                    <a:pt x="37" y="107"/>
                  </a:lnTo>
                  <a:lnTo>
                    <a:pt x="34" y="106"/>
                  </a:lnTo>
                  <a:lnTo>
                    <a:pt x="32" y="103"/>
                  </a:lnTo>
                  <a:lnTo>
                    <a:pt x="29" y="101"/>
                  </a:lnTo>
                  <a:lnTo>
                    <a:pt x="26" y="99"/>
                  </a:lnTo>
                  <a:lnTo>
                    <a:pt x="23" y="97"/>
                  </a:lnTo>
                  <a:lnTo>
                    <a:pt x="20" y="94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87"/>
                  </a:lnTo>
                  <a:lnTo>
                    <a:pt x="12" y="85"/>
                  </a:lnTo>
                  <a:lnTo>
                    <a:pt x="11" y="82"/>
                  </a:lnTo>
                  <a:lnTo>
                    <a:pt x="9" y="79"/>
                  </a:lnTo>
                  <a:lnTo>
                    <a:pt x="7" y="77"/>
                  </a:lnTo>
                  <a:lnTo>
                    <a:pt x="5" y="73"/>
                  </a:lnTo>
                  <a:lnTo>
                    <a:pt x="4" y="70"/>
                  </a:lnTo>
                  <a:lnTo>
                    <a:pt x="3" y="67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1" y="55"/>
                  </a:lnTo>
                  <a:lnTo>
                    <a:pt x="1" y="52"/>
                  </a:lnTo>
                  <a:lnTo>
                    <a:pt x="0" y="49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83" name="Rectangle 53">
              <a:extLst>
                <a:ext uri="{FF2B5EF4-FFF2-40B4-BE49-F238E27FC236}">
                  <a16:creationId xmlns:a16="http://schemas.microsoft.com/office/drawing/2014/main" id="{C470D89E-617F-C943-B9A5-4E0102F9D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268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84" name="Rectangle 54">
              <a:extLst>
                <a:ext uri="{FF2B5EF4-FFF2-40B4-BE49-F238E27FC236}">
                  <a16:creationId xmlns:a16="http://schemas.microsoft.com/office/drawing/2014/main" id="{419E4EFA-F0E9-4F4F-9A8D-B1F7E0810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984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85" name="Line 55">
              <a:extLst>
                <a:ext uri="{FF2B5EF4-FFF2-40B4-BE49-F238E27FC236}">
                  <a16:creationId xmlns:a16="http://schemas.microsoft.com/office/drawing/2014/main" id="{7FA8B54E-16D0-2C47-9C84-C0A261CCF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20" y="1331"/>
              <a:ext cx="89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86" name="Rectangle 56">
              <a:extLst>
                <a:ext uri="{FF2B5EF4-FFF2-40B4-BE49-F238E27FC236}">
                  <a16:creationId xmlns:a16="http://schemas.microsoft.com/office/drawing/2014/main" id="{C8660680-9D3C-2541-88F2-1DA0CF480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1313"/>
              <a:ext cx="10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Q</a:t>
              </a:r>
              <a:endParaRPr lang="en-US" altLang="en-US" sz="1800" b="0"/>
            </a:p>
          </p:txBody>
        </p:sp>
        <p:sp>
          <p:nvSpPr>
            <p:cNvPr id="94287" name="Rectangle 57">
              <a:extLst>
                <a:ext uri="{FF2B5EF4-FFF2-40B4-BE49-F238E27FC236}">
                  <a16:creationId xmlns:a16="http://schemas.microsoft.com/office/drawing/2014/main" id="{24F8F369-95A9-0440-876E-0E06F6517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736"/>
              <a:ext cx="69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J</a:t>
              </a:r>
              <a:endParaRPr lang="en-US" altLang="en-US" sz="1800" b="0"/>
            </a:p>
          </p:txBody>
        </p:sp>
        <p:sp>
          <p:nvSpPr>
            <p:cNvPr id="94288" name="Rectangle 58">
              <a:extLst>
                <a:ext uri="{FF2B5EF4-FFF2-40B4-BE49-F238E27FC236}">
                  <a16:creationId xmlns:a16="http://schemas.microsoft.com/office/drawing/2014/main" id="{38A49D0B-F045-2046-8B11-763163491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1633"/>
              <a:ext cx="34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Clock</a:t>
              </a:r>
              <a:endParaRPr lang="en-US" altLang="en-US" sz="1800" b="0"/>
            </a:p>
          </p:txBody>
        </p:sp>
        <p:sp>
          <p:nvSpPr>
            <p:cNvPr id="94289" name="Rectangle 60">
              <a:extLst>
                <a:ext uri="{FF2B5EF4-FFF2-40B4-BE49-F238E27FC236}">
                  <a16:creationId xmlns:a16="http://schemas.microsoft.com/office/drawing/2014/main" id="{E90D02E5-0045-A440-8310-40073A597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5" y="1943"/>
              <a:ext cx="62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(a) Circuit</a:t>
              </a:r>
              <a:endParaRPr lang="en-US" altLang="en-US" sz="1800" b="0"/>
            </a:p>
          </p:txBody>
        </p:sp>
        <p:sp>
          <p:nvSpPr>
            <p:cNvPr id="94290" name="Line 87">
              <a:extLst>
                <a:ext uri="{FF2B5EF4-FFF2-40B4-BE49-F238E27FC236}">
                  <a16:creationId xmlns:a16="http://schemas.microsoft.com/office/drawing/2014/main" id="{DF38684B-6FE3-AC4F-82E8-0F9F71D47D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6" y="1333"/>
              <a:ext cx="16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1" name="Line 88">
              <a:extLst>
                <a:ext uri="{FF2B5EF4-FFF2-40B4-BE49-F238E27FC236}">
                  <a16:creationId xmlns:a16="http://schemas.microsoft.com/office/drawing/2014/main" id="{65BBAE01-A5C1-BF48-BB92-0B2FA8328C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5" y="825"/>
              <a:ext cx="49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2" name="Rectangle 90">
              <a:extLst>
                <a:ext uri="{FF2B5EF4-FFF2-40B4-BE49-F238E27FC236}">
                  <a16:creationId xmlns:a16="http://schemas.microsoft.com/office/drawing/2014/main" id="{DDC60AA2-11C6-E149-973D-2FC17CB68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236"/>
              <a:ext cx="92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K</a:t>
              </a:r>
              <a:endParaRPr lang="en-US" altLang="en-US" sz="1800" b="0"/>
            </a:p>
          </p:txBody>
        </p:sp>
        <p:sp>
          <p:nvSpPr>
            <p:cNvPr id="94293" name="AutoShape 107">
              <a:extLst>
                <a:ext uri="{FF2B5EF4-FFF2-40B4-BE49-F238E27FC236}">
                  <a16:creationId xmlns:a16="http://schemas.microsoft.com/office/drawing/2014/main" id="{BCC8DCE0-BFF3-5244-B7A8-14E0B771A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620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4294" name="AutoShape 109">
              <a:extLst>
                <a:ext uri="{FF2B5EF4-FFF2-40B4-BE49-F238E27FC236}">
                  <a16:creationId xmlns:a16="http://schemas.microsoft.com/office/drawing/2014/main" id="{7BE29C6F-68DF-E64F-9803-8808336F5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1273"/>
              <a:ext cx="317" cy="27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4295" name="Line 110">
              <a:extLst>
                <a:ext uri="{FF2B5EF4-FFF2-40B4-BE49-F238E27FC236}">
                  <a16:creationId xmlns:a16="http://schemas.microsoft.com/office/drawing/2014/main" id="{BD816129-9484-6140-BDB3-0D616DC014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0" y="1284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6" name="Line 111">
              <a:extLst>
                <a:ext uri="{FF2B5EF4-FFF2-40B4-BE49-F238E27FC236}">
                  <a16:creationId xmlns:a16="http://schemas.microsoft.com/office/drawing/2014/main" id="{49614984-065C-B541-9C0E-E37B2CE750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2" y="2979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297" name="Line 112">
              <a:extLst>
                <a:ext uri="{FF2B5EF4-FFF2-40B4-BE49-F238E27FC236}">
                  <a16:creationId xmlns:a16="http://schemas.microsoft.com/office/drawing/2014/main" id="{54EF2D5C-794F-1046-AEFA-A2E3923E0A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88" y="3105"/>
              <a:ext cx="8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extBox 125">
            <a:extLst>
              <a:ext uri="{FF2B5EF4-FFF2-40B4-BE49-F238E27FC236}">
                <a16:creationId xmlns:a16="http://schemas.microsoft.com/office/drawing/2014/main" id="{DE7EA4CE-EBD1-D64D-B632-33333BA9B2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6.75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E133714A-A4BD-B34B-A55A-CBCA75807684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Where are the outputs?</a:t>
            </a:r>
          </a:p>
        </p:txBody>
      </p:sp>
      <p:sp>
        <p:nvSpPr>
          <p:cNvPr id="12291" name="Oval 1">
            <a:extLst>
              <a:ext uri="{FF2B5EF4-FFF2-40B4-BE49-F238E27FC236}">
                <a16:creationId xmlns:a16="http://schemas.microsoft.com/office/drawing/2014/main" id="{D8B9C9E6-8017-AE4B-A9AD-CA6EE4706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88463" y="1943100"/>
            <a:ext cx="673100" cy="72548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92" name="TextBox 2">
            <a:extLst>
              <a:ext uri="{FF2B5EF4-FFF2-40B4-BE49-F238E27FC236}">
                <a16:creationId xmlns:a16="http://schemas.microsoft.com/office/drawing/2014/main" id="{046D8C1A-F0C6-CA4D-8271-B8BD4C447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4288" y="2901950"/>
            <a:ext cx="112082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There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only one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output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2F7C83-1865-7F4B-28B3-9375463BCF69}"/>
              </a:ext>
            </a:extLst>
          </p:cNvPr>
          <p:cNvGrpSpPr/>
          <p:nvPr/>
        </p:nvGrpSpPr>
        <p:grpSpPr>
          <a:xfrm>
            <a:off x="1595438" y="1477963"/>
            <a:ext cx="8282577" cy="4565650"/>
            <a:chOff x="1595438" y="1477963"/>
            <a:chExt cx="8282577" cy="4565650"/>
          </a:xfrm>
        </p:grpSpPr>
        <p:pic>
          <p:nvPicPr>
            <p:cNvPr id="3" name="Picture 3" descr="figure8">
              <a:extLst>
                <a:ext uri="{FF2B5EF4-FFF2-40B4-BE49-F238E27FC236}">
                  <a16:creationId xmlns:a16="http://schemas.microsoft.com/office/drawing/2014/main" id="{6D3279ED-31AE-2FA1-A796-9D1F54910A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438" y="1477963"/>
              <a:ext cx="8172450" cy="4565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ectangle 62">
              <a:extLst>
                <a:ext uri="{FF2B5EF4-FFF2-40B4-BE49-F238E27FC236}">
                  <a16:creationId xmlns:a16="http://schemas.microsoft.com/office/drawing/2014/main" id="{F3851B47-979D-555F-FD3A-A8BAFDC8D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2932" y="4092383"/>
              <a:ext cx="774644" cy="1287653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6" name="Rectangle 62">
              <a:extLst>
                <a:ext uri="{FF2B5EF4-FFF2-40B4-BE49-F238E27FC236}">
                  <a16:creationId xmlns:a16="http://schemas.microsoft.com/office/drawing/2014/main" id="{B23B119D-598A-8B7E-0B46-6D0E5C3FB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3407" y="1800225"/>
              <a:ext cx="784169" cy="130733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5B9D53D2-B0D4-611C-8969-4DFA44476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933" y="5510758"/>
              <a:ext cx="1992321" cy="187992"/>
            </a:xfrm>
            <a:custGeom>
              <a:avLst/>
              <a:gdLst>
                <a:gd name="T0" fmla="*/ 0 w 1010"/>
                <a:gd name="T1" fmla="*/ 2147483646 h 189"/>
                <a:gd name="T2" fmla="*/ 2147483646 w 1010"/>
                <a:gd name="T3" fmla="*/ 2147483646 h 189"/>
                <a:gd name="T4" fmla="*/ 2147483646 w 1010"/>
                <a:gd name="T5" fmla="*/ 0 h 189"/>
                <a:gd name="T6" fmla="*/ 0 60000 65536"/>
                <a:gd name="T7" fmla="*/ 0 60000 65536"/>
                <a:gd name="T8" fmla="*/ 0 60000 65536"/>
                <a:gd name="T9" fmla="*/ 0 w 1010"/>
                <a:gd name="T10" fmla="*/ 0 h 189"/>
                <a:gd name="T11" fmla="*/ 1010 w 1010"/>
                <a:gd name="T12" fmla="*/ 189 h 189"/>
                <a:gd name="connsiteX0" fmla="*/ 0 w 10000"/>
                <a:gd name="connsiteY0" fmla="*/ 7091 h 7091"/>
                <a:gd name="connsiteX1" fmla="*/ 10000 w 10000"/>
                <a:gd name="connsiteY1" fmla="*/ 7091 h 7091"/>
                <a:gd name="connsiteX2" fmla="*/ 10000 w 10000"/>
                <a:gd name="connsiteY2" fmla="*/ 0 h 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7091">
                  <a:moveTo>
                    <a:pt x="0" y="7091"/>
                  </a:moveTo>
                  <a:lnTo>
                    <a:pt x="10000" y="7091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69596194-FB0C-9FDD-2F62-98A51DEBD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948" y="3238363"/>
              <a:ext cx="1373384" cy="2490924"/>
            </a:xfrm>
            <a:custGeom>
              <a:avLst/>
              <a:gdLst>
                <a:gd name="T0" fmla="*/ 0 w 822"/>
                <a:gd name="T1" fmla="*/ 2147483646 h 1714"/>
                <a:gd name="T2" fmla="*/ 0 w 822"/>
                <a:gd name="T3" fmla="*/ 2147483646 h 1714"/>
                <a:gd name="T4" fmla="*/ 2147483646 w 822"/>
                <a:gd name="T5" fmla="*/ 2147483646 h 1714"/>
                <a:gd name="T6" fmla="*/ 2147483646 w 822"/>
                <a:gd name="T7" fmla="*/ 0 h 17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2"/>
                <a:gd name="T13" fmla="*/ 0 h 1714"/>
                <a:gd name="T14" fmla="*/ 822 w 822"/>
                <a:gd name="T15" fmla="*/ 1714 h 1714"/>
                <a:gd name="connsiteX0" fmla="*/ 0 w 10000"/>
                <a:gd name="connsiteY0" fmla="*/ 10000 h 10000"/>
                <a:gd name="connsiteX1" fmla="*/ 0 w 10000"/>
                <a:gd name="connsiteY1" fmla="*/ 797 h 10000"/>
                <a:gd name="connsiteX2" fmla="*/ 10000 w 10000"/>
                <a:gd name="connsiteY2" fmla="*/ 2205 h 10000"/>
                <a:gd name="connsiteX3" fmla="*/ 10000 w 10000"/>
                <a:gd name="connsiteY3" fmla="*/ 0 h 10000"/>
                <a:gd name="connsiteX0" fmla="*/ 0 w 10161"/>
                <a:gd name="connsiteY0" fmla="*/ 10000 h 10000"/>
                <a:gd name="connsiteX1" fmla="*/ 0 w 10161"/>
                <a:gd name="connsiteY1" fmla="*/ 797 h 10000"/>
                <a:gd name="connsiteX2" fmla="*/ 10161 w 10161"/>
                <a:gd name="connsiteY2" fmla="*/ 885 h 10000"/>
                <a:gd name="connsiteX3" fmla="*/ 10000 w 10161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85 h 10000"/>
                <a:gd name="connsiteX3" fmla="*/ 10000 w 10015"/>
                <a:gd name="connsiteY3" fmla="*/ 0 h 10000"/>
                <a:gd name="connsiteX0" fmla="*/ 0 w 10100"/>
                <a:gd name="connsiteY0" fmla="*/ 10000 h 10000"/>
                <a:gd name="connsiteX1" fmla="*/ 0 w 10100"/>
                <a:gd name="connsiteY1" fmla="*/ 797 h 10000"/>
                <a:gd name="connsiteX2" fmla="*/ 10100 w 10100"/>
                <a:gd name="connsiteY2" fmla="*/ 813 h 10000"/>
                <a:gd name="connsiteX3" fmla="*/ 10000 w 10100"/>
                <a:gd name="connsiteY3" fmla="*/ 0 h 10000"/>
                <a:gd name="connsiteX0" fmla="*/ 0 w 10015"/>
                <a:gd name="connsiteY0" fmla="*/ 10000 h 10000"/>
                <a:gd name="connsiteX1" fmla="*/ 0 w 10015"/>
                <a:gd name="connsiteY1" fmla="*/ 797 h 10000"/>
                <a:gd name="connsiteX2" fmla="*/ 10000 w 10015"/>
                <a:gd name="connsiteY2" fmla="*/ 831 h 10000"/>
                <a:gd name="connsiteX3" fmla="*/ 10000 w 10015"/>
                <a:gd name="connsiteY3" fmla="*/ 0 h 10000"/>
                <a:gd name="connsiteX0" fmla="*/ 0 w 10066"/>
                <a:gd name="connsiteY0" fmla="*/ 10000 h 10000"/>
                <a:gd name="connsiteX1" fmla="*/ 0 w 10066"/>
                <a:gd name="connsiteY1" fmla="*/ 797 h 10000"/>
                <a:gd name="connsiteX2" fmla="*/ 10066 w 10066"/>
                <a:gd name="connsiteY2" fmla="*/ 849 h 10000"/>
                <a:gd name="connsiteX3" fmla="*/ 10000 w 10066"/>
                <a:gd name="connsiteY3" fmla="*/ 0 h 10000"/>
                <a:gd name="connsiteX0" fmla="*/ 0 w 10112"/>
                <a:gd name="connsiteY0" fmla="*/ 9928 h 9928"/>
                <a:gd name="connsiteX1" fmla="*/ 0 w 10112"/>
                <a:gd name="connsiteY1" fmla="*/ 725 h 9928"/>
                <a:gd name="connsiteX2" fmla="*/ 10066 w 10112"/>
                <a:gd name="connsiteY2" fmla="*/ 777 h 9928"/>
                <a:gd name="connsiteX3" fmla="*/ 10100 w 10112"/>
                <a:gd name="connsiteY3" fmla="*/ 0 h 9928"/>
                <a:gd name="connsiteX0" fmla="*/ 0 w 9970"/>
                <a:gd name="connsiteY0" fmla="*/ 9964 h 9964"/>
                <a:gd name="connsiteX1" fmla="*/ 0 w 9970"/>
                <a:gd name="connsiteY1" fmla="*/ 694 h 9964"/>
                <a:gd name="connsiteX2" fmla="*/ 9955 w 9970"/>
                <a:gd name="connsiteY2" fmla="*/ 747 h 9964"/>
                <a:gd name="connsiteX3" fmla="*/ 9955 w 9970"/>
                <a:gd name="connsiteY3" fmla="*/ 0 h 9964"/>
                <a:gd name="connsiteX0" fmla="*/ 0 w 10000"/>
                <a:gd name="connsiteY0" fmla="*/ 10055 h 10055"/>
                <a:gd name="connsiteX1" fmla="*/ 0 w 10000"/>
                <a:gd name="connsiteY1" fmla="*/ 752 h 10055"/>
                <a:gd name="connsiteX2" fmla="*/ 9985 w 10000"/>
                <a:gd name="connsiteY2" fmla="*/ 805 h 10055"/>
                <a:gd name="connsiteX3" fmla="*/ 9985 w 10000"/>
                <a:gd name="connsiteY3" fmla="*/ 0 h 10055"/>
                <a:gd name="connsiteX0" fmla="*/ 0 w 9985"/>
                <a:gd name="connsiteY0" fmla="*/ 10055 h 10055"/>
                <a:gd name="connsiteX1" fmla="*/ 0 w 9985"/>
                <a:gd name="connsiteY1" fmla="*/ 752 h 10055"/>
                <a:gd name="connsiteX2" fmla="*/ 9985 w 9985"/>
                <a:gd name="connsiteY2" fmla="*/ 805 h 10055"/>
                <a:gd name="connsiteX3" fmla="*/ 9985 w 9985"/>
                <a:gd name="connsiteY3" fmla="*/ 0 h 1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85" h="10055">
                  <a:moveTo>
                    <a:pt x="0" y="10055"/>
                  </a:moveTo>
                  <a:lnTo>
                    <a:pt x="0" y="752"/>
                  </a:lnTo>
                  <a:lnTo>
                    <a:pt x="9985" y="805"/>
                  </a:lnTo>
                  <a:lnTo>
                    <a:pt x="9985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66EF6F74-1D13-1FC8-ECD6-BB45EBA35CE4}"/>
                </a:ext>
              </a:extLst>
            </p:cNvPr>
            <p:cNvCxnSpPr/>
            <p:nvPr/>
          </p:nvCxnSpPr>
          <p:spPr bwMode="auto">
            <a:xfrm>
              <a:off x="6671462" y="4923130"/>
              <a:ext cx="117044" cy="0"/>
            </a:xfrm>
            <a:prstGeom prst="line">
              <a:avLst/>
            </a:prstGeom>
            <a:solidFill>
              <a:schemeClr val="accent1"/>
            </a:solidFill>
            <a:ln w="222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0" name="Freeform 67">
              <a:extLst>
                <a:ext uri="{FF2B5EF4-FFF2-40B4-BE49-F238E27FC236}">
                  <a16:creationId xmlns:a16="http://schemas.microsoft.com/office/drawing/2014/main" id="{4D307F9C-0BA6-62C9-807B-7DCE7A0B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519" y="4965090"/>
              <a:ext cx="149225" cy="171450"/>
            </a:xfrm>
            <a:custGeom>
              <a:avLst/>
              <a:gdLst>
                <a:gd name="T0" fmla="*/ 0 w 94"/>
                <a:gd name="T1" fmla="*/ 2147483646 h 108"/>
                <a:gd name="T2" fmla="*/ 2147483646 w 94"/>
                <a:gd name="T3" fmla="*/ 2147483646 h 108"/>
                <a:gd name="T4" fmla="*/ 0 w 94"/>
                <a:gd name="T5" fmla="*/ 0 h 108"/>
                <a:gd name="T6" fmla="*/ 0 60000 65536"/>
                <a:gd name="T7" fmla="*/ 0 60000 65536"/>
                <a:gd name="T8" fmla="*/ 0 60000 65536"/>
                <a:gd name="T9" fmla="*/ 0 w 94"/>
                <a:gd name="T10" fmla="*/ 0 h 108"/>
                <a:gd name="T11" fmla="*/ 94 w 94"/>
                <a:gd name="T12" fmla="*/ 108 h 1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4" h="108">
                  <a:moveTo>
                    <a:pt x="0" y="108"/>
                  </a:moveTo>
                  <a:lnTo>
                    <a:pt x="94" y="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C1EF158-1BCD-0C99-0562-80536513F375}"/>
                </a:ext>
              </a:extLst>
            </p:cNvPr>
            <p:cNvSpPr txBox="1"/>
            <p:nvPr/>
          </p:nvSpPr>
          <p:spPr>
            <a:xfrm>
              <a:off x="1595438" y="2922894"/>
              <a:ext cx="356188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DFA9025-85FF-04DA-9DF3-2B364CEE7357}"/>
                </a:ext>
              </a:extLst>
            </p:cNvPr>
            <p:cNvSpPr txBox="1"/>
            <p:nvPr/>
          </p:nvSpPr>
          <p:spPr>
            <a:xfrm>
              <a:off x="9593963" y="2075048"/>
              <a:ext cx="284052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i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20BDDE2-3FB4-B7CE-4A2E-C1F2FF9F4922}"/>
                </a:ext>
              </a:extLst>
            </p:cNvPr>
            <p:cNvSpPr txBox="1"/>
            <p:nvPr/>
          </p:nvSpPr>
          <p:spPr>
            <a:xfrm>
              <a:off x="5524093" y="1721433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464AC85-15C0-6C4E-F3A7-6A0C0D2F6385}"/>
                </a:ext>
              </a:extLst>
            </p:cNvPr>
            <p:cNvSpPr txBox="1"/>
            <p:nvPr/>
          </p:nvSpPr>
          <p:spPr>
            <a:xfrm>
              <a:off x="5591138" y="3974451"/>
              <a:ext cx="455574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D947BB9-2285-100F-BE37-F84853E616AD}"/>
                </a:ext>
              </a:extLst>
            </p:cNvPr>
            <p:cNvSpPr txBox="1"/>
            <p:nvPr/>
          </p:nvSpPr>
          <p:spPr>
            <a:xfrm>
              <a:off x="7078760" y="1674938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37080AF-FA69-C0FE-261B-0D542052676E}"/>
                </a:ext>
              </a:extLst>
            </p:cNvPr>
            <p:cNvSpPr txBox="1"/>
            <p:nvPr/>
          </p:nvSpPr>
          <p:spPr>
            <a:xfrm>
              <a:off x="7023696" y="3935489"/>
              <a:ext cx="397866" cy="40011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r>
                <a:rPr lang="en-US" sz="20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Rectangle 2">
            <a:extLst>
              <a:ext uri="{FF2B5EF4-FFF2-40B4-BE49-F238E27FC236}">
                <a16:creationId xmlns:a16="http://schemas.microsoft.com/office/drawing/2014/main" id="{C6ACE2E4-6194-8F4B-B945-B5698D6E5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sp>
        <p:nvSpPr>
          <p:cNvPr id="95234" name="Rectangle 87">
            <a:extLst>
              <a:ext uri="{FF2B5EF4-FFF2-40B4-BE49-F238E27FC236}">
                <a16:creationId xmlns:a16="http://schemas.microsoft.com/office/drawing/2014/main" id="{FCF8B98F-CCAC-BA46-888A-45D0D2A72C6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500313" y="4913314"/>
            <a:ext cx="1041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State table</a:t>
            </a:r>
            <a:endParaRPr lang="en-US" altLang="en-US" sz="3200" b="0"/>
          </a:p>
        </p:txBody>
      </p:sp>
      <p:sp>
        <p:nvSpPr>
          <p:cNvPr id="95235" name="Rectangle 141">
            <a:extLst>
              <a:ext uri="{FF2B5EF4-FFF2-40B4-BE49-F238E27FC236}">
                <a16:creationId xmlns:a16="http://schemas.microsoft.com/office/drawing/2014/main" id="{7B6F3DF5-BBF1-7F4D-96B0-F3D8EC004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988" y="4940300"/>
            <a:ext cx="154369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Excitation table </a:t>
            </a:r>
            <a:endParaRPr lang="en-US" altLang="en-US" sz="3200" b="0"/>
          </a:p>
        </p:txBody>
      </p:sp>
      <p:pic>
        <p:nvPicPr>
          <p:cNvPr id="95236" name="Picture 2" descr="Screen shot 2013-12-05 at 11.59.56 PM.png">
            <a:extLst>
              <a:ext uri="{FF2B5EF4-FFF2-40B4-BE49-F238E27FC236}">
                <a16:creationId xmlns:a16="http://schemas.microsoft.com/office/drawing/2014/main" id="{A9080431-7BFE-4549-8A1D-5C45BD7692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5237" name="Group 127">
            <a:extLst>
              <a:ext uri="{FF2B5EF4-FFF2-40B4-BE49-F238E27FC236}">
                <a16:creationId xmlns:a16="http://schemas.microsoft.com/office/drawing/2014/main" id="{F8E28904-805B-CC4B-A9F8-AF46D031865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5243" name="Rectangle 85">
              <a:extLst>
                <a:ext uri="{FF2B5EF4-FFF2-40B4-BE49-F238E27FC236}">
                  <a16:creationId xmlns:a16="http://schemas.microsoft.com/office/drawing/2014/main" id="{958A49D1-EA01-5C46-9741-C27DADE43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44" name="Rectangle 86">
              <a:extLst>
                <a:ext uri="{FF2B5EF4-FFF2-40B4-BE49-F238E27FC236}">
                  <a16:creationId xmlns:a16="http://schemas.microsoft.com/office/drawing/2014/main" id="{E269CFBD-B948-6549-BE3B-2771646D6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45" name="Rectangle 88">
              <a:extLst>
                <a:ext uri="{FF2B5EF4-FFF2-40B4-BE49-F238E27FC236}">
                  <a16:creationId xmlns:a16="http://schemas.microsoft.com/office/drawing/2014/main" id="{44422F70-FD8B-C641-B4E2-593CDDA6D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46" name="Rectangle 89">
              <a:extLst>
                <a:ext uri="{FF2B5EF4-FFF2-40B4-BE49-F238E27FC236}">
                  <a16:creationId xmlns:a16="http://schemas.microsoft.com/office/drawing/2014/main" id="{A493D8B0-2242-924D-BFC3-A8D61DC33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5247" name="Rectangle 90">
              <a:extLst>
                <a:ext uri="{FF2B5EF4-FFF2-40B4-BE49-F238E27FC236}">
                  <a16:creationId xmlns:a16="http://schemas.microsoft.com/office/drawing/2014/main" id="{55F952F9-0C56-2E45-9E38-D2A5BF665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48" name="Rectangle 91">
              <a:extLst>
                <a:ext uri="{FF2B5EF4-FFF2-40B4-BE49-F238E27FC236}">
                  <a16:creationId xmlns:a16="http://schemas.microsoft.com/office/drawing/2014/main" id="{CF538D51-3CD9-4C4A-8983-BA6589ABD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5249" name="Rectangle 92">
              <a:extLst>
                <a:ext uri="{FF2B5EF4-FFF2-40B4-BE49-F238E27FC236}">
                  <a16:creationId xmlns:a16="http://schemas.microsoft.com/office/drawing/2014/main" id="{37E52093-A9E8-454F-BDE3-89A9CE45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50" name="Rectangle 93">
              <a:extLst>
                <a:ext uri="{FF2B5EF4-FFF2-40B4-BE49-F238E27FC236}">
                  <a16:creationId xmlns:a16="http://schemas.microsoft.com/office/drawing/2014/main" id="{7A7293A6-6B75-634A-9DEF-A7C60A440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51" name="Rectangle 94">
              <a:extLst>
                <a:ext uri="{FF2B5EF4-FFF2-40B4-BE49-F238E27FC236}">
                  <a16:creationId xmlns:a16="http://schemas.microsoft.com/office/drawing/2014/main" id="{FCB7435E-6CC4-ED41-BA35-FEEF4BB1B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52" name="Rectangle 95">
              <a:extLst>
                <a:ext uri="{FF2B5EF4-FFF2-40B4-BE49-F238E27FC236}">
                  <a16:creationId xmlns:a16="http://schemas.microsoft.com/office/drawing/2014/main" id="{A51C5BAF-AD1A-BD40-B056-4E3E25EB9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5253" name="Rectangle 96">
              <a:extLst>
                <a:ext uri="{FF2B5EF4-FFF2-40B4-BE49-F238E27FC236}">
                  <a16:creationId xmlns:a16="http://schemas.microsoft.com/office/drawing/2014/main" id="{AB156BF6-3483-2E4C-B184-66C89C6D7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54" name="Rectangle 97">
              <a:extLst>
                <a:ext uri="{FF2B5EF4-FFF2-40B4-BE49-F238E27FC236}">
                  <a16:creationId xmlns:a16="http://schemas.microsoft.com/office/drawing/2014/main" id="{9B6D1AC2-7F49-8140-8A26-4B6B646E4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5255" name="Rectangle 98">
              <a:extLst>
                <a:ext uri="{FF2B5EF4-FFF2-40B4-BE49-F238E27FC236}">
                  <a16:creationId xmlns:a16="http://schemas.microsoft.com/office/drawing/2014/main" id="{E6B83084-AA93-2D48-BE4B-14DDB7301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5256" name="Rectangle 99">
              <a:extLst>
                <a:ext uri="{FF2B5EF4-FFF2-40B4-BE49-F238E27FC236}">
                  <a16:creationId xmlns:a16="http://schemas.microsoft.com/office/drawing/2014/main" id="{C59F761A-3554-724D-A164-85F4ACF83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5257" name="Rectangle 100">
              <a:extLst>
                <a:ext uri="{FF2B5EF4-FFF2-40B4-BE49-F238E27FC236}">
                  <a16:creationId xmlns:a16="http://schemas.microsoft.com/office/drawing/2014/main" id="{74FC6870-5C49-474D-B2EA-240E08977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5258" name="Rectangle 101">
              <a:extLst>
                <a:ext uri="{FF2B5EF4-FFF2-40B4-BE49-F238E27FC236}">
                  <a16:creationId xmlns:a16="http://schemas.microsoft.com/office/drawing/2014/main" id="{4F7A9915-CEA1-7741-9B6F-76F50E857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5259" name="Rectangle 102">
              <a:extLst>
                <a:ext uri="{FF2B5EF4-FFF2-40B4-BE49-F238E27FC236}">
                  <a16:creationId xmlns:a16="http://schemas.microsoft.com/office/drawing/2014/main" id="{A5E29732-09E2-484E-9AB2-545594AFD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5260" name="Rectangle 103">
              <a:extLst>
                <a:ext uri="{FF2B5EF4-FFF2-40B4-BE49-F238E27FC236}">
                  <a16:creationId xmlns:a16="http://schemas.microsoft.com/office/drawing/2014/main" id="{D2A7E610-1524-B743-BF79-815286A81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1" name="Rectangle 104">
              <a:extLst>
                <a:ext uri="{FF2B5EF4-FFF2-40B4-BE49-F238E27FC236}">
                  <a16:creationId xmlns:a16="http://schemas.microsoft.com/office/drawing/2014/main" id="{49F7EB32-46CE-A940-A525-DC6A33CF2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5262" name="Rectangle 105">
              <a:extLst>
                <a:ext uri="{FF2B5EF4-FFF2-40B4-BE49-F238E27FC236}">
                  <a16:creationId xmlns:a16="http://schemas.microsoft.com/office/drawing/2014/main" id="{911CD6F4-7B18-FF4F-9BE5-F0126E45F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3" name="Rectangle 106">
              <a:extLst>
                <a:ext uri="{FF2B5EF4-FFF2-40B4-BE49-F238E27FC236}">
                  <a16:creationId xmlns:a16="http://schemas.microsoft.com/office/drawing/2014/main" id="{729E7119-AAF7-B947-93A8-667CB91F1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4" name="Rectangle 107">
              <a:extLst>
                <a:ext uri="{FF2B5EF4-FFF2-40B4-BE49-F238E27FC236}">
                  <a16:creationId xmlns:a16="http://schemas.microsoft.com/office/drawing/2014/main" id="{F4983F69-C0DA-F345-8B71-344532BDC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5" name="Rectangle 108">
              <a:extLst>
                <a:ext uri="{FF2B5EF4-FFF2-40B4-BE49-F238E27FC236}">
                  <a16:creationId xmlns:a16="http://schemas.microsoft.com/office/drawing/2014/main" id="{4E4EE067-4C2B-534C-AC60-2F63365BA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5266" name="Rectangle 109">
              <a:extLst>
                <a:ext uri="{FF2B5EF4-FFF2-40B4-BE49-F238E27FC236}">
                  <a16:creationId xmlns:a16="http://schemas.microsoft.com/office/drawing/2014/main" id="{AAAC8056-2982-B947-9EF3-B3A19DA78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7" name="Rectangle 110">
              <a:extLst>
                <a:ext uri="{FF2B5EF4-FFF2-40B4-BE49-F238E27FC236}">
                  <a16:creationId xmlns:a16="http://schemas.microsoft.com/office/drawing/2014/main" id="{4A760011-3E02-F546-A5C8-C739E27F8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5268" name="Rectangle 112">
              <a:extLst>
                <a:ext uri="{FF2B5EF4-FFF2-40B4-BE49-F238E27FC236}">
                  <a16:creationId xmlns:a16="http://schemas.microsoft.com/office/drawing/2014/main" id="{58CEC8C3-5482-8A45-840E-08BC84D13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69" name="Rectangle 114">
              <a:extLst>
                <a:ext uri="{FF2B5EF4-FFF2-40B4-BE49-F238E27FC236}">
                  <a16:creationId xmlns:a16="http://schemas.microsoft.com/office/drawing/2014/main" id="{2C6ED4A8-CBAE-744A-97E4-8DDB9BC5F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0" name="Rectangle 115">
              <a:extLst>
                <a:ext uri="{FF2B5EF4-FFF2-40B4-BE49-F238E27FC236}">
                  <a16:creationId xmlns:a16="http://schemas.microsoft.com/office/drawing/2014/main" id="{DCC44BE8-BFC7-FE45-B5D4-11690219B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1" name="Rectangle 116">
              <a:extLst>
                <a:ext uri="{FF2B5EF4-FFF2-40B4-BE49-F238E27FC236}">
                  <a16:creationId xmlns:a16="http://schemas.microsoft.com/office/drawing/2014/main" id="{9C8DBCBF-59D6-6B42-8751-0E9028930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5272" name="Rectangle 117">
              <a:extLst>
                <a:ext uri="{FF2B5EF4-FFF2-40B4-BE49-F238E27FC236}">
                  <a16:creationId xmlns:a16="http://schemas.microsoft.com/office/drawing/2014/main" id="{37887432-CAE4-4C4E-A4D2-855F2F7CD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3" name="Rectangle 118">
              <a:extLst>
                <a:ext uri="{FF2B5EF4-FFF2-40B4-BE49-F238E27FC236}">
                  <a16:creationId xmlns:a16="http://schemas.microsoft.com/office/drawing/2014/main" id="{8224078D-EC85-E942-9B92-70A4FFD5B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5274" name="Rectangle 120">
              <a:extLst>
                <a:ext uri="{FF2B5EF4-FFF2-40B4-BE49-F238E27FC236}">
                  <a16:creationId xmlns:a16="http://schemas.microsoft.com/office/drawing/2014/main" id="{680DAE6E-2518-714F-8503-58C10D8E7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5" name="Rectangle 122">
              <a:extLst>
                <a:ext uri="{FF2B5EF4-FFF2-40B4-BE49-F238E27FC236}">
                  <a16:creationId xmlns:a16="http://schemas.microsoft.com/office/drawing/2014/main" id="{0BB4BFDA-2787-A842-868B-CB044E69F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6" name="Rectangle 123">
              <a:extLst>
                <a:ext uri="{FF2B5EF4-FFF2-40B4-BE49-F238E27FC236}">
                  <a16:creationId xmlns:a16="http://schemas.microsoft.com/office/drawing/2014/main" id="{13169DB3-48D5-0449-AA78-DF896172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7" name="Rectangle 124">
              <a:extLst>
                <a:ext uri="{FF2B5EF4-FFF2-40B4-BE49-F238E27FC236}">
                  <a16:creationId xmlns:a16="http://schemas.microsoft.com/office/drawing/2014/main" id="{28769E3F-0CD8-DB45-8103-86463DD7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5278" name="Rectangle 125">
              <a:extLst>
                <a:ext uri="{FF2B5EF4-FFF2-40B4-BE49-F238E27FC236}">
                  <a16:creationId xmlns:a16="http://schemas.microsoft.com/office/drawing/2014/main" id="{7E59C37F-0CC4-5144-BC3C-DC3B6BED6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79" name="Rectangle 126">
              <a:extLst>
                <a:ext uri="{FF2B5EF4-FFF2-40B4-BE49-F238E27FC236}">
                  <a16:creationId xmlns:a16="http://schemas.microsoft.com/office/drawing/2014/main" id="{9555DC0A-6428-454E-BA20-F9BE32EEC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5280" name="Rectangle 128">
              <a:extLst>
                <a:ext uri="{FF2B5EF4-FFF2-40B4-BE49-F238E27FC236}">
                  <a16:creationId xmlns:a16="http://schemas.microsoft.com/office/drawing/2014/main" id="{E6955F6B-6172-9545-924A-F3CC3B522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1" name="Rectangle 130">
              <a:extLst>
                <a:ext uri="{FF2B5EF4-FFF2-40B4-BE49-F238E27FC236}">
                  <a16:creationId xmlns:a16="http://schemas.microsoft.com/office/drawing/2014/main" id="{A410E77C-E1B4-754F-B88F-9556FAAC2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2" name="Rectangle 131">
              <a:extLst>
                <a:ext uri="{FF2B5EF4-FFF2-40B4-BE49-F238E27FC236}">
                  <a16:creationId xmlns:a16="http://schemas.microsoft.com/office/drawing/2014/main" id="{2A713AF2-BBA6-4041-A0B6-41F68B91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3" name="Rectangle 132">
              <a:extLst>
                <a:ext uri="{FF2B5EF4-FFF2-40B4-BE49-F238E27FC236}">
                  <a16:creationId xmlns:a16="http://schemas.microsoft.com/office/drawing/2014/main" id="{C8896673-9B06-884E-9A33-63ECF090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5284" name="Rectangle 133">
              <a:extLst>
                <a:ext uri="{FF2B5EF4-FFF2-40B4-BE49-F238E27FC236}">
                  <a16:creationId xmlns:a16="http://schemas.microsoft.com/office/drawing/2014/main" id="{ED881E94-53FC-2148-881E-0B4CF905A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5" name="Rectangle 134">
              <a:extLst>
                <a:ext uri="{FF2B5EF4-FFF2-40B4-BE49-F238E27FC236}">
                  <a16:creationId xmlns:a16="http://schemas.microsoft.com/office/drawing/2014/main" id="{83D67761-3F93-0342-8F0B-77E4C8F71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5286" name="Rectangle 136">
              <a:extLst>
                <a:ext uri="{FF2B5EF4-FFF2-40B4-BE49-F238E27FC236}">
                  <a16:creationId xmlns:a16="http://schemas.microsoft.com/office/drawing/2014/main" id="{EFD50654-FCA9-9243-9A4F-682340782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7" name="Rectangle 138">
              <a:extLst>
                <a:ext uri="{FF2B5EF4-FFF2-40B4-BE49-F238E27FC236}">
                  <a16:creationId xmlns:a16="http://schemas.microsoft.com/office/drawing/2014/main" id="{558EC3D6-945A-F641-90EC-6F1349AE2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8" name="Rectangle 139">
              <a:extLst>
                <a:ext uri="{FF2B5EF4-FFF2-40B4-BE49-F238E27FC236}">
                  <a16:creationId xmlns:a16="http://schemas.microsoft.com/office/drawing/2014/main" id="{851C8664-C805-0F43-A587-AD4961676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5289" name="Rectangle 140">
              <a:extLst>
                <a:ext uri="{FF2B5EF4-FFF2-40B4-BE49-F238E27FC236}">
                  <a16:creationId xmlns:a16="http://schemas.microsoft.com/office/drawing/2014/main" id="{1E3BE806-B5C9-8742-B513-5CF38DE66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5238" name="TextBox 53">
            <a:extLst>
              <a:ext uri="{FF2B5EF4-FFF2-40B4-BE49-F238E27FC236}">
                <a16:creationId xmlns:a16="http://schemas.microsoft.com/office/drawing/2014/main" id="{0D01A946-CD9A-6B40-A99E-A64655773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1338" y="5618164"/>
            <a:ext cx="26225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</a:rPr>
              <a:t>How should we do this?</a:t>
            </a:r>
          </a:p>
        </p:txBody>
      </p:sp>
      <p:cxnSp>
        <p:nvCxnSpPr>
          <p:cNvPr id="95239" name="Straight Arrow Connector 54">
            <a:extLst>
              <a:ext uri="{FF2B5EF4-FFF2-40B4-BE49-F238E27FC236}">
                <a16:creationId xmlns:a16="http://schemas.microsoft.com/office/drawing/2014/main" id="{217929D6-DDB8-9442-A070-1BDB4F5D652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667001" y="3276601"/>
            <a:ext cx="3533775" cy="282575"/>
          </a:xfrm>
          <a:prstGeom prst="straightConnector1">
            <a:avLst/>
          </a:prstGeom>
          <a:noFill/>
          <a:ln w="254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5240" name="TextBox 3">
            <a:extLst>
              <a:ext uri="{FF2B5EF4-FFF2-40B4-BE49-F238E27FC236}">
                <a16:creationId xmlns:a16="http://schemas.microsoft.com/office/drawing/2014/main" id="{93D30D06-CD8E-9D44-BCCC-24646F80F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6788" y="3043238"/>
            <a:ext cx="355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95241" name="Rectangle 60">
            <a:extLst>
              <a:ext uri="{FF2B5EF4-FFF2-40B4-BE49-F238E27FC236}">
                <a16:creationId xmlns:a16="http://schemas.microsoft.com/office/drawing/2014/main" id="{80778DBE-1CB9-E444-BAB1-CCC9C9801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1230313" cy="2667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5242" name="Rectangle 61">
            <a:extLst>
              <a:ext uri="{FF2B5EF4-FFF2-40B4-BE49-F238E27FC236}">
                <a16:creationId xmlns:a16="http://schemas.microsoft.com/office/drawing/2014/main" id="{7C437322-07E8-E048-9A70-3D0B4C523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6789" y="3124201"/>
            <a:ext cx="395287" cy="3079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2">
            <a:extLst>
              <a:ext uri="{FF2B5EF4-FFF2-40B4-BE49-F238E27FC236}">
                <a16:creationId xmlns:a16="http://schemas.microsoft.com/office/drawing/2014/main" id="{A45D577D-027E-EF4D-B07F-8A0B77EBE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96258" name="Picture 2" descr="Screen shot 2013-12-05 at 11.59.56 PM.png">
            <a:extLst>
              <a:ext uri="{FF2B5EF4-FFF2-40B4-BE49-F238E27FC236}">
                <a16:creationId xmlns:a16="http://schemas.microsoft.com/office/drawing/2014/main" id="{BF8BB4AE-A049-A64B-9EE6-D6E81EAFF7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6259" name="Group 127">
            <a:extLst>
              <a:ext uri="{FF2B5EF4-FFF2-40B4-BE49-F238E27FC236}">
                <a16:creationId xmlns:a16="http://schemas.microsoft.com/office/drawing/2014/main" id="{EE3C7817-6F88-2D4C-A37C-1BC983ACD07F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6263" name="Rectangle 85">
              <a:extLst>
                <a:ext uri="{FF2B5EF4-FFF2-40B4-BE49-F238E27FC236}">
                  <a16:creationId xmlns:a16="http://schemas.microsoft.com/office/drawing/2014/main" id="{5F9ED0CB-FE3E-054B-9684-CB070082A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64" name="Rectangle 86">
              <a:extLst>
                <a:ext uri="{FF2B5EF4-FFF2-40B4-BE49-F238E27FC236}">
                  <a16:creationId xmlns:a16="http://schemas.microsoft.com/office/drawing/2014/main" id="{EFB0EF17-F4EB-B54E-805A-FD5996E0B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65" name="Rectangle 88">
              <a:extLst>
                <a:ext uri="{FF2B5EF4-FFF2-40B4-BE49-F238E27FC236}">
                  <a16:creationId xmlns:a16="http://schemas.microsoft.com/office/drawing/2014/main" id="{A3E7424E-14B0-9740-89C5-B2E1D527B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66" name="Rectangle 89">
              <a:extLst>
                <a:ext uri="{FF2B5EF4-FFF2-40B4-BE49-F238E27FC236}">
                  <a16:creationId xmlns:a16="http://schemas.microsoft.com/office/drawing/2014/main" id="{E28699A0-A103-9545-B66A-0BFF3B244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6267" name="Rectangle 90">
              <a:extLst>
                <a:ext uri="{FF2B5EF4-FFF2-40B4-BE49-F238E27FC236}">
                  <a16:creationId xmlns:a16="http://schemas.microsoft.com/office/drawing/2014/main" id="{27DCC665-5B8D-D645-A79A-CF33020EC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68" name="Rectangle 91">
              <a:extLst>
                <a:ext uri="{FF2B5EF4-FFF2-40B4-BE49-F238E27FC236}">
                  <a16:creationId xmlns:a16="http://schemas.microsoft.com/office/drawing/2014/main" id="{0D736245-AC52-824C-8A6A-A52B6815B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6269" name="Rectangle 92">
              <a:extLst>
                <a:ext uri="{FF2B5EF4-FFF2-40B4-BE49-F238E27FC236}">
                  <a16:creationId xmlns:a16="http://schemas.microsoft.com/office/drawing/2014/main" id="{3150BB60-27CE-144B-9970-0BDCA102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70" name="Rectangle 93">
              <a:extLst>
                <a:ext uri="{FF2B5EF4-FFF2-40B4-BE49-F238E27FC236}">
                  <a16:creationId xmlns:a16="http://schemas.microsoft.com/office/drawing/2014/main" id="{FAEBF8CA-7A48-3047-8F1A-05B3BAC84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71" name="Rectangle 94">
              <a:extLst>
                <a:ext uri="{FF2B5EF4-FFF2-40B4-BE49-F238E27FC236}">
                  <a16:creationId xmlns:a16="http://schemas.microsoft.com/office/drawing/2014/main" id="{31E9AA1F-0A1A-7A4A-BCBF-D4B2957AE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72" name="Rectangle 95">
              <a:extLst>
                <a:ext uri="{FF2B5EF4-FFF2-40B4-BE49-F238E27FC236}">
                  <a16:creationId xmlns:a16="http://schemas.microsoft.com/office/drawing/2014/main" id="{59D2B5EE-7AF5-0948-8942-B743E90D6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6273" name="Rectangle 96">
              <a:extLst>
                <a:ext uri="{FF2B5EF4-FFF2-40B4-BE49-F238E27FC236}">
                  <a16:creationId xmlns:a16="http://schemas.microsoft.com/office/drawing/2014/main" id="{D9205CA9-3F9D-4D44-B40A-A8B923982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74" name="Rectangle 97">
              <a:extLst>
                <a:ext uri="{FF2B5EF4-FFF2-40B4-BE49-F238E27FC236}">
                  <a16:creationId xmlns:a16="http://schemas.microsoft.com/office/drawing/2014/main" id="{309F1BCB-5016-C741-A4BA-D9F56B663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6275" name="Rectangle 98">
              <a:extLst>
                <a:ext uri="{FF2B5EF4-FFF2-40B4-BE49-F238E27FC236}">
                  <a16:creationId xmlns:a16="http://schemas.microsoft.com/office/drawing/2014/main" id="{3C33B09D-CAB2-9A4E-BCB4-850BF2E5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6276" name="Rectangle 99">
              <a:extLst>
                <a:ext uri="{FF2B5EF4-FFF2-40B4-BE49-F238E27FC236}">
                  <a16:creationId xmlns:a16="http://schemas.microsoft.com/office/drawing/2014/main" id="{55E5A5AF-D096-134E-97CA-1636B9896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6277" name="Rectangle 100">
              <a:extLst>
                <a:ext uri="{FF2B5EF4-FFF2-40B4-BE49-F238E27FC236}">
                  <a16:creationId xmlns:a16="http://schemas.microsoft.com/office/drawing/2014/main" id="{B4940876-5670-E54A-B641-2726D5E6A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6278" name="Rectangle 101">
              <a:extLst>
                <a:ext uri="{FF2B5EF4-FFF2-40B4-BE49-F238E27FC236}">
                  <a16:creationId xmlns:a16="http://schemas.microsoft.com/office/drawing/2014/main" id="{53038C9E-8E06-8146-9035-BF1E2D0D1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6279" name="Rectangle 102">
              <a:extLst>
                <a:ext uri="{FF2B5EF4-FFF2-40B4-BE49-F238E27FC236}">
                  <a16:creationId xmlns:a16="http://schemas.microsoft.com/office/drawing/2014/main" id="{0C3924FC-3853-914E-A998-BA90909F4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6280" name="Rectangle 103">
              <a:extLst>
                <a:ext uri="{FF2B5EF4-FFF2-40B4-BE49-F238E27FC236}">
                  <a16:creationId xmlns:a16="http://schemas.microsoft.com/office/drawing/2014/main" id="{CDA63A11-BB44-BA4E-A818-693A04980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1" name="Rectangle 104">
              <a:extLst>
                <a:ext uri="{FF2B5EF4-FFF2-40B4-BE49-F238E27FC236}">
                  <a16:creationId xmlns:a16="http://schemas.microsoft.com/office/drawing/2014/main" id="{0616084A-22F6-0046-9E2A-14C2BCD75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6282" name="Rectangle 105">
              <a:extLst>
                <a:ext uri="{FF2B5EF4-FFF2-40B4-BE49-F238E27FC236}">
                  <a16:creationId xmlns:a16="http://schemas.microsoft.com/office/drawing/2014/main" id="{85287550-F5AB-A94F-93C5-FACBFAE94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3" name="Rectangle 106">
              <a:extLst>
                <a:ext uri="{FF2B5EF4-FFF2-40B4-BE49-F238E27FC236}">
                  <a16:creationId xmlns:a16="http://schemas.microsoft.com/office/drawing/2014/main" id="{BCB40F66-4A45-5B44-82F8-2A40B847B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4" name="Rectangle 107">
              <a:extLst>
                <a:ext uri="{FF2B5EF4-FFF2-40B4-BE49-F238E27FC236}">
                  <a16:creationId xmlns:a16="http://schemas.microsoft.com/office/drawing/2014/main" id="{57510A90-8C5E-3548-9E4E-A77FD4B5E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5" name="Rectangle 108">
              <a:extLst>
                <a:ext uri="{FF2B5EF4-FFF2-40B4-BE49-F238E27FC236}">
                  <a16:creationId xmlns:a16="http://schemas.microsoft.com/office/drawing/2014/main" id="{14337F36-6693-D047-A7B4-D3DF40B3F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6286" name="Rectangle 109">
              <a:extLst>
                <a:ext uri="{FF2B5EF4-FFF2-40B4-BE49-F238E27FC236}">
                  <a16:creationId xmlns:a16="http://schemas.microsoft.com/office/drawing/2014/main" id="{6FB2F595-3984-0C4F-A97E-CD8B09446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7" name="Rectangle 110">
              <a:extLst>
                <a:ext uri="{FF2B5EF4-FFF2-40B4-BE49-F238E27FC236}">
                  <a16:creationId xmlns:a16="http://schemas.microsoft.com/office/drawing/2014/main" id="{3E4B68CC-61AD-D146-953B-C8961C6EF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6288" name="Rectangle 112">
              <a:extLst>
                <a:ext uri="{FF2B5EF4-FFF2-40B4-BE49-F238E27FC236}">
                  <a16:creationId xmlns:a16="http://schemas.microsoft.com/office/drawing/2014/main" id="{6F1F5290-8C9B-5B41-A812-0F266D914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89" name="Rectangle 114">
              <a:extLst>
                <a:ext uri="{FF2B5EF4-FFF2-40B4-BE49-F238E27FC236}">
                  <a16:creationId xmlns:a16="http://schemas.microsoft.com/office/drawing/2014/main" id="{280E2317-FD15-0841-8824-ECC519B6F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0" name="Rectangle 115">
              <a:extLst>
                <a:ext uri="{FF2B5EF4-FFF2-40B4-BE49-F238E27FC236}">
                  <a16:creationId xmlns:a16="http://schemas.microsoft.com/office/drawing/2014/main" id="{FAEF9772-32A9-234E-A37E-52F8499D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1" name="Rectangle 116">
              <a:extLst>
                <a:ext uri="{FF2B5EF4-FFF2-40B4-BE49-F238E27FC236}">
                  <a16:creationId xmlns:a16="http://schemas.microsoft.com/office/drawing/2014/main" id="{66641FC7-14B2-224C-883E-F7577ECC5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6292" name="Rectangle 117">
              <a:extLst>
                <a:ext uri="{FF2B5EF4-FFF2-40B4-BE49-F238E27FC236}">
                  <a16:creationId xmlns:a16="http://schemas.microsoft.com/office/drawing/2014/main" id="{025BA0A0-7789-F842-B739-8BDB04038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3" name="Rectangle 118">
              <a:extLst>
                <a:ext uri="{FF2B5EF4-FFF2-40B4-BE49-F238E27FC236}">
                  <a16:creationId xmlns:a16="http://schemas.microsoft.com/office/drawing/2014/main" id="{C6C11CF8-27B9-AE46-9926-BAF747490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6294" name="Rectangle 120">
              <a:extLst>
                <a:ext uri="{FF2B5EF4-FFF2-40B4-BE49-F238E27FC236}">
                  <a16:creationId xmlns:a16="http://schemas.microsoft.com/office/drawing/2014/main" id="{BA9368E9-516A-3C47-BCCA-5DC6ED602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5" name="Rectangle 122">
              <a:extLst>
                <a:ext uri="{FF2B5EF4-FFF2-40B4-BE49-F238E27FC236}">
                  <a16:creationId xmlns:a16="http://schemas.microsoft.com/office/drawing/2014/main" id="{837F6DE6-0602-8049-8674-09A811501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6" name="Rectangle 123">
              <a:extLst>
                <a:ext uri="{FF2B5EF4-FFF2-40B4-BE49-F238E27FC236}">
                  <a16:creationId xmlns:a16="http://schemas.microsoft.com/office/drawing/2014/main" id="{DA8F6B65-02AC-9848-BC7A-C0FB26AA7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7" name="Rectangle 124">
              <a:extLst>
                <a:ext uri="{FF2B5EF4-FFF2-40B4-BE49-F238E27FC236}">
                  <a16:creationId xmlns:a16="http://schemas.microsoft.com/office/drawing/2014/main" id="{4DED2700-E36A-484A-ACF5-23651DF3E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6298" name="Rectangle 125">
              <a:extLst>
                <a:ext uri="{FF2B5EF4-FFF2-40B4-BE49-F238E27FC236}">
                  <a16:creationId xmlns:a16="http://schemas.microsoft.com/office/drawing/2014/main" id="{BABDEB94-60B7-944B-8558-A6795D6AC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299" name="Rectangle 126">
              <a:extLst>
                <a:ext uri="{FF2B5EF4-FFF2-40B4-BE49-F238E27FC236}">
                  <a16:creationId xmlns:a16="http://schemas.microsoft.com/office/drawing/2014/main" id="{3A171077-7D54-2D42-8708-0F780F7A8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6300" name="Rectangle 128">
              <a:extLst>
                <a:ext uri="{FF2B5EF4-FFF2-40B4-BE49-F238E27FC236}">
                  <a16:creationId xmlns:a16="http://schemas.microsoft.com/office/drawing/2014/main" id="{CF94FDEB-3DD1-1141-8EDE-B8F57CAE8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1" name="Rectangle 130">
              <a:extLst>
                <a:ext uri="{FF2B5EF4-FFF2-40B4-BE49-F238E27FC236}">
                  <a16:creationId xmlns:a16="http://schemas.microsoft.com/office/drawing/2014/main" id="{FB8AA582-CF0E-8E45-A87F-5CFB45198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2" name="Rectangle 131">
              <a:extLst>
                <a:ext uri="{FF2B5EF4-FFF2-40B4-BE49-F238E27FC236}">
                  <a16:creationId xmlns:a16="http://schemas.microsoft.com/office/drawing/2014/main" id="{022D9401-E87D-414D-851E-D5616E18A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3" name="Rectangle 132">
              <a:extLst>
                <a:ext uri="{FF2B5EF4-FFF2-40B4-BE49-F238E27FC236}">
                  <a16:creationId xmlns:a16="http://schemas.microsoft.com/office/drawing/2014/main" id="{C804A47B-6BDF-F746-A8FC-313BBCD72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6304" name="Rectangle 133">
              <a:extLst>
                <a:ext uri="{FF2B5EF4-FFF2-40B4-BE49-F238E27FC236}">
                  <a16:creationId xmlns:a16="http://schemas.microsoft.com/office/drawing/2014/main" id="{EBF2FCDE-9719-2741-B567-FF6A63326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5" name="Rectangle 134">
              <a:extLst>
                <a:ext uri="{FF2B5EF4-FFF2-40B4-BE49-F238E27FC236}">
                  <a16:creationId xmlns:a16="http://schemas.microsoft.com/office/drawing/2014/main" id="{2D0951A8-59AA-8B48-92A3-A7FA7C60D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6306" name="Rectangle 136">
              <a:extLst>
                <a:ext uri="{FF2B5EF4-FFF2-40B4-BE49-F238E27FC236}">
                  <a16:creationId xmlns:a16="http://schemas.microsoft.com/office/drawing/2014/main" id="{E5408C42-2181-2944-80DF-340D1BB6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7" name="Rectangle 138">
              <a:extLst>
                <a:ext uri="{FF2B5EF4-FFF2-40B4-BE49-F238E27FC236}">
                  <a16:creationId xmlns:a16="http://schemas.microsoft.com/office/drawing/2014/main" id="{E954B21F-705E-9845-A8B8-A3FA3FC20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8" name="Rectangle 139">
              <a:extLst>
                <a:ext uri="{FF2B5EF4-FFF2-40B4-BE49-F238E27FC236}">
                  <a16:creationId xmlns:a16="http://schemas.microsoft.com/office/drawing/2014/main" id="{DF88E30B-C80B-8F44-8593-82454D8DF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6309" name="Rectangle 140">
              <a:extLst>
                <a:ext uri="{FF2B5EF4-FFF2-40B4-BE49-F238E27FC236}">
                  <a16:creationId xmlns:a16="http://schemas.microsoft.com/office/drawing/2014/main" id="{2E82420E-AD1A-4140-A83F-EAA07EE7D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6260" name="Rectangle 60">
            <a:extLst>
              <a:ext uri="{FF2B5EF4-FFF2-40B4-BE49-F238E27FC236}">
                <a16:creationId xmlns:a16="http://schemas.microsoft.com/office/drawing/2014/main" id="{90A9A622-8B2A-D445-87A2-19D212B04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430213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6261" name="Picture 63" descr="Screen shot 2013-12-06 at 1.18.53 AM.png">
            <a:extLst>
              <a:ext uri="{FF2B5EF4-FFF2-40B4-BE49-F238E27FC236}">
                <a16:creationId xmlns:a16="http://schemas.microsoft.com/office/drawing/2014/main" id="{CB00455B-DD8C-AB43-84EC-0A1C642391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2" name="Rectangle 64">
            <a:extLst>
              <a:ext uri="{FF2B5EF4-FFF2-40B4-BE49-F238E27FC236}">
                <a16:creationId xmlns:a16="http://schemas.microsoft.com/office/drawing/2014/main" id="{E490B6D6-3430-1A4B-AD2C-A975B8DB7E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638800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Rectangle 2">
            <a:extLst>
              <a:ext uri="{FF2B5EF4-FFF2-40B4-BE49-F238E27FC236}">
                <a16:creationId xmlns:a16="http://schemas.microsoft.com/office/drawing/2014/main" id="{47BAC4F5-53E4-AE4E-8BE0-C13DE66CB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97282" name="Picture 2" descr="Screen shot 2013-12-05 at 11.59.56 PM.png">
            <a:extLst>
              <a:ext uri="{FF2B5EF4-FFF2-40B4-BE49-F238E27FC236}">
                <a16:creationId xmlns:a16="http://schemas.microsoft.com/office/drawing/2014/main" id="{77BFBCE1-CEFF-6B45-B5CA-0713913FA7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283" name="Group 127">
            <a:extLst>
              <a:ext uri="{FF2B5EF4-FFF2-40B4-BE49-F238E27FC236}">
                <a16:creationId xmlns:a16="http://schemas.microsoft.com/office/drawing/2014/main" id="{C66DEFEC-F0D2-734F-92B8-B7C694632223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7290" name="Rectangle 85">
              <a:extLst>
                <a:ext uri="{FF2B5EF4-FFF2-40B4-BE49-F238E27FC236}">
                  <a16:creationId xmlns:a16="http://schemas.microsoft.com/office/drawing/2014/main" id="{AA1E4667-031C-294F-9841-7EB1AA03D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1" name="Rectangle 86">
              <a:extLst>
                <a:ext uri="{FF2B5EF4-FFF2-40B4-BE49-F238E27FC236}">
                  <a16:creationId xmlns:a16="http://schemas.microsoft.com/office/drawing/2014/main" id="{0910F00C-8C85-D249-92CE-167DD057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2" name="Rectangle 88">
              <a:extLst>
                <a:ext uri="{FF2B5EF4-FFF2-40B4-BE49-F238E27FC236}">
                  <a16:creationId xmlns:a16="http://schemas.microsoft.com/office/drawing/2014/main" id="{A90641C2-E4D3-2547-9107-4503C791A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3" name="Rectangle 89">
              <a:extLst>
                <a:ext uri="{FF2B5EF4-FFF2-40B4-BE49-F238E27FC236}">
                  <a16:creationId xmlns:a16="http://schemas.microsoft.com/office/drawing/2014/main" id="{E02353B3-5329-E644-BE8D-3EBCFB8C5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7294" name="Rectangle 90">
              <a:extLst>
                <a:ext uri="{FF2B5EF4-FFF2-40B4-BE49-F238E27FC236}">
                  <a16:creationId xmlns:a16="http://schemas.microsoft.com/office/drawing/2014/main" id="{52E36C43-1EB1-5B4C-8114-B0C93DABB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5" name="Rectangle 91">
              <a:extLst>
                <a:ext uri="{FF2B5EF4-FFF2-40B4-BE49-F238E27FC236}">
                  <a16:creationId xmlns:a16="http://schemas.microsoft.com/office/drawing/2014/main" id="{64867B60-DFFF-8F4B-84C4-8AC23E4F4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7296" name="Rectangle 92">
              <a:extLst>
                <a:ext uri="{FF2B5EF4-FFF2-40B4-BE49-F238E27FC236}">
                  <a16:creationId xmlns:a16="http://schemas.microsoft.com/office/drawing/2014/main" id="{FFF137B1-48B5-1049-B931-5383B652B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7" name="Rectangle 93">
              <a:extLst>
                <a:ext uri="{FF2B5EF4-FFF2-40B4-BE49-F238E27FC236}">
                  <a16:creationId xmlns:a16="http://schemas.microsoft.com/office/drawing/2014/main" id="{3F44390B-762E-064D-925D-E6206E662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8" name="Rectangle 94">
              <a:extLst>
                <a:ext uri="{FF2B5EF4-FFF2-40B4-BE49-F238E27FC236}">
                  <a16:creationId xmlns:a16="http://schemas.microsoft.com/office/drawing/2014/main" id="{1575CDEF-773D-4E40-8BAD-AF094865A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299" name="Rectangle 95">
              <a:extLst>
                <a:ext uri="{FF2B5EF4-FFF2-40B4-BE49-F238E27FC236}">
                  <a16:creationId xmlns:a16="http://schemas.microsoft.com/office/drawing/2014/main" id="{2FAB011D-F796-C84D-AF61-283794DC8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7300" name="Rectangle 96">
              <a:extLst>
                <a:ext uri="{FF2B5EF4-FFF2-40B4-BE49-F238E27FC236}">
                  <a16:creationId xmlns:a16="http://schemas.microsoft.com/office/drawing/2014/main" id="{C6358B31-6EAC-D348-9FD8-54C3EEDC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01" name="Rectangle 97">
              <a:extLst>
                <a:ext uri="{FF2B5EF4-FFF2-40B4-BE49-F238E27FC236}">
                  <a16:creationId xmlns:a16="http://schemas.microsoft.com/office/drawing/2014/main" id="{B4F10B3B-F496-3E4A-8019-8633A4973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7302" name="Rectangle 98">
              <a:extLst>
                <a:ext uri="{FF2B5EF4-FFF2-40B4-BE49-F238E27FC236}">
                  <a16:creationId xmlns:a16="http://schemas.microsoft.com/office/drawing/2014/main" id="{9B8AE4C2-84C5-4945-9500-3EF649C59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7303" name="Rectangle 99">
              <a:extLst>
                <a:ext uri="{FF2B5EF4-FFF2-40B4-BE49-F238E27FC236}">
                  <a16:creationId xmlns:a16="http://schemas.microsoft.com/office/drawing/2014/main" id="{6122D7F7-BA30-174B-ACA6-A37118E0A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7304" name="Rectangle 100">
              <a:extLst>
                <a:ext uri="{FF2B5EF4-FFF2-40B4-BE49-F238E27FC236}">
                  <a16:creationId xmlns:a16="http://schemas.microsoft.com/office/drawing/2014/main" id="{3C20E368-410A-C84D-A035-68295E56A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7305" name="Rectangle 101">
              <a:extLst>
                <a:ext uri="{FF2B5EF4-FFF2-40B4-BE49-F238E27FC236}">
                  <a16:creationId xmlns:a16="http://schemas.microsoft.com/office/drawing/2014/main" id="{09C8D785-6552-8B41-96D2-E82E103BB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7306" name="Rectangle 102">
              <a:extLst>
                <a:ext uri="{FF2B5EF4-FFF2-40B4-BE49-F238E27FC236}">
                  <a16:creationId xmlns:a16="http://schemas.microsoft.com/office/drawing/2014/main" id="{1609E6AD-1153-3247-8238-7FEF449BA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7307" name="Rectangle 103">
              <a:extLst>
                <a:ext uri="{FF2B5EF4-FFF2-40B4-BE49-F238E27FC236}">
                  <a16:creationId xmlns:a16="http://schemas.microsoft.com/office/drawing/2014/main" id="{8BC6DAEA-0916-B043-8DD5-B8824D19E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08" name="Rectangle 104">
              <a:extLst>
                <a:ext uri="{FF2B5EF4-FFF2-40B4-BE49-F238E27FC236}">
                  <a16:creationId xmlns:a16="http://schemas.microsoft.com/office/drawing/2014/main" id="{E95E7FA9-9913-704E-AF76-1A117FC53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7309" name="Rectangle 105">
              <a:extLst>
                <a:ext uri="{FF2B5EF4-FFF2-40B4-BE49-F238E27FC236}">
                  <a16:creationId xmlns:a16="http://schemas.microsoft.com/office/drawing/2014/main" id="{6BB28155-14C7-2F4D-9949-2DBA84A82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0" name="Rectangle 106">
              <a:extLst>
                <a:ext uri="{FF2B5EF4-FFF2-40B4-BE49-F238E27FC236}">
                  <a16:creationId xmlns:a16="http://schemas.microsoft.com/office/drawing/2014/main" id="{F2D505A8-0511-FB4F-A2FA-0C22268BA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1" name="Rectangle 107">
              <a:extLst>
                <a:ext uri="{FF2B5EF4-FFF2-40B4-BE49-F238E27FC236}">
                  <a16:creationId xmlns:a16="http://schemas.microsoft.com/office/drawing/2014/main" id="{A289F54C-A9A1-5E4A-AF5D-EB0D79BDA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2" name="Rectangle 108">
              <a:extLst>
                <a:ext uri="{FF2B5EF4-FFF2-40B4-BE49-F238E27FC236}">
                  <a16:creationId xmlns:a16="http://schemas.microsoft.com/office/drawing/2014/main" id="{F383419C-C698-1146-B1E7-9B9753BA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7313" name="Rectangle 109">
              <a:extLst>
                <a:ext uri="{FF2B5EF4-FFF2-40B4-BE49-F238E27FC236}">
                  <a16:creationId xmlns:a16="http://schemas.microsoft.com/office/drawing/2014/main" id="{21D8E674-2BAD-3246-A82F-04755CFAE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4" name="Rectangle 110">
              <a:extLst>
                <a:ext uri="{FF2B5EF4-FFF2-40B4-BE49-F238E27FC236}">
                  <a16:creationId xmlns:a16="http://schemas.microsoft.com/office/drawing/2014/main" id="{17DB184A-2E3A-6B4F-BC67-85B178619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7315" name="Rectangle 112">
              <a:extLst>
                <a:ext uri="{FF2B5EF4-FFF2-40B4-BE49-F238E27FC236}">
                  <a16:creationId xmlns:a16="http://schemas.microsoft.com/office/drawing/2014/main" id="{CC679D2C-E9D1-ED45-BEDC-5CB0B50AB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6" name="Rectangle 114">
              <a:extLst>
                <a:ext uri="{FF2B5EF4-FFF2-40B4-BE49-F238E27FC236}">
                  <a16:creationId xmlns:a16="http://schemas.microsoft.com/office/drawing/2014/main" id="{F1BD9653-4850-F642-A62B-8FACEEAAC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7" name="Rectangle 115">
              <a:extLst>
                <a:ext uri="{FF2B5EF4-FFF2-40B4-BE49-F238E27FC236}">
                  <a16:creationId xmlns:a16="http://schemas.microsoft.com/office/drawing/2014/main" id="{DC134DC2-726A-E645-8BA2-7B798551D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18" name="Rectangle 116">
              <a:extLst>
                <a:ext uri="{FF2B5EF4-FFF2-40B4-BE49-F238E27FC236}">
                  <a16:creationId xmlns:a16="http://schemas.microsoft.com/office/drawing/2014/main" id="{B5278B75-0FCA-5C4E-839E-57503B0FC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7319" name="Rectangle 117">
              <a:extLst>
                <a:ext uri="{FF2B5EF4-FFF2-40B4-BE49-F238E27FC236}">
                  <a16:creationId xmlns:a16="http://schemas.microsoft.com/office/drawing/2014/main" id="{F304A88E-37EE-7F47-B94D-995242F34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0" name="Rectangle 118">
              <a:extLst>
                <a:ext uri="{FF2B5EF4-FFF2-40B4-BE49-F238E27FC236}">
                  <a16:creationId xmlns:a16="http://schemas.microsoft.com/office/drawing/2014/main" id="{98A7993E-3AF0-6741-8550-E4CB28CE8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7321" name="Rectangle 120">
              <a:extLst>
                <a:ext uri="{FF2B5EF4-FFF2-40B4-BE49-F238E27FC236}">
                  <a16:creationId xmlns:a16="http://schemas.microsoft.com/office/drawing/2014/main" id="{95423917-4E63-384E-BA7F-6393ABDD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2" name="Rectangle 122">
              <a:extLst>
                <a:ext uri="{FF2B5EF4-FFF2-40B4-BE49-F238E27FC236}">
                  <a16:creationId xmlns:a16="http://schemas.microsoft.com/office/drawing/2014/main" id="{5B524883-9BEF-074E-BF60-9556E50FB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3" name="Rectangle 123">
              <a:extLst>
                <a:ext uri="{FF2B5EF4-FFF2-40B4-BE49-F238E27FC236}">
                  <a16:creationId xmlns:a16="http://schemas.microsoft.com/office/drawing/2014/main" id="{5E7BFA48-BBDA-DB4D-BE00-1CD071302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4" name="Rectangle 124">
              <a:extLst>
                <a:ext uri="{FF2B5EF4-FFF2-40B4-BE49-F238E27FC236}">
                  <a16:creationId xmlns:a16="http://schemas.microsoft.com/office/drawing/2014/main" id="{519B5AC2-1BA0-8548-B5D8-1DFFCCDBB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7325" name="Rectangle 125">
              <a:extLst>
                <a:ext uri="{FF2B5EF4-FFF2-40B4-BE49-F238E27FC236}">
                  <a16:creationId xmlns:a16="http://schemas.microsoft.com/office/drawing/2014/main" id="{E25DE13D-9AC5-1949-A7DF-E3D53CBF5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6" name="Rectangle 126">
              <a:extLst>
                <a:ext uri="{FF2B5EF4-FFF2-40B4-BE49-F238E27FC236}">
                  <a16:creationId xmlns:a16="http://schemas.microsoft.com/office/drawing/2014/main" id="{BBE54DCA-D558-3848-BEBA-98A5EC31C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7327" name="Rectangle 128">
              <a:extLst>
                <a:ext uri="{FF2B5EF4-FFF2-40B4-BE49-F238E27FC236}">
                  <a16:creationId xmlns:a16="http://schemas.microsoft.com/office/drawing/2014/main" id="{5875B1B5-09DE-4849-A8B0-65464A770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8" name="Rectangle 130">
              <a:extLst>
                <a:ext uri="{FF2B5EF4-FFF2-40B4-BE49-F238E27FC236}">
                  <a16:creationId xmlns:a16="http://schemas.microsoft.com/office/drawing/2014/main" id="{40C9C1FD-AFF4-1C4E-B28B-9FE46FF82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29" name="Rectangle 131">
              <a:extLst>
                <a:ext uri="{FF2B5EF4-FFF2-40B4-BE49-F238E27FC236}">
                  <a16:creationId xmlns:a16="http://schemas.microsoft.com/office/drawing/2014/main" id="{FE23EBD4-DD9A-3448-80DE-D3C3A9B6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0" name="Rectangle 132">
              <a:extLst>
                <a:ext uri="{FF2B5EF4-FFF2-40B4-BE49-F238E27FC236}">
                  <a16:creationId xmlns:a16="http://schemas.microsoft.com/office/drawing/2014/main" id="{634EA735-A6D3-8644-A85F-BE03EC8A5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7331" name="Rectangle 133">
              <a:extLst>
                <a:ext uri="{FF2B5EF4-FFF2-40B4-BE49-F238E27FC236}">
                  <a16:creationId xmlns:a16="http://schemas.microsoft.com/office/drawing/2014/main" id="{8AA3DD4E-F51B-0E49-BEF8-C4600448D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2" name="Rectangle 134">
              <a:extLst>
                <a:ext uri="{FF2B5EF4-FFF2-40B4-BE49-F238E27FC236}">
                  <a16:creationId xmlns:a16="http://schemas.microsoft.com/office/drawing/2014/main" id="{0E05D2A6-419F-874A-9FBE-7BA97022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7333" name="Rectangle 136">
              <a:extLst>
                <a:ext uri="{FF2B5EF4-FFF2-40B4-BE49-F238E27FC236}">
                  <a16:creationId xmlns:a16="http://schemas.microsoft.com/office/drawing/2014/main" id="{6BE43C4D-B547-3C49-BCA7-0E2BE4376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4" name="Rectangle 138">
              <a:extLst>
                <a:ext uri="{FF2B5EF4-FFF2-40B4-BE49-F238E27FC236}">
                  <a16:creationId xmlns:a16="http://schemas.microsoft.com/office/drawing/2014/main" id="{E3DE2A39-ED92-5143-BFD6-6BB3E80E6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5" name="Rectangle 139">
              <a:extLst>
                <a:ext uri="{FF2B5EF4-FFF2-40B4-BE49-F238E27FC236}">
                  <a16:creationId xmlns:a16="http://schemas.microsoft.com/office/drawing/2014/main" id="{934A4F3D-CC11-6446-8F36-883487490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7336" name="Rectangle 140">
              <a:extLst>
                <a:ext uri="{FF2B5EF4-FFF2-40B4-BE49-F238E27FC236}">
                  <a16:creationId xmlns:a16="http://schemas.microsoft.com/office/drawing/2014/main" id="{2F2EB10E-395B-6D44-9D7D-4FD2154BA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7284" name="Rectangle 60">
            <a:extLst>
              <a:ext uri="{FF2B5EF4-FFF2-40B4-BE49-F238E27FC236}">
                <a16:creationId xmlns:a16="http://schemas.microsoft.com/office/drawing/2014/main" id="{14A5F23A-FA35-9E47-821F-C6AB835D8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430213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285" name="Rectangle 58">
            <a:extLst>
              <a:ext uri="{FF2B5EF4-FFF2-40B4-BE49-F238E27FC236}">
                <a16:creationId xmlns:a16="http://schemas.microsoft.com/office/drawing/2014/main" id="{C118C0C2-57CA-3A46-A5BA-904591017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1" y="3403600"/>
            <a:ext cx="430213" cy="261938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7286" name="Picture 63" descr="Screen shot 2013-12-06 at 1.18.53 AM.png">
            <a:extLst>
              <a:ext uri="{FF2B5EF4-FFF2-40B4-BE49-F238E27FC236}">
                <a16:creationId xmlns:a16="http://schemas.microsoft.com/office/drawing/2014/main" id="{8AEBA445-E39E-6641-9397-8FDFA6F7B2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7" name="Rectangle 64">
            <a:extLst>
              <a:ext uri="{FF2B5EF4-FFF2-40B4-BE49-F238E27FC236}">
                <a16:creationId xmlns:a16="http://schemas.microsoft.com/office/drawing/2014/main" id="{0F63B69F-51E6-624B-8ECE-4B273FB65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638800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7288" name="Picture 65" descr="Screen shot 2013-12-06 at 1.18.53 AM.png">
            <a:extLst>
              <a:ext uri="{FF2B5EF4-FFF2-40B4-BE49-F238E27FC236}">
                <a16:creationId xmlns:a16="http://schemas.microsoft.com/office/drawing/2014/main" id="{842C847B-64EA-5848-A1BA-1BC1511FF4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9" name="Rectangle 66">
            <a:extLst>
              <a:ext uri="{FF2B5EF4-FFF2-40B4-BE49-F238E27FC236}">
                <a16:creationId xmlns:a16="http://schemas.microsoft.com/office/drawing/2014/main" id="{F1ADEE62-DFB6-5D49-985C-887F61EAB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5632450"/>
            <a:ext cx="430212" cy="261938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2">
            <a:extLst>
              <a:ext uri="{FF2B5EF4-FFF2-40B4-BE49-F238E27FC236}">
                <a16:creationId xmlns:a16="http://schemas.microsoft.com/office/drawing/2014/main" id="{2B07FF4C-A62D-9C4A-B8A8-DD7EE0338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98306" name="Picture 2" descr="Screen shot 2013-12-05 at 11.59.56 PM.png">
            <a:extLst>
              <a:ext uri="{FF2B5EF4-FFF2-40B4-BE49-F238E27FC236}">
                <a16:creationId xmlns:a16="http://schemas.microsoft.com/office/drawing/2014/main" id="{47881360-CEB5-AF46-97DC-27976C8B0E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8307" name="Group 127">
            <a:extLst>
              <a:ext uri="{FF2B5EF4-FFF2-40B4-BE49-F238E27FC236}">
                <a16:creationId xmlns:a16="http://schemas.microsoft.com/office/drawing/2014/main" id="{510AB012-B9C7-EC42-9FA1-569192644D5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8321" name="Rectangle 85">
              <a:extLst>
                <a:ext uri="{FF2B5EF4-FFF2-40B4-BE49-F238E27FC236}">
                  <a16:creationId xmlns:a16="http://schemas.microsoft.com/office/drawing/2014/main" id="{F9E23062-7B2B-1543-941A-89FFC8182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2" name="Rectangle 86">
              <a:extLst>
                <a:ext uri="{FF2B5EF4-FFF2-40B4-BE49-F238E27FC236}">
                  <a16:creationId xmlns:a16="http://schemas.microsoft.com/office/drawing/2014/main" id="{1C04670B-D190-4D4B-9C20-C1A361585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3" name="Rectangle 88">
              <a:extLst>
                <a:ext uri="{FF2B5EF4-FFF2-40B4-BE49-F238E27FC236}">
                  <a16:creationId xmlns:a16="http://schemas.microsoft.com/office/drawing/2014/main" id="{9FA718AC-07C2-F34D-8B0C-2D3059FB8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4" name="Rectangle 89">
              <a:extLst>
                <a:ext uri="{FF2B5EF4-FFF2-40B4-BE49-F238E27FC236}">
                  <a16:creationId xmlns:a16="http://schemas.microsoft.com/office/drawing/2014/main" id="{0FACC6F5-0044-AD42-99AC-C4904FB95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8325" name="Rectangle 90">
              <a:extLst>
                <a:ext uri="{FF2B5EF4-FFF2-40B4-BE49-F238E27FC236}">
                  <a16:creationId xmlns:a16="http://schemas.microsoft.com/office/drawing/2014/main" id="{9D7CCE4F-EAA1-E64B-9092-0D51A8FF1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6" name="Rectangle 91">
              <a:extLst>
                <a:ext uri="{FF2B5EF4-FFF2-40B4-BE49-F238E27FC236}">
                  <a16:creationId xmlns:a16="http://schemas.microsoft.com/office/drawing/2014/main" id="{54EA5CF6-5747-F245-9CB5-A0B3B753F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8327" name="Rectangle 92">
              <a:extLst>
                <a:ext uri="{FF2B5EF4-FFF2-40B4-BE49-F238E27FC236}">
                  <a16:creationId xmlns:a16="http://schemas.microsoft.com/office/drawing/2014/main" id="{B6EC324D-12E3-4849-B69E-8F2616D30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8" name="Rectangle 93">
              <a:extLst>
                <a:ext uri="{FF2B5EF4-FFF2-40B4-BE49-F238E27FC236}">
                  <a16:creationId xmlns:a16="http://schemas.microsoft.com/office/drawing/2014/main" id="{2F96B816-0A5D-D14C-AD3D-21974FB1E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29" name="Rectangle 94">
              <a:extLst>
                <a:ext uri="{FF2B5EF4-FFF2-40B4-BE49-F238E27FC236}">
                  <a16:creationId xmlns:a16="http://schemas.microsoft.com/office/drawing/2014/main" id="{87E98B51-48D2-7044-9E0A-F301A1AD5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30" name="Rectangle 95">
              <a:extLst>
                <a:ext uri="{FF2B5EF4-FFF2-40B4-BE49-F238E27FC236}">
                  <a16:creationId xmlns:a16="http://schemas.microsoft.com/office/drawing/2014/main" id="{389B3669-2DD8-8344-AF86-6878973E5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8331" name="Rectangle 96">
              <a:extLst>
                <a:ext uri="{FF2B5EF4-FFF2-40B4-BE49-F238E27FC236}">
                  <a16:creationId xmlns:a16="http://schemas.microsoft.com/office/drawing/2014/main" id="{2CE23E93-F1DC-5A40-9BF1-5E7797969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32" name="Rectangle 97">
              <a:extLst>
                <a:ext uri="{FF2B5EF4-FFF2-40B4-BE49-F238E27FC236}">
                  <a16:creationId xmlns:a16="http://schemas.microsoft.com/office/drawing/2014/main" id="{4BB15B55-50A1-BE4E-B084-92E30CE59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8333" name="Rectangle 98">
              <a:extLst>
                <a:ext uri="{FF2B5EF4-FFF2-40B4-BE49-F238E27FC236}">
                  <a16:creationId xmlns:a16="http://schemas.microsoft.com/office/drawing/2014/main" id="{55523EB0-87AA-B743-9C72-3181CAEAE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8334" name="Rectangle 99">
              <a:extLst>
                <a:ext uri="{FF2B5EF4-FFF2-40B4-BE49-F238E27FC236}">
                  <a16:creationId xmlns:a16="http://schemas.microsoft.com/office/drawing/2014/main" id="{07B223D7-6D7D-494D-87B3-6E7FC7DD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8335" name="Rectangle 100">
              <a:extLst>
                <a:ext uri="{FF2B5EF4-FFF2-40B4-BE49-F238E27FC236}">
                  <a16:creationId xmlns:a16="http://schemas.microsoft.com/office/drawing/2014/main" id="{B30445A3-B2E9-4A4F-AF63-EE7B7AC54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8336" name="Rectangle 101">
              <a:extLst>
                <a:ext uri="{FF2B5EF4-FFF2-40B4-BE49-F238E27FC236}">
                  <a16:creationId xmlns:a16="http://schemas.microsoft.com/office/drawing/2014/main" id="{DB4B7F27-CE14-434B-928F-A7BFC3027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8337" name="Rectangle 102">
              <a:extLst>
                <a:ext uri="{FF2B5EF4-FFF2-40B4-BE49-F238E27FC236}">
                  <a16:creationId xmlns:a16="http://schemas.microsoft.com/office/drawing/2014/main" id="{42159E0A-4ADB-094B-92C4-EE6AEE4BE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8338" name="Rectangle 103">
              <a:extLst>
                <a:ext uri="{FF2B5EF4-FFF2-40B4-BE49-F238E27FC236}">
                  <a16:creationId xmlns:a16="http://schemas.microsoft.com/office/drawing/2014/main" id="{A656895A-5DDC-534B-8317-E6E069202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39" name="Rectangle 104">
              <a:extLst>
                <a:ext uri="{FF2B5EF4-FFF2-40B4-BE49-F238E27FC236}">
                  <a16:creationId xmlns:a16="http://schemas.microsoft.com/office/drawing/2014/main" id="{FAF8817C-BD89-F445-8DF0-BE4CA7F20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8340" name="Rectangle 105">
              <a:extLst>
                <a:ext uri="{FF2B5EF4-FFF2-40B4-BE49-F238E27FC236}">
                  <a16:creationId xmlns:a16="http://schemas.microsoft.com/office/drawing/2014/main" id="{F38D3A1F-552C-5947-A04D-EC154C1F9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1" name="Rectangle 106">
              <a:extLst>
                <a:ext uri="{FF2B5EF4-FFF2-40B4-BE49-F238E27FC236}">
                  <a16:creationId xmlns:a16="http://schemas.microsoft.com/office/drawing/2014/main" id="{DE40D9B8-7D62-9E4A-82B7-8A60C9CCE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2" name="Rectangle 107">
              <a:extLst>
                <a:ext uri="{FF2B5EF4-FFF2-40B4-BE49-F238E27FC236}">
                  <a16:creationId xmlns:a16="http://schemas.microsoft.com/office/drawing/2014/main" id="{9F0D23FC-DD36-AB41-AE32-F64C3183D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3" name="Rectangle 108">
              <a:extLst>
                <a:ext uri="{FF2B5EF4-FFF2-40B4-BE49-F238E27FC236}">
                  <a16:creationId xmlns:a16="http://schemas.microsoft.com/office/drawing/2014/main" id="{72BF1F2E-2065-E54C-AA44-8A3DBA60D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8344" name="Rectangle 109">
              <a:extLst>
                <a:ext uri="{FF2B5EF4-FFF2-40B4-BE49-F238E27FC236}">
                  <a16:creationId xmlns:a16="http://schemas.microsoft.com/office/drawing/2014/main" id="{568BE04E-3308-E249-8DBF-FC16A95B0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5" name="Rectangle 110">
              <a:extLst>
                <a:ext uri="{FF2B5EF4-FFF2-40B4-BE49-F238E27FC236}">
                  <a16:creationId xmlns:a16="http://schemas.microsoft.com/office/drawing/2014/main" id="{A2EC5525-BE90-D044-A451-0143479C2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8346" name="Rectangle 112">
              <a:extLst>
                <a:ext uri="{FF2B5EF4-FFF2-40B4-BE49-F238E27FC236}">
                  <a16:creationId xmlns:a16="http://schemas.microsoft.com/office/drawing/2014/main" id="{F2C98D51-F5BE-F24D-BAAF-FA8EC8875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7" name="Rectangle 114">
              <a:extLst>
                <a:ext uri="{FF2B5EF4-FFF2-40B4-BE49-F238E27FC236}">
                  <a16:creationId xmlns:a16="http://schemas.microsoft.com/office/drawing/2014/main" id="{3E9E0F72-81EC-2840-AEE7-7AAC9C50A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8" name="Rectangle 115">
              <a:extLst>
                <a:ext uri="{FF2B5EF4-FFF2-40B4-BE49-F238E27FC236}">
                  <a16:creationId xmlns:a16="http://schemas.microsoft.com/office/drawing/2014/main" id="{E70745CB-3984-7B41-9C9B-997990501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49" name="Rectangle 116">
              <a:extLst>
                <a:ext uri="{FF2B5EF4-FFF2-40B4-BE49-F238E27FC236}">
                  <a16:creationId xmlns:a16="http://schemas.microsoft.com/office/drawing/2014/main" id="{AD6F3E12-92B7-924A-8887-8C1A1926A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8350" name="Rectangle 117">
              <a:extLst>
                <a:ext uri="{FF2B5EF4-FFF2-40B4-BE49-F238E27FC236}">
                  <a16:creationId xmlns:a16="http://schemas.microsoft.com/office/drawing/2014/main" id="{EC0D500E-E3F3-944D-AF53-F9C53274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1" name="Rectangle 118">
              <a:extLst>
                <a:ext uri="{FF2B5EF4-FFF2-40B4-BE49-F238E27FC236}">
                  <a16:creationId xmlns:a16="http://schemas.microsoft.com/office/drawing/2014/main" id="{8F4E932D-A0B0-4047-90CD-AB6AC57A8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8352" name="Rectangle 120">
              <a:extLst>
                <a:ext uri="{FF2B5EF4-FFF2-40B4-BE49-F238E27FC236}">
                  <a16:creationId xmlns:a16="http://schemas.microsoft.com/office/drawing/2014/main" id="{F7A8F590-3565-4746-9190-5EF1A8199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3" name="Rectangle 122">
              <a:extLst>
                <a:ext uri="{FF2B5EF4-FFF2-40B4-BE49-F238E27FC236}">
                  <a16:creationId xmlns:a16="http://schemas.microsoft.com/office/drawing/2014/main" id="{C3E1725C-D98F-FA46-BD1A-C5811D438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4" name="Rectangle 123">
              <a:extLst>
                <a:ext uri="{FF2B5EF4-FFF2-40B4-BE49-F238E27FC236}">
                  <a16:creationId xmlns:a16="http://schemas.microsoft.com/office/drawing/2014/main" id="{12C86FBB-4556-D94E-85B5-AEB9A5779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5" name="Rectangle 124">
              <a:extLst>
                <a:ext uri="{FF2B5EF4-FFF2-40B4-BE49-F238E27FC236}">
                  <a16:creationId xmlns:a16="http://schemas.microsoft.com/office/drawing/2014/main" id="{81E17804-56B6-D24A-A6A5-F4104200C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8356" name="Rectangle 125">
              <a:extLst>
                <a:ext uri="{FF2B5EF4-FFF2-40B4-BE49-F238E27FC236}">
                  <a16:creationId xmlns:a16="http://schemas.microsoft.com/office/drawing/2014/main" id="{C65F7FF6-8B58-FC4A-BAC1-0B885DEF9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7" name="Rectangle 126">
              <a:extLst>
                <a:ext uri="{FF2B5EF4-FFF2-40B4-BE49-F238E27FC236}">
                  <a16:creationId xmlns:a16="http://schemas.microsoft.com/office/drawing/2014/main" id="{3DCAB087-6B92-EA44-90A3-B9AB5C00F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8358" name="Rectangle 128">
              <a:extLst>
                <a:ext uri="{FF2B5EF4-FFF2-40B4-BE49-F238E27FC236}">
                  <a16:creationId xmlns:a16="http://schemas.microsoft.com/office/drawing/2014/main" id="{663F2945-8932-D14C-97AB-1642F1A07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59" name="Rectangle 130">
              <a:extLst>
                <a:ext uri="{FF2B5EF4-FFF2-40B4-BE49-F238E27FC236}">
                  <a16:creationId xmlns:a16="http://schemas.microsoft.com/office/drawing/2014/main" id="{D200BBDB-2D92-F247-A996-76EFD7912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0" name="Rectangle 131">
              <a:extLst>
                <a:ext uri="{FF2B5EF4-FFF2-40B4-BE49-F238E27FC236}">
                  <a16:creationId xmlns:a16="http://schemas.microsoft.com/office/drawing/2014/main" id="{80BCF50B-AD4D-6F48-BBE3-8E348E7B9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1" name="Rectangle 132">
              <a:extLst>
                <a:ext uri="{FF2B5EF4-FFF2-40B4-BE49-F238E27FC236}">
                  <a16:creationId xmlns:a16="http://schemas.microsoft.com/office/drawing/2014/main" id="{D830A85E-A37D-9148-A44A-CA2A18F9C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8362" name="Rectangle 133">
              <a:extLst>
                <a:ext uri="{FF2B5EF4-FFF2-40B4-BE49-F238E27FC236}">
                  <a16:creationId xmlns:a16="http://schemas.microsoft.com/office/drawing/2014/main" id="{898E1FC4-5896-4649-8EE7-C1FE9BCB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3" name="Rectangle 134">
              <a:extLst>
                <a:ext uri="{FF2B5EF4-FFF2-40B4-BE49-F238E27FC236}">
                  <a16:creationId xmlns:a16="http://schemas.microsoft.com/office/drawing/2014/main" id="{98A6DCC9-1F62-714C-BA37-04288CDE6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8364" name="Rectangle 136">
              <a:extLst>
                <a:ext uri="{FF2B5EF4-FFF2-40B4-BE49-F238E27FC236}">
                  <a16:creationId xmlns:a16="http://schemas.microsoft.com/office/drawing/2014/main" id="{0E1F307E-FC13-4841-AEC6-B9F8AEC11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5" name="Rectangle 138">
              <a:extLst>
                <a:ext uri="{FF2B5EF4-FFF2-40B4-BE49-F238E27FC236}">
                  <a16:creationId xmlns:a16="http://schemas.microsoft.com/office/drawing/2014/main" id="{1A3698A7-2F5E-F94A-9C0E-B39A121EF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6" name="Rectangle 139">
              <a:extLst>
                <a:ext uri="{FF2B5EF4-FFF2-40B4-BE49-F238E27FC236}">
                  <a16:creationId xmlns:a16="http://schemas.microsoft.com/office/drawing/2014/main" id="{E380DC2B-21B7-5E47-A0FE-F814390A2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8367" name="Rectangle 140">
              <a:extLst>
                <a:ext uri="{FF2B5EF4-FFF2-40B4-BE49-F238E27FC236}">
                  <a16:creationId xmlns:a16="http://schemas.microsoft.com/office/drawing/2014/main" id="{F47286FD-1F80-0444-AC4A-2FEC3AECE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8308" name="Rectangle 60">
            <a:extLst>
              <a:ext uri="{FF2B5EF4-FFF2-40B4-BE49-F238E27FC236}">
                <a16:creationId xmlns:a16="http://schemas.microsoft.com/office/drawing/2014/main" id="{3A8D2D90-72ED-4142-AAD0-919517607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0776" y="3403600"/>
            <a:ext cx="430213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09" name="Rectangle 58">
            <a:extLst>
              <a:ext uri="{FF2B5EF4-FFF2-40B4-BE49-F238E27FC236}">
                <a16:creationId xmlns:a16="http://schemas.microsoft.com/office/drawing/2014/main" id="{0C8D3660-B6D6-4E41-99E9-85BAC3589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1501" y="3403600"/>
            <a:ext cx="430213" cy="261938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8310" name="Picture 63" descr="Screen shot 2013-12-06 at 1.18.53 AM.png">
            <a:extLst>
              <a:ext uri="{FF2B5EF4-FFF2-40B4-BE49-F238E27FC236}">
                <a16:creationId xmlns:a16="http://schemas.microsoft.com/office/drawing/2014/main" id="{13AB116C-1DA6-A04A-9B74-FD6CE84F0E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11" name="Rectangle 64">
            <a:extLst>
              <a:ext uri="{FF2B5EF4-FFF2-40B4-BE49-F238E27FC236}">
                <a16:creationId xmlns:a16="http://schemas.microsoft.com/office/drawing/2014/main" id="{ECDF51F7-3124-9B46-BC8B-89CB5D824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638800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8312" name="Picture 65" descr="Screen shot 2013-12-06 at 1.18.53 AM.png">
            <a:extLst>
              <a:ext uri="{FF2B5EF4-FFF2-40B4-BE49-F238E27FC236}">
                <a16:creationId xmlns:a16="http://schemas.microsoft.com/office/drawing/2014/main" id="{35F10A2D-6E6E-2E46-9D57-13C0FDF5E2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13" name="Rectangle 66">
            <a:extLst>
              <a:ext uri="{FF2B5EF4-FFF2-40B4-BE49-F238E27FC236}">
                <a16:creationId xmlns:a16="http://schemas.microsoft.com/office/drawing/2014/main" id="{7FB53C7A-C5AA-8049-A554-A9DB56B72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5632450"/>
            <a:ext cx="430212" cy="261938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14" name="Rectangle 111">
            <a:extLst>
              <a:ext uri="{FF2B5EF4-FFF2-40B4-BE49-F238E27FC236}">
                <a16:creationId xmlns:a16="http://schemas.microsoft.com/office/drawing/2014/main" id="{5A1552DD-0E69-7949-9405-DD8EFE7A1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98315" name="Rectangle 67">
            <a:extLst>
              <a:ext uri="{FF2B5EF4-FFF2-40B4-BE49-F238E27FC236}">
                <a16:creationId xmlns:a16="http://schemas.microsoft.com/office/drawing/2014/main" id="{5A0747E2-7D7E-0E4B-8B6D-1429FD196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750" y="3163889"/>
            <a:ext cx="431800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16" name="Rectangle 68">
            <a:extLst>
              <a:ext uri="{FF2B5EF4-FFF2-40B4-BE49-F238E27FC236}">
                <a16:creationId xmlns:a16="http://schemas.microsoft.com/office/drawing/2014/main" id="{FD98A2CE-8850-D04F-B1B6-EAAE24688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2700" y="5621338"/>
            <a:ext cx="203200" cy="3048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17" name="Rectangle 69">
            <a:extLst>
              <a:ext uri="{FF2B5EF4-FFF2-40B4-BE49-F238E27FC236}">
                <a16:creationId xmlns:a16="http://schemas.microsoft.com/office/drawing/2014/main" id="{CC13EABA-10F9-2F45-9448-3CECBC656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5175" y="5632450"/>
            <a:ext cx="203200" cy="3048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8318" name="TextBox 70">
            <a:extLst>
              <a:ext uri="{FF2B5EF4-FFF2-40B4-BE49-F238E27FC236}">
                <a16:creationId xmlns:a16="http://schemas.microsoft.com/office/drawing/2014/main" id="{391E9ED0-EDFD-0B47-A143-083FDCFE7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4921250"/>
            <a:ext cx="1835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Note that A = 00</a:t>
            </a:r>
          </a:p>
        </p:txBody>
      </p:sp>
      <p:cxnSp>
        <p:nvCxnSpPr>
          <p:cNvPr id="98319" name="Straight Arrow Connector 71">
            <a:extLst>
              <a:ext uri="{FF2B5EF4-FFF2-40B4-BE49-F238E27FC236}">
                <a16:creationId xmlns:a16="http://schemas.microsoft.com/office/drawing/2014/main" id="{17546427-BE06-EC45-87FC-61E8E67165F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81300" y="3417888"/>
            <a:ext cx="3581400" cy="2220912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8320" name="Straight Arrow Connector 72">
            <a:extLst>
              <a:ext uri="{FF2B5EF4-FFF2-40B4-BE49-F238E27FC236}">
                <a16:creationId xmlns:a16="http://schemas.microsoft.com/office/drawing/2014/main" id="{7FD9DF4E-EC4B-CA49-A9B9-57F2F5FDE7E0}"/>
              </a:ext>
            </a:extLst>
          </p:cNvPr>
          <p:cNvCxnSpPr>
            <a:cxnSpLocks noChangeShapeType="1"/>
            <a:stCxn id="98317" idx="1"/>
          </p:cNvCxnSpPr>
          <p:nvPr/>
        </p:nvCxnSpPr>
        <p:spPr bwMode="auto">
          <a:xfrm flipH="1" flipV="1">
            <a:off x="2759075" y="3279776"/>
            <a:ext cx="5626100" cy="2505075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Rectangle 2">
            <a:extLst>
              <a:ext uri="{FF2B5EF4-FFF2-40B4-BE49-F238E27FC236}">
                <a16:creationId xmlns:a16="http://schemas.microsoft.com/office/drawing/2014/main" id="{FB464C33-1BCE-1D47-A92F-A136189E2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99330" name="Picture 2" descr="Screen shot 2013-12-05 at 11.59.56 PM.png">
            <a:extLst>
              <a:ext uri="{FF2B5EF4-FFF2-40B4-BE49-F238E27FC236}">
                <a16:creationId xmlns:a16="http://schemas.microsoft.com/office/drawing/2014/main" id="{62011D4B-40BD-524C-BBC1-913DA5744A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331" name="Group 127">
            <a:extLst>
              <a:ext uri="{FF2B5EF4-FFF2-40B4-BE49-F238E27FC236}">
                <a16:creationId xmlns:a16="http://schemas.microsoft.com/office/drawing/2014/main" id="{78D3341F-E39C-E947-9270-52C3DC6AB0AE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99337" name="Rectangle 85">
              <a:extLst>
                <a:ext uri="{FF2B5EF4-FFF2-40B4-BE49-F238E27FC236}">
                  <a16:creationId xmlns:a16="http://schemas.microsoft.com/office/drawing/2014/main" id="{E38C42F9-5E60-1446-8403-BC8A700CA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38" name="Rectangle 86">
              <a:extLst>
                <a:ext uri="{FF2B5EF4-FFF2-40B4-BE49-F238E27FC236}">
                  <a16:creationId xmlns:a16="http://schemas.microsoft.com/office/drawing/2014/main" id="{333F6120-6BC4-5246-AC97-AA15A4D4A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39" name="Rectangle 88">
              <a:extLst>
                <a:ext uri="{FF2B5EF4-FFF2-40B4-BE49-F238E27FC236}">
                  <a16:creationId xmlns:a16="http://schemas.microsoft.com/office/drawing/2014/main" id="{6FA213B7-B189-504C-A1ED-5A2EE1729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0" name="Rectangle 89">
              <a:extLst>
                <a:ext uri="{FF2B5EF4-FFF2-40B4-BE49-F238E27FC236}">
                  <a16:creationId xmlns:a16="http://schemas.microsoft.com/office/drawing/2014/main" id="{F37D1C5D-A50D-204E-A65C-89A98E2A4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99341" name="Rectangle 90">
              <a:extLst>
                <a:ext uri="{FF2B5EF4-FFF2-40B4-BE49-F238E27FC236}">
                  <a16:creationId xmlns:a16="http://schemas.microsoft.com/office/drawing/2014/main" id="{67938B4D-D3D4-2B41-B296-81191A14F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2" name="Rectangle 91">
              <a:extLst>
                <a:ext uri="{FF2B5EF4-FFF2-40B4-BE49-F238E27FC236}">
                  <a16:creationId xmlns:a16="http://schemas.microsoft.com/office/drawing/2014/main" id="{86A5BFCD-1249-934B-95BE-70E28A513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99343" name="Rectangle 92">
              <a:extLst>
                <a:ext uri="{FF2B5EF4-FFF2-40B4-BE49-F238E27FC236}">
                  <a16:creationId xmlns:a16="http://schemas.microsoft.com/office/drawing/2014/main" id="{1D166819-9FBC-EB47-8B85-D14B27CDE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4" name="Rectangle 93">
              <a:extLst>
                <a:ext uri="{FF2B5EF4-FFF2-40B4-BE49-F238E27FC236}">
                  <a16:creationId xmlns:a16="http://schemas.microsoft.com/office/drawing/2014/main" id="{26EC3D07-EB3C-4947-8D1A-24A9FEB22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5" name="Rectangle 94">
              <a:extLst>
                <a:ext uri="{FF2B5EF4-FFF2-40B4-BE49-F238E27FC236}">
                  <a16:creationId xmlns:a16="http://schemas.microsoft.com/office/drawing/2014/main" id="{1F976B63-AC8F-EB40-8E61-7A0152BD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6" name="Rectangle 95">
              <a:extLst>
                <a:ext uri="{FF2B5EF4-FFF2-40B4-BE49-F238E27FC236}">
                  <a16:creationId xmlns:a16="http://schemas.microsoft.com/office/drawing/2014/main" id="{AAB65B5C-6DCC-1A41-B258-328C272B2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99347" name="Rectangle 96">
              <a:extLst>
                <a:ext uri="{FF2B5EF4-FFF2-40B4-BE49-F238E27FC236}">
                  <a16:creationId xmlns:a16="http://schemas.microsoft.com/office/drawing/2014/main" id="{ED249963-8813-1A46-9048-1DA73C0DA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48" name="Rectangle 97">
              <a:extLst>
                <a:ext uri="{FF2B5EF4-FFF2-40B4-BE49-F238E27FC236}">
                  <a16:creationId xmlns:a16="http://schemas.microsoft.com/office/drawing/2014/main" id="{A2E52F57-F3CE-A24D-9A0E-4194F5637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99349" name="Rectangle 98">
              <a:extLst>
                <a:ext uri="{FF2B5EF4-FFF2-40B4-BE49-F238E27FC236}">
                  <a16:creationId xmlns:a16="http://schemas.microsoft.com/office/drawing/2014/main" id="{DEA79E46-4AFD-F547-B5A5-5E7D0B63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9350" name="Rectangle 99">
              <a:extLst>
                <a:ext uri="{FF2B5EF4-FFF2-40B4-BE49-F238E27FC236}">
                  <a16:creationId xmlns:a16="http://schemas.microsoft.com/office/drawing/2014/main" id="{02AA9F8E-F247-2E47-A90F-B85BC1981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9351" name="Rectangle 100">
              <a:extLst>
                <a:ext uri="{FF2B5EF4-FFF2-40B4-BE49-F238E27FC236}">
                  <a16:creationId xmlns:a16="http://schemas.microsoft.com/office/drawing/2014/main" id="{C673DC16-4ECA-A642-B408-FB490395C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9352" name="Rectangle 101">
              <a:extLst>
                <a:ext uri="{FF2B5EF4-FFF2-40B4-BE49-F238E27FC236}">
                  <a16:creationId xmlns:a16="http://schemas.microsoft.com/office/drawing/2014/main" id="{A9087D09-053D-2941-8CE8-E754DB822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99353" name="Rectangle 102">
              <a:extLst>
                <a:ext uri="{FF2B5EF4-FFF2-40B4-BE49-F238E27FC236}">
                  <a16:creationId xmlns:a16="http://schemas.microsoft.com/office/drawing/2014/main" id="{7D47487B-1686-BB4A-91F3-E95517082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99354" name="Rectangle 103">
              <a:extLst>
                <a:ext uri="{FF2B5EF4-FFF2-40B4-BE49-F238E27FC236}">
                  <a16:creationId xmlns:a16="http://schemas.microsoft.com/office/drawing/2014/main" id="{8795F228-499D-A74C-B4E9-AD0A3DBD4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55" name="Rectangle 104">
              <a:extLst>
                <a:ext uri="{FF2B5EF4-FFF2-40B4-BE49-F238E27FC236}">
                  <a16:creationId xmlns:a16="http://schemas.microsoft.com/office/drawing/2014/main" id="{E6CBEDBB-0932-9D41-9AD3-D04C42890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99356" name="Rectangle 105">
              <a:extLst>
                <a:ext uri="{FF2B5EF4-FFF2-40B4-BE49-F238E27FC236}">
                  <a16:creationId xmlns:a16="http://schemas.microsoft.com/office/drawing/2014/main" id="{A534F8E4-01C8-9842-BCAA-0EA4339C5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57" name="Rectangle 106">
              <a:extLst>
                <a:ext uri="{FF2B5EF4-FFF2-40B4-BE49-F238E27FC236}">
                  <a16:creationId xmlns:a16="http://schemas.microsoft.com/office/drawing/2014/main" id="{EA196A7E-CEB0-2241-B14D-C615E6311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58" name="Rectangle 107">
              <a:extLst>
                <a:ext uri="{FF2B5EF4-FFF2-40B4-BE49-F238E27FC236}">
                  <a16:creationId xmlns:a16="http://schemas.microsoft.com/office/drawing/2014/main" id="{6F34D7FC-3EF3-904C-BDC8-01E94AD4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59" name="Rectangle 108">
              <a:extLst>
                <a:ext uri="{FF2B5EF4-FFF2-40B4-BE49-F238E27FC236}">
                  <a16:creationId xmlns:a16="http://schemas.microsoft.com/office/drawing/2014/main" id="{D8C578C8-5404-2141-A452-A4943677C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99360" name="Rectangle 109">
              <a:extLst>
                <a:ext uri="{FF2B5EF4-FFF2-40B4-BE49-F238E27FC236}">
                  <a16:creationId xmlns:a16="http://schemas.microsoft.com/office/drawing/2014/main" id="{58FF491D-EC3E-D045-B7DD-BB81A8D41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1" name="Rectangle 110">
              <a:extLst>
                <a:ext uri="{FF2B5EF4-FFF2-40B4-BE49-F238E27FC236}">
                  <a16:creationId xmlns:a16="http://schemas.microsoft.com/office/drawing/2014/main" id="{765C597A-619C-624C-A413-DF9497C8F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99362" name="Rectangle 112">
              <a:extLst>
                <a:ext uri="{FF2B5EF4-FFF2-40B4-BE49-F238E27FC236}">
                  <a16:creationId xmlns:a16="http://schemas.microsoft.com/office/drawing/2014/main" id="{99058444-E561-DF42-86B0-82A9C3961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3" name="Rectangle 114">
              <a:extLst>
                <a:ext uri="{FF2B5EF4-FFF2-40B4-BE49-F238E27FC236}">
                  <a16:creationId xmlns:a16="http://schemas.microsoft.com/office/drawing/2014/main" id="{FB2FF38F-9753-804B-B436-91E194533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4" name="Rectangle 115">
              <a:extLst>
                <a:ext uri="{FF2B5EF4-FFF2-40B4-BE49-F238E27FC236}">
                  <a16:creationId xmlns:a16="http://schemas.microsoft.com/office/drawing/2014/main" id="{DA8F63FD-75B2-CD47-B9F4-564F12CC0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5" name="Rectangle 116">
              <a:extLst>
                <a:ext uri="{FF2B5EF4-FFF2-40B4-BE49-F238E27FC236}">
                  <a16:creationId xmlns:a16="http://schemas.microsoft.com/office/drawing/2014/main" id="{7CFFB97A-C1B1-364F-ABC7-7721EE699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9366" name="Rectangle 117">
              <a:extLst>
                <a:ext uri="{FF2B5EF4-FFF2-40B4-BE49-F238E27FC236}">
                  <a16:creationId xmlns:a16="http://schemas.microsoft.com/office/drawing/2014/main" id="{B8699CFF-158C-AB44-8B75-E7E7E5E75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7" name="Rectangle 118">
              <a:extLst>
                <a:ext uri="{FF2B5EF4-FFF2-40B4-BE49-F238E27FC236}">
                  <a16:creationId xmlns:a16="http://schemas.microsoft.com/office/drawing/2014/main" id="{B8574093-F3A8-5D47-B336-0168568AE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99368" name="Rectangle 120">
              <a:extLst>
                <a:ext uri="{FF2B5EF4-FFF2-40B4-BE49-F238E27FC236}">
                  <a16:creationId xmlns:a16="http://schemas.microsoft.com/office/drawing/2014/main" id="{3D7D576D-B7A5-8544-AA6E-C0E4D26CA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69" name="Rectangle 122">
              <a:extLst>
                <a:ext uri="{FF2B5EF4-FFF2-40B4-BE49-F238E27FC236}">
                  <a16:creationId xmlns:a16="http://schemas.microsoft.com/office/drawing/2014/main" id="{81CD7447-5CEC-B340-8618-F858F3CC0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0" name="Rectangle 123">
              <a:extLst>
                <a:ext uri="{FF2B5EF4-FFF2-40B4-BE49-F238E27FC236}">
                  <a16:creationId xmlns:a16="http://schemas.microsoft.com/office/drawing/2014/main" id="{E18C7712-1AE0-7742-B0F1-CDF787253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1" name="Rectangle 124">
              <a:extLst>
                <a:ext uri="{FF2B5EF4-FFF2-40B4-BE49-F238E27FC236}">
                  <a16:creationId xmlns:a16="http://schemas.microsoft.com/office/drawing/2014/main" id="{A87D5D5D-9D81-DE46-ABED-6A6F1E2DB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9372" name="Rectangle 125">
              <a:extLst>
                <a:ext uri="{FF2B5EF4-FFF2-40B4-BE49-F238E27FC236}">
                  <a16:creationId xmlns:a16="http://schemas.microsoft.com/office/drawing/2014/main" id="{41BD1E2A-B245-4146-948A-60D432E8F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3" name="Rectangle 126">
              <a:extLst>
                <a:ext uri="{FF2B5EF4-FFF2-40B4-BE49-F238E27FC236}">
                  <a16:creationId xmlns:a16="http://schemas.microsoft.com/office/drawing/2014/main" id="{104DC3A5-0069-A44C-8CAD-E4A7446B2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99374" name="Rectangle 128">
              <a:extLst>
                <a:ext uri="{FF2B5EF4-FFF2-40B4-BE49-F238E27FC236}">
                  <a16:creationId xmlns:a16="http://schemas.microsoft.com/office/drawing/2014/main" id="{32B225F8-DC16-F546-B693-C74146D4C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5" name="Rectangle 130">
              <a:extLst>
                <a:ext uri="{FF2B5EF4-FFF2-40B4-BE49-F238E27FC236}">
                  <a16:creationId xmlns:a16="http://schemas.microsoft.com/office/drawing/2014/main" id="{E4887DFD-D873-5F44-B4D8-79C2B7030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6" name="Rectangle 131">
              <a:extLst>
                <a:ext uri="{FF2B5EF4-FFF2-40B4-BE49-F238E27FC236}">
                  <a16:creationId xmlns:a16="http://schemas.microsoft.com/office/drawing/2014/main" id="{81AE6BE1-0871-4E4A-9843-86A45D11E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7" name="Rectangle 132">
              <a:extLst>
                <a:ext uri="{FF2B5EF4-FFF2-40B4-BE49-F238E27FC236}">
                  <a16:creationId xmlns:a16="http://schemas.microsoft.com/office/drawing/2014/main" id="{311C3FD0-315A-9C47-98E2-C822286AB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99378" name="Rectangle 133">
              <a:extLst>
                <a:ext uri="{FF2B5EF4-FFF2-40B4-BE49-F238E27FC236}">
                  <a16:creationId xmlns:a16="http://schemas.microsoft.com/office/drawing/2014/main" id="{368F0D86-A1BE-BC47-8087-E776DE559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79" name="Rectangle 134">
              <a:extLst>
                <a:ext uri="{FF2B5EF4-FFF2-40B4-BE49-F238E27FC236}">
                  <a16:creationId xmlns:a16="http://schemas.microsoft.com/office/drawing/2014/main" id="{734F214C-BB87-D341-951B-50F35B4CE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99380" name="Rectangle 136">
              <a:extLst>
                <a:ext uri="{FF2B5EF4-FFF2-40B4-BE49-F238E27FC236}">
                  <a16:creationId xmlns:a16="http://schemas.microsoft.com/office/drawing/2014/main" id="{06FF1C52-7805-5C49-B9D2-B7F25EC7A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81" name="Rectangle 138">
              <a:extLst>
                <a:ext uri="{FF2B5EF4-FFF2-40B4-BE49-F238E27FC236}">
                  <a16:creationId xmlns:a16="http://schemas.microsoft.com/office/drawing/2014/main" id="{709818B8-1238-304D-B77C-039075C82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82" name="Rectangle 139">
              <a:extLst>
                <a:ext uri="{FF2B5EF4-FFF2-40B4-BE49-F238E27FC236}">
                  <a16:creationId xmlns:a16="http://schemas.microsoft.com/office/drawing/2014/main" id="{6AEF586B-CA36-3046-9765-CEFA70AF3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99383" name="Rectangle 140">
              <a:extLst>
                <a:ext uri="{FF2B5EF4-FFF2-40B4-BE49-F238E27FC236}">
                  <a16:creationId xmlns:a16="http://schemas.microsoft.com/office/drawing/2014/main" id="{37252146-5B74-CA43-AB8E-6DF0EF4BE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99332" name="Rectangle 60">
            <a:extLst>
              <a:ext uri="{FF2B5EF4-FFF2-40B4-BE49-F238E27FC236}">
                <a16:creationId xmlns:a16="http://schemas.microsoft.com/office/drawing/2014/main" id="{4E4E4E82-FD3F-0345-A51F-F476A603D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8814" y="3311526"/>
            <a:ext cx="382587" cy="371475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99333" name="Picture 63" descr="Screen shot 2013-12-06 at 1.18.53 AM.png">
            <a:extLst>
              <a:ext uri="{FF2B5EF4-FFF2-40B4-BE49-F238E27FC236}">
                <a16:creationId xmlns:a16="http://schemas.microsoft.com/office/drawing/2014/main" id="{3224D145-6CFE-BF41-BDB7-1C33D460362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4" name="Picture 65" descr="Screen shot 2013-12-06 at 1.18.53 AM.png">
            <a:extLst>
              <a:ext uri="{FF2B5EF4-FFF2-40B4-BE49-F238E27FC236}">
                <a16:creationId xmlns:a16="http://schemas.microsoft.com/office/drawing/2014/main" id="{4A7F2323-67F8-D844-8549-71D3400750C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5" name="Rectangle 111">
            <a:extLst>
              <a:ext uri="{FF2B5EF4-FFF2-40B4-BE49-F238E27FC236}">
                <a16:creationId xmlns:a16="http://schemas.microsoft.com/office/drawing/2014/main" id="{C6532CB4-810C-374E-A022-9C27C0D3E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99336" name="TextBox 67">
            <a:extLst>
              <a:ext uri="{FF2B5EF4-FFF2-40B4-BE49-F238E27FC236}">
                <a16:creationId xmlns:a16="http://schemas.microsoft.com/office/drawing/2014/main" id="{084805D8-FE03-CC42-88F1-5F401F20A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8813" y="3275014"/>
            <a:ext cx="3556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</a:rPr>
              <a:t>?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2">
            <a:extLst>
              <a:ext uri="{FF2B5EF4-FFF2-40B4-BE49-F238E27FC236}">
                <a16:creationId xmlns:a16="http://schemas.microsoft.com/office/drawing/2014/main" id="{93925F69-6AAF-3941-8DCA-F24246BF9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0354" name="Picture 2" descr="Screen shot 2013-12-05 at 11.59.56 PM.png">
            <a:extLst>
              <a:ext uri="{FF2B5EF4-FFF2-40B4-BE49-F238E27FC236}">
                <a16:creationId xmlns:a16="http://schemas.microsoft.com/office/drawing/2014/main" id="{70FFD9CD-3951-A04A-999E-C44BF14AF8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0355" name="Group 127">
            <a:extLst>
              <a:ext uri="{FF2B5EF4-FFF2-40B4-BE49-F238E27FC236}">
                <a16:creationId xmlns:a16="http://schemas.microsoft.com/office/drawing/2014/main" id="{881F2DCD-F94E-B94B-AFC8-36ED85E8D681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0363" name="Rectangle 85">
              <a:extLst>
                <a:ext uri="{FF2B5EF4-FFF2-40B4-BE49-F238E27FC236}">
                  <a16:creationId xmlns:a16="http://schemas.microsoft.com/office/drawing/2014/main" id="{55C026EC-5F08-4546-A90C-FDEFAD241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64" name="Rectangle 86">
              <a:extLst>
                <a:ext uri="{FF2B5EF4-FFF2-40B4-BE49-F238E27FC236}">
                  <a16:creationId xmlns:a16="http://schemas.microsoft.com/office/drawing/2014/main" id="{6D7E0356-A84B-B549-AE7C-B549555E6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65" name="Rectangle 88">
              <a:extLst>
                <a:ext uri="{FF2B5EF4-FFF2-40B4-BE49-F238E27FC236}">
                  <a16:creationId xmlns:a16="http://schemas.microsoft.com/office/drawing/2014/main" id="{4B4462A1-334C-6542-8BD0-B44A80248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66" name="Rectangle 89">
              <a:extLst>
                <a:ext uri="{FF2B5EF4-FFF2-40B4-BE49-F238E27FC236}">
                  <a16:creationId xmlns:a16="http://schemas.microsoft.com/office/drawing/2014/main" id="{BFE8EBCD-4EDA-1647-8C8D-F038268AF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0367" name="Rectangle 90">
              <a:extLst>
                <a:ext uri="{FF2B5EF4-FFF2-40B4-BE49-F238E27FC236}">
                  <a16:creationId xmlns:a16="http://schemas.microsoft.com/office/drawing/2014/main" id="{994EAA4D-C486-934E-B97C-358374330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68" name="Rectangle 91">
              <a:extLst>
                <a:ext uri="{FF2B5EF4-FFF2-40B4-BE49-F238E27FC236}">
                  <a16:creationId xmlns:a16="http://schemas.microsoft.com/office/drawing/2014/main" id="{7BCC6C09-4824-0D44-838C-987035A3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0369" name="Rectangle 92">
              <a:extLst>
                <a:ext uri="{FF2B5EF4-FFF2-40B4-BE49-F238E27FC236}">
                  <a16:creationId xmlns:a16="http://schemas.microsoft.com/office/drawing/2014/main" id="{FDD0ECA3-E987-4446-85FE-26E90F0B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70" name="Rectangle 93">
              <a:extLst>
                <a:ext uri="{FF2B5EF4-FFF2-40B4-BE49-F238E27FC236}">
                  <a16:creationId xmlns:a16="http://schemas.microsoft.com/office/drawing/2014/main" id="{AD0A9F1C-1392-0A41-8FC9-1A79637D9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71" name="Rectangle 94">
              <a:extLst>
                <a:ext uri="{FF2B5EF4-FFF2-40B4-BE49-F238E27FC236}">
                  <a16:creationId xmlns:a16="http://schemas.microsoft.com/office/drawing/2014/main" id="{A27375C3-3EF5-FA42-9F97-6974FED7B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72" name="Rectangle 95">
              <a:extLst>
                <a:ext uri="{FF2B5EF4-FFF2-40B4-BE49-F238E27FC236}">
                  <a16:creationId xmlns:a16="http://schemas.microsoft.com/office/drawing/2014/main" id="{0A9B3F84-F22E-6146-8CFD-278F3DC93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0373" name="Rectangle 96">
              <a:extLst>
                <a:ext uri="{FF2B5EF4-FFF2-40B4-BE49-F238E27FC236}">
                  <a16:creationId xmlns:a16="http://schemas.microsoft.com/office/drawing/2014/main" id="{23142925-46C9-1C44-8B35-8E1D1689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74" name="Rectangle 97">
              <a:extLst>
                <a:ext uri="{FF2B5EF4-FFF2-40B4-BE49-F238E27FC236}">
                  <a16:creationId xmlns:a16="http://schemas.microsoft.com/office/drawing/2014/main" id="{0FA0629B-D7B7-FD47-A9E7-4D8499A22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0375" name="Rectangle 98">
              <a:extLst>
                <a:ext uri="{FF2B5EF4-FFF2-40B4-BE49-F238E27FC236}">
                  <a16:creationId xmlns:a16="http://schemas.microsoft.com/office/drawing/2014/main" id="{1E886DB0-22A9-7B41-B743-EA8743FBC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0376" name="Rectangle 99">
              <a:extLst>
                <a:ext uri="{FF2B5EF4-FFF2-40B4-BE49-F238E27FC236}">
                  <a16:creationId xmlns:a16="http://schemas.microsoft.com/office/drawing/2014/main" id="{645DFD64-1ABF-534C-B104-25CF582D4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0377" name="Rectangle 100">
              <a:extLst>
                <a:ext uri="{FF2B5EF4-FFF2-40B4-BE49-F238E27FC236}">
                  <a16:creationId xmlns:a16="http://schemas.microsoft.com/office/drawing/2014/main" id="{79A6D367-4929-0F40-A266-92E783B75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0378" name="Rectangle 101">
              <a:extLst>
                <a:ext uri="{FF2B5EF4-FFF2-40B4-BE49-F238E27FC236}">
                  <a16:creationId xmlns:a16="http://schemas.microsoft.com/office/drawing/2014/main" id="{772351F4-CDA6-A54A-96F7-3D5445054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0379" name="Rectangle 102">
              <a:extLst>
                <a:ext uri="{FF2B5EF4-FFF2-40B4-BE49-F238E27FC236}">
                  <a16:creationId xmlns:a16="http://schemas.microsoft.com/office/drawing/2014/main" id="{5FAB6E3C-A5EB-DE43-A7DC-2B52899E6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0380" name="Rectangle 103">
              <a:extLst>
                <a:ext uri="{FF2B5EF4-FFF2-40B4-BE49-F238E27FC236}">
                  <a16:creationId xmlns:a16="http://schemas.microsoft.com/office/drawing/2014/main" id="{68B370DB-06DA-FF42-B190-46B69B6CD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1" name="Rectangle 104">
              <a:extLst>
                <a:ext uri="{FF2B5EF4-FFF2-40B4-BE49-F238E27FC236}">
                  <a16:creationId xmlns:a16="http://schemas.microsoft.com/office/drawing/2014/main" id="{5DE06022-C821-854C-BEE6-F04C0BE52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0382" name="Rectangle 105">
              <a:extLst>
                <a:ext uri="{FF2B5EF4-FFF2-40B4-BE49-F238E27FC236}">
                  <a16:creationId xmlns:a16="http://schemas.microsoft.com/office/drawing/2014/main" id="{35E88EFE-0A25-2B4E-80EC-1FA2214BC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3" name="Rectangle 106">
              <a:extLst>
                <a:ext uri="{FF2B5EF4-FFF2-40B4-BE49-F238E27FC236}">
                  <a16:creationId xmlns:a16="http://schemas.microsoft.com/office/drawing/2014/main" id="{8312E005-FFE3-794A-B287-D25C42DF2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4" name="Rectangle 107">
              <a:extLst>
                <a:ext uri="{FF2B5EF4-FFF2-40B4-BE49-F238E27FC236}">
                  <a16:creationId xmlns:a16="http://schemas.microsoft.com/office/drawing/2014/main" id="{F03AC48E-0F1E-2944-9797-31E451426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5" name="Rectangle 108">
              <a:extLst>
                <a:ext uri="{FF2B5EF4-FFF2-40B4-BE49-F238E27FC236}">
                  <a16:creationId xmlns:a16="http://schemas.microsoft.com/office/drawing/2014/main" id="{A60CF3AA-C732-FD4D-9032-66B7A3C37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0386" name="Rectangle 109">
              <a:extLst>
                <a:ext uri="{FF2B5EF4-FFF2-40B4-BE49-F238E27FC236}">
                  <a16:creationId xmlns:a16="http://schemas.microsoft.com/office/drawing/2014/main" id="{3A030516-BF1B-514A-BDEE-B6BF28F30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7" name="Rectangle 110">
              <a:extLst>
                <a:ext uri="{FF2B5EF4-FFF2-40B4-BE49-F238E27FC236}">
                  <a16:creationId xmlns:a16="http://schemas.microsoft.com/office/drawing/2014/main" id="{02B511BC-7DE6-5148-ACBB-CED72D2F3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0388" name="Rectangle 112">
              <a:extLst>
                <a:ext uri="{FF2B5EF4-FFF2-40B4-BE49-F238E27FC236}">
                  <a16:creationId xmlns:a16="http://schemas.microsoft.com/office/drawing/2014/main" id="{B3865537-35EE-974C-8751-5D04006D7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89" name="Rectangle 114">
              <a:extLst>
                <a:ext uri="{FF2B5EF4-FFF2-40B4-BE49-F238E27FC236}">
                  <a16:creationId xmlns:a16="http://schemas.microsoft.com/office/drawing/2014/main" id="{ADA6605F-0B25-3445-8796-D79F10A2F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0" name="Rectangle 115">
              <a:extLst>
                <a:ext uri="{FF2B5EF4-FFF2-40B4-BE49-F238E27FC236}">
                  <a16:creationId xmlns:a16="http://schemas.microsoft.com/office/drawing/2014/main" id="{45967229-1659-484A-B251-2523F8C85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1" name="Rectangle 116">
              <a:extLst>
                <a:ext uri="{FF2B5EF4-FFF2-40B4-BE49-F238E27FC236}">
                  <a16:creationId xmlns:a16="http://schemas.microsoft.com/office/drawing/2014/main" id="{FBCA9CB9-792D-8047-B4E8-6A128967B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0392" name="Rectangle 117">
              <a:extLst>
                <a:ext uri="{FF2B5EF4-FFF2-40B4-BE49-F238E27FC236}">
                  <a16:creationId xmlns:a16="http://schemas.microsoft.com/office/drawing/2014/main" id="{1679E61F-CF2C-B345-8B1D-AA1510DB6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3" name="Rectangle 118">
              <a:extLst>
                <a:ext uri="{FF2B5EF4-FFF2-40B4-BE49-F238E27FC236}">
                  <a16:creationId xmlns:a16="http://schemas.microsoft.com/office/drawing/2014/main" id="{2B1E6678-C1B7-1F44-A74C-2A344775B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0394" name="Rectangle 120">
              <a:extLst>
                <a:ext uri="{FF2B5EF4-FFF2-40B4-BE49-F238E27FC236}">
                  <a16:creationId xmlns:a16="http://schemas.microsoft.com/office/drawing/2014/main" id="{95FC2D58-EE00-2D4C-A722-AB9A057DE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5" name="Rectangle 122">
              <a:extLst>
                <a:ext uri="{FF2B5EF4-FFF2-40B4-BE49-F238E27FC236}">
                  <a16:creationId xmlns:a16="http://schemas.microsoft.com/office/drawing/2014/main" id="{AB8529DE-4AAD-CE43-A608-A4F16D628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6" name="Rectangle 123">
              <a:extLst>
                <a:ext uri="{FF2B5EF4-FFF2-40B4-BE49-F238E27FC236}">
                  <a16:creationId xmlns:a16="http://schemas.microsoft.com/office/drawing/2014/main" id="{8E8C32C6-C81A-1047-BCC9-2DD54BBE3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7" name="Rectangle 124">
              <a:extLst>
                <a:ext uri="{FF2B5EF4-FFF2-40B4-BE49-F238E27FC236}">
                  <a16:creationId xmlns:a16="http://schemas.microsoft.com/office/drawing/2014/main" id="{4C1579C4-54EF-694A-B265-24F0C25C8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0398" name="Rectangle 125">
              <a:extLst>
                <a:ext uri="{FF2B5EF4-FFF2-40B4-BE49-F238E27FC236}">
                  <a16:creationId xmlns:a16="http://schemas.microsoft.com/office/drawing/2014/main" id="{0D13FF05-21B4-5648-9B35-9B4998FAC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399" name="Rectangle 126">
              <a:extLst>
                <a:ext uri="{FF2B5EF4-FFF2-40B4-BE49-F238E27FC236}">
                  <a16:creationId xmlns:a16="http://schemas.microsoft.com/office/drawing/2014/main" id="{31A20331-0F73-6543-A0FD-56E174C13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0400" name="Rectangle 128">
              <a:extLst>
                <a:ext uri="{FF2B5EF4-FFF2-40B4-BE49-F238E27FC236}">
                  <a16:creationId xmlns:a16="http://schemas.microsoft.com/office/drawing/2014/main" id="{67CC9BBF-5799-E247-89EC-8E279360A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1" name="Rectangle 130">
              <a:extLst>
                <a:ext uri="{FF2B5EF4-FFF2-40B4-BE49-F238E27FC236}">
                  <a16:creationId xmlns:a16="http://schemas.microsoft.com/office/drawing/2014/main" id="{C10D5A0D-13FF-E64F-90F6-48F311C93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2" name="Rectangle 131">
              <a:extLst>
                <a:ext uri="{FF2B5EF4-FFF2-40B4-BE49-F238E27FC236}">
                  <a16:creationId xmlns:a16="http://schemas.microsoft.com/office/drawing/2014/main" id="{703A99A8-66F7-9147-9DE9-BD2FE23A3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3" name="Rectangle 132">
              <a:extLst>
                <a:ext uri="{FF2B5EF4-FFF2-40B4-BE49-F238E27FC236}">
                  <a16:creationId xmlns:a16="http://schemas.microsoft.com/office/drawing/2014/main" id="{90AB8E14-4865-AB4A-8539-FA08B5EC7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0404" name="Rectangle 133">
              <a:extLst>
                <a:ext uri="{FF2B5EF4-FFF2-40B4-BE49-F238E27FC236}">
                  <a16:creationId xmlns:a16="http://schemas.microsoft.com/office/drawing/2014/main" id="{4D66EABC-CD41-7449-AFF5-717419BDA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5" name="Rectangle 134">
              <a:extLst>
                <a:ext uri="{FF2B5EF4-FFF2-40B4-BE49-F238E27FC236}">
                  <a16:creationId xmlns:a16="http://schemas.microsoft.com/office/drawing/2014/main" id="{497AC157-70A8-4B4F-85C7-A144D3D7D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0406" name="Rectangle 136">
              <a:extLst>
                <a:ext uri="{FF2B5EF4-FFF2-40B4-BE49-F238E27FC236}">
                  <a16:creationId xmlns:a16="http://schemas.microsoft.com/office/drawing/2014/main" id="{C5FEBB20-8AB3-F340-B47C-A04AAEDE2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7" name="Rectangle 138">
              <a:extLst>
                <a:ext uri="{FF2B5EF4-FFF2-40B4-BE49-F238E27FC236}">
                  <a16:creationId xmlns:a16="http://schemas.microsoft.com/office/drawing/2014/main" id="{091FDAAA-EF59-624F-9D78-C65FA2F7C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8" name="Rectangle 139">
              <a:extLst>
                <a:ext uri="{FF2B5EF4-FFF2-40B4-BE49-F238E27FC236}">
                  <a16:creationId xmlns:a16="http://schemas.microsoft.com/office/drawing/2014/main" id="{7FD0D30E-F3E8-154B-9B18-6422F113B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0409" name="Rectangle 140">
              <a:extLst>
                <a:ext uri="{FF2B5EF4-FFF2-40B4-BE49-F238E27FC236}">
                  <a16:creationId xmlns:a16="http://schemas.microsoft.com/office/drawing/2014/main" id="{6AE2F68E-C77D-AC4A-9754-A0834DBBC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0356" name="Rectangle 60">
            <a:extLst>
              <a:ext uri="{FF2B5EF4-FFF2-40B4-BE49-F238E27FC236}">
                <a16:creationId xmlns:a16="http://schemas.microsoft.com/office/drawing/2014/main" id="{8898A1EA-3E40-8A4E-B309-1C526D501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57" name="Rectangle 58">
            <a:extLst>
              <a:ext uri="{FF2B5EF4-FFF2-40B4-BE49-F238E27FC236}">
                <a16:creationId xmlns:a16="http://schemas.microsoft.com/office/drawing/2014/main" id="{5F9B18F1-CEBA-3046-8D91-40EC445FF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0358" name="Picture 63" descr="Screen shot 2013-12-06 at 1.18.53 AM.png">
            <a:extLst>
              <a:ext uri="{FF2B5EF4-FFF2-40B4-BE49-F238E27FC236}">
                <a16:creationId xmlns:a16="http://schemas.microsoft.com/office/drawing/2014/main" id="{4D116B67-B63B-D346-887B-EBA09919ED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9" name="Rectangle 64">
            <a:extLst>
              <a:ext uri="{FF2B5EF4-FFF2-40B4-BE49-F238E27FC236}">
                <a16:creationId xmlns:a16="http://schemas.microsoft.com/office/drawing/2014/main" id="{DCE0661B-1839-A54C-BE4E-C3F4905ED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0360" name="Picture 65" descr="Screen shot 2013-12-06 at 1.18.53 AM.png">
            <a:extLst>
              <a:ext uri="{FF2B5EF4-FFF2-40B4-BE49-F238E27FC236}">
                <a16:creationId xmlns:a16="http://schemas.microsoft.com/office/drawing/2014/main" id="{AD04FE90-814B-D746-B43D-02DD69C19D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61" name="Rectangle 66">
            <a:extLst>
              <a:ext uri="{FF2B5EF4-FFF2-40B4-BE49-F238E27FC236}">
                <a16:creationId xmlns:a16="http://schemas.microsoft.com/office/drawing/2014/main" id="{4EE906C2-9F9C-FC47-90D6-E913B5B7B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0362" name="Rectangle 111">
            <a:extLst>
              <a:ext uri="{FF2B5EF4-FFF2-40B4-BE49-F238E27FC236}">
                <a16:creationId xmlns:a16="http://schemas.microsoft.com/office/drawing/2014/main" id="{A071CCCB-1B81-264D-93EA-D4C9D8A32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Rectangle 2">
            <a:extLst>
              <a:ext uri="{FF2B5EF4-FFF2-40B4-BE49-F238E27FC236}">
                <a16:creationId xmlns:a16="http://schemas.microsoft.com/office/drawing/2014/main" id="{E84AC040-D472-DD4A-AE27-CBFCC5C34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1378" name="Picture 2" descr="Screen shot 2013-12-05 at 11.59.56 PM.png">
            <a:extLst>
              <a:ext uri="{FF2B5EF4-FFF2-40B4-BE49-F238E27FC236}">
                <a16:creationId xmlns:a16="http://schemas.microsoft.com/office/drawing/2014/main" id="{89E8BE4C-D3D3-644C-8DBA-D0F5296109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379" name="Group 127">
            <a:extLst>
              <a:ext uri="{FF2B5EF4-FFF2-40B4-BE49-F238E27FC236}">
                <a16:creationId xmlns:a16="http://schemas.microsoft.com/office/drawing/2014/main" id="{5994E056-EE83-1F4D-9E66-A014523A18F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1389" name="Rectangle 85">
              <a:extLst>
                <a:ext uri="{FF2B5EF4-FFF2-40B4-BE49-F238E27FC236}">
                  <a16:creationId xmlns:a16="http://schemas.microsoft.com/office/drawing/2014/main" id="{3E98778A-1038-994B-891B-628EB3AC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0" name="Rectangle 86">
              <a:extLst>
                <a:ext uri="{FF2B5EF4-FFF2-40B4-BE49-F238E27FC236}">
                  <a16:creationId xmlns:a16="http://schemas.microsoft.com/office/drawing/2014/main" id="{7BD9272D-DE65-E646-883A-7CC226B96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1" name="Rectangle 88">
              <a:extLst>
                <a:ext uri="{FF2B5EF4-FFF2-40B4-BE49-F238E27FC236}">
                  <a16:creationId xmlns:a16="http://schemas.microsoft.com/office/drawing/2014/main" id="{CEDDDA1F-4FEC-8944-ADCA-8D1840DAE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2" name="Rectangle 89">
              <a:extLst>
                <a:ext uri="{FF2B5EF4-FFF2-40B4-BE49-F238E27FC236}">
                  <a16:creationId xmlns:a16="http://schemas.microsoft.com/office/drawing/2014/main" id="{0E35E43B-4C86-A842-A1D8-BD8CB1617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1393" name="Rectangle 90">
              <a:extLst>
                <a:ext uri="{FF2B5EF4-FFF2-40B4-BE49-F238E27FC236}">
                  <a16:creationId xmlns:a16="http://schemas.microsoft.com/office/drawing/2014/main" id="{A6877828-9126-064D-83C5-B23535F41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4" name="Rectangle 91">
              <a:extLst>
                <a:ext uri="{FF2B5EF4-FFF2-40B4-BE49-F238E27FC236}">
                  <a16:creationId xmlns:a16="http://schemas.microsoft.com/office/drawing/2014/main" id="{6F09E634-533C-C948-B817-3817F68BE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1395" name="Rectangle 92">
              <a:extLst>
                <a:ext uri="{FF2B5EF4-FFF2-40B4-BE49-F238E27FC236}">
                  <a16:creationId xmlns:a16="http://schemas.microsoft.com/office/drawing/2014/main" id="{BA1428FA-501A-4347-A831-002320535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6" name="Rectangle 93">
              <a:extLst>
                <a:ext uri="{FF2B5EF4-FFF2-40B4-BE49-F238E27FC236}">
                  <a16:creationId xmlns:a16="http://schemas.microsoft.com/office/drawing/2014/main" id="{BF067615-8873-6343-8417-D619A97AE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7" name="Rectangle 94">
              <a:extLst>
                <a:ext uri="{FF2B5EF4-FFF2-40B4-BE49-F238E27FC236}">
                  <a16:creationId xmlns:a16="http://schemas.microsoft.com/office/drawing/2014/main" id="{0862D24B-3F78-7342-B089-1E501BDEA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398" name="Rectangle 95">
              <a:extLst>
                <a:ext uri="{FF2B5EF4-FFF2-40B4-BE49-F238E27FC236}">
                  <a16:creationId xmlns:a16="http://schemas.microsoft.com/office/drawing/2014/main" id="{29A979DE-9FFB-C44C-B05E-DB05C43F9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1399" name="Rectangle 96">
              <a:extLst>
                <a:ext uri="{FF2B5EF4-FFF2-40B4-BE49-F238E27FC236}">
                  <a16:creationId xmlns:a16="http://schemas.microsoft.com/office/drawing/2014/main" id="{4EB2E8B3-7B91-D547-97D3-21FA18C30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00" name="Rectangle 97">
              <a:extLst>
                <a:ext uri="{FF2B5EF4-FFF2-40B4-BE49-F238E27FC236}">
                  <a16:creationId xmlns:a16="http://schemas.microsoft.com/office/drawing/2014/main" id="{3258E2DC-A88F-2A49-89FB-45297CAE3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1401" name="Rectangle 98">
              <a:extLst>
                <a:ext uri="{FF2B5EF4-FFF2-40B4-BE49-F238E27FC236}">
                  <a16:creationId xmlns:a16="http://schemas.microsoft.com/office/drawing/2014/main" id="{3780C0A7-A141-9849-9141-5839FAC1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1402" name="Rectangle 99">
              <a:extLst>
                <a:ext uri="{FF2B5EF4-FFF2-40B4-BE49-F238E27FC236}">
                  <a16:creationId xmlns:a16="http://schemas.microsoft.com/office/drawing/2014/main" id="{C8BF69BF-B40A-F049-997F-0C8ED174D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1403" name="Rectangle 100">
              <a:extLst>
                <a:ext uri="{FF2B5EF4-FFF2-40B4-BE49-F238E27FC236}">
                  <a16:creationId xmlns:a16="http://schemas.microsoft.com/office/drawing/2014/main" id="{C9BCA47C-16C6-D24B-8DB3-4783F4406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1404" name="Rectangle 101">
              <a:extLst>
                <a:ext uri="{FF2B5EF4-FFF2-40B4-BE49-F238E27FC236}">
                  <a16:creationId xmlns:a16="http://schemas.microsoft.com/office/drawing/2014/main" id="{41063711-0B63-CD4F-8A97-F812440CD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1405" name="Rectangle 102">
              <a:extLst>
                <a:ext uri="{FF2B5EF4-FFF2-40B4-BE49-F238E27FC236}">
                  <a16:creationId xmlns:a16="http://schemas.microsoft.com/office/drawing/2014/main" id="{DB25C2CD-8C44-F449-B926-F947F4CF9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1406" name="Rectangle 103">
              <a:extLst>
                <a:ext uri="{FF2B5EF4-FFF2-40B4-BE49-F238E27FC236}">
                  <a16:creationId xmlns:a16="http://schemas.microsoft.com/office/drawing/2014/main" id="{9E7D1A9C-57C2-8543-A0E5-961AC329B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07" name="Rectangle 104">
              <a:extLst>
                <a:ext uri="{FF2B5EF4-FFF2-40B4-BE49-F238E27FC236}">
                  <a16:creationId xmlns:a16="http://schemas.microsoft.com/office/drawing/2014/main" id="{C17C6E0D-9694-554B-8EA3-FD23FC417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1408" name="Rectangle 105">
              <a:extLst>
                <a:ext uri="{FF2B5EF4-FFF2-40B4-BE49-F238E27FC236}">
                  <a16:creationId xmlns:a16="http://schemas.microsoft.com/office/drawing/2014/main" id="{2B989193-656C-EA47-8113-463A5C28E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09" name="Rectangle 106">
              <a:extLst>
                <a:ext uri="{FF2B5EF4-FFF2-40B4-BE49-F238E27FC236}">
                  <a16:creationId xmlns:a16="http://schemas.microsoft.com/office/drawing/2014/main" id="{890AFBE4-37F1-0049-99AA-1C2AE530B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0" name="Rectangle 107">
              <a:extLst>
                <a:ext uri="{FF2B5EF4-FFF2-40B4-BE49-F238E27FC236}">
                  <a16:creationId xmlns:a16="http://schemas.microsoft.com/office/drawing/2014/main" id="{7E27B3B6-7D00-C843-8CD5-6E4F0767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1" name="Rectangle 108">
              <a:extLst>
                <a:ext uri="{FF2B5EF4-FFF2-40B4-BE49-F238E27FC236}">
                  <a16:creationId xmlns:a16="http://schemas.microsoft.com/office/drawing/2014/main" id="{733C0BA3-36E6-2546-8418-EA07DF42A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1412" name="Rectangle 109">
              <a:extLst>
                <a:ext uri="{FF2B5EF4-FFF2-40B4-BE49-F238E27FC236}">
                  <a16:creationId xmlns:a16="http://schemas.microsoft.com/office/drawing/2014/main" id="{149B2C36-2EAE-AD45-9E70-D7FE30AE7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3" name="Rectangle 110">
              <a:extLst>
                <a:ext uri="{FF2B5EF4-FFF2-40B4-BE49-F238E27FC236}">
                  <a16:creationId xmlns:a16="http://schemas.microsoft.com/office/drawing/2014/main" id="{25E15E6D-7778-0145-BC7F-88D93093B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1414" name="Rectangle 112">
              <a:extLst>
                <a:ext uri="{FF2B5EF4-FFF2-40B4-BE49-F238E27FC236}">
                  <a16:creationId xmlns:a16="http://schemas.microsoft.com/office/drawing/2014/main" id="{94791EAA-03A5-794B-9B5C-D3DBB84E6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5" name="Rectangle 114">
              <a:extLst>
                <a:ext uri="{FF2B5EF4-FFF2-40B4-BE49-F238E27FC236}">
                  <a16:creationId xmlns:a16="http://schemas.microsoft.com/office/drawing/2014/main" id="{DAD2E146-015E-204E-AB2E-97FA41A6C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6" name="Rectangle 115">
              <a:extLst>
                <a:ext uri="{FF2B5EF4-FFF2-40B4-BE49-F238E27FC236}">
                  <a16:creationId xmlns:a16="http://schemas.microsoft.com/office/drawing/2014/main" id="{F8AC76B8-0975-8440-9C73-2538BAA2F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7" name="Rectangle 116">
              <a:extLst>
                <a:ext uri="{FF2B5EF4-FFF2-40B4-BE49-F238E27FC236}">
                  <a16:creationId xmlns:a16="http://schemas.microsoft.com/office/drawing/2014/main" id="{27706337-F727-6C4D-BE02-F01CC8568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1418" name="Rectangle 117">
              <a:extLst>
                <a:ext uri="{FF2B5EF4-FFF2-40B4-BE49-F238E27FC236}">
                  <a16:creationId xmlns:a16="http://schemas.microsoft.com/office/drawing/2014/main" id="{63036C87-AB24-704A-8CD3-9F3E9997D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19" name="Rectangle 118">
              <a:extLst>
                <a:ext uri="{FF2B5EF4-FFF2-40B4-BE49-F238E27FC236}">
                  <a16:creationId xmlns:a16="http://schemas.microsoft.com/office/drawing/2014/main" id="{F42ECFB3-C8A2-BF4B-ADC4-52388C16C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1420" name="Rectangle 120">
              <a:extLst>
                <a:ext uri="{FF2B5EF4-FFF2-40B4-BE49-F238E27FC236}">
                  <a16:creationId xmlns:a16="http://schemas.microsoft.com/office/drawing/2014/main" id="{B33BCE38-29EF-0E4D-BD9B-4EE3F6461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1" name="Rectangle 122">
              <a:extLst>
                <a:ext uri="{FF2B5EF4-FFF2-40B4-BE49-F238E27FC236}">
                  <a16:creationId xmlns:a16="http://schemas.microsoft.com/office/drawing/2014/main" id="{0E498C6E-D20F-884A-910A-FE4D97531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2" name="Rectangle 123">
              <a:extLst>
                <a:ext uri="{FF2B5EF4-FFF2-40B4-BE49-F238E27FC236}">
                  <a16:creationId xmlns:a16="http://schemas.microsoft.com/office/drawing/2014/main" id="{1C8E3090-050C-804B-BE55-B85FE8C32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3" name="Rectangle 124">
              <a:extLst>
                <a:ext uri="{FF2B5EF4-FFF2-40B4-BE49-F238E27FC236}">
                  <a16:creationId xmlns:a16="http://schemas.microsoft.com/office/drawing/2014/main" id="{A4DB89C3-A7B5-2F46-91AB-9E5BECBB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1424" name="Rectangle 125">
              <a:extLst>
                <a:ext uri="{FF2B5EF4-FFF2-40B4-BE49-F238E27FC236}">
                  <a16:creationId xmlns:a16="http://schemas.microsoft.com/office/drawing/2014/main" id="{78F2A942-B8A4-D745-88B4-DA4812795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5" name="Rectangle 126">
              <a:extLst>
                <a:ext uri="{FF2B5EF4-FFF2-40B4-BE49-F238E27FC236}">
                  <a16:creationId xmlns:a16="http://schemas.microsoft.com/office/drawing/2014/main" id="{84FC1EFB-82AF-5040-91D2-759D32029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1426" name="Rectangle 128">
              <a:extLst>
                <a:ext uri="{FF2B5EF4-FFF2-40B4-BE49-F238E27FC236}">
                  <a16:creationId xmlns:a16="http://schemas.microsoft.com/office/drawing/2014/main" id="{0B1D3BB7-8BEE-324F-B248-75BF08946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7" name="Rectangle 130">
              <a:extLst>
                <a:ext uri="{FF2B5EF4-FFF2-40B4-BE49-F238E27FC236}">
                  <a16:creationId xmlns:a16="http://schemas.microsoft.com/office/drawing/2014/main" id="{F088E480-777A-0B4D-9C81-20B625985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8" name="Rectangle 131">
              <a:extLst>
                <a:ext uri="{FF2B5EF4-FFF2-40B4-BE49-F238E27FC236}">
                  <a16:creationId xmlns:a16="http://schemas.microsoft.com/office/drawing/2014/main" id="{2BB2CD40-874C-294D-A494-28021D53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29" name="Rectangle 132">
              <a:extLst>
                <a:ext uri="{FF2B5EF4-FFF2-40B4-BE49-F238E27FC236}">
                  <a16:creationId xmlns:a16="http://schemas.microsoft.com/office/drawing/2014/main" id="{DE4E3B64-E9DE-5240-BAE9-CF698C1D8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1430" name="Rectangle 133">
              <a:extLst>
                <a:ext uri="{FF2B5EF4-FFF2-40B4-BE49-F238E27FC236}">
                  <a16:creationId xmlns:a16="http://schemas.microsoft.com/office/drawing/2014/main" id="{8C6DA229-5B6D-B04D-8673-3A24BCDF9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31" name="Rectangle 134">
              <a:extLst>
                <a:ext uri="{FF2B5EF4-FFF2-40B4-BE49-F238E27FC236}">
                  <a16:creationId xmlns:a16="http://schemas.microsoft.com/office/drawing/2014/main" id="{C9B0C028-8167-D142-8063-6918BA6D3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1432" name="Rectangle 136">
              <a:extLst>
                <a:ext uri="{FF2B5EF4-FFF2-40B4-BE49-F238E27FC236}">
                  <a16:creationId xmlns:a16="http://schemas.microsoft.com/office/drawing/2014/main" id="{3A40B64D-8F26-954D-B3F0-DA2946242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33" name="Rectangle 138">
              <a:extLst>
                <a:ext uri="{FF2B5EF4-FFF2-40B4-BE49-F238E27FC236}">
                  <a16:creationId xmlns:a16="http://schemas.microsoft.com/office/drawing/2014/main" id="{77BE5A16-2DF0-BF4F-909A-D562C3467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34" name="Rectangle 139">
              <a:extLst>
                <a:ext uri="{FF2B5EF4-FFF2-40B4-BE49-F238E27FC236}">
                  <a16:creationId xmlns:a16="http://schemas.microsoft.com/office/drawing/2014/main" id="{7080203D-92DD-BB48-89DA-73CDF308D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1435" name="Rectangle 140">
              <a:extLst>
                <a:ext uri="{FF2B5EF4-FFF2-40B4-BE49-F238E27FC236}">
                  <a16:creationId xmlns:a16="http://schemas.microsoft.com/office/drawing/2014/main" id="{1A62A956-2EA0-2746-B25F-FFF375621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1380" name="Rectangle 60">
            <a:extLst>
              <a:ext uri="{FF2B5EF4-FFF2-40B4-BE49-F238E27FC236}">
                <a16:creationId xmlns:a16="http://schemas.microsoft.com/office/drawing/2014/main" id="{D9555797-EE3D-8744-86C1-A45B360CB0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81" name="Rectangle 58">
            <a:extLst>
              <a:ext uri="{FF2B5EF4-FFF2-40B4-BE49-F238E27FC236}">
                <a16:creationId xmlns:a16="http://schemas.microsoft.com/office/drawing/2014/main" id="{D132D734-3E89-E940-BD16-33BF75A2B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1382" name="Picture 63" descr="Screen shot 2013-12-06 at 1.18.53 AM.png">
            <a:extLst>
              <a:ext uri="{FF2B5EF4-FFF2-40B4-BE49-F238E27FC236}">
                <a16:creationId xmlns:a16="http://schemas.microsoft.com/office/drawing/2014/main" id="{7A04797E-B5D7-494D-B631-B0919ADDAA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3" name="Rectangle 64">
            <a:extLst>
              <a:ext uri="{FF2B5EF4-FFF2-40B4-BE49-F238E27FC236}">
                <a16:creationId xmlns:a16="http://schemas.microsoft.com/office/drawing/2014/main" id="{7758D611-8E7F-4F47-9881-71040772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1384" name="Picture 65" descr="Screen shot 2013-12-06 at 1.18.53 AM.png">
            <a:extLst>
              <a:ext uri="{FF2B5EF4-FFF2-40B4-BE49-F238E27FC236}">
                <a16:creationId xmlns:a16="http://schemas.microsoft.com/office/drawing/2014/main" id="{BC7340CD-A81B-9844-83C9-CC08AAE9052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5" name="Rectangle 66">
            <a:extLst>
              <a:ext uri="{FF2B5EF4-FFF2-40B4-BE49-F238E27FC236}">
                <a16:creationId xmlns:a16="http://schemas.microsoft.com/office/drawing/2014/main" id="{3DA5B374-FC42-C84E-9EEA-07A18B727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86" name="Rectangle 111">
            <a:extLst>
              <a:ext uri="{FF2B5EF4-FFF2-40B4-BE49-F238E27FC236}">
                <a16:creationId xmlns:a16="http://schemas.microsoft.com/office/drawing/2014/main" id="{977A9BCD-6CC7-6042-B91D-CD5521609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01387" name="Rectangle 69">
            <a:extLst>
              <a:ext uri="{FF2B5EF4-FFF2-40B4-BE49-F238E27FC236}">
                <a16:creationId xmlns:a16="http://schemas.microsoft.com/office/drawing/2014/main" id="{F7862A9B-47CF-3948-8DE9-C4C4A3756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4" y="6002339"/>
            <a:ext cx="293687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88" name="Rectangle 70">
            <a:extLst>
              <a:ext uri="{FF2B5EF4-FFF2-40B4-BE49-F238E27FC236}">
                <a16:creationId xmlns:a16="http://schemas.microsoft.com/office/drawing/2014/main" id="{90AED622-F17F-0C43-AA0E-B78A3844A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248400"/>
            <a:ext cx="609600" cy="457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2">
            <a:extLst>
              <a:ext uri="{FF2B5EF4-FFF2-40B4-BE49-F238E27FC236}">
                <a16:creationId xmlns:a16="http://schemas.microsoft.com/office/drawing/2014/main" id="{D482DED3-2AA2-7E45-96F6-A29B8EF9E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2402" name="Picture 2" descr="Screen shot 2013-12-05 at 11.59.56 PM.png">
            <a:extLst>
              <a:ext uri="{FF2B5EF4-FFF2-40B4-BE49-F238E27FC236}">
                <a16:creationId xmlns:a16="http://schemas.microsoft.com/office/drawing/2014/main" id="{52637B1F-FE89-B84E-802F-65C2C82CA9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3" name="Group 127">
            <a:extLst>
              <a:ext uri="{FF2B5EF4-FFF2-40B4-BE49-F238E27FC236}">
                <a16:creationId xmlns:a16="http://schemas.microsoft.com/office/drawing/2014/main" id="{0A71E3D4-3007-E640-9C6F-C44A9955EF00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2415" name="Rectangle 85">
              <a:extLst>
                <a:ext uri="{FF2B5EF4-FFF2-40B4-BE49-F238E27FC236}">
                  <a16:creationId xmlns:a16="http://schemas.microsoft.com/office/drawing/2014/main" id="{0422B6EB-770D-DD43-B452-52B859EEB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16" name="Rectangle 86">
              <a:extLst>
                <a:ext uri="{FF2B5EF4-FFF2-40B4-BE49-F238E27FC236}">
                  <a16:creationId xmlns:a16="http://schemas.microsoft.com/office/drawing/2014/main" id="{6AEE8999-056D-3749-9089-D5F8AA96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17" name="Rectangle 88">
              <a:extLst>
                <a:ext uri="{FF2B5EF4-FFF2-40B4-BE49-F238E27FC236}">
                  <a16:creationId xmlns:a16="http://schemas.microsoft.com/office/drawing/2014/main" id="{BC7D8935-823D-4A49-9C52-EC1FA0C15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18" name="Rectangle 89">
              <a:extLst>
                <a:ext uri="{FF2B5EF4-FFF2-40B4-BE49-F238E27FC236}">
                  <a16:creationId xmlns:a16="http://schemas.microsoft.com/office/drawing/2014/main" id="{DFF75567-2DDD-3D4E-87CB-B28ECC88F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2419" name="Rectangle 90">
              <a:extLst>
                <a:ext uri="{FF2B5EF4-FFF2-40B4-BE49-F238E27FC236}">
                  <a16:creationId xmlns:a16="http://schemas.microsoft.com/office/drawing/2014/main" id="{E7B08D5D-80C4-264A-9BF2-38DE6EFF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0" name="Rectangle 91">
              <a:extLst>
                <a:ext uri="{FF2B5EF4-FFF2-40B4-BE49-F238E27FC236}">
                  <a16:creationId xmlns:a16="http://schemas.microsoft.com/office/drawing/2014/main" id="{715EEB02-BB89-5B41-B479-615E73308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2421" name="Rectangle 92">
              <a:extLst>
                <a:ext uri="{FF2B5EF4-FFF2-40B4-BE49-F238E27FC236}">
                  <a16:creationId xmlns:a16="http://schemas.microsoft.com/office/drawing/2014/main" id="{44135AAF-FBC9-6448-B8D5-CCBEDC019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2" name="Rectangle 93">
              <a:extLst>
                <a:ext uri="{FF2B5EF4-FFF2-40B4-BE49-F238E27FC236}">
                  <a16:creationId xmlns:a16="http://schemas.microsoft.com/office/drawing/2014/main" id="{92E28260-C1A9-4E44-A263-585D7F8C5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3" name="Rectangle 94">
              <a:extLst>
                <a:ext uri="{FF2B5EF4-FFF2-40B4-BE49-F238E27FC236}">
                  <a16:creationId xmlns:a16="http://schemas.microsoft.com/office/drawing/2014/main" id="{27FFBFBA-AD9B-7942-B5E6-554CE5462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4" name="Rectangle 95">
              <a:extLst>
                <a:ext uri="{FF2B5EF4-FFF2-40B4-BE49-F238E27FC236}">
                  <a16:creationId xmlns:a16="http://schemas.microsoft.com/office/drawing/2014/main" id="{68F5CAD3-6161-964E-9ED4-1611CE352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2425" name="Rectangle 96">
              <a:extLst>
                <a:ext uri="{FF2B5EF4-FFF2-40B4-BE49-F238E27FC236}">
                  <a16:creationId xmlns:a16="http://schemas.microsoft.com/office/drawing/2014/main" id="{59D3B6CA-8898-FB44-8D99-4C82DDBE8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26" name="Rectangle 97">
              <a:extLst>
                <a:ext uri="{FF2B5EF4-FFF2-40B4-BE49-F238E27FC236}">
                  <a16:creationId xmlns:a16="http://schemas.microsoft.com/office/drawing/2014/main" id="{D39177F0-AB48-FE42-B286-D4C735E89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2427" name="Rectangle 98">
              <a:extLst>
                <a:ext uri="{FF2B5EF4-FFF2-40B4-BE49-F238E27FC236}">
                  <a16:creationId xmlns:a16="http://schemas.microsoft.com/office/drawing/2014/main" id="{68715E90-6528-144F-9502-F54D5D34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2428" name="Rectangle 99">
              <a:extLst>
                <a:ext uri="{FF2B5EF4-FFF2-40B4-BE49-F238E27FC236}">
                  <a16:creationId xmlns:a16="http://schemas.microsoft.com/office/drawing/2014/main" id="{823C36D5-6CFE-864B-95E3-5A8E04FA4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2429" name="Rectangle 100">
              <a:extLst>
                <a:ext uri="{FF2B5EF4-FFF2-40B4-BE49-F238E27FC236}">
                  <a16:creationId xmlns:a16="http://schemas.microsoft.com/office/drawing/2014/main" id="{CC113A44-0791-4140-A80A-8198743AD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2430" name="Rectangle 101">
              <a:extLst>
                <a:ext uri="{FF2B5EF4-FFF2-40B4-BE49-F238E27FC236}">
                  <a16:creationId xmlns:a16="http://schemas.microsoft.com/office/drawing/2014/main" id="{87D0ADE8-8789-5E45-805B-A58932C1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2431" name="Rectangle 102">
              <a:extLst>
                <a:ext uri="{FF2B5EF4-FFF2-40B4-BE49-F238E27FC236}">
                  <a16:creationId xmlns:a16="http://schemas.microsoft.com/office/drawing/2014/main" id="{8622F2E1-5387-4440-98EF-BFE3263FD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2432" name="Rectangle 103">
              <a:extLst>
                <a:ext uri="{FF2B5EF4-FFF2-40B4-BE49-F238E27FC236}">
                  <a16:creationId xmlns:a16="http://schemas.microsoft.com/office/drawing/2014/main" id="{BD635943-F298-9347-837C-9A99835EC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3" name="Rectangle 104">
              <a:extLst>
                <a:ext uri="{FF2B5EF4-FFF2-40B4-BE49-F238E27FC236}">
                  <a16:creationId xmlns:a16="http://schemas.microsoft.com/office/drawing/2014/main" id="{C80C1548-4D06-DB4D-8187-28AD7290E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2434" name="Rectangle 105">
              <a:extLst>
                <a:ext uri="{FF2B5EF4-FFF2-40B4-BE49-F238E27FC236}">
                  <a16:creationId xmlns:a16="http://schemas.microsoft.com/office/drawing/2014/main" id="{6C284710-70BE-0B4B-BD1F-4F63AE0D2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5" name="Rectangle 106">
              <a:extLst>
                <a:ext uri="{FF2B5EF4-FFF2-40B4-BE49-F238E27FC236}">
                  <a16:creationId xmlns:a16="http://schemas.microsoft.com/office/drawing/2014/main" id="{85ED2D19-D806-284A-A7D1-4CF42D214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6" name="Rectangle 107">
              <a:extLst>
                <a:ext uri="{FF2B5EF4-FFF2-40B4-BE49-F238E27FC236}">
                  <a16:creationId xmlns:a16="http://schemas.microsoft.com/office/drawing/2014/main" id="{F21A5C1C-0EBD-644B-9A31-55865A762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7" name="Rectangle 108">
              <a:extLst>
                <a:ext uri="{FF2B5EF4-FFF2-40B4-BE49-F238E27FC236}">
                  <a16:creationId xmlns:a16="http://schemas.microsoft.com/office/drawing/2014/main" id="{EF146887-7518-2B4A-A43F-7EF9ECF96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2438" name="Rectangle 109">
              <a:extLst>
                <a:ext uri="{FF2B5EF4-FFF2-40B4-BE49-F238E27FC236}">
                  <a16:creationId xmlns:a16="http://schemas.microsoft.com/office/drawing/2014/main" id="{69A9EE67-9E76-5642-8578-4F1E531F7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39" name="Rectangle 110">
              <a:extLst>
                <a:ext uri="{FF2B5EF4-FFF2-40B4-BE49-F238E27FC236}">
                  <a16:creationId xmlns:a16="http://schemas.microsoft.com/office/drawing/2014/main" id="{C118812F-F555-D04A-886E-436F0E255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2440" name="Rectangle 112">
              <a:extLst>
                <a:ext uri="{FF2B5EF4-FFF2-40B4-BE49-F238E27FC236}">
                  <a16:creationId xmlns:a16="http://schemas.microsoft.com/office/drawing/2014/main" id="{EB405D79-B28D-6541-BD0E-C24808785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1" name="Rectangle 114">
              <a:extLst>
                <a:ext uri="{FF2B5EF4-FFF2-40B4-BE49-F238E27FC236}">
                  <a16:creationId xmlns:a16="http://schemas.microsoft.com/office/drawing/2014/main" id="{5C3338FB-820D-4947-BA74-C274510FD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2" name="Rectangle 115">
              <a:extLst>
                <a:ext uri="{FF2B5EF4-FFF2-40B4-BE49-F238E27FC236}">
                  <a16:creationId xmlns:a16="http://schemas.microsoft.com/office/drawing/2014/main" id="{6361D3B4-3BC5-9846-99FF-4545A16D0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3" name="Rectangle 116">
              <a:extLst>
                <a:ext uri="{FF2B5EF4-FFF2-40B4-BE49-F238E27FC236}">
                  <a16:creationId xmlns:a16="http://schemas.microsoft.com/office/drawing/2014/main" id="{557730CE-64BA-A744-A840-10312397A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2444" name="Rectangle 117">
              <a:extLst>
                <a:ext uri="{FF2B5EF4-FFF2-40B4-BE49-F238E27FC236}">
                  <a16:creationId xmlns:a16="http://schemas.microsoft.com/office/drawing/2014/main" id="{5A5DC167-F59D-B949-9822-73AAC1FCB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5" name="Rectangle 118">
              <a:extLst>
                <a:ext uri="{FF2B5EF4-FFF2-40B4-BE49-F238E27FC236}">
                  <a16:creationId xmlns:a16="http://schemas.microsoft.com/office/drawing/2014/main" id="{332950F1-1486-4044-904A-7C88DA2BE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2446" name="Rectangle 120">
              <a:extLst>
                <a:ext uri="{FF2B5EF4-FFF2-40B4-BE49-F238E27FC236}">
                  <a16:creationId xmlns:a16="http://schemas.microsoft.com/office/drawing/2014/main" id="{4034E197-F292-134A-9AAF-8A6F42D87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7" name="Rectangle 122">
              <a:extLst>
                <a:ext uri="{FF2B5EF4-FFF2-40B4-BE49-F238E27FC236}">
                  <a16:creationId xmlns:a16="http://schemas.microsoft.com/office/drawing/2014/main" id="{615522D0-F920-FA46-986A-275E4023A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8" name="Rectangle 123">
              <a:extLst>
                <a:ext uri="{FF2B5EF4-FFF2-40B4-BE49-F238E27FC236}">
                  <a16:creationId xmlns:a16="http://schemas.microsoft.com/office/drawing/2014/main" id="{DA4FE7A0-A629-BD4B-BC88-C8F0B346C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49" name="Rectangle 124">
              <a:extLst>
                <a:ext uri="{FF2B5EF4-FFF2-40B4-BE49-F238E27FC236}">
                  <a16:creationId xmlns:a16="http://schemas.microsoft.com/office/drawing/2014/main" id="{D6F4003B-C364-774C-9A95-692F393DF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2450" name="Rectangle 125">
              <a:extLst>
                <a:ext uri="{FF2B5EF4-FFF2-40B4-BE49-F238E27FC236}">
                  <a16:creationId xmlns:a16="http://schemas.microsoft.com/office/drawing/2014/main" id="{304FD0F5-592F-5B40-BE85-F20D95EA0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1" name="Rectangle 126">
              <a:extLst>
                <a:ext uri="{FF2B5EF4-FFF2-40B4-BE49-F238E27FC236}">
                  <a16:creationId xmlns:a16="http://schemas.microsoft.com/office/drawing/2014/main" id="{BB0AE74D-08E5-934E-BE2D-998486A58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2452" name="Rectangle 128">
              <a:extLst>
                <a:ext uri="{FF2B5EF4-FFF2-40B4-BE49-F238E27FC236}">
                  <a16:creationId xmlns:a16="http://schemas.microsoft.com/office/drawing/2014/main" id="{E0340E53-FFE9-3646-AE71-04B5F9B36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3" name="Rectangle 130">
              <a:extLst>
                <a:ext uri="{FF2B5EF4-FFF2-40B4-BE49-F238E27FC236}">
                  <a16:creationId xmlns:a16="http://schemas.microsoft.com/office/drawing/2014/main" id="{84699E62-EA06-004A-A8D8-B27CD30D9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4" name="Rectangle 131">
              <a:extLst>
                <a:ext uri="{FF2B5EF4-FFF2-40B4-BE49-F238E27FC236}">
                  <a16:creationId xmlns:a16="http://schemas.microsoft.com/office/drawing/2014/main" id="{E8E5E418-D7A9-A44C-990E-AF4BC0CA7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5" name="Rectangle 132">
              <a:extLst>
                <a:ext uri="{FF2B5EF4-FFF2-40B4-BE49-F238E27FC236}">
                  <a16:creationId xmlns:a16="http://schemas.microsoft.com/office/drawing/2014/main" id="{FAAACBDE-5DCE-E449-9222-925D88945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2456" name="Rectangle 133">
              <a:extLst>
                <a:ext uri="{FF2B5EF4-FFF2-40B4-BE49-F238E27FC236}">
                  <a16:creationId xmlns:a16="http://schemas.microsoft.com/office/drawing/2014/main" id="{2B976B0D-B2EE-0F46-A8AC-0413009A8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7" name="Rectangle 134">
              <a:extLst>
                <a:ext uri="{FF2B5EF4-FFF2-40B4-BE49-F238E27FC236}">
                  <a16:creationId xmlns:a16="http://schemas.microsoft.com/office/drawing/2014/main" id="{59A06CF3-AB87-CE4E-A704-3ECAE128C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2458" name="Rectangle 136">
              <a:extLst>
                <a:ext uri="{FF2B5EF4-FFF2-40B4-BE49-F238E27FC236}">
                  <a16:creationId xmlns:a16="http://schemas.microsoft.com/office/drawing/2014/main" id="{15A79E2A-EBA4-1040-9BB5-E549F65CA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59" name="Rectangle 138">
              <a:extLst>
                <a:ext uri="{FF2B5EF4-FFF2-40B4-BE49-F238E27FC236}">
                  <a16:creationId xmlns:a16="http://schemas.microsoft.com/office/drawing/2014/main" id="{E3E9C755-F5B3-1F49-AC29-014F6AB3D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60" name="Rectangle 139">
              <a:extLst>
                <a:ext uri="{FF2B5EF4-FFF2-40B4-BE49-F238E27FC236}">
                  <a16:creationId xmlns:a16="http://schemas.microsoft.com/office/drawing/2014/main" id="{5198CCA8-1F4F-ED4F-9316-43858FEA9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2461" name="Rectangle 140">
              <a:extLst>
                <a:ext uri="{FF2B5EF4-FFF2-40B4-BE49-F238E27FC236}">
                  <a16:creationId xmlns:a16="http://schemas.microsoft.com/office/drawing/2014/main" id="{4B97312D-41E8-D74A-BA88-A50725DB1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2404" name="Rectangle 60">
            <a:extLst>
              <a:ext uri="{FF2B5EF4-FFF2-40B4-BE49-F238E27FC236}">
                <a16:creationId xmlns:a16="http://schemas.microsoft.com/office/drawing/2014/main" id="{10BFF536-CE34-5243-8198-26CFC4240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05" name="Rectangle 58">
            <a:extLst>
              <a:ext uri="{FF2B5EF4-FFF2-40B4-BE49-F238E27FC236}">
                <a16:creationId xmlns:a16="http://schemas.microsoft.com/office/drawing/2014/main" id="{D5EECB7A-E4D6-F048-8345-87BD3F7DC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06" name="Rectangle 62">
            <a:extLst>
              <a:ext uri="{FF2B5EF4-FFF2-40B4-BE49-F238E27FC236}">
                <a16:creationId xmlns:a16="http://schemas.microsoft.com/office/drawing/2014/main" id="{D3F4FDE5-8734-AE47-AE90-04DA81F8C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1" y="3667125"/>
            <a:ext cx="125413" cy="3048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2407" name="Picture 63" descr="Screen shot 2013-12-06 at 1.18.53 AM.png">
            <a:extLst>
              <a:ext uri="{FF2B5EF4-FFF2-40B4-BE49-F238E27FC236}">
                <a16:creationId xmlns:a16="http://schemas.microsoft.com/office/drawing/2014/main" id="{9E038D2E-24EC-1B4D-9255-54A4289C176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8" name="Rectangle 64">
            <a:extLst>
              <a:ext uri="{FF2B5EF4-FFF2-40B4-BE49-F238E27FC236}">
                <a16:creationId xmlns:a16="http://schemas.microsoft.com/office/drawing/2014/main" id="{0D00C871-F579-024A-B6DA-C800484F2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2409" name="Picture 65" descr="Screen shot 2013-12-06 at 1.18.53 AM.png">
            <a:extLst>
              <a:ext uri="{FF2B5EF4-FFF2-40B4-BE49-F238E27FC236}">
                <a16:creationId xmlns:a16="http://schemas.microsoft.com/office/drawing/2014/main" id="{A72121FE-A4AF-5A44-91AF-60D550CDF9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10" name="Rectangle 66">
            <a:extLst>
              <a:ext uri="{FF2B5EF4-FFF2-40B4-BE49-F238E27FC236}">
                <a16:creationId xmlns:a16="http://schemas.microsoft.com/office/drawing/2014/main" id="{D5DAECEE-4CA4-2349-A833-2DDE5725F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1" name="Rectangle 111">
            <a:extLst>
              <a:ext uri="{FF2B5EF4-FFF2-40B4-BE49-F238E27FC236}">
                <a16:creationId xmlns:a16="http://schemas.microsoft.com/office/drawing/2014/main" id="{2F003CB5-5AAA-C946-A901-CB7F3E6F6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02412" name="Rectangle 69">
            <a:extLst>
              <a:ext uri="{FF2B5EF4-FFF2-40B4-BE49-F238E27FC236}">
                <a16:creationId xmlns:a16="http://schemas.microsoft.com/office/drawing/2014/main" id="{EB284759-C002-CE44-8D6A-9DD861E77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4" y="6002339"/>
            <a:ext cx="293687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413" name="Rectangle 70">
            <a:extLst>
              <a:ext uri="{FF2B5EF4-FFF2-40B4-BE49-F238E27FC236}">
                <a16:creationId xmlns:a16="http://schemas.microsoft.com/office/drawing/2014/main" id="{4B2E3EC9-BFE2-6240-88EF-9D066AEBF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248400"/>
            <a:ext cx="609600" cy="457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02414" name="Straight Arrow Connector 71">
            <a:extLst>
              <a:ext uri="{FF2B5EF4-FFF2-40B4-BE49-F238E27FC236}">
                <a16:creationId xmlns:a16="http://schemas.microsoft.com/office/drawing/2014/main" id="{F90C8DB6-ACEA-064C-984D-8EC93D6C0A59}"/>
              </a:ext>
            </a:extLst>
          </p:cNvPr>
          <p:cNvCxnSpPr>
            <a:cxnSpLocks noChangeShapeType="1"/>
            <a:stCxn id="102406" idx="2"/>
          </p:cNvCxnSpPr>
          <p:nvPr/>
        </p:nvCxnSpPr>
        <p:spPr bwMode="auto">
          <a:xfrm>
            <a:off x="5676901" y="3971926"/>
            <a:ext cx="2678113" cy="2276475"/>
          </a:xfrm>
          <a:prstGeom prst="straightConnector1">
            <a:avLst/>
          </a:prstGeom>
          <a:noFill/>
          <a:ln w="2540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Rectangle 2">
            <a:extLst>
              <a:ext uri="{FF2B5EF4-FFF2-40B4-BE49-F238E27FC236}">
                <a16:creationId xmlns:a16="http://schemas.microsoft.com/office/drawing/2014/main" id="{F603723E-103E-1F4E-B442-013FB11E2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3426" name="Picture 2" descr="Screen shot 2013-12-05 at 11.59.56 PM.png">
            <a:extLst>
              <a:ext uri="{FF2B5EF4-FFF2-40B4-BE49-F238E27FC236}">
                <a16:creationId xmlns:a16="http://schemas.microsoft.com/office/drawing/2014/main" id="{E1CA6058-AC78-9944-A5A1-5467EB61EB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427" name="Group 127">
            <a:extLst>
              <a:ext uri="{FF2B5EF4-FFF2-40B4-BE49-F238E27FC236}">
                <a16:creationId xmlns:a16="http://schemas.microsoft.com/office/drawing/2014/main" id="{F0B42854-8DF7-7848-99EF-21932F0051FD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3441" name="Rectangle 85">
              <a:extLst>
                <a:ext uri="{FF2B5EF4-FFF2-40B4-BE49-F238E27FC236}">
                  <a16:creationId xmlns:a16="http://schemas.microsoft.com/office/drawing/2014/main" id="{047D26CC-DDE9-114B-9AF7-0B17EE471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2" name="Rectangle 86">
              <a:extLst>
                <a:ext uri="{FF2B5EF4-FFF2-40B4-BE49-F238E27FC236}">
                  <a16:creationId xmlns:a16="http://schemas.microsoft.com/office/drawing/2014/main" id="{B22264D2-5B58-5249-A121-F8F9308D4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3" name="Rectangle 88">
              <a:extLst>
                <a:ext uri="{FF2B5EF4-FFF2-40B4-BE49-F238E27FC236}">
                  <a16:creationId xmlns:a16="http://schemas.microsoft.com/office/drawing/2014/main" id="{E40CC827-380E-CA47-9BC0-D9279AB30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4" name="Rectangle 89">
              <a:extLst>
                <a:ext uri="{FF2B5EF4-FFF2-40B4-BE49-F238E27FC236}">
                  <a16:creationId xmlns:a16="http://schemas.microsoft.com/office/drawing/2014/main" id="{4158F761-6930-3245-BF4E-8FA998065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3445" name="Rectangle 90">
              <a:extLst>
                <a:ext uri="{FF2B5EF4-FFF2-40B4-BE49-F238E27FC236}">
                  <a16:creationId xmlns:a16="http://schemas.microsoft.com/office/drawing/2014/main" id="{6DBD285B-059C-E344-8A90-532A6926D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6" name="Rectangle 91">
              <a:extLst>
                <a:ext uri="{FF2B5EF4-FFF2-40B4-BE49-F238E27FC236}">
                  <a16:creationId xmlns:a16="http://schemas.microsoft.com/office/drawing/2014/main" id="{7357E8F0-628D-4B45-B343-37D796586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3447" name="Rectangle 92">
              <a:extLst>
                <a:ext uri="{FF2B5EF4-FFF2-40B4-BE49-F238E27FC236}">
                  <a16:creationId xmlns:a16="http://schemas.microsoft.com/office/drawing/2014/main" id="{B852B583-B518-AB43-AB36-B3A1F1CA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8" name="Rectangle 93">
              <a:extLst>
                <a:ext uri="{FF2B5EF4-FFF2-40B4-BE49-F238E27FC236}">
                  <a16:creationId xmlns:a16="http://schemas.microsoft.com/office/drawing/2014/main" id="{4F5D1DA9-EA80-1E47-AF18-269F67F56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49" name="Rectangle 94">
              <a:extLst>
                <a:ext uri="{FF2B5EF4-FFF2-40B4-BE49-F238E27FC236}">
                  <a16:creationId xmlns:a16="http://schemas.microsoft.com/office/drawing/2014/main" id="{877259C7-7DB3-4D41-A29C-D7FB5F59D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50" name="Rectangle 95">
              <a:extLst>
                <a:ext uri="{FF2B5EF4-FFF2-40B4-BE49-F238E27FC236}">
                  <a16:creationId xmlns:a16="http://schemas.microsoft.com/office/drawing/2014/main" id="{7E29F27E-1A14-CB45-A382-F6620A752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3451" name="Rectangle 96">
              <a:extLst>
                <a:ext uri="{FF2B5EF4-FFF2-40B4-BE49-F238E27FC236}">
                  <a16:creationId xmlns:a16="http://schemas.microsoft.com/office/drawing/2014/main" id="{3D00958A-DB13-264D-AC5D-D65184855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52" name="Rectangle 97">
              <a:extLst>
                <a:ext uri="{FF2B5EF4-FFF2-40B4-BE49-F238E27FC236}">
                  <a16:creationId xmlns:a16="http://schemas.microsoft.com/office/drawing/2014/main" id="{3E7AD2B0-3C46-C845-B1D3-B76E7C38C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3453" name="Rectangle 98">
              <a:extLst>
                <a:ext uri="{FF2B5EF4-FFF2-40B4-BE49-F238E27FC236}">
                  <a16:creationId xmlns:a16="http://schemas.microsoft.com/office/drawing/2014/main" id="{13BF904B-B41E-534D-B5F9-BA7598765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3454" name="Rectangle 99">
              <a:extLst>
                <a:ext uri="{FF2B5EF4-FFF2-40B4-BE49-F238E27FC236}">
                  <a16:creationId xmlns:a16="http://schemas.microsoft.com/office/drawing/2014/main" id="{1802FC6A-7C9A-CC4D-B31D-3CA78A839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3455" name="Rectangle 100">
              <a:extLst>
                <a:ext uri="{FF2B5EF4-FFF2-40B4-BE49-F238E27FC236}">
                  <a16:creationId xmlns:a16="http://schemas.microsoft.com/office/drawing/2014/main" id="{8110F885-73BE-7F40-A2F5-73065AD1F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3456" name="Rectangle 101">
              <a:extLst>
                <a:ext uri="{FF2B5EF4-FFF2-40B4-BE49-F238E27FC236}">
                  <a16:creationId xmlns:a16="http://schemas.microsoft.com/office/drawing/2014/main" id="{B39B51BF-F8EE-E248-9959-7287E726B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3457" name="Rectangle 102">
              <a:extLst>
                <a:ext uri="{FF2B5EF4-FFF2-40B4-BE49-F238E27FC236}">
                  <a16:creationId xmlns:a16="http://schemas.microsoft.com/office/drawing/2014/main" id="{DD219604-21DF-C244-8300-839523871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3458" name="Rectangle 103">
              <a:extLst>
                <a:ext uri="{FF2B5EF4-FFF2-40B4-BE49-F238E27FC236}">
                  <a16:creationId xmlns:a16="http://schemas.microsoft.com/office/drawing/2014/main" id="{FC95CA9C-20C6-484C-98BC-56BF82342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59" name="Rectangle 104">
              <a:extLst>
                <a:ext uri="{FF2B5EF4-FFF2-40B4-BE49-F238E27FC236}">
                  <a16:creationId xmlns:a16="http://schemas.microsoft.com/office/drawing/2014/main" id="{0EACD960-E004-794D-9D24-1CB304F97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3460" name="Rectangle 105">
              <a:extLst>
                <a:ext uri="{FF2B5EF4-FFF2-40B4-BE49-F238E27FC236}">
                  <a16:creationId xmlns:a16="http://schemas.microsoft.com/office/drawing/2014/main" id="{85BCCBAC-65EB-8947-AABD-71F7D2D38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1" name="Rectangle 106">
              <a:extLst>
                <a:ext uri="{FF2B5EF4-FFF2-40B4-BE49-F238E27FC236}">
                  <a16:creationId xmlns:a16="http://schemas.microsoft.com/office/drawing/2014/main" id="{39964467-5173-6544-AF2A-508B3E88D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2" name="Rectangle 107">
              <a:extLst>
                <a:ext uri="{FF2B5EF4-FFF2-40B4-BE49-F238E27FC236}">
                  <a16:creationId xmlns:a16="http://schemas.microsoft.com/office/drawing/2014/main" id="{D61C6BE8-BDC0-CA4C-8043-50F1A0AF3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3" name="Rectangle 108">
              <a:extLst>
                <a:ext uri="{FF2B5EF4-FFF2-40B4-BE49-F238E27FC236}">
                  <a16:creationId xmlns:a16="http://schemas.microsoft.com/office/drawing/2014/main" id="{55887CED-5A9C-8142-B31B-7C7C17D20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3464" name="Rectangle 109">
              <a:extLst>
                <a:ext uri="{FF2B5EF4-FFF2-40B4-BE49-F238E27FC236}">
                  <a16:creationId xmlns:a16="http://schemas.microsoft.com/office/drawing/2014/main" id="{9FF2DBE7-D6E9-0144-8415-2805DD80B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5" name="Rectangle 110">
              <a:extLst>
                <a:ext uri="{FF2B5EF4-FFF2-40B4-BE49-F238E27FC236}">
                  <a16:creationId xmlns:a16="http://schemas.microsoft.com/office/drawing/2014/main" id="{A9E4DDC3-7C8E-2D42-A24C-7D53FB138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3466" name="Rectangle 112">
              <a:extLst>
                <a:ext uri="{FF2B5EF4-FFF2-40B4-BE49-F238E27FC236}">
                  <a16:creationId xmlns:a16="http://schemas.microsoft.com/office/drawing/2014/main" id="{5AA61CED-2AD0-6843-8DBF-541CDE350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7" name="Rectangle 114">
              <a:extLst>
                <a:ext uri="{FF2B5EF4-FFF2-40B4-BE49-F238E27FC236}">
                  <a16:creationId xmlns:a16="http://schemas.microsoft.com/office/drawing/2014/main" id="{BA60F6C8-473B-9942-ACDE-CE3012B34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8" name="Rectangle 115">
              <a:extLst>
                <a:ext uri="{FF2B5EF4-FFF2-40B4-BE49-F238E27FC236}">
                  <a16:creationId xmlns:a16="http://schemas.microsoft.com/office/drawing/2014/main" id="{2379C03E-6A04-5444-9792-A2AC7EE8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69" name="Rectangle 116">
              <a:extLst>
                <a:ext uri="{FF2B5EF4-FFF2-40B4-BE49-F238E27FC236}">
                  <a16:creationId xmlns:a16="http://schemas.microsoft.com/office/drawing/2014/main" id="{C6AE2E67-9B28-4A49-BB77-300B76A1E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3470" name="Rectangle 117">
              <a:extLst>
                <a:ext uri="{FF2B5EF4-FFF2-40B4-BE49-F238E27FC236}">
                  <a16:creationId xmlns:a16="http://schemas.microsoft.com/office/drawing/2014/main" id="{E64BA00E-2D23-2844-8041-8B18DCA8B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1" name="Rectangle 118">
              <a:extLst>
                <a:ext uri="{FF2B5EF4-FFF2-40B4-BE49-F238E27FC236}">
                  <a16:creationId xmlns:a16="http://schemas.microsoft.com/office/drawing/2014/main" id="{338A728F-E4C3-F741-A70D-D218BA4FB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3472" name="Rectangle 120">
              <a:extLst>
                <a:ext uri="{FF2B5EF4-FFF2-40B4-BE49-F238E27FC236}">
                  <a16:creationId xmlns:a16="http://schemas.microsoft.com/office/drawing/2014/main" id="{F4F17EFA-1AE7-BE4B-A063-145B7135F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3" name="Rectangle 122">
              <a:extLst>
                <a:ext uri="{FF2B5EF4-FFF2-40B4-BE49-F238E27FC236}">
                  <a16:creationId xmlns:a16="http://schemas.microsoft.com/office/drawing/2014/main" id="{50674ED4-391B-A94C-AE33-42D7AF986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4" name="Rectangle 123">
              <a:extLst>
                <a:ext uri="{FF2B5EF4-FFF2-40B4-BE49-F238E27FC236}">
                  <a16:creationId xmlns:a16="http://schemas.microsoft.com/office/drawing/2014/main" id="{CF6556B3-58A4-8A4F-B80E-E9C2DCE7B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5" name="Rectangle 124">
              <a:extLst>
                <a:ext uri="{FF2B5EF4-FFF2-40B4-BE49-F238E27FC236}">
                  <a16:creationId xmlns:a16="http://schemas.microsoft.com/office/drawing/2014/main" id="{B3C3B57A-2B5E-394C-9C45-2491D950E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3476" name="Rectangle 125">
              <a:extLst>
                <a:ext uri="{FF2B5EF4-FFF2-40B4-BE49-F238E27FC236}">
                  <a16:creationId xmlns:a16="http://schemas.microsoft.com/office/drawing/2014/main" id="{C44FFC78-927D-114C-9D4F-A84944CF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7" name="Rectangle 126">
              <a:extLst>
                <a:ext uri="{FF2B5EF4-FFF2-40B4-BE49-F238E27FC236}">
                  <a16:creationId xmlns:a16="http://schemas.microsoft.com/office/drawing/2014/main" id="{DC9907E9-BBCC-DF4F-A5D2-A69665FC3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3478" name="Rectangle 128">
              <a:extLst>
                <a:ext uri="{FF2B5EF4-FFF2-40B4-BE49-F238E27FC236}">
                  <a16:creationId xmlns:a16="http://schemas.microsoft.com/office/drawing/2014/main" id="{E7D034D5-39B3-3A42-9FF6-508130FD3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79" name="Rectangle 130">
              <a:extLst>
                <a:ext uri="{FF2B5EF4-FFF2-40B4-BE49-F238E27FC236}">
                  <a16:creationId xmlns:a16="http://schemas.microsoft.com/office/drawing/2014/main" id="{665EDFC9-AAD8-3942-8311-11CB63848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0" name="Rectangle 131">
              <a:extLst>
                <a:ext uri="{FF2B5EF4-FFF2-40B4-BE49-F238E27FC236}">
                  <a16:creationId xmlns:a16="http://schemas.microsoft.com/office/drawing/2014/main" id="{9E21849F-FDFC-7540-8DFD-8ED01C937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1" name="Rectangle 132">
              <a:extLst>
                <a:ext uri="{FF2B5EF4-FFF2-40B4-BE49-F238E27FC236}">
                  <a16:creationId xmlns:a16="http://schemas.microsoft.com/office/drawing/2014/main" id="{31A3ACE1-8A92-3042-8099-72ED90BC0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3482" name="Rectangle 133">
              <a:extLst>
                <a:ext uri="{FF2B5EF4-FFF2-40B4-BE49-F238E27FC236}">
                  <a16:creationId xmlns:a16="http://schemas.microsoft.com/office/drawing/2014/main" id="{9C3172DD-A109-EA47-A174-600BD6D11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3" name="Rectangle 134">
              <a:extLst>
                <a:ext uri="{FF2B5EF4-FFF2-40B4-BE49-F238E27FC236}">
                  <a16:creationId xmlns:a16="http://schemas.microsoft.com/office/drawing/2014/main" id="{47178501-0781-A646-9EE9-457762750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3484" name="Rectangle 136">
              <a:extLst>
                <a:ext uri="{FF2B5EF4-FFF2-40B4-BE49-F238E27FC236}">
                  <a16:creationId xmlns:a16="http://schemas.microsoft.com/office/drawing/2014/main" id="{9415FCF8-26DC-0F41-BA05-9F5F6F71A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5" name="Rectangle 138">
              <a:extLst>
                <a:ext uri="{FF2B5EF4-FFF2-40B4-BE49-F238E27FC236}">
                  <a16:creationId xmlns:a16="http://schemas.microsoft.com/office/drawing/2014/main" id="{82CDDF20-3AC6-0840-986D-0075E083B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6" name="Rectangle 139">
              <a:extLst>
                <a:ext uri="{FF2B5EF4-FFF2-40B4-BE49-F238E27FC236}">
                  <a16:creationId xmlns:a16="http://schemas.microsoft.com/office/drawing/2014/main" id="{AE31E992-B503-7A43-AA77-C2A02E04A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3487" name="Rectangle 140">
              <a:extLst>
                <a:ext uri="{FF2B5EF4-FFF2-40B4-BE49-F238E27FC236}">
                  <a16:creationId xmlns:a16="http://schemas.microsoft.com/office/drawing/2014/main" id="{2B276A91-223B-9440-AAFB-A1A385356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3428" name="Rectangle 60">
            <a:extLst>
              <a:ext uri="{FF2B5EF4-FFF2-40B4-BE49-F238E27FC236}">
                <a16:creationId xmlns:a16="http://schemas.microsoft.com/office/drawing/2014/main" id="{9B0B7B16-E825-674B-B9F1-6545E68F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29" name="Rectangle 58">
            <a:extLst>
              <a:ext uri="{FF2B5EF4-FFF2-40B4-BE49-F238E27FC236}">
                <a16:creationId xmlns:a16="http://schemas.microsoft.com/office/drawing/2014/main" id="{605B52E0-2B8E-CD4D-B537-039E83573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30" name="Rectangle 62">
            <a:extLst>
              <a:ext uri="{FF2B5EF4-FFF2-40B4-BE49-F238E27FC236}">
                <a16:creationId xmlns:a16="http://schemas.microsoft.com/office/drawing/2014/main" id="{D68C7AEC-E52D-014E-B733-4B5DB5C1A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1" y="3667125"/>
            <a:ext cx="125413" cy="304800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3431" name="Picture 63" descr="Screen shot 2013-12-06 at 1.18.53 AM.png">
            <a:extLst>
              <a:ext uri="{FF2B5EF4-FFF2-40B4-BE49-F238E27FC236}">
                <a16:creationId xmlns:a16="http://schemas.microsoft.com/office/drawing/2014/main" id="{38A4A9D0-E2A2-A346-B0BD-D7F034CF91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32" name="Rectangle 64">
            <a:extLst>
              <a:ext uri="{FF2B5EF4-FFF2-40B4-BE49-F238E27FC236}">
                <a16:creationId xmlns:a16="http://schemas.microsoft.com/office/drawing/2014/main" id="{11542368-C87E-DB40-A9DE-12BB24C64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3433" name="Picture 65" descr="Screen shot 2013-12-06 at 1.18.53 AM.png">
            <a:extLst>
              <a:ext uri="{FF2B5EF4-FFF2-40B4-BE49-F238E27FC236}">
                <a16:creationId xmlns:a16="http://schemas.microsoft.com/office/drawing/2014/main" id="{833C61DE-AF4E-D045-A747-126E7B778D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34" name="Rectangle 66">
            <a:extLst>
              <a:ext uri="{FF2B5EF4-FFF2-40B4-BE49-F238E27FC236}">
                <a16:creationId xmlns:a16="http://schemas.microsoft.com/office/drawing/2014/main" id="{6B788BEA-CBEA-8944-A684-441A91E8B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35" name="Rectangle 111">
            <a:extLst>
              <a:ext uri="{FF2B5EF4-FFF2-40B4-BE49-F238E27FC236}">
                <a16:creationId xmlns:a16="http://schemas.microsoft.com/office/drawing/2014/main" id="{92B0701B-6893-7848-9E8F-A7ED32D3C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03436" name="Rectangle 69">
            <a:extLst>
              <a:ext uri="{FF2B5EF4-FFF2-40B4-BE49-F238E27FC236}">
                <a16:creationId xmlns:a16="http://schemas.microsoft.com/office/drawing/2014/main" id="{0B0D34E9-5BD2-604E-9B70-A02AFE6EB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4" y="6002339"/>
            <a:ext cx="293687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37" name="Rectangle 70">
            <a:extLst>
              <a:ext uri="{FF2B5EF4-FFF2-40B4-BE49-F238E27FC236}">
                <a16:creationId xmlns:a16="http://schemas.microsoft.com/office/drawing/2014/main" id="{7FF706BD-4E6E-5D42-A498-64AD62406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248400"/>
            <a:ext cx="609600" cy="457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3438" name="TextBox 1">
            <a:extLst>
              <a:ext uri="{FF2B5EF4-FFF2-40B4-BE49-F238E27FC236}">
                <a16:creationId xmlns:a16="http://schemas.microsoft.com/office/drawing/2014/main" id="{36B8AA65-43E7-DE40-BC1B-680D848F2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6514" y="6264275"/>
            <a:ext cx="9032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= 1 = 0</a:t>
            </a:r>
          </a:p>
        </p:txBody>
      </p:sp>
      <p:cxnSp>
        <p:nvCxnSpPr>
          <p:cNvPr id="103439" name="Straight Arrow Connector 71">
            <a:extLst>
              <a:ext uri="{FF2B5EF4-FFF2-40B4-BE49-F238E27FC236}">
                <a16:creationId xmlns:a16="http://schemas.microsoft.com/office/drawing/2014/main" id="{C64EC534-9EE9-AE48-82E0-43DC55787196}"/>
              </a:ext>
            </a:extLst>
          </p:cNvPr>
          <p:cNvCxnSpPr>
            <a:cxnSpLocks noChangeShapeType="1"/>
            <a:stCxn id="103430" idx="2"/>
          </p:cNvCxnSpPr>
          <p:nvPr/>
        </p:nvCxnSpPr>
        <p:spPr bwMode="auto">
          <a:xfrm>
            <a:off x="5676901" y="3971926"/>
            <a:ext cx="2678113" cy="2276475"/>
          </a:xfrm>
          <a:prstGeom prst="straightConnector1">
            <a:avLst/>
          </a:prstGeom>
          <a:noFill/>
          <a:ln w="2540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3440" name="Straight Connector 7">
            <a:extLst>
              <a:ext uri="{FF2B5EF4-FFF2-40B4-BE49-F238E27FC236}">
                <a16:creationId xmlns:a16="http://schemas.microsoft.com/office/drawing/2014/main" id="{1167891E-30F1-714A-9E9E-D2169508A5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63051" y="6261100"/>
            <a:ext cx="2063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2">
            <a:extLst>
              <a:ext uri="{FF2B5EF4-FFF2-40B4-BE49-F238E27FC236}">
                <a16:creationId xmlns:a16="http://schemas.microsoft.com/office/drawing/2014/main" id="{55D50FB9-4DD8-DE48-8E05-0E0C42E1C4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0664"/>
            <a:ext cx="9144000" cy="790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Let’s derive the state table</a:t>
            </a:r>
          </a:p>
        </p:txBody>
      </p:sp>
      <p:pic>
        <p:nvPicPr>
          <p:cNvPr id="104450" name="Picture 2" descr="Screen shot 2013-12-05 at 11.59.56 PM.png">
            <a:extLst>
              <a:ext uri="{FF2B5EF4-FFF2-40B4-BE49-F238E27FC236}">
                <a16:creationId xmlns:a16="http://schemas.microsoft.com/office/drawing/2014/main" id="{AF1881E1-15B7-AE4B-A222-3EE9BF825E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7464" y="2112964"/>
            <a:ext cx="4916487" cy="242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51" name="Group 127">
            <a:extLst>
              <a:ext uri="{FF2B5EF4-FFF2-40B4-BE49-F238E27FC236}">
                <a16:creationId xmlns:a16="http://schemas.microsoft.com/office/drawing/2014/main" id="{FB74037B-3C62-0246-8801-D3A7538F76E3}"/>
              </a:ext>
            </a:extLst>
          </p:cNvPr>
          <p:cNvGrpSpPr>
            <a:grpSpLocks/>
          </p:cNvGrpSpPr>
          <p:nvPr/>
        </p:nvGrpSpPr>
        <p:grpSpPr bwMode="auto">
          <a:xfrm>
            <a:off x="1173163" y="2216150"/>
            <a:ext cx="3536950" cy="2051050"/>
            <a:chOff x="5049838" y="1738313"/>
            <a:chExt cx="3536950" cy="2051050"/>
          </a:xfrm>
        </p:grpSpPr>
        <p:sp>
          <p:nvSpPr>
            <p:cNvPr id="104467" name="Rectangle 85">
              <a:extLst>
                <a:ext uri="{FF2B5EF4-FFF2-40B4-BE49-F238E27FC236}">
                  <a16:creationId xmlns:a16="http://schemas.microsoft.com/office/drawing/2014/main" id="{567638E7-EA02-8649-B6B4-77A4AEEB9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1738313"/>
              <a:ext cx="3506788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68" name="Rectangle 86">
              <a:extLst>
                <a:ext uri="{FF2B5EF4-FFF2-40B4-BE49-F238E27FC236}">
                  <a16:creationId xmlns:a16="http://schemas.microsoft.com/office/drawing/2014/main" id="{B5B5C923-929C-084B-90B8-746E75415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69" name="Rectangle 88">
              <a:extLst>
                <a:ext uri="{FF2B5EF4-FFF2-40B4-BE49-F238E27FC236}">
                  <a16:creationId xmlns:a16="http://schemas.microsoft.com/office/drawing/2014/main" id="{DE0B9C53-867C-E042-9069-5E2CF49F0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1739900"/>
              <a:ext cx="11112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0" name="Rectangle 89">
              <a:extLst>
                <a:ext uri="{FF2B5EF4-FFF2-40B4-BE49-F238E27FC236}">
                  <a16:creationId xmlns:a16="http://schemas.microsoft.com/office/drawing/2014/main" id="{1AF0A71A-86A9-6740-A8A1-4D752D1D8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063" y="1925638"/>
              <a:ext cx="81432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Present </a:t>
              </a:r>
              <a:endParaRPr lang="en-US" altLang="en-US" sz="3200" b="0"/>
            </a:p>
          </p:txBody>
        </p:sp>
        <p:sp>
          <p:nvSpPr>
            <p:cNvPr id="104471" name="Rectangle 90">
              <a:extLst>
                <a:ext uri="{FF2B5EF4-FFF2-40B4-BE49-F238E27FC236}">
                  <a16:creationId xmlns:a16="http://schemas.microsoft.com/office/drawing/2014/main" id="{B86594A3-0E20-474A-A0F6-5C99FB24D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2" name="Rectangle 91">
              <a:extLst>
                <a:ext uri="{FF2B5EF4-FFF2-40B4-BE49-F238E27FC236}">
                  <a16:creationId xmlns:a16="http://schemas.microsoft.com/office/drawing/2014/main" id="{BBB74534-61DF-9847-9C5C-94E784C96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8100" y="1843088"/>
              <a:ext cx="1045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Next state </a:t>
              </a:r>
              <a:endParaRPr lang="en-US" altLang="en-US" sz="3200" b="0"/>
            </a:p>
          </p:txBody>
        </p:sp>
        <p:sp>
          <p:nvSpPr>
            <p:cNvPr id="104473" name="Rectangle 92">
              <a:extLst>
                <a:ext uri="{FF2B5EF4-FFF2-40B4-BE49-F238E27FC236}">
                  <a16:creationId xmlns:a16="http://schemas.microsoft.com/office/drawing/2014/main" id="{2030603E-CAD4-C141-82BA-AB7D1BFB5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1739900"/>
              <a:ext cx="11113" cy="41275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4" name="Rectangle 93">
              <a:extLst>
                <a:ext uri="{FF2B5EF4-FFF2-40B4-BE49-F238E27FC236}">
                  <a16:creationId xmlns:a16="http://schemas.microsoft.com/office/drawing/2014/main" id="{1942BC92-AEEE-984E-9C9C-669C1E365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63763"/>
              <a:ext cx="1692275" cy="1111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5" name="Rectangle 94">
              <a:extLst>
                <a:ext uri="{FF2B5EF4-FFF2-40B4-BE49-F238E27FC236}">
                  <a16:creationId xmlns:a16="http://schemas.microsoft.com/office/drawing/2014/main" id="{0996B299-50C0-634E-8C81-70499441F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6" name="Rectangle 95">
              <a:extLst>
                <a:ext uri="{FF2B5EF4-FFF2-40B4-BE49-F238E27FC236}">
                  <a16:creationId xmlns:a16="http://schemas.microsoft.com/office/drawing/2014/main" id="{E7EB5FA6-64BC-7A43-A656-6D2B76845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16850" y="1925638"/>
              <a:ext cx="657231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Output</a:t>
              </a:r>
              <a:endParaRPr lang="en-US" altLang="en-US" sz="3200" b="0"/>
            </a:p>
          </p:txBody>
        </p:sp>
        <p:sp>
          <p:nvSpPr>
            <p:cNvPr id="104477" name="Rectangle 96">
              <a:extLst>
                <a:ext uri="{FF2B5EF4-FFF2-40B4-BE49-F238E27FC236}">
                  <a16:creationId xmlns:a16="http://schemas.microsoft.com/office/drawing/2014/main" id="{2AAA609B-642D-FF48-BE66-A1C1A6A5F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152650"/>
              <a:ext cx="11112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78" name="Rectangle 97">
              <a:extLst>
                <a:ext uri="{FF2B5EF4-FFF2-40B4-BE49-F238E27FC236}">
                  <a16:creationId xmlns:a16="http://schemas.microsoft.com/office/drawing/2014/main" id="{48D4D1E6-F3F9-E54D-87D4-E98B05AAC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475" y="2174875"/>
              <a:ext cx="53540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state </a:t>
              </a:r>
              <a:endParaRPr lang="en-US" altLang="en-US" sz="3200" b="0"/>
            </a:p>
          </p:txBody>
        </p:sp>
        <p:sp>
          <p:nvSpPr>
            <p:cNvPr id="104479" name="Rectangle 98">
              <a:extLst>
                <a:ext uri="{FF2B5EF4-FFF2-40B4-BE49-F238E27FC236}">
                  <a16:creationId xmlns:a16="http://schemas.microsoft.com/office/drawing/2014/main" id="{5735116C-01C2-4F45-9791-4083497FA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6163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4480" name="Rectangle 99">
              <a:extLst>
                <a:ext uri="{FF2B5EF4-FFF2-40B4-BE49-F238E27FC236}">
                  <a16:creationId xmlns:a16="http://schemas.microsoft.com/office/drawing/2014/main" id="{FCCFCFC7-EB14-A34D-9E25-EF7ADF1A1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7938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4481" name="Rectangle 100">
              <a:extLst>
                <a:ext uri="{FF2B5EF4-FFF2-40B4-BE49-F238E27FC236}">
                  <a16:creationId xmlns:a16="http://schemas.microsoft.com/office/drawing/2014/main" id="{63E7FEEA-957E-6C4E-9CF4-EA71755D1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4475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4482" name="Rectangle 101">
              <a:extLst>
                <a:ext uri="{FF2B5EF4-FFF2-40B4-BE49-F238E27FC236}">
                  <a16:creationId xmlns:a16="http://schemas.microsoft.com/office/drawing/2014/main" id="{2315F042-1608-174E-BAA4-1190304DC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2300" y="2255838"/>
              <a:ext cx="2308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w </a:t>
              </a:r>
              <a:endParaRPr lang="en-US" altLang="en-US" sz="3200" b="0"/>
            </a:p>
          </p:txBody>
        </p:sp>
        <p:sp>
          <p:nvSpPr>
            <p:cNvPr id="104483" name="Rectangle 102">
              <a:extLst>
                <a:ext uri="{FF2B5EF4-FFF2-40B4-BE49-F238E27FC236}">
                  <a16:creationId xmlns:a16="http://schemas.microsoft.com/office/drawing/2014/main" id="{01CE3824-8583-D048-AB22-96060698A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900" y="2255838"/>
              <a:ext cx="1987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= </a:t>
              </a:r>
              <a:endParaRPr lang="en-US" altLang="en-US" sz="3200" b="0"/>
            </a:p>
          </p:txBody>
        </p:sp>
        <p:sp>
          <p:nvSpPr>
            <p:cNvPr id="104484" name="Rectangle 103">
              <a:extLst>
                <a:ext uri="{FF2B5EF4-FFF2-40B4-BE49-F238E27FC236}">
                  <a16:creationId xmlns:a16="http://schemas.microsoft.com/office/drawing/2014/main" id="{6F55D0AC-0992-2847-8ABC-0B22467FB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85" name="Rectangle 104">
              <a:extLst>
                <a:ext uri="{FF2B5EF4-FFF2-40B4-BE49-F238E27FC236}">
                  <a16:creationId xmlns:a16="http://schemas.microsoft.com/office/drawing/2014/main" id="{2D2C01EA-86D3-A145-82DE-E34761219B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7438" y="2255838"/>
              <a:ext cx="1923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  <p:sp>
          <p:nvSpPr>
            <p:cNvPr id="104486" name="Rectangle 105">
              <a:extLst>
                <a:ext uri="{FF2B5EF4-FFF2-40B4-BE49-F238E27FC236}">
                  <a16:creationId xmlns:a16="http://schemas.microsoft.com/office/drawing/2014/main" id="{6F7E653C-D981-ED40-807B-8B1D595B6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152650"/>
              <a:ext cx="11113" cy="404813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87" name="Rectangle 106">
              <a:extLst>
                <a:ext uri="{FF2B5EF4-FFF2-40B4-BE49-F238E27FC236}">
                  <a16:creationId xmlns:a16="http://schemas.microsoft.com/office/drawing/2014/main" id="{DEB5CBB8-82FC-FE45-8425-56CED190A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2568575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88" name="Rectangle 107">
              <a:extLst>
                <a:ext uri="{FF2B5EF4-FFF2-40B4-BE49-F238E27FC236}">
                  <a16:creationId xmlns:a16="http://schemas.microsoft.com/office/drawing/2014/main" id="{ED554CB6-F8B2-974C-9CC5-77A7FDDD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89" name="Rectangle 108">
              <a:extLst>
                <a:ext uri="{FF2B5EF4-FFF2-40B4-BE49-F238E27FC236}">
                  <a16:creationId xmlns:a16="http://schemas.microsoft.com/office/drawing/2014/main" id="{2E43B3BF-9E36-AF48-BE82-273D52FF7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438" y="2174875"/>
              <a:ext cx="1795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</a:rPr>
                <a:t>z </a:t>
              </a:r>
              <a:endParaRPr lang="en-US" altLang="en-US" sz="3200" b="0"/>
            </a:p>
          </p:txBody>
        </p:sp>
        <p:sp>
          <p:nvSpPr>
            <p:cNvPr id="104490" name="Rectangle 109">
              <a:extLst>
                <a:ext uri="{FF2B5EF4-FFF2-40B4-BE49-F238E27FC236}">
                  <a16:creationId xmlns:a16="http://schemas.microsoft.com/office/drawing/2014/main" id="{26B26D17-E74D-5F4C-9FB1-D5C146DF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582863"/>
              <a:ext cx="11112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1" name="Rectangle 110">
              <a:extLst>
                <a:ext uri="{FF2B5EF4-FFF2-40B4-BE49-F238E27FC236}">
                  <a16:creationId xmlns:a16="http://schemas.microsoft.com/office/drawing/2014/main" id="{B81CAC9B-8274-4D45-AD39-1242058BE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2659063"/>
              <a:ext cx="19473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A </a:t>
              </a:r>
              <a:endParaRPr lang="en-US" altLang="en-US" sz="3200" b="0"/>
            </a:p>
          </p:txBody>
        </p:sp>
        <p:sp>
          <p:nvSpPr>
            <p:cNvPr id="104492" name="Rectangle 112">
              <a:extLst>
                <a:ext uri="{FF2B5EF4-FFF2-40B4-BE49-F238E27FC236}">
                  <a16:creationId xmlns:a16="http://schemas.microsoft.com/office/drawing/2014/main" id="{0AB0E8B4-87C1-4545-B989-AAAD5F522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3" name="Rectangle 114">
              <a:extLst>
                <a:ext uri="{FF2B5EF4-FFF2-40B4-BE49-F238E27FC236}">
                  <a16:creationId xmlns:a16="http://schemas.microsoft.com/office/drawing/2014/main" id="{3FACE4A9-E006-C14E-AFF9-2F1E057C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582863"/>
              <a:ext cx="11113" cy="355600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4" name="Rectangle 115">
              <a:extLst>
                <a:ext uri="{FF2B5EF4-FFF2-40B4-BE49-F238E27FC236}">
                  <a16:creationId xmlns:a16="http://schemas.microsoft.com/office/drawing/2014/main" id="{D40F008F-0CAB-104B-B02B-E430FD4DA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5" name="Rectangle 116">
              <a:extLst>
                <a:ext uri="{FF2B5EF4-FFF2-40B4-BE49-F238E27FC236}">
                  <a16:creationId xmlns:a16="http://schemas.microsoft.com/office/drawing/2014/main" id="{2BB1127B-06B9-F44B-A691-DBA5633A5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265906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4496" name="Rectangle 117">
              <a:extLst>
                <a:ext uri="{FF2B5EF4-FFF2-40B4-BE49-F238E27FC236}">
                  <a16:creationId xmlns:a16="http://schemas.microsoft.com/office/drawing/2014/main" id="{D280F41C-59BB-1C4B-9CCF-A213BFBB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2938463"/>
              <a:ext cx="11112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7" name="Rectangle 118">
              <a:extLst>
                <a:ext uri="{FF2B5EF4-FFF2-40B4-BE49-F238E27FC236}">
                  <a16:creationId xmlns:a16="http://schemas.microsoft.com/office/drawing/2014/main" id="{0752CF91-E7FF-B940-B544-ED983D214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2928938"/>
              <a:ext cx="20678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B </a:t>
              </a:r>
              <a:endParaRPr lang="en-US" altLang="en-US" sz="3200" b="0"/>
            </a:p>
          </p:txBody>
        </p:sp>
        <p:sp>
          <p:nvSpPr>
            <p:cNvPr id="104498" name="Rectangle 120">
              <a:extLst>
                <a:ext uri="{FF2B5EF4-FFF2-40B4-BE49-F238E27FC236}">
                  <a16:creationId xmlns:a16="http://schemas.microsoft.com/office/drawing/2014/main" id="{997187A1-4EE3-F143-AB2A-8E20D1879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499" name="Rectangle 122">
              <a:extLst>
                <a:ext uri="{FF2B5EF4-FFF2-40B4-BE49-F238E27FC236}">
                  <a16:creationId xmlns:a16="http://schemas.microsoft.com/office/drawing/2014/main" id="{1DC8561C-3F4C-CD44-99FC-A5823007C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2938463"/>
              <a:ext cx="11113" cy="268287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0" name="Rectangle 123">
              <a:extLst>
                <a:ext uri="{FF2B5EF4-FFF2-40B4-BE49-F238E27FC236}">
                  <a16:creationId xmlns:a16="http://schemas.microsoft.com/office/drawing/2014/main" id="{9A7A5B0D-08F0-C747-9E72-5DFE7628E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1" name="Rectangle 124">
              <a:extLst>
                <a:ext uri="{FF2B5EF4-FFF2-40B4-BE49-F238E27FC236}">
                  <a16:creationId xmlns:a16="http://schemas.microsoft.com/office/drawing/2014/main" id="{688473DE-DACA-8648-BC9A-B7A440C8F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5613" y="2928938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4502" name="Rectangle 125">
              <a:extLst>
                <a:ext uri="{FF2B5EF4-FFF2-40B4-BE49-F238E27FC236}">
                  <a16:creationId xmlns:a16="http://schemas.microsoft.com/office/drawing/2014/main" id="{140C9D80-7375-8943-93BF-3B8C5BE4E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206750"/>
              <a:ext cx="11112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3" name="Rectangle 126">
              <a:extLst>
                <a:ext uri="{FF2B5EF4-FFF2-40B4-BE49-F238E27FC236}">
                  <a16:creationId xmlns:a16="http://schemas.microsoft.com/office/drawing/2014/main" id="{F33D5AF2-EB47-524C-981E-327A80A69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7825" y="3197225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C </a:t>
              </a:r>
              <a:endParaRPr lang="en-US" altLang="en-US" sz="3200" b="0"/>
            </a:p>
          </p:txBody>
        </p:sp>
        <p:sp>
          <p:nvSpPr>
            <p:cNvPr id="104504" name="Rectangle 128">
              <a:extLst>
                <a:ext uri="{FF2B5EF4-FFF2-40B4-BE49-F238E27FC236}">
                  <a16:creationId xmlns:a16="http://schemas.microsoft.com/office/drawing/2014/main" id="{5E26D873-8BD3-B341-A914-2483FD587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5" name="Rectangle 130">
              <a:extLst>
                <a:ext uri="{FF2B5EF4-FFF2-40B4-BE49-F238E27FC236}">
                  <a16:creationId xmlns:a16="http://schemas.microsoft.com/office/drawing/2014/main" id="{8916B3C7-229B-6C46-9151-FB1F81424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206750"/>
              <a:ext cx="11113" cy="269875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6" name="Rectangle 131">
              <a:extLst>
                <a:ext uri="{FF2B5EF4-FFF2-40B4-BE49-F238E27FC236}">
                  <a16:creationId xmlns:a16="http://schemas.microsoft.com/office/drawing/2014/main" id="{75E9FBF7-41F8-3F40-B348-5FD6B2F13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838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7" name="Rectangle 132">
              <a:extLst>
                <a:ext uri="{FF2B5EF4-FFF2-40B4-BE49-F238E27FC236}">
                  <a16:creationId xmlns:a16="http://schemas.microsoft.com/office/drawing/2014/main" id="{76CBFC52-128C-2A4C-9DA1-429E3B47C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197225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0 </a:t>
              </a:r>
              <a:endParaRPr lang="en-US" altLang="en-US" sz="3200" b="0"/>
            </a:p>
          </p:txBody>
        </p:sp>
        <p:sp>
          <p:nvSpPr>
            <p:cNvPr id="104508" name="Rectangle 133">
              <a:extLst>
                <a:ext uri="{FF2B5EF4-FFF2-40B4-BE49-F238E27FC236}">
                  <a16:creationId xmlns:a16="http://schemas.microsoft.com/office/drawing/2014/main" id="{8F7B1B68-25DB-4144-B2EC-9B449FB6D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3459163"/>
              <a:ext cx="11112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09" name="Rectangle 134">
              <a:extLst>
                <a:ext uri="{FF2B5EF4-FFF2-40B4-BE49-F238E27FC236}">
                  <a16:creationId xmlns:a16="http://schemas.microsoft.com/office/drawing/2014/main" id="{025815E7-2454-204C-836D-22BD90A4B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8300" y="3465513"/>
              <a:ext cx="2180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D </a:t>
              </a:r>
              <a:endParaRPr lang="en-US" altLang="en-US" sz="3200" b="0"/>
            </a:p>
          </p:txBody>
        </p:sp>
        <p:sp>
          <p:nvSpPr>
            <p:cNvPr id="104510" name="Rectangle 136">
              <a:extLst>
                <a:ext uri="{FF2B5EF4-FFF2-40B4-BE49-F238E27FC236}">
                  <a16:creationId xmlns:a16="http://schemas.microsoft.com/office/drawing/2014/main" id="{1A5530FD-469B-3E40-967B-1BC484B18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150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11" name="Rectangle 138">
              <a:extLst>
                <a:ext uri="{FF2B5EF4-FFF2-40B4-BE49-F238E27FC236}">
                  <a16:creationId xmlns:a16="http://schemas.microsoft.com/office/drawing/2014/main" id="{8B09AF61-7709-8F47-B773-6AFE9CD7C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5675" y="3459163"/>
              <a:ext cx="11113" cy="309562"/>
            </a:xfrm>
            <a:prstGeom prst="rect">
              <a:avLst/>
            </a:prstGeom>
            <a:solidFill>
              <a:srgbClr val="000000"/>
            </a:solidFill>
            <a:ln w="158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12" name="Rectangle 139">
              <a:extLst>
                <a:ext uri="{FF2B5EF4-FFF2-40B4-BE49-F238E27FC236}">
                  <a16:creationId xmlns:a16="http://schemas.microsoft.com/office/drawing/2014/main" id="{34BCCDFF-4A91-D542-9429-D42BC0DB9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650" y="3779838"/>
              <a:ext cx="3506788" cy="9525"/>
            </a:xfrm>
            <a:prstGeom prst="rect">
              <a:avLst/>
            </a:prstGeom>
            <a:solidFill>
              <a:srgbClr val="000000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 b="0"/>
            </a:p>
          </p:txBody>
        </p:sp>
        <p:sp>
          <p:nvSpPr>
            <p:cNvPr id="104513" name="Rectangle 140">
              <a:extLst>
                <a:ext uri="{FF2B5EF4-FFF2-40B4-BE49-F238E27FC236}">
                  <a16:creationId xmlns:a16="http://schemas.microsoft.com/office/drawing/2014/main" id="{666E8802-2AD5-854B-9E71-0681A3E4E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025" y="3465513"/>
              <a:ext cx="18274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</a:rPr>
                <a:t>1 </a:t>
              </a:r>
              <a:endParaRPr lang="en-US" altLang="en-US" sz="3200" b="0"/>
            </a:p>
          </p:txBody>
        </p:sp>
      </p:grpSp>
      <p:sp>
        <p:nvSpPr>
          <p:cNvPr id="104452" name="Rectangle 60">
            <a:extLst>
              <a:ext uri="{FF2B5EF4-FFF2-40B4-BE49-F238E27FC236}">
                <a16:creationId xmlns:a16="http://schemas.microsoft.com/office/drawing/2014/main" id="{33DBC9FA-3D2A-EF4F-895B-905CA9EF2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4300" y="3668714"/>
            <a:ext cx="431800" cy="261937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3" name="Rectangle 58">
            <a:extLst>
              <a:ext uri="{FF2B5EF4-FFF2-40B4-BE49-F238E27FC236}">
                <a16:creationId xmlns:a16="http://schemas.microsoft.com/office/drawing/2014/main" id="{7B7E57B8-24D2-984C-9E69-5BC10B455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6613" y="3668714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4454" name="Picture 63" descr="Screen shot 2013-12-06 at 1.18.53 AM.png">
            <a:extLst>
              <a:ext uri="{FF2B5EF4-FFF2-40B4-BE49-F238E27FC236}">
                <a16:creationId xmlns:a16="http://schemas.microsoft.com/office/drawing/2014/main" id="{0B52E65F-A6D2-9A41-A79D-66DC63CAC6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87680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5" name="Rectangle 64">
            <a:extLst>
              <a:ext uri="{FF2B5EF4-FFF2-40B4-BE49-F238E27FC236}">
                <a16:creationId xmlns:a16="http://schemas.microsoft.com/office/drawing/2014/main" id="{FFC6DB1B-8057-9749-AAC0-BE08E11DA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3388" y="5991225"/>
            <a:ext cx="430212" cy="261938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104456" name="Picture 65" descr="Screen shot 2013-12-06 at 1.18.53 AM.png">
            <a:extLst>
              <a:ext uri="{FF2B5EF4-FFF2-40B4-BE49-F238E27FC236}">
                <a16:creationId xmlns:a16="http://schemas.microsoft.com/office/drawing/2014/main" id="{9CDFBF70-701D-A44A-A0DB-BA613BBEE1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870450"/>
            <a:ext cx="1746250" cy="189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7" name="Rectangle 66">
            <a:extLst>
              <a:ext uri="{FF2B5EF4-FFF2-40B4-BE49-F238E27FC236}">
                <a16:creationId xmlns:a16="http://schemas.microsoft.com/office/drawing/2014/main" id="{F6237ACB-6530-4749-A2AB-5FF786B61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5863" y="6319839"/>
            <a:ext cx="430212" cy="261937"/>
          </a:xfrm>
          <a:prstGeom prst="rect">
            <a:avLst/>
          </a:prstGeom>
          <a:noFill/>
          <a:ln w="317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58" name="Rectangle 111">
            <a:extLst>
              <a:ext uri="{FF2B5EF4-FFF2-40B4-BE49-F238E27FC236}">
                <a16:creationId xmlns:a16="http://schemas.microsoft.com/office/drawing/2014/main" id="{661E54A4-2E1C-C745-A954-900DBE92D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9" y="3136900"/>
            <a:ext cx="19473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A </a:t>
            </a:r>
            <a:endParaRPr lang="en-US" altLang="en-US" sz="3200" b="0"/>
          </a:p>
        </p:txBody>
      </p:sp>
      <p:sp>
        <p:nvSpPr>
          <p:cNvPr id="104459" name="Rectangle 121">
            <a:extLst>
              <a:ext uri="{FF2B5EF4-FFF2-40B4-BE49-F238E27FC236}">
                <a16:creationId xmlns:a16="http://schemas.microsoft.com/office/drawing/2014/main" id="{8CE55CE4-B112-5A40-90E7-D2562661A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25" y="3406775"/>
            <a:ext cx="218008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</a:rPr>
              <a:t>C </a:t>
            </a:r>
            <a:endParaRPr lang="en-US" altLang="en-US" sz="3200" b="0"/>
          </a:p>
        </p:txBody>
      </p:sp>
      <p:sp>
        <p:nvSpPr>
          <p:cNvPr id="104460" name="Rectangle 68">
            <a:extLst>
              <a:ext uri="{FF2B5EF4-FFF2-40B4-BE49-F238E27FC236}">
                <a16:creationId xmlns:a16="http://schemas.microsoft.com/office/drawing/2014/main" id="{11941434-A2A5-E045-A614-FC3DF8033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5476" y="3429000"/>
            <a:ext cx="430213" cy="261938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1" name="Rectangle 69">
            <a:extLst>
              <a:ext uri="{FF2B5EF4-FFF2-40B4-BE49-F238E27FC236}">
                <a16:creationId xmlns:a16="http://schemas.microsoft.com/office/drawing/2014/main" id="{6A6B9403-3025-BC49-8D92-A21142C02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6664" y="6002339"/>
            <a:ext cx="293687" cy="261937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2" name="Rectangle 70">
            <a:extLst>
              <a:ext uri="{FF2B5EF4-FFF2-40B4-BE49-F238E27FC236}">
                <a16:creationId xmlns:a16="http://schemas.microsoft.com/office/drawing/2014/main" id="{626307E4-66A3-384E-942A-586492787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9600" y="6248400"/>
            <a:ext cx="609600" cy="457200"/>
          </a:xfrm>
          <a:prstGeom prst="rect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defTabSz="914400">
              <a:spcBef>
                <a:spcPct val="0"/>
              </a:spcBef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4463" name="TextBox 1">
            <a:extLst>
              <a:ext uri="{FF2B5EF4-FFF2-40B4-BE49-F238E27FC236}">
                <a16:creationId xmlns:a16="http://schemas.microsoft.com/office/drawing/2014/main" id="{2FF6D689-F663-AE49-AC07-306A801ED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6514" y="6264275"/>
            <a:ext cx="4476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=0</a:t>
            </a:r>
          </a:p>
        </p:txBody>
      </p:sp>
      <p:sp>
        <p:nvSpPr>
          <p:cNvPr id="104464" name="TextBox 72">
            <a:extLst>
              <a:ext uri="{FF2B5EF4-FFF2-40B4-BE49-F238E27FC236}">
                <a16:creationId xmlns:a16="http://schemas.microsoft.com/office/drawing/2014/main" id="{B6D98D41-8CE7-C64D-AE32-87578C79F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4921250"/>
            <a:ext cx="1873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</a:rPr>
              <a:t>Note that C = 10</a:t>
            </a:r>
          </a:p>
        </p:txBody>
      </p:sp>
      <p:cxnSp>
        <p:nvCxnSpPr>
          <p:cNvPr id="104465" name="Straight Arrow Connector 71">
            <a:extLst>
              <a:ext uri="{FF2B5EF4-FFF2-40B4-BE49-F238E27FC236}">
                <a16:creationId xmlns:a16="http://schemas.microsoft.com/office/drawing/2014/main" id="{3533598D-F24E-8045-93F8-4697D043352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9014" y="3760788"/>
            <a:ext cx="2795587" cy="2259012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466" name="Straight Arrow Connector 73">
            <a:extLst>
              <a:ext uri="{FF2B5EF4-FFF2-40B4-BE49-F238E27FC236}">
                <a16:creationId xmlns:a16="http://schemas.microsoft.com/office/drawing/2014/main" id="{B76332BF-A399-3C44-B682-FF86D323D1A0}"/>
              </a:ext>
            </a:extLst>
          </p:cNvPr>
          <p:cNvCxnSpPr>
            <a:cxnSpLocks noChangeShapeType="1"/>
            <a:stCxn id="104463" idx="0"/>
          </p:cNvCxnSpPr>
          <p:nvPr/>
        </p:nvCxnSpPr>
        <p:spPr bwMode="auto">
          <a:xfrm flipH="1" flipV="1">
            <a:off x="3643314" y="3665539"/>
            <a:ext cx="5507037" cy="2598737"/>
          </a:xfrm>
          <a:prstGeom prst="straightConnector1">
            <a:avLst/>
          </a:prstGeom>
          <a:noFill/>
          <a:ln w="2540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1946</TotalTime>
  <Words>6765</Words>
  <Application>Microsoft Macintosh PowerPoint</Application>
  <PresentationFormat>Custom</PresentationFormat>
  <Paragraphs>4809</Paragraphs>
  <Slides>135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135</vt:i4>
      </vt:variant>
    </vt:vector>
  </HeadingPairs>
  <TitlesOfParts>
    <vt:vector size="143" baseType="lpstr">
      <vt:lpstr>Arial</vt:lpstr>
      <vt:lpstr>Calibri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Goal for Today's Lecture</vt:lpstr>
      <vt:lpstr>PowerPoint Presentation</vt:lpstr>
      <vt:lpstr>Approach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Approach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Approach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Company>Iowa State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Alexander Stoytchev</dc:creator>
  <cp:lastModifiedBy>Stoytchev, Alexander T [E CPE]</cp:lastModifiedBy>
  <cp:revision>80</cp:revision>
  <dcterms:created xsi:type="dcterms:W3CDTF">2013-12-05T00:56:51Z</dcterms:created>
  <dcterms:modified xsi:type="dcterms:W3CDTF">2025-11-15T06:19:19Z</dcterms:modified>
</cp:coreProperties>
</file>