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09"/>
  </p:notesMasterIdLst>
  <p:handoutMasterIdLst>
    <p:handoutMasterId r:id="rId110"/>
  </p:handoutMasterIdLst>
  <p:sldIdLst>
    <p:sldId id="1017" r:id="rId2"/>
    <p:sldId id="1018" r:id="rId3"/>
    <p:sldId id="1844" r:id="rId4"/>
    <p:sldId id="1962" r:id="rId5"/>
    <p:sldId id="1953" r:id="rId6"/>
    <p:sldId id="1954" r:id="rId7"/>
    <p:sldId id="1955" r:id="rId8"/>
    <p:sldId id="1956" r:id="rId9"/>
    <p:sldId id="1957" r:id="rId10"/>
    <p:sldId id="1958" r:id="rId11"/>
    <p:sldId id="1959" r:id="rId12"/>
    <p:sldId id="1960" r:id="rId13"/>
    <p:sldId id="1963" r:id="rId14"/>
    <p:sldId id="1964" r:id="rId15"/>
    <p:sldId id="1961" r:id="rId16"/>
    <p:sldId id="1952" r:id="rId17"/>
    <p:sldId id="1942" r:id="rId18"/>
    <p:sldId id="1988" r:id="rId19"/>
    <p:sldId id="1985" r:id="rId20"/>
    <p:sldId id="1984" r:id="rId21"/>
    <p:sldId id="1987" r:id="rId22"/>
    <p:sldId id="1989" r:id="rId23"/>
    <p:sldId id="1993" r:id="rId24"/>
    <p:sldId id="1991" r:id="rId25"/>
    <p:sldId id="1992" r:id="rId26"/>
    <p:sldId id="1994" r:id="rId27"/>
    <p:sldId id="1995" r:id="rId28"/>
    <p:sldId id="1996" r:id="rId29"/>
    <p:sldId id="1997" r:id="rId30"/>
    <p:sldId id="1998" r:id="rId31"/>
    <p:sldId id="1999" r:id="rId32"/>
    <p:sldId id="2000" r:id="rId33"/>
    <p:sldId id="2001" r:id="rId34"/>
    <p:sldId id="2002" r:id="rId35"/>
    <p:sldId id="2005" r:id="rId36"/>
    <p:sldId id="2006" r:id="rId37"/>
    <p:sldId id="1990" r:id="rId38"/>
    <p:sldId id="2009" r:id="rId39"/>
    <p:sldId id="2010" r:id="rId40"/>
    <p:sldId id="2011" r:id="rId41"/>
    <p:sldId id="2014" r:id="rId42"/>
    <p:sldId id="2013" r:id="rId43"/>
    <p:sldId id="2015" r:id="rId44"/>
    <p:sldId id="2017" r:id="rId45"/>
    <p:sldId id="2018" r:id="rId46"/>
    <p:sldId id="2016" r:id="rId47"/>
    <p:sldId id="2019" r:id="rId48"/>
    <p:sldId id="1980" r:id="rId49"/>
    <p:sldId id="2037" r:id="rId50"/>
    <p:sldId id="2038" r:id="rId51"/>
    <p:sldId id="2048" r:id="rId52"/>
    <p:sldId id="2044" r:id="rId53"/>
    <p:sldId id="2050" r:id="rId54"/>
    <p:sldId id="2051" r:id="rId55"/>
    <p:sldId id="2052" r:id="rId56"/>
    <p:sldId id="2054" r:id="rId57"/>
    <p:sldId id="2055" r:id="rId58"/>
    <p:sldId id="2056" r:id="rId59"/>
    <p:sldId id="2057" r:id="rId60"/>
    <p:sldId id="2059" r:id="rId61"/>
    <p:sldId id="2061" r:id="rId62"/>
    <p:sldId id="2058" r:id="rId63"/>
    <p:sldId id="2063" r:id="rId64"/>
    <p:sldId id="2060" r:id="rId65"/>
    <p:sldId id="2064" r:id="rId66"/>
    <p:sldId id="2073" r:id="rId67"/>
    <p:sldId id="2074" r:id="rId68"/>
    <p:sldId id="1943" r:id="rId69"/>
    <p:sldId id="1976" r:id="rId70"/>
    <p:sldId id="2020" r:id="rId71"/>
    <p:sldId id="1944" r:id="rId72"/>
    <p:sldId id="2085" r:id="rId73"/>
    <p:sldId id="2084" r:id="rId74"/>
    <p:sldId id="2086" r:id="rId75"/>
    <p:sldId id="2075" r:id="rId76"/>
    <p:sldId id="2076" r:id="rId77"/>
    <p:sldId id="2077" r:id="rId78"/>
    <p:sldId id="2078" r:id="rId79"/>
    <p:sldId id="2079" r:id="rId80"/>
    <p:sldId id="2080" r:id="rId81"/>
    <p:sldId id="2081" r:id="rId82"/>
    <p:sldId id="2082" r:id="rId83"/>
    <p:sldId id="1945" r:id="rId84"/>
    <p:sldId id="2035" r:id="rId85"/>
    <p:sldId id="2023" r:id="rId86"/>
    <p:sldId id="2065" r:id="rId87"/>
    <p:sldId id="2066" r:id="rId88"/>
    <p:sldId id="2067" r:id="rId89"/>
    <p:sldId id="2068" r:id="rId90"/>
    <p:sldId id="2069" r:id="rId91"/>
    <p:sldId id="2025" r:id="rId92"/>
    <p:sldId id="2026" r:id="rId93"/>
    <p:sldId id="2027" r:id="rId94"/>
    <p:sldId id="2028" r:id="rId95"/>
    <p:sldId id="2029" r:id="rId96"/>
    <p:sldId id="2030" r:id="rId97"/>
    <p:sldId id="2031" r:id="rId98"/>
    <p:sldId id="2071" r:id="rId99"/>
    <p:sldId id="2070" r:id="rId100"/>
    <p:sldId id="2032" r:id="rId101"/>
    <p:sldId id="2087" r:id="rId102"/>
    <p:sldId id="2033" r:id="rId103"/>
    <p:sldId id="2072" r:id="rId104"/>
    <p:sldId id="2022" r:id="rId105"/>
    <p:sldId id="2034" r:id="rId106"/>
    <p:sldId id="1937" r:id="rId107"/>
    <p:sldId id="1938" r:id="rId108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48"/>
  </p:normalViewPr>
  <p:slideViewPr>
    <p:cSldViewPr>
      <p:cViewPr varScale="1">
        <p:scale>
          <a:sx n="117" d="100"/>
          <a:sy n="117" d="100"/>
        </p:scale>
        <p:origin x="808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2262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2D650A76-F69D-EA4C-8F17-B601962DC73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1F35CDB4-EDDF-DD48-AB78-F79BECA942C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9024430C-D522-EF43-8BB0-C7441C604AD2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F9CB7274-CBFE-934C-8FC1-F8822AADF357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8CF3114F-E27E-F049-B99E-028A76D306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5B1E4AE6-66AF-EA40-AE95-7053E74D94E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DDC28ABF-18E6-C04F-80A9-C675D4A3DD8B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2DC241B9-8100-DE4C-8273-7782BE78A99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43B5709E-5EC6-534B-977B-78C84E57613D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72682872-CEAE-8A4F-8315-F17F9C0C5EC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A7028EC0-C2C2-1B4D-9A00-265684E7FB0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8EEB7A63-C666-4A43-979D-0EA910C370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7509258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5234787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0365040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504486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98864951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6176886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41001320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5109381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9804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3471592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3407006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B7A3EE9-0920-3645-B5AE-A26187697A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5AF37BB-A644-924A-8CC1-77CCC0F3C1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49EA6754-7026-CD4F-A558-147E497515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DC50015-00BD-E340-AAE7-7DBDF42FEDC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DA4CAA1-41AD-FE42-80D6-2FE152B1B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29502CE-C550-D645-BFE7-0C33007C63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3314" name="Content Placeholder 9">
            <a:extLst>
              <a:ext uri="{FF2B5EF4-FFF2-40B4-BE49-F238E27FC236}">
                <a16:creationId xmlns:a16="http://schemas.microsoft.com/office/drawing/2014/main" id="{35214FBD-4F41-6B4F-BE0B-5F92CDE1C50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3315" name="TextBox 11">
            <a:extLst>
              <a:ext uri="{FF2B5EF4-FFF2-40B4-BE49-F238E27FC236}">
                <a16:creationId xmlns:a16="http://schemas.microsoft.com/office/drawing/2014/main" id="{B02650B4-ADBF-3349-8200-B80B709FF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F4D58031-25EA-AB41-865B-DC5D7C840511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3325" name="Group 10">
              <a:extLst>
                <a:ext uri="{FF2B5EF4-FFF2-40B4-BE49-F238E27FC236}">
                  <a16:creationId xmlns:a16="http://schemas.microsoft.com/office/drawing/2014/main" id="{E00CEEF0-DFF0-B54B-AA15-D5186757C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3327" name="Freeform 37">
                <a:extLst>
                  <a:ext uri="{FF2B5EF4-FFF2-40B4-BE49-F238E27FC236}">
                    <a16:creationId xmlns:a16="http://schemas.microsoft.com/office/drawing/2014/main" id="{1326AAC7-CB34-004B-A070-FA46D83A5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3328" name="Straight Arrow Connector 2">
                <a:extLst>
                  <a:ext uri="{FF2B5EF4-FFF2-40B4-BE49-F238E27FC236}">
                    <a16:creationId xmlns:a16="http://schemas.microsoft.com/office/drawing/2014/main" id="{CC11EE56-C518-6E4A-B35D-7518F638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3329" name="Freeform 37">
                <a:extLst>
                  <a:ext uri="{FF2B5EF4-FFF2-40B4-BE49-F238E27FC236}">
                    <a16:creationId xmlns:a16="http://schemas.microsoft.com/office/drawing/2014/main" id="{30C5CFD0-0AF0-154E-A4E4-00928EC74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3326" name="TextBox 13">
              <a:extLst>
                <a:ext uri="{FF2B5EF4-FFF2-40B4-BE49-F238E27FC236}">
                  <a16:creationId xmlns:a16="http://schemas.microsoft.com/office/drawing/2014/main" id="{054C3A7F-749D-7C46-9F60-0D21B0823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  <p:sp>
        <p:nvSpPr>
          <p:cNvPr id="13317" name="Freeform 37">
            <a:extLst>
              <a:ext uri="{FF2B5EF4-FFF2-40B4-BE49-F238E27FC236}">
                <a16:creationId xmlns:a16="http://schemas.microsoft.com/office/drawing/2014/main" id="{8BE72F36-4625-5942-A80C-FE11CCC9FF9F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</a:p>
        </p:txBody>
      </p:sp>
      <p:cxnSp>
        <p:nvCxnSpPr>
          <p:cNvPr id="13318" name="Straight Arrow Connector 16">
            <a:extLst>
              <a:ext uri="{FF2B5EF4-FFF2-40B4-BE49-F238E27FC236}">
                <a16:creationId xmlns:a16="http://schemas.microsoft.com/office/drawing/2014/main" id="{9112B5DC-46C8-254A-828F-F351B7CA42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19" name="TextBox 17">
            <a:extLst>
              <a:ext uri="{FF2B5EF4-FFF2-40B4-BE49-F238E27FC236}">
                <a16:creationId xmlns:a16="http://schemas.microsoft.com/office/drawing/2014/main" id="{AADF2E18-A15C-C646-8DD9-AF0B73CEF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3320" name="TextBox 18">
            <a:extLst>
              <a:ext uri="{FF2B5EF4-FFF2-40B4-BE49-F238E27FC236}">
                <a16:creationId xmlns:a16="http://schemas.microsoft.com/office/drawing/2014/main" id="{CBE0A99D-0695-0F43-AF41-C219AE09EB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3321" name="Freeform 37">
            <a:extLst>
              <a:ext uri="{FF2B5EF4-FFF2-40B4-BE49-F238E27FC236}">
                <a16:creationId xmlns:a16="http://schemas.microsoft.com/office/drawing/2014/main" id="{32FF4912-4CFE-8849-A3F4-40CD0B450F13}"/>
              </a:ext>
            </a:extLst>
          </p:cNvPr>
          <p:cNvSpPr>
            <a:spLocks/>
          </p:cNvSpPr>
          <p:nvPr/>
        </p:nvSpPr>
        <p:spPr bwMode="auto">
          <a:xfrm>
            <a:off x="44196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7</a:t>
            </a:r>
          </a:p>
        </p:txBody>
      </p:sp>
      <p:cxnSp>
        <p:nvCxnSpPr>
          <p:cNvPr id="13322" name="Straight Arrow Connector 20">
            <a:extLst>
              <a:ext uri="{FF2B5EF4-FFF2-40B4-BE49-F238E27FC236}">
                <a16:creationId xmlns:a16="http://schemas.microsoft.com/office/drawing/2014/main" id="{9D436EA1-AD3A-FA4F-862A-5FC1B8FC98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29200" y="3962400"/>
            <a:ext cx="0" cy="7620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323" name="TextBox 21">
            <a:extLst>
              <a:ext uri="{FF2B5EF4-FFF2-40B4-BE49-F238E27FC236}">
                <a16:creationId xmlns:a16="http://schemas.microsoft.com/office/drawing/2014/main" id="{DD69AE04-7418-D546-9E34-9F02FE1D4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5029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7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3324" name="TextBox 22">
            <a:extLst>
              <a:ext uri="{FF2B5EF4-FFF2-40B4-BE49-F238E27FC236}">
                <a16:creationId xmlns:a16="http://schemas.microsoft.com/office/drawing/2014/main" id="{6374F300-BB41-AB4E-8B52-B23CAE238C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1" y="40386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1">
            <a:extLst>
              <a:ext uri="{FF2B5EF4-FFF2-40B4-BE49-F238E27FC236}">
                <a16:creationId xmlns:a16="http://schemas.microsoft.com/office/drawing/2014/main" id="{3C8DBF3E-A728-9D4A-82E1-2E0056CCCC16}"/>
              </a:ext>
            </a:extLst>
          </p:cNvPr>
          <p:cNvGrpSpPr>
            <a:grpSpLocks/>
          </p:cNvGrpSpPr>
          <p:nvPr/>
        </p:nvGrpSpPr>
        <p:grpSpPr bwMode="auto">
          <a:xfrm>
            <a:off x="3133725" y="609600"/>
            <a:ext cx="4349750" cy="5367338"/>
            <a:chOff x="2219325" y="341313"/>
            <a:chExt cx="4349750" cy="5367337"/>
          </a:xfrm>
        </p:grpSpPr>
        <p:sp>
          <p:nvSpPr>
            <p:cNvPr id="105481" name="Freeform 4">
              <a:extLst>
                <a:ext uri="{FF2B5EF4-FFF2-40B4-BE49-F238E27FC236}">
                  <a16:creationId xmlns:a16="http://schemas.microsoft.com/office/drawing/2014/main" id="{3D35C8C6-BCCD-0B45-A15E-93A54047E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2" name="Line 10">
              <a:extLst>
                <a:ext uri="{FF2B5EF4-FFF2-40B4-BE49-F238E27FC236}">
                  <a16:creationId xmlns:a16="http://schemas.microsoft.com/office/drawing/2014/main" id="{C789961C-A32C-964F-B47A-7E1B101E94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3" name="Freeform 11">
              <a:extLst>
                <a:ext uri="{FF2B5EF4-FFF2-40B4-BE49-F238E27FC236}">
                  <a16:creationId xmlns:a16="http://schemas.microsoft.com/office/drawing/2014/main" id="{008F3E35-B886-2B48-BC68-BF13FAEB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4" name="Freeform 16">
              <a:extLst>
                <a:ext uri="{FF2B5EF4-FFF2-40B4-BE49-F238E27FC236}">
                  <a16:creationId xmlns:a16="http://schemas.microsoft.com/office/drawing/2014/main" id="{8A6243A8-9982-C042-AABD-40FF0A32A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5" name="Freeform 19">
              <a:extLst>
                <a:ext uri="{FF2B5EF4-FFF2-40B4-BE49-F238E27FC236}">
                  <a16:creationId xmlns:a16="http://schemas.microsoft.com/office/drawing/2014/main" id="{1A8D3887-228B-3F45-86E8-B869CA32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6" name="Freeform 21">
              <a:extLst>
                <a:ext uri="{FF2B5EF4-FFF2-40B4-BE49-F238E27FC236}">
                  <a16:creationId xmlns:a16="http://schemas.microsoft.com/office/drawing/2014/main" id="{5EBCD5DA-8286-D143-A0B6-28FFA56B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7" name="Freeform 24">
              <a:extLst>
                <a:ext uri="{FF2B5EF4-FFF2-40B4-BE49-F238E27FC236}">
                  <a16:creationId xmlns:a16="http://schemas.microsoft.com/office/drawing/2014/main" id="{9535BFA1-F325-E44E-B4B0-FCE50CB9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Freeform 26">
              <a:extLst>
                <a:ext uri="{FF2B5EF4-FFF2-40B4-BE49-F238E27FC236}">
                  <a16:creationId xmlns:a16="http://schemas.microsoft.com/office/drawing/2014/main" id="{983472FF-03CB-DD4A-8E94-CBE3FCB2C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89" name="Freeform 29">
              <a:extLst>
                <a:ext uri="{FF2B5EF4-FFF2-40B4-BE49-F238E27FC236}">
                  <a16:creationId xmlns:a16="http://schemas.microsoft.com/office/drawing/2014/main" id="{9DB351A5-C952-384A-AE35-DF053409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0" name="Freeform 33">
              <a:extLst>
                <a:ext uri="{FF2B5EF4-FFF2-40B4-BE49-F238E27FC236}">
                  <a16:creationId xmlns:a16="http://schemas.microsoft.com/office/drawing/2014/main" id="{ADEBCCE6-2BA9-7249-9A5D-27D22B07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1" name="Freeform 37">
              <a:extLst>
                <a:ext uri="{FF2B5EF4-FFF2-40B4-BE49-F238E27FC236}">
                  <a16:creationId xmlns:a16="http://schemas.microsoft.com/office/drawing/2014/main" id="{EA610553-D7AD-A148-9AD3-32BCF2E8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2" name="Freeform 38">
              <a:extLst>
                <a:ext uri="{FF2B5EF4-FFF2-40B4-BE49-F238E27FC236}">
                  <a16:creationId xmlns:a16="http://schemas.microsoft.com/office/drawing/2014/main" id="{EC96257E-5603-904F-8269-86C65873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39">
              <a:extLst>
                <a:ext uri="{FF2B5EF4-FFF2-40B4-BE49-F238E27FC236}">
                  <a16:creationId xmlns:a16="http://schemas.microsoft.com/office/drawing/2014/main" id="{B9369189-08CF-E94F-B42C-052CF593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4" name="Line 40">
              <a:extLst>
                <a:ext uri="{FF2B5EF4-FFF2-40B4-BE49-F238E27FC236}">
                  <a16:creationId xmlns:a16="http://schemas.microsoft.com/office/drawing/2014/main" id="{5D602986-C96C-7B44-A8E0-0D821D432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5" name="Freeform 41">
              <a:extLst>
                <a:ext uri="{FF2B5EF4-FFF2-40B4-BE49-F238E27FC236}">
                  <a16:creationId xmlns:a16="http://schemas.microsoft.com/office/drawing/2014/main" id="{5BBC960A-03F7-BE46-9EEE-86DD7D471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Line 42">
              <a:extLst>
                <a:ext uri="{FF2B5EF4-FFF2-40B4-BE49-F238E27FC236}">
                  <a16:creationId xmlns:a16="http://schemas.microsoft.com/office/drawing/2014/main" id="{9BD56279-8CA2-564B-A5E4-8E23B2CE5B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7" name="Rectangle 48">
              <a:extLst>
                <a:ext uri="{FF2B5EF4-FFF2-40B4-BE49-F238E27FC236}">
                  <a16:creationId xmlns:a16="http://schemas.microsoft.com/office/drawing/2014/main" id="{1A3364D0-9CFB-A342-8037-69FAE9646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98" name="Rectangle 49">
              <a:extLst>
                <a:ext uri="{FF2B5EF4-FFF2-40B4-BE49-F238E27FC236}">
                  <a16:creationId xmlns:a16="http://schemas.microsoft.com/office/drawing/2014/main" id="{AB752AB2-3945-BC4B-A5AF-FF1AD7D3F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99" name="Freeform 50">
              <a:extLst>
                <a:ext uri="{FF2B5EF4-FFF2-40B4-BE49-F238E27FC236}">
                  <a16:creationId xmlns:a16="http://schemas.microsoft.com/office/drawing/2014/main" id="{E4EC5D54-FC6C-444D-B534-699B5E5DE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0" name="Line 51">
              <a:extLst>
                <a:ext uri="{FF2B5EF4-FFF2-40B4-BE49-F238E27FC236}">
                  <a16:creationId xmlns:a16="http://schemas.microsoft.com/office/drawing/2014/main" id="{E5933109-F763-7C4B-A0A1-7BF308B2C5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1" name="Rectangle 52">
              <a:extLst>
                <a:ext uri="{FF2B5EF4-FFF2-40B4-BE49-F238E27FC236}">
                  <a16:creationId xmlns:a16="http://schemas.microsoft.com/office/drawing/2014/main" id="{41869881-6BAA-164F-BF9F-99FFBA231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2" name="Rectangle 53">
              <a:extLst>
                <a:ext uri="{FF2B5EF4-FFF2-40B4-BE49-F238E27FC236}">
                  <a16:creationId xmlns:a16="http://schemas.microsoft.com/office/drawing/2014/main" id="{65AB8AEE-46B0-9346-A4EA-E3C27467E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3" name="Rectangle 54">
              <a:extLst>
                <a:ext uri="{FF2B5EF4-FFF2-40B4-BE49-F238E27FC236}">
                  <a16:creationId xmlns:a16="http://schemas.microsoft.com/office/drawing/2014/main" id="{78AE5393-B9ED-DB4A-8F74-22F435496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4" name="Freeform 55">
              <a:extLst>
                <a:ext uri="{FF2B5EF4-FFF2-40B4-BE49-F238E27FC236}">
                  <a16:creationId xmlns:a16="http://schemas.microsoft.com/office/drawing/2014/main" id="{8325DE24-096C-8440-A4E4-ACBE007AC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5" name="Freeform 56">
              <a:extLst>
                <a:ext uri="{FF2B5EF4-FFF2-40B4-BE49-F238E27FC236}">
                  <a16:creationId xmlns:a16="http://schemas.microsoft.com/office/drawing/2014/main" id="{566FF377-5F5E-8E48-8BCF-6B713B47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6" name="Line 57">
              <a:extLst>
                <a:ext uri="{FF2B5EF4-FFF2-40B4-BE49-F238E27FC236}">
                  <a16:creationId xmlns:a16="http://schemas.microsoft.com/office/drawing/2014/main" id="{523C298F-B0E5-C74D-9B88-C7E1FEC7DE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Freeform 58">
              <a:extLst>
                <a:ext uri="{FF2B5EF4-FFF2-40B4-BE49-F238E27FC236}">
                  <a16:creationId xmlns:a16="http://schemas.microsoft.com/office/drawing/2014/main" id="{50E888E7-5F76-E441-90A9-ED09494C8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Line 59">
              <a:extLst>
                <a:ext uri="{FF2B5EF4-FFF2-40B4-BE49-F238E27FC236}">
                  <a16:creationId xmlns:a16="http://schemas.microsoft.com/office/drawing/2014/main" id="{3805C19A-CD85-6647-91F4-E3A8EBE88C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Rectangle 60">
              <a:extLst>
                <a:ext uri="{FF2B5EF4-FFF2-40B4-BE49-F238E27FC236}">
                  <a16:creationId xmlns:a16="http://schemas.microsoft.com/office/drawing/2014/main" id="{C863CF5B-C18F-0E4E-9B50-CAE679F0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0" name="Line 61">
              <a:extLst>
                <a:ext uri="{FF2B5EF4-FFF2-40B4-BE49-F238E27FC236}">
                  <a16:creationId xmlns:a16="http://schemas.microsoft.com/office/drawing/2014/main" id="{5F468B2C-8570-A643-9826-DEB1B70DC5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Line 62">
              <a:extLst>
                <a:ext uri="{FF2B5EF4-FFF2-40B4-BE49-F238E27FC236}">
                  <a16:creationId xmlns:a16="http://schemas.microsoft.com/office/drawing/2014/main" id="{E4D21D73-CFCA-464D-9D07-F7390EBC15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Rectangle 63">
              <a:extLst>
                <a:ext uri="{FF2B5EF4-FFF2-40B4-BE49-F238E27FC236}">
                  <a16:creationId xmlns:a16="http://schemas.microsoft.com/office/drawing/2014/main" id="{30181C7C-63F0-F540-BE35-003D5F149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3" name="Line 64">
              <a:extLst>
                <a:ext uri="{FF2B5EF4-FFF2-40B4-BE49-F238E27FC236}">
                  <a16:creationId xmlns:a16="http://schemas.microsoft.com/office/drawing/2014/main" id="{2370EF1C-BDB9-4646-ACEF-677C950AC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Line 65">
              <a:extLst>
                <a:ext uri="{FF2B5EF4-FFF2-40B4-BE49-F238E27FC236}">
                  <a16:creationId xmlns:a16="http://schemas.microsoft.com/office/drawing/2014/main" id="{0E4F34CD-2990-284A-9B06-C1315D2CB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Rectangle 66">
              <a:extLst>
                <a:ext uri="{FF2B5EF4-FFF2-40B4-BE49-F238E27FC236}">
                  <a16:creationId xmlns:a16="http://schemas.microsoft.com/office/drawing/2014/main" id="{D5B0D0DA-C379-4E43-A0CF-B78397500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6" name="Line 67">
              <a:extLst>
                <a:ext uri="{FF2B5EF4-FFF2-40B4-BE49-F238E27FC236}">
                  <a16:creationId xmlns:a16="http://schemas.microsoft.com/office/drawing/2014/main" id="{34A2EB85-22DB-EF40-891C-478D34489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7" name="Line 68">
              <a:extLst>
                <a:ext uri="{FF2B5EF4-FFF2-40B4-BE49-F238E27FC236}">
                  <a16:creationId xmlns:a16="http://schemas.microsoft.com/office/drawing/2014/main" id="{25CE7063-FAE4-3B42-8BFE-A3C27EE8E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8" name="Rectangle 69">
              <a:extLst>
                <a:ext uri="{FF2B5EF4-FFF2-40B4-BE49-F238E27FC236}">
                  <a16:creationId xmlns:a16="http://schemas.microsoft.com/office/drawing/2014/main" id="{712D9041-F966-984A-ABC1-10FF6C2B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19" name="Line 70">
              <a:extLst>
                <a:ext uri="{FF2B5EF4-FFF2-40B4-BE49-F238E27FC236}">
                  <a16:creationId xmlns:a16="http://schemas.microsoft.com/office/drawing/2014/main" id="{60868882-499B-9A4A-90BF-0A0951370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0" name="Line 71">
              <a:extLst>
                <a:ext uri="{FF2B5EF4-FFF2-40B4-BE49-F238E27FC236}">
                  <a16:creationId xmlns:a16="http://schemas.microsoft.com/office/drawing/2014/main" id="{A53F771D-B43A-8F43-8E12-1CE6C7B6A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1" name="Rectangle 72">
              <a:extLst>
                <a:ext uri="{FF2B5EF4-FFF2-40B4-BE49-F238E27FC236}">
                  <a16:creationId xmlns:a16="http://schemas.microsoft.com/office/drawing/2014/main" id="{FE21F78C-4E5B-CF41-9403-9255AE23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2" name="Line 73">
              <a:extLst>
                <a:ext uri="{FF2B5EF4-FFF2-40B4-BE49-F238E27FC236}">
                  <a16:creationId xmlns:a16="http://schemas.microsoft.com/office/drawing/2014/main" id="{70DB1427-73FB-0247-A234-9170107AE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3" name="Line 74">
              <a:extLst>
                <a:ext uri="{FF2B5EF4-FFF2-40B4-BE49-F238E27FC236}">
                  <a16:creationId xmlns:a16="http://schemas.microsoft.com/office/drawing/2014/main" id="{0E18185B-73E7-C340-835F-30FE595696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4" name="Rectangle 75">
              <a:extLst>
                <a:ext uri="{FF2B5EF4-FFF2-40B4-BE49-F238E27FC236}">
                  <a16:creationId xmlns:a16="http://schemas.microsoft.com/office/drawing/2014/main" id="{6C402108-1B40-F24D-8969-8261A5E52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5" name="Rectangle 76">
              <a:extLst>
                <a:ext uri="{FF2B5EF4-FFF2-40B4-BE49-F238E27FC236}">
                  <a16:creationId xmlns:a16="http://schemas.microsoft.com/office/drawing/2014/main" id="{973F5694-5022-4840-90F4-25E9FD59B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6" name="Rectangle 77">
              <a:extLst>
                <a:ext uri="{FF2B5EF4-FFF2-40B4-BE49-F238E27FC236}">
                  <a16:creationId xmlns:a16="http://schemas.microsoft.com/office/drawing/2014/main" id="{F963BA3E-E7F2-2B45-985E-3812FF154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7" name="Rectangle 78">
              <a:extLst>
                <a:ext uri="{FF2B5EF4-FFF2-40B4-BE49-F238E27FC236}">
                  <a16:creationId xmlns:a16="http://schemas.microsoft.com/office/drawing/2014/main" id="{F79E3658-3814-FC4C-BCB3-7CB073BE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8" name="Rectangle 79">
              <a:extLst>
                <a:ext uri="{FF2B5EF4-FFF2-40B4-BE49-F238E27FC236}">
                  <a16:creationId xmlns:a16="http://schemas.microsoft.com/office/drawing/2014/main" id="{CE2397F6-3AEA-6049-A9FF-1933E3D04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29" name="Rectangle 80">
              <a:extLst>
                <a:ext uri="{FF2B5EF4-FFF2-40B4-BE49-F238E27FC236}">
                  <a16:creationId xmlns:a16="http://schemas.microsoft.com/office/drawing/2014/main" id="{495785D3-ADDC-BB47-9732-AB202A5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0" name="Freeform 82">
              <a:extLst>
                <a:ext uri="{FF2B5EF4-FFF2-40B4-BE49-F238E27FC236}">
                  <a16:creationId xmlns:a16="http://schemas.microsoft.com/office/drawing/2014/main" id="{77783AE3-62D0-8049-B31B-C5BC8D7AE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31" name="Freeform 83">
              <a:extLst>
                <a:ext uri="{FF2B5EF4-FFF2-40B4-BE49-F238E27FC236}">
                  <a16:creationId xmlns:a16="http://schemas.microsoft.com/office/drawing/2014/main" id="{3D3C58A0-EA1B-374D-B91A-664811F4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2" name="Rectangle 84">
              <a:extLst>
                <a:ext uri="{FF2B5EF4-FFF2-40B4-BE49-F238E27FC236}">
                  <a16:creationId xmlns:a16="http://schemas.microsoft.com/office/drawing/2014/main" id="{EB939B3F-3DE8-4C4F-86A0-319EA3BCC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3" name="Rectangle 31">
              <a:extLst>
                <a:ext uri="{FF2B5EF4-FFF2-40B4-BE49-F238E27FC236}">
                  <a16:creationId xmlns:a16="http://schemas.microsoft.com/office/drawing/2014/main" id="{8A57DFBC-DA5E-2648-B404-9C9580ACD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4" name="Rectangle 32">
              <a:extLst>
                <a:ext uri="{FF2B5EF4-FFF2-40B4-BE49-F238E27FC236}">
                  <a16:creationId xmlns:a16="http://schemas.microsoft.com/office/drawing/2014/main" id="{7E6291EC-CE66-2F4D-B9B3-D7B15D339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5" name="Rectangle 34">
              <a:extLst>
                <a:ext uri="{FF2B5EF4-FFF2-40B4-BE49-F238E27FC236}">
                  <a16:creationId xmlns:a16="http://schemas.microsoft.com/office/drawing/2014/main" id="{0AA8AC0F-D21A-B545-B8B2-C7017470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6" name="Rectangle 35">
              <a:extLst>
                <a:ext uri="{FF2B5EF4-FFF2-40B4-BE49-F238E27FC236}">
                  <a16:creationId xmlns:a16="http://schemas.microsoft.com/office/drawing/2014/main" id="{154FF69F-E163-DF47-B892-55A05A367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7" name="Rectangle 43">
              <a:extLst>
                <a:ext uri="{FF2B5EF4-FFF2-40B4-BE49-F238E27FC236}">
                  <a16:creationId xmlns:a16="http://schemas.microsoft.com/office/drawing/2014/main" id="{87469AB1-84D2-934D-A2E9-025EC79F3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8" name="Rectangle 36">
              <a:extLst>
                <a:ext uri="{FF2B5EF4-FFF2-40B4-BE49-F238E27FC236}">
                  <a16:creationId xmlns:a16="http://schemas.microsoft.com/office/drawing/2014/main" id="{25AAAB66-444B-1C41-A8C4-8C3A6969C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39" name="Freeform 46">
              <a:extLst>
                <a:ext uri="{FF2B5EF4-FFF2-40B4-BE49-F238E27FC236}">
                  <a16:creationId xmlns:a16="http://schemas.microsoft.com/office/drawing/2014/main" id="{60313C45-912D-4549-AB05-0321624E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0" name="Rectangle 44">
              <a:extLst>
                <a:ext uri="{FF2B5EF4-FFF2-40B4-BE49-F238E27FC236}">
                  <a16:creationId xmlns:a16="http://schemas.microsoft.com/office/drawing/2014/main" id="{6B5A78AF-CB02-7A45-B49E-97ED84CC8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1" name="Freeform 9">
              <a:extLst>
                <a:ext uri="{FF2B5EF4-FFF2-40B4-BE49-F238E27FC236}">
                  <a16:creationId xmlns:a16="http://schemas.microsoft.com/office/drawing/2014/main" id="{46447412-0265-814F-A3FA-F8ABC9A8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42" name="Rectangle 45">
              <a:extLst>
                <a:ext uri="{FF2B5EF4-FFF2-40B4-BE49-F238E27FC236}">
                  <a16:creationId xmlns:a16="http://schemas.microsoft.com/office/drawing/2014/main" id="{8D3A6766-1F4A-3A43-A68C-4BEC71755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3" name="Rectangle 47">
              <a:extLst>
                <a:ext uri="{FF2B5EF4-FFF2-40B4-BE49-F238E27FC236}">
                  <a16:creationId xmlns:a16="http://schemas.microsoft.com/office/drawing/2014/main" id="{7A3A58AB-7EF8-4D41-9A73-6D9C8973C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44" name="Arc 85">
              <a:extLst>
                <a:ext uri="{FF2B5EF4-FFF2-40B4-BE49-F238E27FC236}">
                  <a16:creationId xmlns:a16="http://schemas.microsoft.com/office/drawing/2014/main" id="{58DCDC5C-642E-DB47-83E8-978114212C8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5" name="Arc 86">
              <a:extLst>
                <a:ext uri="{FF2B5EF4-FFF2-40B4-BE49-F238E27FC236}">
                  <a16:creationId xmlns:a16="http://schemas.microsoft.com/office/drawing/2014/main" id="{62FC0153-4FDF-7543-BF3E-E78FBC99AE8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6" name="Arc 87">
              <a:extLst>
                <a:ext uri="{FF2B5EF4-FFF2-40B4-BE49-F238E27FC236}">
                  <a16:creationId xmlns:a16="http://schemas.microsoft.com/office/drawing/2014/main" id="{D1671694-3AD0-2742-B532-487E19B8D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47" name="Arc 88">
              <a:extLst>
                <a:ext uri="{FF2B5EF4-FFF2-40B4-BE49-F238E27FC236}">
                  <a16:creationId xmlns:a16="http://schemas.microsoft.com/office/drawing/2014/main" id="{EAAC850B-D467-7241-9428-BD71D770C2D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474" name="TextBox 125">
            <a:extLst>
              <a:ext uri="{FF2B5EF4-FFF2-40B4-BE49-F238E27FC236}">
                <a16:creationId xmlns:a16="http://schemas.microsoft.com/office/drawing/2014/main" id="{8CD38565-4082-584E-9C36-B61C26382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  <p:sp>
        <p:nvSpPr>
          <p:cNvPr id="105475" name="Title 1">
            <a:extLst>
              <a:ext uri="{FF2B5EF4-FFF2-40B4-BE49-F238E27FC236}">
                <a16:creationId xmlns:a16="http://schemas.microsoft.com/office/drawing/2014/main" id="{F4600507-5E6F-454B-9F5D-0D241B6338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Diagram for the vending machine</a:t>
            </a:r>
          </a:p>
        </p:txBody>
      </p:sp>
      <p:sp>
        <p:nvSpPr>
          <p:cNvPr id="105476" name="TextBox 1">
            <a:extLst>
              <a:ext uri="{FF2B5EF4-FFF2-40B4-BE49-F238E27FC236}">
                <a16:creationId xmlns:a16="http://schemas.microsoft.com/office/drawing/2014/main" id="{1AD75813-F4EA-4340-8FB5-705C6EC93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3711576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105477" name="TextBox 114">
            <a:extLst>
              <a:ext uri="{FF2B5EF4-FFF2-40B4-BE49-F238E27FC236}">
                <a16:creationId xmlns:a16="http://schemas.microsoft.com/office/drawing/2014/main" id="{4A14C626-FDA1-3549-A19A-B01B18485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6" y="2530476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105478" name="TextBox 118">
            <a:extLst>
              <a:ext uri="{FF2B5EF4-FFF2-40B4-BE49-F238E27FC236}">
                <a16:creationId xmlns:a16="http://schemas.microsoft.com/office/drawing/2014/main" id="{A852990C-8973-1B43-A43B-F9FD0CDBF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3" y="5076826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105479" name="TextBox 118">
            <a:extLst>
              <a:ext uri="{FF2B5EF4-FFF2-40B4-BE49-F238E27FC236}">
                <a16:creationId xmlns:a16="http://schemas.microsoft.com/office/drawing/2014/main" id="{DD1558B7-CBE9-3446-AC64-55F5E3124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8138" y="3649663"/>
            <a:ext cx="628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105480" name="TextBox 114">
            <a:extLst>
              <a:ext uri="{FF2B5EF4-FFF2-40B4-BE49-F238E27FC236}">
                <a16:creationId xmlns:a16="http://schemas.microsoft.com/office/drawing/2014/main" id="{4AB9D1E4-9D18-964F-88C9-FF8C06FF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3426" y="1282701"/>
            <a:ext cx="4746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19C2CEE-1270-394F-9909-960389D4B0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(Mealy-Type)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">
            <a:extLst>
              <a:ext uri="{FF2B5EF4-FFF2-40B4-BE49-F238E27FC236}">
                <a16:creationId xmlns:a16="http://schemas.microsoft.com/office/drawing/2014/main" id="{A59B95B4-6EDB-C04C-A95D-7C49EA400DDE}"/>
              </a:ext>
            </a:extLst>
          </p:cNvPr>
          <p:cNvGrpSpPr>
            <a:grpSpLocks/>
          </p:cNvGrpSpPr>
          <p:nvPr/>
        </p:nvGrpSpPr>
        <p:grpSpPr bwMode="auto">
          <a:xfrm>
            <a:off x="3529013" y="1076326"/>
            <a:ext cx="3403600" cy="5654347"/>
            <a:chOff x="2614613" y="373063"/>
            <a:chExt cx="3403600" cy="5654347"/>
          </a:xfrm>
        </p:grpSpPr>
        <p:sp>
          <p:nvSpPr>
            <p:cNvPr id="107524" name="Freeform 4">
              <a:extLst>
                <a:ext uri="{FF2B5EF4-FFF2-40B4-BE49-F238E27FC236}">
                  <a16:creationId xmlns:a16="http://schemas.microsoft.com/office/drawing/2014/main" id="{2A185ABB-7D75-2E46-A48B-0D6DAA43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025" y="50688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57" y="145"/>
                  </a:moveTo>
                  <a:lnTo>
                    <a:pt x="144" y="0"/>
                  </a:lnTo>
                  <a:lnTo>
                    <a:pt x="0" y="116"/>
                  </a:lnTo>
                  <a:lnTo>
                    <a:pt x="29" y="116"/>
                  </a:lnTo>
                  <a:lnTo>
                    <a:pt x="57" y="145"/>
                  </a:lnTo>
                  <a:close/>
                </a:path>
              </a:pathLst>
            </a:custGeom>
            <a:solidFill>
              <a:schemeClr val="tx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5" name="Freeform 7">
              <a:extLst>
                <a:ext uri="{FF2B5EF4-FFF2-40B4-BE49-F238E27FC236}">
                  <a16:creationId xmlns:a16="http://schemas.microsoft.com/office/drawing/2014/main" id="{54BA1D0B-AD27-5B44-A07B-6BF3A9EE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5022850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39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8"/>
                  </a:lnTo>
                  <a:lnTo>
                    <a:pt x="107" y="134"/>
                  </a:lnTo>
                  <a:lnTo>
                    <a:pt x="120" y="119"/>
                  </a:lnTo>
                  <a:lnTo>
                    <a:pt x="134" y="106"/>
                  </a:lnTo>
                  <a:lnTo>
                    <a:pt x="150" y="93"/>
                  </a:lnTo>
                  <a:lnTo>
                    <a:pt x="164" y="80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1"/>
                  </a:lnTo>
                  <a:lnTo>
                    <a:pt x="268" y="24"/>
                  </a:lnTo>
                  <a:lnTo>
                    <a:pt x="288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0" y="18"/>
                  </a:lnTo>
                  <a:lnTo>
                    <a:pt x="541" y="24"/>
                  </a:lnTo>
                  <a:lnTo>
                    <a:pt x="558" y="31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5" y="80"/>
                  </a:lnTo>
                  <a:lnTo>
                    <a:pt x="659" y="93"/>
                  </a:lnTo>
                  <a:lnTo>
                    <a:pt x="675" y="106"/>
                  </a:lnTo>
                  <a:lnTo>
                    <a:pt x="688" y="119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9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399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1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39"/>
                  </a:lnTo>
                  <a:lnTo>
                    <a:pt x="776" y="558"/>
                  </a:lnTo>
                  <a:lnTo>
                    <a:pt x="769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7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2"/>
                  </a:lnTo>
                  <a:lnTo>
                    <a:pt x="659" y="714"/>
                  </a:lnTo>
                  <a:lnTo>
                    <a:pt x="645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7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2" y="799"/>
                  </a:lnTo>
                  <a:lnTo>
                    <a:pt x="461" y="803"/>
                  </a:lnTo>
                  <a:lnTo>
                    <a:pt x="441" y="806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7" y="803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7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4"/>
                  </a:lnTo>
                  <a:lnTo>
                    <a:pt x="94" y="659"/>
                  </a:lnTo>
                  <a:lnTo>
                    <a:pt x="82" y="643"/>
                  </a:lnTo>
                  <a:lnTo>
                    <a:pt x="71" y="627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39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1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6" name="Freeform 9">
              <a:extLst>
                <a:ext uri="{FF2B5EF4-FFF2-40B4-BE49-F238E27FC236}">
                  <a16:creationId xmlns:a16="http://schemas.microsoft.com/office/drawing/2014/main" id="{3FDC714C-03DB-5640-8F7C-B52982796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2846388"/>
              <a:ext cx="114300" cy="138112"/>
            </a:xfrm>
            <a:custGeom>
              <a:avLst/>
              <a:gdLst>
                <a:gd name="T0" fmla="*/ 0 w 145"/>
                <a:gd name="T1" fmla="*/ 2147483646 h 173"/>
                <a:gd name="T2" fmla="*/ 2147483646 w 145"/>
                <a:gd name="T3" fmla="*/ 2147483646 h 173"/>
                <a:gd name="T4" fmla="*/ 2147483646 w 145"/>
                <a:gd name="T5" fmla="*/ 0 h 173"/>
                <a:gd name="T6" fmla="*/ 2147483646 w 145"/>
                <a:gd name="T7" fmla="*/ 2147483646 h 173"/>
                <a:gd name="T8" fmla="*/ 0 w 14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0" y="57"/>
                  </a:moveTo>
                  <a:lnTo>
                    <a:pt x="145" y="173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7" name="Freeform 12">
              <a:extLst>
                <a:ext uri="{FF2B5EF4-FFF2-40B4-BE49-F238E27FC236}">
                  <a16:creationId xmlns:a16="http://schemas.microsoft.com/office/drawing/2014/main" id="{3F6D6065-3919-574C-8964-456C1572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2824163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8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4"/>
                  </a:lnTo>
                  <a:lnTo>
                    <a:pt x="119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1" y="8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4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8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00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2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40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8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3"/>
                  </a:lnTo>
                  <a:lnTo>
                    <a:pt x="659" y="714"/>
                  </a:lnTo>
                  <a:lnTo>
                    <a:pt x="644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1" y="799"/>
                  </a:lnTo>
                  <a:lnTo>
                    <a:pt x="461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7" y="804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3"/>
                  </a:lnTo>
                  <a:lnTo>
                    <a:pt x="119" y="688"/>
                  </a:lnTo>
                  <a:lnTo>
                    <a:pt x="106" y="674"/>
                  </a:lnTo>
                  <a:lnTo>
                    <a:pt x="93" y="659"/>
                  </a:lnTo>
                  <a:lnTo>
                    <a:pt x="82" y="643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40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14">
              <a:extLst>
                <a:ext uri="{FF2B5EF4-FFF2-40B4-BE49-F238E27FC236}">
                  <a16:creationId xmlns:a16="http://schemas.microsoft.com/office/drawing/2014/main" id="{A9903DD2-7643-8E4D-85C9-9D0E5630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1106488"/>
              <a:ext cx="114300" cy="136525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17">
              <a:extLst>
                <a:ext uri="{FF2B5EF4-FFF2-40B4-BE49-F238E27FC236}">
                  <a16:creationId xmlns:a16="http://schemas.microsoft.com/office/drawing/2014/main" id="{8982C305-2B03-C64D-B1AD-7FA2A1A4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623888"/>
              <a:ext cx="641350" cy="665162"/>
            </a:xfrm>
            <a:custGeom>
              <a:avLst/>
              <a:gdLst>
                <a:gd name="T0" fmla="*/ 2147483646 w 807"/>
                <a:gd name="T1" fmla="*/ 2147483646 h 837"/>
                <a:gd name="T2" fmla="*/ 2147483646 w 807"/>
                <a:gd name="T3" fmla="*/ 2147483646 h 837"/>
                <a:gd name="T4" fmla="*/ 2147483646 w 807"/>
                <a:gd name="T5" fmla="*/ 2147483646 h 837"/>
                <a:gd name="T6" fmla="*/ 2147483646 w 807"/>
                <a:gd name="T7" fmla="*/ 2147483646 h 837"/>
                <a:gd name="T8" fmla="*/ 2147483646 w 807"/>
                <a:gd name="T9" fmla="*/ 2147483646 h 837"/>
                <a:gd name="T10" fmla="*/ 2147483646 w 807"/>
                <a:gd name="T11" fmla="*/ 2147483646 h 837"/>
                <a:gd name="T12" fmla="*/ 2147483646 w 807"/>
                <a:gd name="T13" fmla="*/ 2147483646 h 837"/>
                <a:gd name="T14" fmla="*/ 2147483646 w 807"/>
                <a:gd name="T15" fmla="*/ 2147483646 h 837"/>
                <a:gd name="T16" fmla="*/ 2147483646 w 807"/>
                <a:gd name="T17" fmla="*/ 2147483646 h 837"/>
                <a:gd name="T18" fmla="*/ 2147483646 w 807"/>
                <a:gd name="T19" fmla="*/ 2147483646 h 837"/>
                <a:gd name="T20" fmla="*/ 2147483646 w 807"/>
                <a:gd name="T21" fmla="*/ 2147483646 h 837"/>
                <a:gd name="T22" fmla="*/ 2147483646 w 807"/>
                <a:gd name="T23" fmla="*/ 0 h 837"/>
                <a:gd name="T24" fmla="*/ 2147483646 w 807"/>
                <a:gd name="T25" fmla="*/ 2147483646 h 837"/>
                <a:gd name="T26" fmla="*/ 2147483646 w 807"/>
                <a:gd name="T27" fmla="*/ 2147483646 h 837"/>
                <a:gd name="T28" fmla="*/ 2147483646 w 807"/>
                <a:gd name="T29" fmla="*/ 2147483646 h 837"/>
                <a:gd name="T30" fmla="*/ 2147483646 w 807"/>
                <a:gd name="T31" fmla="*/ 2147483646 h 837"/>
                <a:gd name="T32" fmla="*/ 2147483646 w 807"/>
                <a:gd name="T33" fmla="*/ 2147483646 h 837"/>
                <a:gd name="T34" fmla="*/ 2147483646 w 807"/>
                <a:gd name="T35" fmla="*/ 2147483646 h 837"/>
                <a:gd name="T36" fmla="*/ 2147483646 w 807"/>
                <a:gd name="T37" fmla="*/ 2147483646 h 837"/>
                <a:gd name="T38" fmla="*/ 2147483646 w 807"/>
                <a:gd name="T39" fmla="*/ 2147483646 h 837"/>
                <a:gd name="T40" fmla="*/ 2147483646 w 807"/>
                <a:gd name="T41" fmla="*/ 2147483646 h 837"/>
                <a:gd name="T42" fmla="*/ 2147483646 w 807"/>
                <a:gd name="T43" fmla="*/ 2147483646 h 837"/>
                <a:gd name="T44" fmla="*/ 2147483646 w 807"/>
                <a:gd name="T45" fmla="*/ 2147483646 h 837"/>
                <a:gd name="T46" fmla="*/ 2147483646 w 807"/>
                <a:gd name="T47" fmla="*/ 2147483646 h 837"/>
                <a:gd name="T48" fmla="*/ 2147483646 w 807"/>
                <a:gd name="T49" fmla="*/ 2147483646 h 837"/>
                <a:gd name="T50" fmla="*/ 2147483646 w 807"/>
                <a:gd name="T51" fmla="*/ 2147483646 h 837"/>
                <a:gd name="T52" fmla="*/ 2147483646 w 807"/>
                <a:gd name="T53" fmla="*/ 2147483646 h 837"/>
                <a:gd name="T54" fmla="*/ 2147483646 w 807"/>
                <a:gd name="T55" fmla="*/ 2147483646 h 837"/>
                <a:gd name="T56" fmla="*/ 2147483646 w 807"/>
                <a:gd name="T57" fmla="*/ 2147483646 h 837"/>
                <a:gd name="T58" fmla="*/ 2147483646 w 807"/>
                <a:gd name="T59" fmla="*/ 2147483646 h 837"/>
                <a:gd name="T60" fmla="*/ 2147483646 w 807"/>
                <a:gd name="T61" fmla="*/ 2147483646 h 837"/>
                <a:gd name="T62" fmla="*/ 2147483646 w 807"/>
                <a:gd name="T63" fmla="*/ 2147483646 h 837"/>
                <a:gd name="T64" fmla="*/ 2147483646 w 807"/>
                <a:gd name="T65" fmla="*/ 2147483646 h 837"/>
                <a:gd name="T66" fmla="*/ 2147483646 w 807"/>
                <a:gd name="T67" fmla="*/ 2147483646 h 837"/>
                <a:gd name="T68" fmla="*/ 2147483646 w 807"/>
                <a:gd name="T69" fmla="*/ 2147483646 h 837"/>
                <a:gd name="T70" fmla="*/ 2147483646 w 807"/>
                <a:gd name="T71" fmla="*/ 2147483646 h 837"/>
                <a:gd name="T72" fmla="*/ 2147483646 w 807"/>
                <a:gd name="T73" fmla="*/ 2147483646 h 837"/>
                <a:gd name="T74" fmla="*/ 2147483646 w 807"/>
                <a:gd name="T75" fmla="*/ 2147483646 h 837"/>
                <a:gd name="T76" fmla="*/ 2147483646 w 807"/>
                <a:gd name="T77" fmla="*/ 2147483646 h 837"/>
                <a:gd name="T78" fmla="*/ 2147483646 w 807"/>
                <a:gd name="T79" fmla="*/ 2147483646 h 837"/>
                <a:gd name="T80" fmla="*/ 2147483646 w 807"/>
                <a:gd name="T81" fmla="*/ 2147483646 h 837"/>
                <a:gd name="T82" fmla="*/ 2147483646 w 807"/>
                <a:gd name="T83" fmla="*/ 2147483646 h 837"/>
                <a:gd name="T84" fmla="*/ 2147483646 w 807"/>
                <a:gd name="T85" fmla="*/ 2147483646 h 837"/>
                <a:gd name="T86" fmla="*/ 2147483646 w 807"/>
                <a:gd name="T87" fmla="*/ 2147483646 h 837"/>
                <a:gd name="T88" fmla="*/ 2147483646 w 807"/>
                <a:gd name="T89" fmla="*/ 2147483646 h 837"/>
                <a:gd name="T90" fmla="*/ 2147483646 w 807"/>
                <a:gd name="T91" fmla="*/ 2147483646 h 837"/>
                <a:gd name="T92" fmla="*/ 2147483646 w 807"/>
                <a:gd name="T93" fmla="*/ 2147483646 h 837"/>
                <a:gd name="T94" fmla="*/ 2147483646 w 807"/>
                <a:gd name="T95" fmla="*/ 2147483646 h 837"/>
                <a:gd name="T96" fmla="*/ 2147483646 w 807"/>
                <a:gd name="T97" fmla="*/ 2147483646 h 837"/>
                <a:gd name="T98" fmla="*/ 2147483646 w 807"/>
                <a:gd name="T99" fmla="*/ 2147483646 h 837"/>
                <a:gd name="T100" fmla="*/ 2147483646 w 807"/>
                <a:gd name="T101" fmla="*/ 2147483646 h 837"/>
                <a:gd name="T102" fmla="*/ 2147483646 w 807"/>
                <a:gd name="T103" fmla="*/ 2147483646 h 837"/>
                <a:gd name="T104" fmla="*/ 2147483646 w 807"/>
                <a:gd name="T105" fmla="*/ 2147483646 h 837"/>
                <a:gd name="T106" fmla="*/ 2147483646 w 807"/>
                <a:gd name="T107" fmla="*/ 2147483646 h 837"/>
                <a:gd name="T108" fmla="*/ 2147483646 w 807"/>
                <a:gd name="T109" fmla="*/ 2147483646 h 837"/>
                <a:gd name="T110" fmla="*/ 2147483646 w 807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37"/>
                <a:gd name="T170" fmla="*/ 807 w 807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37">
                  <a:moveTo>
                    <a:pt x="0" y="42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1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9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9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1"/>
                  </a:lnTo>
                  <a:lnTo>
                    <a:pt x="645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9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8"/>
                  </a:lnTo>
                  <a:lnTo>
                    <a:pt x="758" y="214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29"/>
                  </a:lnTo>
                  <a:lnTo>
                    <a:pt x="807" y="449"/>
                  </a:lnTo>
                  <a:lnTo>
                    <a:pt x="806" y="470"/>
                  </a:lnTo>
                  <a:lnTo>
                    <a:pt x="803" y="491"/>
                  </a:lnTo>
                  <a:lnTo>
                    <a:pt x="800" y="511"/>
                  </a:lnTo>
                  <a:lnTo>
                    <a:pt x="796" y="531"/>
                  </a:lnTo>
                  <a:lnTo>
                    <a:pt x="790" y="550"/>
                  </a:lnTo>
                  <a:lnTo>
                    <a:pt x="783" y="569"/>
                  </a:lnTo>
                  <a:lnTo>
                    <a:pt x="776" y="587"/>
                  </a:lnTo>
                  <a:lnTo>
                    <a:pt x="769" y="606"/>
                  </a:lnTo>
                  <a:lnTo>
                    <a:pt x="758" y="623"/>
                  </a:lnTo>
                  <a:lnTo>
                    <a:pt x="748" y="641"/>
                  </a:lnTo>
                  <a:lnTo>
                    <a:pt x="738" y="657"/>
                  </a:lnTo>
                  <a:lnTo>
                    <a:pt x="727" y="672"/>
                  </a:lnTo>
                  <a:lnTo>
                    <a:pt x="715" y="688"/>
                  </a:lnTo>
                  <a:lnTo>
                    <a:pt x="702" y="703"/>
                  </a:lnTo>
                  <a:lnTo>
                    <a:pt x="688" y="717"/>
                  </a:lnTo>
                  <a:lnTo>
                    <a:pt x="675" y="732"/>
                  </a:lnTo>
                  <a:lnTo>
                    <a:pt x="659" y="743"/>
                  </a:lnTo>
                  <a:lnTo>
                    <a:pt x="645" y="756"/>
                  </a:lnTo>
                  <a:lnTo>
                    <a:pt x="629" y="768"/>
                  </a:lnTo>
                  <a:lnTo>
                    <a:pt x="611" y="778"/>
                  </a:lnTo>
                  <a:lnTo>
                    <a:pt x="594" y="788"/>
                  </a:lnTo>
                  <a:lnTo>
                    <a:pt x="577" y="797"/>
                  </a:lnTo>
                  <a:lnTo>
                    <a:pt x="558" y="805"/>
                  </a:lnTo>
                  <a:lnTo>
                    <a:pt x="541" y="812"/>
                  </a:lnTo>
                  <a:lnTo>
                    <a:pt x="520" y="818"/>
                  </a:lnTo>
                  <a:lnTo>
                    <a:pt x="502" y="824"/>
                  </a:lnTo>
                  <a:lnTo>
                    <a:pt x="482" y="828"/>
                  </a:lnTo>
                  <a:lnTo>
                    <a:pt x="461" y="833"/>
                  </a:lnTo>
                  <a:lnTo>
                    <a:pt x="441" y="836"/>
                  </a:lnTo>
                  <a:lnTo>
                    <a:pt x="421" y="837"/>
                  </a:lnTo>
                  <a:lnTo>
                    <a:pt x="399" y="837"/>
                  </a:lnTo>
                  <a:lnTo>
                    <a:pt x="409" y="837"/>
                  </a:lnTo>
                  <a:lnTo>
                    <a:pt x="388" y="837"/>
                  </a:lnTo>
                  <a:lnTo>
                    <a:pt x="368" y="836"/>
                  </a:lnTo>
                  <a:lnTo>
                    <a:pt x="347" y="833"/>
                  </a:lnTo>
                  <a:lnTo>
                    <a:pt x="327" y="828"/>
                  </a:lnTo>
                  <a:lnTo>
                    <a:pt x="307" y="824"/>
                  </a:lnTo>
                  <a:lnTo>
                    <a:pt x="288" y="818"/>
                  </a:lnTo>
                  <a:lnTo>
                    <a:pt x="268" y="812"/>
                  </a:lnTo>
                  <a:lnTo>
                    <a:pt x="251" y="805"/>
                  </a:lnTo>
                  <a:lnTo>
                    <a:pt x="232" y="797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8"/>
                  </a:lnTo>
                  <a:lnTo>
                    <a:pt x="164" y="756"/>
                  </a:lnTo>
                  <a:lnTo>
                    <a:pt x="150" y="743"/>
                  </a:lnTo>
                  <a:lnTo>
                    <a:pt x="134" y="732"/>
                  </a:lnTo>
                  <a:lnTo>
                    <a:pt x="120" y="717"/>
                  </a:lnTo>
                  <a:lnTo>
                    <a:pt x="107" y="703"/>
                  </a:lnTo>
                  <a:lnTo>
                    <a:pt x="94" y="688"/>
                  </a:lnTo>
                  <a:lnTo>
                    <a:pt x="82" y="672"/>
                  </a:lnTo>
                  <a:lnTo>
                    <a:pt x="71" y="657"/>
                  </a:lnTo>
                  <a:lnTo>
                    <a:pt x="60" y="641"/>
                  </a:lnTo>
                  <a:lnTo>
                    <a:pt x="50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6" y="569"/>
                  </a:lnTo>
                  <a:lnTo>
                    <a:pt x="19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6" y="491"/>
                  </a:lnTo>
                  <a:lnTo>
                    <a:pt x="3" y="470"/>
                  </a:lnTo>
                  <a:lnTo>
                    <a:pt x="1" y="449"/>
                  </a:lnTo>
                  <a:lnTo>
                    <a:pt x="0" y="42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19">
              <a:extLst>
                <a:ext uri="{FF2B5EF4-FFF2-40B4-BE49-F238E27FC236}">
                  <a16:creationId xmlns:a16="http://schemas.microsoft.com/office/drawing/2014/main" id="{3992E1A2-32FA-4642-BD65-CD4A26FD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2820988"/>
              <a:ext cx="649287" cy="650875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0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409" y="0"/>
                  </a:moveTo>
                  <a:lnTo>
                    <a:pt x="388" y="1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9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7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6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6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7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9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1"/>
                  </a:lnTo>
                  <a:lnTo>
                    <a:pt x="409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20">
              <a:extLst>
                <a:ext uri="{FF2B5EF4-FFF2-40B4-BE49-F238E27FC236}">
                  <a16:creationId xmlns:a16="http://schemas.microsoft.com/office/drawing/2014/main" id="{410CE100-A976-7F41-B814-A025A125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448175"/>
              <a:ext cx="649287" cy="649288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0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0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0" y="410"/>
                  </a:move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3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8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8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7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7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8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9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8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3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8"/>
                  </a:lnTo>
                  <a:lnTo>
                    <a:pt x="805" y="308"/>
                  </a:lnTo>
                  <a:lnTo>
                    <a:pt x="799" y="289"/>
                  </a:lnTo>
                  <a:lnTo>
                    <a:pt x="792" y="269"/>
                  </a:lnTo>
                  <a:lnTo>
                    <a:pt x="785" y="251"/>
                  </a:lnTo>
                  <a:lnTo>
                    <a:pt x="778" y="233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1"/>
                  </a:lnTo>
                  <a:lnTo>
                    <a:pt x="736" y="165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1"/>
                  </a:lnTo>
                  <a:lnTo>
                    <a:pt x="586" y="41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2"/>
                  </a:lnTo>
                  <a:lnTo>
                    <a:pt x="409" y="0"/>
                  </a:lnTo>
                  <a:lnTo>
                    <a:pt x="388" y="2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1"/>
                  </a:lnTo>
                  <a:lnTo>
                    <a:pt x="214" y="51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3"/>
                  </a:lnTo>
                  <a:lnTo>
                    <a:pt x="32" y="251"/>
                  </a:lnTo>
                  <a:lnTo>
                    <a:pt x="25" y="269"/>
                  </a:lnTo>
                  <a:lnTo>
                    <a:pt x="19" y="289"/>
                  </a:lnTo>
                  <a:lnTo>
                    <a:pt x="13" y="308"/>
                  </a:lnTo>
                  <a:lnTo>
                    <a:pt x="9" y="328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Rectangle 21">
              <a:extLst>
                <a:ext uri="{FF2B5EF4-FFF2-40B4-BE49-F238E27FC236}">
                  <a16:creationId xmlns:a16="http://schemas.microsoft.com/office/drawing/2014/main" id="{CEB949AC-8243-F247-ADF3-821B074A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304165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3" name="Rectangle 22">
              <a:extLst>
                <a:ext uri="{FF2B5EF4-FFF2-40B4-BE49-F238E27FC236}">
                  <a16:creationId xmlns:a16="http://schemas.microsoft.com/office/drawing/2014/main" id="{17FB3997-513F-2745-A367-1EA20A120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46577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4" name="Rectangle 23">
              <a:extLst>
                <a:ext uri="{FF2B5EF4-FFF2-40B4-BE49-F238E27FC236}">
                  <a16:creationId xmlns:a16="http://schemas.microsoft.com/office/drawing/2014/main" id="{22C7CF7F-4964-BE48-B207-4D99E4885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5" name="Rectangle 24">
              <a:extLst>
                <a:ext uri="{FF2B5EF4-FFF2-40B4-BE49-F238E27FC236}">
                  <a16:creationId xmlns:a16="http://schemas.microsoft.com/office/drawing/2014/main" id="{E7552BB6-9A91-5449-8E1E-51505ECD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6" name="Freeform 25">
              <a:extLst>
                <a:ext uri="{FF2B5EF4-FFF2-40B4-BE49-F238E27FC236}">
                  <a16:creationId xmlns:a16="http://schemas.microsoft.com/office/drawing/2014/main" id="{22AA8DEC-3FFE-E747-B3FF-0CF1DF13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95388"/>
              <a:ext cx="649287" cy="649287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0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0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818" y="409"/>
                  </a:moveTo>
                  <a:lnTo>
                    <a:pt x="817" y="388"/>
                  </a:lnTo>
                  <a:lnTo>
                    <a:pt x="815" y="368"/>
                  </a:lnTo>
                  <a:lnTo>
                    <a:pt x="812" y="347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8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7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19"/>
                  </a:lnTo>
                  <a:lnTo>
                    <a:pt x="684" y="106"/>
                  </a:lnTo>
                  <a:lnTo>
                    <a:pt x="668" y="93"/>
                  </a:lnTo>
                  <a:lnTo>
                    <a:pt x="654" y="82"/>
                  </a:lnTo>
                  <a:lnTo>
                    <a:pt x="638" y="70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8"/>
                  </a:lnTo>
                  <a:lnTo>
                    <a:pt x="511" y="13"/>
                  </a:lnTo>
                  <a:lnTo>
                    <a:pt x="491" y="8"/>
                  </a:lnTo>
                  <a:lnTo>
                    <a:pt x="471" y="5"/>
                  </a:lnTo>
                  <a:lnTo>
                    <a:pt x="450" y="2"/>
                  </a:lnTo>
                  <a:lnTo>
                    <a:pt x="430" y="1"/>
                  </a:lnTo>
                  <a:lnTo>
                    <a:pt x="409" y="0"/>
                  </a:lnTo>
                  <a:lnTo>
                    <a:pt x="388" y="1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6" y="8"/>
                  </a:lnTo>
                  <a:lnTo>
                    <a:pt x="306" y="13"/>
                  </a:lnTo>
                  <a:lnTo>
                    <a:pt x="287" y="18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0"/>
                  </a:lnTo>
                  <a:lnTo>
                    <a:pt x="165" y="82"/>
                  </a:lnTo>
                  <a:lnTo>
                    <a:pt x="149" y="93"/>
                  </a:lnTo>
                  <a:lnTo>
                    <a:pt x="135" y="106"/>
                  </a:lnTo>
                  <a:lnTo>
                    <a:pt x="120" y="119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7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8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7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49"/>
                  </a:lnTo>
                  <a:lnTo>
                    <a:pt x="32" y="568"/>
                  </a:lnTo>
                  <a:lnTo>
                    <a:pt x="41" y="587"/>
                  </a:lnTo>
                  <a:lnTo>
                    <a:pt x="49" y="604"/>
                  </a:lnTo>
                  <a:lnTo>
                    <a:pt x="60" y="622"/>
                  </a:lnTo>
                  <a:lnTo>
                    <a:pt x="70" y="637"/>
                  </a:lnTo>
                  <a:lnTo>
                    <a:pt x="81" y="653"/>
                  </a:lnTo>
                  <a:lnTo>
                    <a:pt x="94" y="669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7"/>
                  </a:lnTo>
                  <a:lnTo>
                    <a:pt x="250" y="786"/>
                  </a:lnTo>
                  <a:lnTo>
                    <a:pt x="269" y="793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1"/>
                  </a:lnTo>
                  <a:lnTo>
                    <a:pt x="347" y="814"/>
                  </a:lnTo>
                  <a:lnTo>
                    <a:pt x="367" y="816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6"/>
                  </a:lnTo>
                  <a:lnTo>
                    <a:pt x="471" y="814"/>
                  </a:lnTo>
                  <a:lnTo>
                    <a:pt x="491" y="811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3"/>
                  </a:lnTo>
                  <a:lnTo>
                    <a:pt x="569" y="786"/>
                  </a:lnTo>
                  <a:lnTo>
                    <a:pt x="586" y="777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69"/>
                  </a:lnTo>
                  <a:lnTo>
                    <a:pt x="736" y="653"/>
                  </a:lnTo>
                  <a:lnTo>
                    <a:pt x="747" y="637"/>
                  </a:lnTo>
                  <a:lnTo>
                    <a:pt x="759" y="622"/>
                  </a:lnTo>
                  <a:lnTo>
                    <a:pt x="768" y="604"/>
                  </a:lnTo>
                  <a:lnTo>
                    <a:pt x="778" y="587"/>
                  </a:lnTo>
                  <a:lnTo>
                    <a:pt x="785" y="568"/>
                  </a:lnTo>
                  <a:lnTo>
                    <a:pt x="792" y="549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8" y="409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Rectangle 26">
              <a:extLst>
                <a:ext uri="{FF2B5EF4-FFF2-40B4-BE49-F238E27FC236}">
                  <a16:creationId xmlns:a16="http://schemas.microsoft.com/office/drawing/2014/main" id="{D0E7765C-EE6A-3C49-8B69-4EECFEF12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3888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8" name="Freeform 27">
              <a:extLst>
                <a:ext uri="{FF2B5EF4-FFF2-40B4-BE49-F238E27FC236}">
                  <a16:creationId xmlns:a16="http://schemas.microsoft.com/office/drawing/2014/main" id="{9E7C57D6-F462-D941-AC79-05DCE514E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460750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6"/>
                  </a:lnTo>
                  <a:lnTo>
                    <a:pt x="137" y="30"/>
                  </a:lnTo>
                  <a:lnTo>
                    <a:pt x="130" y="45"/>
                  </a:lnTo>
                  <a:lnTo>
                    <a:pt x="124" y="59"/>
                  </a:lnTo>
                  <a:lnTo>
                    <a:pt x="117" y="71"/>
                  </a:lnTo>
                  <a:lnTo>
                    <a:pt x="111" y="82"/>
                  </a:lnTo>
                  <a:lnTo>
                    <a:pt x="107" y="94"/>
                  </a:lnTo>
                  <a:lnTo>
                    <a:pt x="101" y="104"/>
                  </a:lnTo>
                  <a:lnTo>
                    <a:pt x="97" y="114"/>
                  </a:lnTo>
                  <a:lnTo>
                    <a:pt x="92" y="123"/>
                  </a:lnTo>
                  <a:lnTo>
                    <a:pt x="90" y="132"/>
                  </a:lnTo>
                  <a:lnTo>
                    <a:pt x="85" y="139"/>
                  </a:lnTo>
                  <a:lnTo>
                    <a:pt x="82" y="146"/>
                  </a:lnTo>
                  <a:lnTo>
                    <a:pt x="79" y="153"/>
                  </a:lnTo>
                  <a:lnTo>
                    <a:pt x="77" y="160"/>
                  </a:lnTo>
                  <a:lnTo>
                    <a:pt x="74" y="166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1"/>
                  </a:lnTo>
                  <a:lnTo>
                    <a:pt x="62" y="196"/>
                  </a:lnTo>
                  <a:lnTo>
                    <a:pt x="61" y="201"/>
                  </a:lnTo>
                  <a:lnTo>
                    <a:pt x="59" y="207"/>
                  </a:lnTo>
                  <a:lnTo>
                    <a:pt x="58" y="212"/>
                  </a:lnTo>
                  <a:lnTo>
                    <a:pt x="56" y="218"/>
                  </a:lnTo>
                  <a:lnTo>
                    <a:pt x="55" y="224"/>
                  </a:lnTo>
                  <a:lnTo>
                    <a:pt x="52" y="231"/>
                  </a:lnTo>
                  <a:lnTo>
                    <a:pt x="51" y="237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59"/>
                  </a:lnTo>
                  <a:lnTo>
                    <a:pt x="43" y="267"/>
                  </a:lnTo>
                  <a:lnTo>
                    <a:pt x="42" y="274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6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5"/>
                  </a:lnTo>
                  <a:lnTo>
                    <a:pt x="30" y="321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8" y="335"/>
                  </a:lnTo>
                  <a:lnTo>
                    <a:pt x="26" y="339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3" y="362"/>
                  </a:lnTo>
                  <a:lnTo>
                    <a:pt x="22" y="368"/>
                  </a:lnTo>
                  <a:lnTo>
                    <a:pt x="22" y="373"/>
                  </a:lnTo>
                  <a:lnTo>
                    <a:pt x="20" y="377"/>
                  </a:lnTo>
                  <a:lnTo>
                    <a:pt x="20" y="383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6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5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1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3"/>
                  </a:lnTo>
                  <a:lnTo>
                    <a:pt x="6" y="520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3"/>
                  </a:lnTo>
                  <a:lnTo>
                    <a:pt x="3" y="547"/>
                  </a:lnTo>
                  <a:lnTo>
                    <a:pt x="3" y="551"/>
                  </a:lnTo>
                  <a:lnTo>
                    <a:pt x="2" y="557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2" y="569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4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Freeform 28">
              <a:extLst>
                <a:ext uri="{FF2B5EF4-FFF2-40B4-BE49-F238E27FC236}">
                  <a16:creationId xmlns:a16="http://schemas.microsoft.com/office/drawing/2014/main" id="{B7525C9F-9582-7F46-A1DA-D78CFAF38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4313238"/>
              <a:ext cx="90488" cy="138112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9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Freeform 29">
              <a:extLst>
                <a:ext uri="{FF2B5EF4-FFF2-40B4-BE49-F238E27FC236}">
                  <a16:creationId xmlns:a16="http://schemas.microsoft.com/office/drawing/2014/main" id="{DEDD45F8-0E48-1B49-8FB6-531A29EF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968750"/>
              <a:ext cx="47625" cy="346075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3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9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5" y="424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6"/>
                  </a:lnTo>
                  <a:lnTo>
                    <a:pt x="52" y="413"/>
                  </a:lnTo>
                  <a:lnTo>
                    <a:pt x="52" y="411"/>
                  </a:lnTo>
                  <a:lnTo>
                    <a:pt x="52" y="410"/>
                  </a:lnTo>
                  <a:lnTo>
                    <a:pt x="51" y="408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3"/>
                  </a:lnTo>
                  <a:lnTo>
                    <a:pt x="49" y="400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90"/>
                  </a:lnTo>
                  <a:lnTo>
                    <a:pt x="46" y="388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7"/>
                  </a:lnTo>
                  <a:lnTo>
                    <a:pt x="43" y="374"/>
                  </a:lnTo>
                  <a:lnTo>
                    <a:pt x="42" y="365"/>
                  </a:lnTo>
                  <a:lnTo>
                    <a:pt x="39" y="358"/>
                  </a:lnTo>
                  <a:lnTo>
                    <a:pt x="38" y="351"/>
                  </a:lnTo>
                  <a:lnTo>
                    <a:pt x="36" y="343"/>
                  </a:lnTo>
                  <a:lnTo>
                    <a:pt x="35" y="338"/>
                  </a:lnTo>
                  <a:lnTo>
                    <a:pt x="33" y="332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6"/>
                  </a:lnTo>
                  <a:lnTo>
                    <a:pt x="29" y="310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6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3"/>
                  </a:lnTo>
                  <a:lnTo>
                    <a:pt x="23" y="278"/>
                  </a:lnTo>
                  <a:lnTo>
                    <a:pt x="22" y="273"/>
                  </a:lnTo>
                  <a:lnTo>
                    <a:pt x="22" y="268"/>
                  </a:lnTo>
                  <a:lnTo>
                    <a:pt x="20" y="263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7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1"/>
                  </a:lnTo>
                  <a:lnTo>
                    <a:pt x="15" y="214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2" y="188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9"/>
                  </a:lnTo>
                  <a:lnTo>
                    <a:pt x="9" y="150"/>
                  </a:lnTo>
                  <a:lnTo>
                    <a:pt x="7" y="143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1"/>
                  </a:lnTo>
                  <a:lnTo>
                    <a:pt x="2" y="68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Freeform 30">
              <a:extLst>
                <a:ext uri="{FF2B5EF4-FFF2-40B4-BE49-F238E27FC236}">
                  <a16:creationId xmlns:a16="http://schemas.microsoft.com/office/drawing/2014/main" id="{44AA256E-333D-CA4A-B0F6-9E70740A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965575"/>
              <a:ext cx="120650" cy="514350"/>
            </a:xfrm>
            <a:custGeom>
              <a:avLst/>
              <a:gdLst>
                <a:gd name="T0" fmla="*/ 2147483646 w 151"/>
                <a:gd name="T1" fmla="*/ 2147483646 h 648"/>
                <a:gd name="T2" fmla="*/ 2147483646 w 151"/>
                <a:gd name="T3" fmla="*/ 2147483646 h 648"/>
                <a:gd name="T4" fmla="*/ 2147483646 w 151"/>
                <a:gd name="T5" fmla="*/ 2147483646 h 648"/>
                <a:gd name="T6" fmla="*/ 2147483646 w 151"/>
                <a:gd name="T7" fmla="*/ 2147483646 h 648"/>
                <a:gd name="T8" fmla="*/ 2147483646 w 151"/>
                <a:gd name="T9" fmla="*/ 2147483646 h 648"/>
                <a:gd name="T10" fmla="*/ 2147483646 w 151"/>
                <a:gd name="T11" fmla="*/ 2147483646 h 648"/>
                <a:gd name="T12" fmla="*/ 2147483646 w 151"/>
                <a:gd name="T13" fmla="*/ 2147483646 h 648"/>
                <a:gd name="T14" fmla="*/ 2147483646 w 151"/>
                <a:gd name="T15" fmla="*/ 2147483646 h 648"/>
                <a:gd name="T16" fmla="*/ 2147483646 w 151"/>
                <a:gd name="T17" fmla="*/ 2147483646 h 648"/>
                <a:gd name="T18" fmla="*/ 2147483646 w 151"/>
                <a:gd name="T19" fmla="*/ 2147483646 h 648"/>
                <a:gd name="T20" fmla="*/ 2147483646 w 151"/>
                <a:gd name="T21" fmla="*/ 2147483646 h 648"/>
                <a:gd name="T22" fmla="*/ 2147483646 w 151"/>
                <a:gd name="T23" fmla="*/ 2147483646 h 648"/>
                <a:gd name="T24" fmla="*/ 2147483646 w 151"/>
                <a:gd name="T25" fmla="*/ 2147483646 h 648"/>
                <a:gd name="T26" fmla="*/ 2147483646 w 151"/>
                <a:gd name="T27" fmla="*/ 2147483646 h 648"/>
                <a:gd name="T28" fmla="*/ 2147483646 w 151"/>
                <a:gd name="T29" fmla="*/ 2147483646 h 648"/>
                <a:gd name="T30" fmla="*/ 2147483646 w 151"/>
                <a:gd name="T31" fmla="*/ 2147483646 h 648"/>
                <a:gd name="T32" fmla="*/ 2147483646 w 151"/>
                <a:gd name="T33" fmla="*/ 2147483646 h 648"/>
                <a:gd name="T34" fmla="*/ 2147483646 w 151"/>
                <a:gd name="T35" fmla="*/ 2147483646 h 648"/>
                <a:gd name="T36" fmla="*/ 2147483646 w 151"/>
                <a:gd name="T37" fmla="*/ 2147483646 h 648"/>
                <a:gd name="T38" fmla="*/ 2147483646 w 151"/>
                <a:gd name="T39" fmla="*/ 2147483646 h 648"/>
                <a:gd name="T40" fmla="*/ 2147483646 w 151"/>
                <a:gd name="T41" fmla="*/ 2147483646 h 648"/>
                <a:gd name="T42" fmla="*/ 2147483646 w 151"/>
                <a:gd name="T43" fmla="*/ 2147483646 h 648"/>
                <a:gd name="T44" fmla="*/ 2147483646 w 151"/>
                <a:gd name="T45" fmla="*/ 2147483646 h 648"/>
                <a:gd name="T46" fmla="*/ 2147483646 w 151"/>
                <a:gd name="T47" fmla="*/ 2147483646 h 648"/>
                <a:gd name="T48" fmla="*/ 2147483646 w 151"/>
                <a:gd name="T49" fmla="*/ 2147483646 h 648"/>
                <a:gd name="T50" fmla="*/ 2147483646 w 151"/>
                <a:gd name="T51" fmla="*/ 2147483646 h 648"/>
                <a:gd name="T52" fmla="*/ 2147483646 w 151"/>
                <a:gd name="T53" fmla="*/ 2147483646 h 648"/>
                <a:gd name="T54" fmla="*/ 2147483646 w 151"/>
                <a:gd name="T55" fmla="*/ 2147483646 h 648"/>
                <a:gd name="T56" fmla="*/ 2147483646 w 151"/>
                <a:gd name="T57" fmla="*/ 2147483646 h 648"/>
                <a:gd name="T58" fmla="*/ 2147483646 w 151"/>
                <a:gd name="T59" fmla="*/ 2147483646 h 648"/>
                <a:gd name="T60" fmla="*/ 2147483646 w 151"/>
                <a:gd name="T61" fmla="*/ 2147483646 h 648"/>
                <a:gd name="T62" fmla="*/ 2147483646 w 151"/>
                <a:gd name="T63" fmla="*/ 2147483646 h 648"/>
                <a:gd name="T64" fmla="*/ 2147483646 w 151"/>
                <a:gd name="T65" fmla="*/ 2147483646 h 648"/>
                <a:gd name="T66" fmla="*/ 2147483646 w 151"/>
                <a:gd name="T67" fmla="*/ 2147483646 h 648"/>
                <a:gd name="T68" fmla="*/ 2147483646 w 151"/>
                <a:gd name="T69" fmla="*/ 2147483646 h 648"/>
                <a:gd name="T70" fmla="*/ 2147483646 w 151"/>
                <a:gd name="T71" fmla="*/ 2147483646 h 648"/>
                <a:gd name="T72" fmla="*/ 2147483646 w 151"/>
                <a:gd name="T73" fmla="*/ 2147483646 h 648"/>
                <a:gd name="T74" fmla="*/ 2147483646 w 151"/>
                <a:gd name="T75" fmla="*/ 2147483646 h 648"/>
                <a:gd name="T76" fmla="*/ 2147483646 w 151"/>
                <a:gd name="T77" fmla="*/ 2147483646 h 648"/>
                <a:gd name="T78" fmla="*/ 2147483646 w 151"/>
                <a:gd name="T79" fmla="*/ 2147483646 h 648"/>
                <a:gd name="T80" fmla="*/ 2147483646 w 151"/>
                <a:gd name="T81" fmla="*/ 2147483646 h 648"/>
                <a:gd name="T82" fmla="*/ 2147483646 w 151"/>
                <a:gd name="T83" fmla="*/ 2147483646 h 648"/>
                <a:gd name="T84" fmla="*/ 2147483646 w 151"/>
                <a:gd name="T85" fmla="*/ 2147483646 h 648"/>
                <a:gd name="T86" fmla="*/ 2147483646 w 151"/>
                <a:gd name="T87" fmla="*/ 2147483646 h 648"/>
                <a:gd name="T88" fmla="*/ 2147483646 w 151"/>
                <a:gd name="T89" fmla="*/ 2147483646 h 648"/>
                <a:gd name="T90" fmla="*/ 2147483646 w 151"/>
                <a:gd name="T91" fmla="*/ 2147483646 h 648"/>
                <a:gd name="T92" fmla="*/ 2147483646 w 151"/>
                <a:gd name="T93" fmla="*/ 2147483646 h 648"/>
                <a:gd name="T94" fmla="*/ 2147483646 w 151"/>
                <a:gd name="T95" fmla="*/ 2147483646 h 648"/>
                <a:gd name="T96" fmla="*/ 2147483646 w 151"/>
                <a:gd name="T97" fmla="*/ 2147483646 h 6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8"/>
                <a:gd name="T149" fmla="*/ 151 w 151"/>
                <a:gd name="T150" fmla="*/ 648 h 6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8">
                  <a:moveTo>
                    <a:pt x="0" y="648"/>
                  </a:moveTo>
                  <a:lnTo>
                    <a:pt x="7" y="632"/>
                  </a:lnTo>
                  <a:lnTo>
                    <a:pt x="14" y="616"/>
                  </a:lnTo>
                  <a:lnTo>
                    <a:pt x="21" y="601"/>
                  </a:lnTo>
                  <a:lnTo>
                    <a:pt x="29" y="588"/>
                  </a:lnTo>
                  <a:lnTo>
                    <a:pt x="34" y="575"/>
                  </a:lnTo>
                  <a:lnTo>
                    <a:pt x="40" y="564"/>
                  </a:lnTo>
                  <a:lnTo>
                    <a:pt x="46" y="552"/>
                  </a:lnTo>
                  <a:lnTo>
                    <a:pt x="50" y="542"/>
                  </a:lnTo>
                  <a:lnTo>
                    <a:pt x="55" y="532"/>
                  </a:lnTo>
                  <a:lnTo>
                    <a:pt x="59" y="523"/>
                  </a:lnTo>
                  <a:lnTo>
                    <a:pt x="63" y="515"/>
                  </a:lnTo>
                  <a:lnTo>
                    <a:pt x="66" y="506"/>
                  </a:lnTo>
                  <a:lnTo>
                    <a:pt x="71" y="499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9"/>
                  </a:lnTo>
                  <a:lnTo>
                    <a:pt x="81" y="473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6"/>
                  </a:lnTo>
                  <a:lnTo>
                    <a:pt x="89" y="450"/>
                  </a:lnTo>
                  <a:lnTo>
                    <a:pt x="91" y="444"/>
                  </a:lnTo>
                  <a:lnTo>
                    <a:pt x="92" y="438"/>
                  </a:lnTo>
                  <a:lnTo>
                    <a:pt x="95" y="433"/>
                  </a:lnTo>
                  <a:lnTo>
                    <a:pt x="96" y="427"/>
                  </a:lnTo>
                  <a:lnTo>
                    <a:pt x="98" y="421"/>
                  </a:lnTo>
                  <a:lnTo>
                    <a:pt x="99" y="414"/>
                  </a:lnTo>
                  <a:lnTo>
                    <a:pt x="101" y="408"/>
                  </a:lnTo>
                  <a:lnTo>
                    <a:pt x="102" y="401"/>
                  </a:lnTo>
                  <a:lnTo>
                    <a:pt x="105" y="394"/>
                  </a:lnTo>
                  <a:lnTo>
                    <a:pt x="107" y="385"/>
                  </a:lnTo>
                  <a:lnTo>
                    <a:pt x="108" y="378"/>
                  </a:lnTo>
                  <a:lnTo>
                    <a:pt x="111" y="369"/>
                  </a:lnTo>
                  <a:lnTo>
                    <a:pt x="112" y="362"/>
                  </a:lnTo>
                  <a:lnTo>
                    <a:pt x="114" y="355"/>
                  </a:lnTo>
                  <a:lnTo>
                    <a:pt x="115" y="347"/>
                  </a:lnTo>
                  <a:lnTo>
                    <a:pt x="117" y="342"/>
                  </a:lnTo>
                  <a:lnTo>
                    <a:pt x="118" y="334"/>
                  </a:lnTo>
                  <a:lnTo>
                    <a:pt x="120" y="329"/>
                  </a:lnTo>
                  <a:lnTo>
                    <a:pt x="121" y="324"/>
                  </a:lnTo>
                  <a:lnTo>
                    <a:pt x="122" y="319"/>
                  </a:lnTo>
                  <a:lnTo>
                    <a:pt x="124" y="313"/>
                  </a:lnTo>
                  <a:lnTo>
                    <a:pt x="124" y="308"/>
                  </a:lnTo>
                  <a:lnTo>
                    <a:pt x="125" y="304"/>
                  </a:lnTo>
                  <a:lnTo>
                    <a:pt x="127" y="300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5"/>
                  </a:lnTo>
                  <a:lnTo>
                    <a:pt x="130" y="281"/>
                  </a:lnTo>
                  <a:lnTo>
                    <a:pt x="130" y="275"/>
                  </a:lnTo>
                  <a:lnTo>
                    <a:pt x="131" y="271"/>
                  </a:lnTo>
                  <a:lnTo>
                    <a:pt x="131" y="267"/>
                  </a:lnTo>
                  <a:lnTo>
                    <a:pt x="133" y="261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4"/>
                  </a:lnTo>
                  <a:lnTo>
                    <a:pt x="135" y="238"/>
                  </a:lnTo>
                  <a:lnTo>
                    <a:pt x="135" y="231"/>
                  </a:lnTo>
                  <a:lnTo>
                    <a:pt x="137" y="223"/>
                  </a:lnTo>
                  <a:lnTo>
                    <a:pt x="137" y="216"/>
                  </a:lnTo>
                  <a:lnTo>
                    <a:pt x="138" y="207"/>
                  </a:lnTo>
                  <a:lnTo>
                    <a:pt x="138" y="199"/>
                  </a:lnTo>
                  <a:lnTo>
                    <a:pt x="140" y="190"/>
                  </a:lnTo>
                  <a:lnTo>
                    <a:pt x="141" y="180"/>
                  </a:lnTo>
                  <a:lnTo>
                    <a:pt x="141" y="170"/>
                  </a:lnTo>
                  <a:lnTo>
                    <a:pt x="143" y="161"/>
                  </a:lnTo>
                  <a:lnTo>
                    <a:pt x="144" y="153"/>
                  </a:lnTo>
                  <a:lnTo>
                    <a:pt x="144" y="144"/>
                  </a:lnTo>
                  <a:lnTo>
                    <a:pt x="146" y="137"/>
                  </a:lnTo>
                  <a:lnTo>
                    <a:pt x="146" y="130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09"/>
                  </a:lnTo>
                  <a:lnTo>
                    <a:pt x="148" y="105"/>
                  </a:lnTo>
                  <a:lnTo>
                    <a:pt x="148" y="99"/>
                  </a:lnTo>
                  <a:lnTo>
                    <a:pt x="148" y="93"/>
                  </a:lnTo>
                  <a:lnTo>
                    <a:pt x="150" y="89"/>
                  </a:lnTo>
                  <a:lnTo>
                    <a:pt x="150" y="85"/>
                  </a:lnTo>
                  <a:lnTo>
                    <a:pt x="150" y="80"/>
                  </a:lnTo>
                  <a:lnTo>
                    <a:pt x="150" y="76"/>
                  </a:lnTo>
                  <a:lnTo>
                    <a:pt x="151" y="72"/>
                  </a:lnTo>
                  <a:lnTo>
                    <a:pt x="151" y="67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6"/>
                  </a:lnTo>
                  <a:lnTo>
                    <a:pt x="151" y="52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9"/>
                  </a:lnTo>
                  <a:lnTo>
                    <a:pt x="151" y="3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18"/>
                  </a:lnTo>
                  <a:lnTo>
                    <a:pt x="151" y="13"/>
                  </a:lnTo>
                  <a:lnTo>
                    <a:pt x="151" y="5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2" name="Freeform 31">
              <a:extLst>
                <a:ext uri="{FF2B5EF4-FFF2-40B4-BE49-F238E27FC236}">
                  <a16:creationId xmlns:a16="http://schemas.microsoft.com/office/drawing/2014/main" id="{66F4175D-5E74-1948-AADD-1AB47084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3487738"/>
              <a:ext cx="92075" cy="138112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Freeform 32">
              <a:extLst>
                <a:ext uri="{FF2B5EF4-FFF2-40B4-BE49-F238E27FC236}">
                  <a16:creationId xmlns:a16="http://schemas.microsoft.com/office/drawing/2014/main" id="{E7C728D7-3362-5049-B8C3-4BF53764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6163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3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79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5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1"/>
                  </a:lnTo>
                  <a:lnTo>
                    <a:pt x="35" y="147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0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3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2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0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6"/>
                  </a:lnTo>
                  <a:lnTo>
                    <a:pt x="58" y="352"/>
                  </a:lnTo>
                  <a:lnTo>
                    <a:pt x="58" y="356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69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3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4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Freeform 33">
              <a:extLst>
                <a:ext uri="{FF2B5EF4-FFF2-40B4-BE49-F238E27FC236}">
                  <a16:creationId xmlns:a16="http://schemas.microsoft.com/office/drawing/2014/main" id="{C0986523-C8CC-DB46-9CE5-85529EBC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1836738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7"/>
                  </a:lnTo>
                  <a:lnTo>
                    <a:pt x="137" y="32"/>
                  </a:lnTo>
                  <a:lnTo>
                    <a:pt x="130" y="46"/>
                  </a:lnTo>
                  <a:lnTo>
                    <a:pt x="124" y="59"/>
                  </a:lnTo>
                  <a:lnTo>
                    <a:pt x="117" y="72"/>
                  </a:lnTo>
                  <a:lnTo>
                    <a:pt x="111" y="83"/>
                  </a:lnTo>
                  <a:lnTo>
                    <a:pt x="107" y="94"/>
                  </a:lnTo>
                  <a:lnTo>
                    <a:pt x="101" y="105"/>
                  </a:lnTo>
                  <a:lnTo>
                    <a:pt x="97" y="114"/>
                  </a:lnTo>
                  <a:lnTo>
                    <a:pt x="92" y="122"/>
                  </a:lnTo>
                  <a:lnTo>
                    <a:pt x="90" y="131"/>
                  </a:lnTo>
                  <a:lnTo>
                    <a:pt x="85" y="140"/>
                  </a:lnTo>
                  <a:lnTo>
                    <a:pt x="82" y="147"/>
                  </a:lnTo>
                  <a:lnTo>
                    <a:pt x="79" y="154"/>
                  </a:lnTo>
                  <a:lnTo>
                    <a:pt x="77" y="160"/>
                  </a:lnTo>
                  <a:lnTo>
                    <a:pt x="74" y="167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0"/>
                  </a:lnTo>
                  <a:lnTo>
                    <a:pt x="62" y="196"/>
                  </a:lnTo>
                  <a:lnTo>
                    <a:pt x="61" y="202"/>
                  </a:lnTo>
                  <a:lnTo>
                    <a:pt x="59" y="208"/>
                  </a:lnTo>
                  <a:lnTo>
                    <a:pt x="58" y="213"/>
                  </a:lnTo>
                  <a:lnTo>
                    <a:pt x="56" y="219"/>
                  </a:lnTo>
                  <a:lnTo>
                    <a:pt x="55" y="225"/>
                  </a:lnTo>
                  <a:lnTo>
                    <a:pt x="52" y="231"/>
                  </a:lnTo>
                  <a:lnTo>
                    <a:pt x="51" y="238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60"/>
                  </a:lnTo>
                  <a:lnTo>
                    <a:pt x="43" y="267"/>
                  </a:lnTo>
                  <a:lnTo>
                    <a:pt x="42" y="275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7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4"/>
                  </a:lnTo>
                  <a:lnTo>
                    <a:pt x="30" y="320"/>
                  </a:lnTo>
                  <a:lnTo>
                    <a:pt x="29" y="326"/>
                  </a:lnTo>
                  <a:lnTo>
                    <a:pt x="29" y="330"/>
                  </a:lnTo>
                  <a:lnTo>
                    <a:pt x="28" y="335"/>
                  </a:lnTo>
                  <a:lnTo>
                    <a:pt x="26" y="340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3"/>
                  </a:lnTo>
                  <a:lnTo>
                    <a:pt x="23" y="358"/>
                  </a:lnTo>
                  <a:lnTo>
                    <a:pt x="23" y="363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0" y="378"/>
                  </a:lnTo>
                  <a:lnTo>
                    <a:pt x="20" y="382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5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4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0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2"/>
                  </a:lnTo>
                  <a:lnTo>
                    <a:pt x="6" y="519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2"/>
                  </a:lnTo>
                  <a:lnTo>
                    <a:pt x="3" y="547"/>
                  </a:lnTo>
                  <a:lnTo>
                    <a:pt x="3" y="553"/>
                  </a:lnTo>
                  <a:lnTo>
                    <a:pt x="2" y="557"/>
                  </a:lnTo>
                  <a:lnTo>
                    <a:pt x="2" y="561"/>
                  </a:lnTo>
                  <a:lnTo>
                    <a:pt x="2" y="565"/>
                  </a:lnTo>
                  <a:lnTo>
                    <a:pt x="2" y="570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1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7"/>
                  </a:lnTo>
                  <a:lnTo>
                    <a:pt x="0" y="602"/>
                  </a:lnTo>
                  <a:lnTo>
                    <a:pt x="0" y="607"/>
                  </a:lnTo>
                  <a:lnTo>
                    <a:pt x="0" y="612"/>
                  </a:lnTo>
                  <a:lnTo>
                    <a:pt x="0" y="617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3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Freeform 34">
              <a:extLst>
                <a:ext uri="{FF2B5EF4-FFF2-40B4-BE49-F238E27FC236}">
                  <a16:creationId xmlns:a16="http://schemas.microsoft.com/office/drawing/2014/main" id="{92F83F1A-6108-654F-A34A-10EE0E8E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2686050"/>
              <a:ext cx="90488" cy="138113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8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6" name="Freeform 35">
              <a:extLst>
                <a:ext uri="{FF2B5EF4-FFF2-40B4-BE49-F238E27FC236}">
                  <a16:creationId xmlns:a16="http://schemas.microsoft.com/office/drawing/2014/main" id="{3A07ACD8-0CB2-9241-85D9-9B3333FA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2344738"/>
              <a:ext cx="47625" cy="344487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2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8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5" y="422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2" y="409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1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6" y="386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5"/>
                  </a:lnTo>
                  <a:lnTo>
                    <a:pt x="43" y="373"/>
                  </a:lnTo>
                  <a:lnTo>
                    <a:pt x="42" y="365"/>
                  </a:lnTo>
                  <a:lnTo>
                    <a:pt x="39" y="357"/>
                  </a:lnTo>
                  <a:lnTo>
                    <a:pt x="38" y="350"/>
                  </a:lnTo>
                  <a:lnTo>
                    <a:pt x="36" y="343"/>
                  </a:lnTo>
                  <a:lnTo>
                    <a:pt x="35" y="337"/>
                  </a:lnTo>
                  <a:lnTo>
                    <a:pt x="33" y="331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4"/>
                  </a:lnTo>
                  <a:lnTo>
                    <a:pt x="29" y="310"/>
                  </a:lnTo>
                  <a:lnTo>
                    <a:pt x="28" y="305"/>
                  </a:lnTo>
                  <a:lnTo>
                    <a:pt x="26" y="300"/>
                  </a:lnTo>
                  <a:lnTo>
                    <a:pt x="26" y="295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2"/>
                  </a:lnTo>
                  <a:lnTo>
                    <a:pt x="23" y="277"/>
                  </a:lnTo>
                  <a:lnTo>
                    <a:pt x="22" y="272"/>
                  </a:lnTo>
                  <a:lnTo>
                    <a:pt x="22" y="268"/>
                  </a:lnTo>
                  <a:lnTo>
                    <a:pt x="20" y="262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6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0"/>
                  </a:lnTo>
                  <a:lnTo>
                    <a:pt x="15" y="213"/>
                  </a:lnTo>
                  <a:lnTo>
                    <a:pt x="15" y="204"/>
                  </a:lnTo>
                  <a:lnTo>
                    <a:pt x="13" y="196"/>
                  </a:lnTo>
                  <a:lnTo>
                    <a:pt x="12" y="187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8"/>
                  </a:lnTo>
                  <a:lnTo>
                    <a:pt x="9" y="150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3" y="98"/>
                  </a:lnTo>
                  <a:lnTo>
                    <a:pt x="3" y="93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67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36">
              <a:extLst>
                <a:ext uri="{FF2B5EF4-FFF2-40B4-BE49-F238E27FC236}">
                  <a16:creationId xmlns:a16="http://schemas.microsoft.com/office/drawing/2014/main" id="{60F0869E-C3A9-5149-AE2F-1D4278712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2339975"/>
              <a:ext cx="120650" cy="514350"/>
            </a:xfrm>
            <a:custGeom>
              <a:avLst/>
              <a:gdLst>
                <a:gd name="T0" fmla="*/ 2147483646 w 151"/>
                <a:gd name="T1" fmla="*/ 2147483646 h 646"/>
                <a:gd name="T2" fmla="*/ 2147483646 w 151"/>
                <a:gd name="T3" fmla="*/ 2147483646 h 646"/>
                <a:gd name="T4" fmla="*/ 2147483646 w 151"/>
                <a:gd name="T5" fmla="*/ 2147483646 h 646"/>
                <a:gd name="T6" fmla="*/ 2147483646 w 151"/>
                <a:gd name="T7" fmla="*/ 2147483646 h 646"/>
                <a:gd name="T8" fmla="*/ 2147483646 w 151"/>
                <a:gd name="T9" fmla="*/ 2147483646 h 646"/>
                <a:gd name="T10" fmla="*/ 2147483646 w 151"/>
                <a:gd name="T11" fmla="*/ 2147483646 h 646"/>
                <a:gd name="T12" fmla="*/ 2147483646 w 151"/>
                <a:gd name="T13" fmla="*/ 2147483646 h 646"/>
                <a:gd name="T14" fmla="*/ 2147483646 w 151"/>
                <a:gd name="T15" fmla="*/ 2147483646 h 646"/>
                <a:gd name="T16" fmla="*/ 2147483646 w 151"/>
                <a:gd name="T17" fmla="*/ 2147483646 h 646"/>
                <a:gd name="T18" fmla="*/ 2147483646 w 151"/>
                <a:gd name="T19" fmla="*/ 2147483646 h 646"/>
                <a:gd name="T20" fmla="*/ 2147483646 w 151"/>
                <a:gd name="T21" fmla="*/ 2147483646 h 646"/>
                <a:gd name="T22" fmla="*/ 2147483646 w 151"/>
                <a:gd name="T23" fmla="*/ 2147483646 h 646"/>
                <a:gd name="T24" fmla="*/ 2147483646 w 151"/>
                <a:gd name="T25" fmla="*/ 2147483646 h 646"/>
                <a:gd name="T26" fmla="*/ 2147483646 w 151"/>
                <a:gd name="T27" fmla="*/ 2147483646 h 646"/>
                <a:gd name="T28" fmla="*/ 2147483646 w 151"/>
                <a:gd name="T29" fmla="*/ 2147483646 h 646"/>
                <a:gd name="T30" fmla="*/ 2147483646 w 151"/>
                <a:gd name="T31" fmla="*/ 2147483646 h 646"/>
                <a:gd name="T32" fmla="*/ 2147483646 w 151"/>
                <a:gd name="T33" fmla="*/ 2147483646 h 646"/>
                <a:gd name="T34" fmla="*/ 2147483646 w 151"/>
                <a:gd name="T35" fmla="*/ 2147483646 h 646"/>
                <a:gd name="T36" fmla="*/ 2147483646 w 151"/>
                <a:gd name="T37" fmla="*/ 2147483646 h 646"/>
                <a:gd name="T38" fmla="*/ 2147483646 w 151"/>
                <a:gd name="T39" fmla="*/ 2147483646 h 646"/>
                <a:gd name="T40" fmla="*/ 2147483646 w 151"/>
                <a:gd name="T41" fmla="*/ 2147483646 h 646"/>
                <a:gd name="T42" fmla="*/ 2147483646 w 151"/>
                <a:gd name="T43" fmla="*/ 2147483646 h 646"/>
                <a:gd name="T44" fmla="*/ 2147483646 w 151"/>
                <a:gd name="T45" fmla="*/ 2147483646 h 646"/>
                <a:gd name="T46" fmla="*/ 2147483646 w 151"/>
                <a:gd name="T47" fmla="*/ 2147483646 h 646"/>
                <a:gd name="T48" fmla="*/ 2147483646 w 151"/>
                <a:gd name="T49" fmla="*/ 2147483646 h 646"/>
                <a:gd name="T50" fmla="*/ 2147483646 w 151"/>
                <a:gd name="T51" fmla="*/ 2147483646 h 646"/>
                <a:gd name="T52" fmla="*/ 2147483646 w 151"/>
                <a:gd name="T53" fmla="*/ 2147483646 h 646"/>
                <a:gd name="T54" fmla="*/ 2147483646 w 151"/>
                <a:gd name="T55" fmla="*/ 2147483646 h 646"/>
                <a:gd name="T56" fmla="*/ 2147483646 w 151"/>
                <a:gd name="T57" fmla="*/ 2147483646 h 646"/>
                <a:gd name="T58" fmla="*/ 2147483646 w 151"/>
                <a:gd name="T59" fmla="*/ 2147483646 h 646"/>
                <a:gd name="T60" fmla="*/ 2147483646 w 151"/>
                <a:gd name="T61" fmla="*/ 2147483646 h 646"/>
                <a:gd name="T62" fmla="*/ 2147483646 w 151"/>
                <a:gd name="T63" fmla="*/ 2147483646 h 646"/>
                <a:gd name="T64" fmla="*/ 2147483646 w 151"/>
                <a:gd name="T65" fmla="*/ 2147483646 h 646"/>
                <a:gd name="T66" fmla="*/ 2147483646 w 151"/>
                <a:gd name="T67" fmla="*/ 2147483646 h 646"/>
                <a:gd name="T68" fmla="*/ 2147483646 w 151"/>
                <a:gd name="T69" fmla="*/ 2147483646 h 646"/>
                <a:gd name="T70" fmla="*/ 2147483646 w 151"/>
                <a:gd name="T71" fmla="*/ 2147483646 h 646"/>
                <a:gd name="T72" fmla="*/ 2147483646 w 151"/>
                <a:gd name="T73" fmla="*/ 2147483646 h 646"/>
                <a:gd name="T74" fmla="*/ 2147483646 w 151"/>
                <a:gd name="T75" fmla="*/ 2147483646 h 646"/>
                <a:gd name="T76" fmla="*/ 2147483646 w 151"/>
                <a:gd name="T77" fmla="*/ 2147483646 h 646"/>
                <a:gd name="T78" fmla="*/ 2147483646 w 151"/>
                <a:gd name="T79" fmla="*/ 2147483646 h 646"/>
                <a:gd name="T80" fmla="*/ 2147483646 w 151"/>
                <a:gd name="T81" fmla="*/ 2147483646 h 646"/>
                <a:gd name="T82" fmla="*/ 2147483646 w 151"/>
                <a:gd name="T83" fmla="*/ 2147483646 h 646"/>
                <a:gd name="T84" fmla="*/ 2147483646 w 151"/>
                <a:gd name="T85" fmla="*/ 2147483646 h 646"/>
                <a:gd name="T86" fmla="*/ 2147483646 w 151"/>
                <a:gd name="T87" fmla="*/ 2147483646 h 646"/>
                <a:gd name="T88" fmla="*/ 2147483646 w 151"/>
                <a:gd name="T89" fmla="*/ 2147483646 h 646"/>
                <a:gd name="T90" fmla="*/ 2147483646 w 151"/>
                <a:gd name="T91" fmla="*/ 2147483646 h 646"/>
                <a:gd name="T92" fmla="*/ 2147483646 w 151"/>
                <a:gd name="T93" fmla="*/ 2147483646 h 646"/>
                <a:gd name="T94" fmla="*/ 2147483646 w 151"/>
                <a:gd name="T95" fmla="*/ 2147483646 h 646"/>
                <a:gd name="T96" fmla="*/ 2147483646 w 151"/>
                <a:gd name="T97" fmla="*/ 2147483646 h 6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6"/>
                <a:gd name="T149" fmla="*/ 151 w 151"/>
                <a:gd name="T150" fmla="*/ 646 h 6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6">
                  <a:moveTo>
                    <a:pt x="0" y="646"/>
                  </a:moveTo>
                  <a:lnTo>
                    <a:pt x="7" y="630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29" y="587"/>
                  </a:lnTo>
                  <a:lnTo>
                    <a:pt x="34" y="574"/>
                  </a:lnTo>
                  <a:lnTo>
                    <a:pt x="40" y="563"/>
                  </a:lnTo>
                  <a:lnTo>
                    <a:pt x="46" y="551"/>
                  </a:lnTo>
                  <a:lnTo>
                    <a:pt x="50" y="541"/>
                  </a:lnTo>
                  <a:lnTo>
                    <a:pt x="55" y="531"/>
                  </a:lnTo>
                  <a:lnTo>
                    <a:pt x="59" y="522"/>
                  </a:lnTo>
                  <a:lnTo>
                    <a:pt x="63" y="514"/>
                  </a:lnTo>
                  <a:lnTo>
                    <a:pt x="66" y="506"/>
                  </a:lnTo>
                  <a:lnTo>
                    <a:pt x="71" y="498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7"/>
                  </a:lnTo>
                  <a:lnTo>
                    <a:pt x="81" y="472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4"/>
                  </a:lnTo>
                  <a:lnTo>
                    <a:pt x="89" y="449"/>
                  </a:lnTo>
                  <a:lnTo>
                    <a:pt x="91" y="443"/>
                  </a:lnTo>
                  <a:lnTo>
                    <a:pt x="92" y="437"/>
                  </a:lnTo>
                  <a:lnTo>
                    <a:pt x="95" y="431"/>
                  </a:lnTo>
                  <a:lnTo>
                    <a:pt x="96" y="426"/>
                  </a:lnTo>
                  <a:lnTo>
                    <a:pt x="98" y="420"/>
                  </a:lnTo>
                  <a:lnTo>
                    <a:pt x="99" y="414"/>
                  </a:lnTo>
                  <a:lnTo>
                    <a:pt x="101" y="407"/>
                  </a:lnTo>
                  <a:lnTo>
                    <a:pt x="102" y="400"/>
                  </a:lnTo>
                  <a:lnTo>
                    <a:pt x="105" y="392"/>
                  </a:lnTo>
                  <a:lnTo>
                    <a:pt x="107" y="385"/>
                  </a:lnTo>
                  <a:lnTo>
                    <a:pt x="108" y="376"/>
                  </a:lnTo>
                  <a:lnTo>
                    <a:pt x="111" y="369"/>
                  </a:lnTo>
                  <a:lnTo>
                    <a:pt x="112" y="361"/>
                  </a:lnTo>
                  <a:lnTo>
                    <a:pt x="114" y="353"/>
                  </a:lnTo>
                  <a:lnTo>
                    <a:pt x="115" y="346"/>
                  </a:lnTo>
                  <a:lnTo>
                    <a:pt x="117" y="340"/>
                  </a:lnTo>
                  <a:lnTo>
                    <a:pt x="118" y="335"/>
                  </a:lnTo>
                  <a:lnTo>
                    <a:pt x="120" y="329"/>
                  </a:lnTo>
                  <a:lnTo>
                    <a:pt x="121" y="323"/>
                  </a:lnTo>
                  <a:lnTo>
                    <a:pt x="122" y="317"/>
                  </a:lnTo>
                  <a:lnTo>
                    <a:pt x="124" y="313"/>
                  </a:lnTo>
                  <a:lnTo>
                    <a:pt x="124" y="307"/>
                  </a:lnTo>
                  <a:lnTo>
                    <a:pt x="125" y="303"/>
                  </a:lnTo>
                  <a:lnTo>
                    <a:pt x="127" y="299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4"/>
                  </a:lnTo>
                  <a:lnTo>
                    <a:pt x="130" y="280"/>
                  </a:lnTo>
                  <a:lnTo>
                    <a:pt x="130" y="275"/>
                  </a:lnTo>
                  <a:lnTo>
                    <a:pt x="131" y="270"/>
                  </a:lnTo>
                  <a:lnTo>
                    <a:pt x="131" y="265"/>
                  </a:lnTo>
                  <a:lnTo>
                    <a:pt x="133" y="260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2"/>
                  </a:lnTo>
                  <a:lnTo>
                    <a:pt x="135" y="236"/>
                  </a:lnTo>
                  <a:lnTo>
                    <a:pt x="135" y="229"/>
                  </a:lnTo>
                  <a:lnTo>
                    <a:pt x="137" y="222"/>
                  </a:lnTo>
                  <a:lnTo>
                    <a:pt x="137" y="215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40" y="189"/>
                  </a:lnTo>
                  <a:lnTo>
                    <a:pt x="141" y="179"/>
                  </a:lnTo>
                  <a:lnTo>
                    <a:pt x="141" y="169"/>
                  </a:lnTo>
                  <a:lnTo>
                    <a:pt x="143" y="160"/>
                  </a:lnTo>
                  <a:lnTo>
                    <a:pt x="144" y="151"/>
                  </a:lnTo>
                  <a:lnTo>
                    <a:pt x="144" y="143"/>
                  </a:lnTo>
                  <a:lnTo>
                    <a:pt x="146" y="135"/>
                  </a:lnTo>
                  <a:lnTo>
                    <a:pt x="146" y="128"/>
                  </a:lnTo>
                  <a:lnTo>
                    <a:pt x="147" y="122"/>
                  </a:lnTo>
                  <a:lnTo>
                    <a:pt x="147" y="115"/>
                  </a:lnTo>
                  <a:lnTo>
                    <a:pt x="147" y="109"/>
                  </a:lnTo>
                  <a:lnTo>
                    <a:pt x="148" y="104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50" y="89"/>
                  </a:lnTo>
                  <a:lnTo>
                    <a:pt x="150" y="83"/>
                  </a:lnTo>
                  <a:lnTo>
                    <a:pt x="150" y="79"/>
                  </a:lnTo>
                  <a:lnTo>
                    <a:pt x="150" y="75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1" y="63"/>
                  </a:lnTo>
                  <a:lnTo>
                    <a:pt x="151" y="59"/>
                  </a:lnTo>
                  <a:lnTo>
                    <a:pt x="151" y="55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7"/>
                  </a:lnTo>
                  <a:lnTo>
                    <a:pt x="151" y="33"/>
                  </a:lnTo>
                  <a:lnTo>
                    <a:pt x="151" y="29"/>
                  </a:lnTo>
                  <a:lnTo>
                    <a:pt x="151" y="23"/>
                  </a:lnTo>
                  <a:lnTo>
                    <a:pt x="151" y="17"/>
                  </a:lnTo>
                  <a:lnTo>
                    <a:pt x="151" y="11"/>
                  </a:lnTo>
                  <a:lnTo>
                    <a:pt x="151" y="6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37">
              <a:extLst>
                <a:ext uri="{FF2B5EF4-FFF2-40B4-BE49-F238E27FC236}">
                  <a16:creationId xmlns:a16="http://schemas.microsoft.com/office/drawing/2014/main" id="{551EA606-233E-A744-AE11-AF06F523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862138"/>
              <a:ext cx="92075" cy="136525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9" name="Freeform 38">
              <a:extLst>
                <a:ext uri="{FF2B5EF4-FFF2-40B4-BE49-F238E27FC236}">
                  <a16:creationId xmlns:a16="http://schemas.microsoft.com/office/drawing/2014/main" id="{9A06CD1A-1B3E-9047-9F04-8EBF0EDC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19907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80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6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2"/>
                  </a:lnTo>
                  <a:lnTo>
                    <a:pt x="35" y="146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1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3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1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7"/>
                  </a:lnTo>
                  <a:lnTo>
                    <a:pt x="58" y="351"/>
                  </a:lnTo>
                  <a:lnTo>
                    <a:pt x="58" y="357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70"/>
                  </a:lnTo>
                  <a:lnTo>
                    <a:pt x="59" y="372"/>
                  </a:lnTo>
                  <a:lnTo>
                    <a:pt x="59" y="377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1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5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0" name="Rectangle 39">
              <a:extLst>
                <a:ext uri="{FF2B5EF4-FFF2-40B4-BE49-F238E27FC236}">
                  <a16:creationId xmlns:a16="http://schemas.microsoft.com/office/drawing/2014/main" id="{631ED661-257B-184C-A976-AC0641DE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14192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1" name="Rectangle 40">
              <a:extLst>
                <a:ext uri="{FF2B5EF4-FFF2-40B4-BE49-F238E27FC236}">
                  <a16:creationId xmlns:a16="http://schemas.microsoft.com/office/drawing/2014/main" id="{D46DAB70-AA50-ED42-BBF5-9E4EFBF53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2" name="Rectangle 41">
              <a:extLst>
                <a:ext uri="{FF2B5EF4-FFF2-40B4-BE49-F238E27FC236}">
                  <a16:creationId xmlns:a16="http://schemas.microsoft.com/office/drawing/2014/main" id="{E051DB18-A519-874B-AF30-437625D4E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3" name="Rectangle 42">
              <a:extLst>
                <a:ext uri="{FF2B5EF4-FFF2-40B4-BE49-F238E27FC236}">
                  <a16:creationId xmlns:a16="http://schemas.microsoft.com/office/drawing/2014/main" id="{7DFDBC42-94F5-474B-9905-00F3FFA20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4" name="Rectangle 43">
              <a:extLst>
                <a:ext uri="{FF2B5EF4-FFF2-40B4-BE49-F238E27FC236}">
                  <a16:creationId xmlns:a16="http://schemas.microsoft.com/office/drawing/2014/main" id="{F4755E9F-A7EA-3544-975F-A8B2B59CD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44">
              <a:extLst>
                <a:ext uri="{FF2B5EF4-FFF2-40B4-BE49-F238E27FC236}">
                  <a16:creationId xmlns:a16="http://schemas.microsoft.com/office/drawing/2014/main" id="{8F55FFF9-77AA-A549-825A-B082BD16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45">
              <a:extLst>
                <a:ext uri="{FF2B5EF4-FFF2-40B4-BE49-F238E27FC236}">
                  <a16:creationId xmlns:a16="http://schemas.microsoft.com/office/drawing/2014/main" id="{4ED3AAF9-E9D2-B141-8ED4-5ED30AFB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7" name="Rectangle 46">
              <a:extLst>
                <a:ext uri="{FF2B5EF4-FFF2-40B4-BE49-F238E27FC236}">
                  <a16:creationId xmlns:a16="http://schemas.microsoft.com/office/drawing/2014/main" id="{741AA81D-AD6F-AD42-9C34-C71A32206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61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8" name="Rectangle 47">
              <a:extLst>
                <a:ext uri="{FF2B5EF4-FFF2-40B4-BE49-F238E27FC236}">
                  <a16:creationId xmlns:a16="http://schemas.microsoft.com/office/drawing/2014/main" id="{F4FAFFAE-2B84-C241-A3B5-6D44770CA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95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9" name="Rectangle 48">
              <a:extLst>
                <a:ext uri="{FF2B5EF4-FFF2-40B4-BE49-F238E27FC236}">
                  <a16:creationId xmlns:a16="http://schemas.microsoft.com/office/drawing/2014/main" id="{DDC98645-2CFE-274D-BEB4-DB876381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0" name="Rectangle 49">
              <a:extLst>
                <a:ext uri="{FF2B5EF4-FFF2-40B4-BE49-F238E27FC236}">
                  <a16:creationId xmlns:a16="http://schemas.microsoft.com/office/drawing/2014/main" id="{D7C48DFB-B05E-EE4D-BC02-FF8927BDF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1" name="Rectangle 50">
              <a:extLst>
                <a:ext uri="{FF2B5EF4-FFF2-40B4-BE49-F238E27FC236}">
                  <a16:creationId xmlns:a16="http://schemas.microsoft.com/office/drawing/2014/main" id="{92B3E925-58B5-F84A-9A6E-4422F47A6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2" name="Rectangle 51">
              <a:extLst>
                <a:ext uri="{FF2B5EF4-FFF2-40B4-BE49-F238E27FC236}">
                  <a16:creationId xmlns:a16="http://schemas.microsoft.com/office/drawing/2014/main" id="{ACCFE4D8-6F03-6344-9443-8DAEEBEC1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3" name="Rectangle 52">
              <a:extLst>
                <a:ext uri="{FF2B5EF4-FFF2-40B4-BE49-F238E27FC236}">
                  <a16:creationId xmlns:a16="http://schemas.microsoft.com/office/drawing/2014/main" id="{6C8421AA-E13D-8E48-8D07-B71882BC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4" name="Rectangle 53">
              <a:extLst>
                <a:ext uri="{FF2B5EF4-FFF2-40B4-BE49-F238E27FC236}">
                  <a16:creationId xmlns:a16="http://schemas.microsoft.com/office/drawing/2014/main" id="{C8A258A1-CD98-3A4D-AC25-A50AA7B0E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5" name="Rectangle 54">
              <a:extLst>
                <a:ext uri="{FF2B5EF4-FFF2-40B4-BE49-F238E27FC236}">
                  <a16:creationId xmlns:a16="http://schemas.microsoft.com/office/drawing/2014/main" id="{754876D6-D737-BB4A-AEA7-04C10E409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6" name="Rectangle 55">
              <a:extLst>
                <a:ext uri="{FF2B5EF4-FFF2-40B4-BE49-F238E27FC236}">
                  <a16:creationId xmlns:a16="http://schemas.microsoft.com/office/drawing/2014/main" id="{9666CA60-1063-214E-AECF-2231FFF2A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2582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7" name="Rectangle 56">
              <a:extLst>
                <a:ext uri="{FF2B5EF4-FFF2-40B4-BE49-F238E27FC236}">
                  <a16:creationId xmlns:a16="http://schemas.microsoft.com/office/drawing/2014/main" id="{F078C397-5E81-6649-82C4-A7D9FB7AE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25828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8" name="Line 57">
              <a:extLst>
                <a:ext uri="{FF2B5EF4-FFF2-40B4-BE49-F238E27FC236}">
                  <a16:creationId xmlns:a16="http://schemas.microsoft.com/office/drawing/2014/main" id="{9870951B-8113-8E4B-B378-48E15F5D16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8225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Line 58">
              <a:extLst>
                <a:ext uri="{FF2B5EF4-FFF2-40B4-BE49-F238E27FC236}">
                  <a16:creationId xmlns:a16="http://schemas.microsoft.com/office/drawing/2014/main" id="{8E9F3106-642C-664D-9AED-4206A29BE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563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Rectangle 59">
              <a:extLst>
                <a:ext uri="{FF2B5EF4-FFF2-40B4-BE49-F238E27FC236}">
                  <a16:creationId xmlns:a16="http://schemas.microsoft.com/office/drawing/2014/main" id="{2FBA23B6-FD16-F240-ABEC-C7B6612D0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0" y="25765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1" name="Rectangle 60">
              <a:extLst>
                <a:ext uri="{FF2B5EF4-FFF2-40B4-BE49-F238E27FC236}">
                  <a16:creationId xmlns:a16="http://schemas.microsoft.com/office/drawing/2014/main" id="{6A2A4B9E-7208-3845-A7ED-8BE3F56FF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3794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2" name="Rectangle 61">
              <a:extLst>
                <a:ext uri="{FF2B5EF4-FFF2-40B4-BE49-F238E27FC236}">
                  <a16:creationId xmlns:a16="http://schemas.microsoft.com/office/drawing/2014/main" id="{8F948043-33BB-F146-A555-F56FEEA53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338" y="3794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3" name="Line 62">
              <a:extLst>
                <a:ext uri="{FF2B5EF4-FFF2-40B4-BE49-F238E27FC236}">
                  <a16:creationId xmlns:a16="http://schemas.microsoft.com/office/drawing/2014/main" id="{5A80E586-F389-1F4E-8936-FC23F3A07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373063"/>
              <a:ext cx="9207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Line 63">
              <a:extLst>
                <a:ext uri="{FF2B5EF4-FFF2-40B4-BE49-F238E27FC236}">
                  <a16:creationId xmlns:a16="http://schemas.microsoft.com/office/drawing/2014/main" id="{6DB76E7A-1D63-4B4E-9CC5-29CB7CFA76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3730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Rectangle 64">
              <a:extLst>
                <a:ext uri="{FF2B5EF4-FFF2-40B4-BE49-F238E27FC236}">
                  <a16:creationId xmlns:a16="http://schemas.microsoft.com/office/drawing/2014/main" id="{EEA89FFA-5DBA-8141-BA7F-899C4B584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3730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6" name="Rectangle 65">
              <a:extLst>
                <a:ext uri="{FF2B5EF4-FFF2-40B4-BE49-F238E27FC236}">
                  <a16:creationId xmlns:a16="http://schemas.microsoft.com/office/drawing/2014/main" id="{A5A5C38D-2F81-724B-BE77-FB6165CC7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57721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7" name="Rectangle 66">
              <a:extLst>
                <a:ext uri="{FF2B5EF4-FFF2-40B4-BE49-F238E27FC236}">
                  <a16:creationId xmlns:a16="http://schemas.microsoft.com/office/drawing/2014/main" id="{8D430222-9159-064F-BD03-CDDE1E8FF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5772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8" name="Line 67">
              <a:extLst>
                <a:ext uri="{FF2B5EF4-FFF2-40B4-BE49-F238E27FC236}">
                  <a16:creationId xmlns:a16="http://schemas.microsoft.com/office/drawing/2014/main" id="{2B362DBD-20E7-B047-B011-E35C29BDDD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9" name="Line 68">
              <a:extLst>
                <a:ext uri="{FF2B5EF4-FFF2-40B4-BE49-F238E27FC236}">
                  <a16:creationId xmlns:a16="http://schemas.microsoft.com/office/drawing/2014/main" id="{DDDC33E1-6AE8-0B4F-AE64-F6204741D3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0" name="Freeform 69">
              <a:extLst>
                <a:ext uri="{FF2B5EF4-FFF2-40B4-BE49-F238E27FC236}">
                  <a16:creationId xmlns:a16="http://schemas.microsoft.com/office/drawing/2014/main" id="{37CA31CA-6348-FA48-91FF-9350E4C8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636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29" y="145"/>
                  </a:moveTo>
                  <a:lnTo>
                    <a:pt x="144" y="0"/>
                  </a:lnTo>
                  <a:lnTo>
                    <a:pt x="0" y="87"/>
                  </a:lnTo>
                  <a:lnTo>
                    <a:pt x="29" y="116"/>
                  </a:lnTo>
                  <a:lnTo>
                    <a:pt x="29" y="14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81" name="Freeform 70">
              <a:extLst>
                <a:ext uri="{FF2B5EF4-FFF2-40B4-BE49-F238E27FC236}">
                  <a16:creationId xmlns:a16="http://schemas.microsoft.com/office/drawing/2014/main" id="{C6E71F13-D166-214E-8934-BEE57BE4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660525"/>
              <a:ext cx="1135063" cy="3114675"/>
            </a:xfrm>
            <a:custGeom>
              <a:avLst/>
              <a:gdLst>
                <a:gd name="T0" fmla="*/ 2147483646 w 1429"/>
                <a:gd name="T1" fmla="*/ 2147483646 h 3925"/>
                <a:gd name="T2" fmla="*/ 2147483646 w 1429"/>
                <a:gd name="T3" fmla="*/ 2147483646 h 3925"/>
                <a:gd name="T4" fmla="*/ 2147483646 w 1429"/>
                <a:gd name="T5" fmla="*/ 2147483646 h 3925"/>
                <a:gd name="T6" fmla="*/ 2147483646 w 1429"/>
                <a:gd name="T7" fmla="*/ 2147483646 h 3925"/>
                <a:gd name="T8" fmla="*/ 2147483646 w 1429"/>
                <a:gd name="T9" fmla="*/ 2147483646 h 3925"/>
                <a:gd name="T10" fmla="*/ 2147483646 w 1429"/>
                <a:gd name="T11" fmla="*/ 2147483646 h 3925"/>
                <a:gd name="T12" fmla="*/ 2147483646 w 1429"/>
                <a:gd name="T13" fmla="*/ 2147483646 h 3925"/>
                <a:gd name="T14" fmla="*/ 2147483646 w 1429"/>
                <a:gd name="T15" fmla="*/ 2147483646 h 3925"/>
                <a:gd name="T16" fmla="*/ 2147483646 w 1429"/>
                <a:gd name="T17" fmla="*/ 2147483646 h 3925"/>
                <a:gd name="T18" fmla="*/ 2147483646 w 1429"/>
                <a:gd name="T19" fmla="*/ 2147483646 h 3925"/>
                <a:gd name="T20" fmla="*/ 2147483646 w 1429"/>
                <a:gd name="T21" fmla="*/ 2147483646 h 3925"/>
                <a:gd name="T22" fmla="*/ 2147483646 w 1429"/>
                <a:gd name="T23" fmla="*/ 2147483646 h 3925"/>
                <a:gd name="T24" fmla="*/ 2147483646 w 1429"/>
                <a:gd name="T25" fmla="*/ 2147483646 h 3925"/>
                <a:gd name="T26" fmla="*/ 2147483646 w 1429"/>
                <a:gd name="T27" fmla="*/ 2147483646 h 3925"/>
                <a:gd name="T28" fmla="*/ 2147483646 w 1429"/>
                <a:gd name="T29" fmla="*/ 2147483646 h 3925"/>
                <a:gd name="T30" fmla="*/ 2147483646 w 1429"/>
                <a:gd name="T31" fmla="*/ 2147483646 h 3925"/>
                <a:gd name="T32" fmla="*/ 0 w 1429"/>
                <a:gd name="T33" fmla="*/ 2147483646 h 3925"/>
                <a:gd name="T34" fmla="*/ 0 w 1429"/>
                <a:gd name="T35" fmla="*/ 2147483646 h 3925"/>
                <a:gd name="T36" fmla="*/ 2147483646 w 1429"/>
                <a:gd name="T37" fmla="*/ 2147483646 h 3925"/>
                <a:gd name="T38" fmla="*/ 2147483646 w 1429"/>
                <a:gd name="T39" fmla="*/ 2147483646 h 3925"/>
                <a:gd name="T40" fmla="*/ 2147483646 w 1429"/>
                <a:gd name="T41" fmla="*/ 2147483646 h 3925"/>
                <a:gd name="T42" fmla="*/ 2147483646 w 1429"/>
                <a:gd name="T43" fmla="*/ 2147483646 h 3925"/>
                <a:gd name="T44" fmla="*/ 2147483646 w 1429"/>
                <a:gd name="T45" fmla="*/ 2147483646 h 3925"/>
                <a:gd name="T46" fmla="*/ 2147483646 w 1429"/>
                <a:gd name="T47" fmla="*/ 2147483646 h 3925"/>
                <a:gd name="T48" fmla="*/ 2147483646 w 1429"/>
                <a:gd name="T49" fmla="*/ 2147483646 h 3925"/>
                <a:gd name="T50" fmla="*/ 2147483646 w 1429"/>
                <a:gd name="T51" fmla="*/ 2147483646 h 3925"/>
                <a:gd name="T52" fmla="*/ 2147483646 w 1429"/>
                <a:gd name="T53" fmla="*/ 2147483646 h 3925"/>
                <a:gd name="T54" fmla="*/ 2147483646 w 1429"/>
                <a:gd name="T55" fmla="*/ 2147483646 h 3925"/>
                <a:gd name="T56" fmla="*/ 2147483646 w 1429"/>
                <a:gd name="T57" fmla="*/ 2147483646 h 3925"/>
                <a:gd name="T58" fmla="*/ 2147483646 w 1429"/>
                <a:gd name="T59" fmla="*/ 2147483646 h 3925"/>
                <a:gd name="T60" fmla="*/ 2147483646 w 1429"/>
                <a:gd name="T61" fmla="*/ 2147483646 h 3925"/>
                <a:gd name="T62" fmla="*/ 2147483646 w 1429"/>
                <a:gd name="T63" fmla="*/ 2147483646 h 3925"/>
                <a:gd name="T64" fmla="*/ 2147483646 w 1429"/>
                <a:gd name="T65" fmla="*/ 0 h 39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9"/>
                <a:gd name="T100" fmla="*/ 0 h 3925"/>
                <a:gd name="T101" fmla="*/ 1429 w 1429"/>
                <a:gd name="T102" fmla="*/ 3925 h 39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9" h="3925">
                  <a:moveTo>
                    <a:pt x="1429" y="3925"/>
                  </a:moveTo>
                  <a:lnTo>
                    <a:pt x="1260" y="3745"/>
                  </a:lnTo>
                  <a:lnTo>
                    <a:pt x="1103" y="3574"/>
                  </a:lnTo>
                  <a:lnTo>
                    <a:pt x="954" y="3414"/>
                  </a:lnTo>
                  <a:lnTo>
                    <a:pt x="817" y="3263"/>
                  </a:lnTo>
                  <a:lnTo>
                    <a:pt x="692" y="3120"/>
                  </a:lnTo>
                  <a:lnTo>
                    <a:pt x="576" y="2985"/>
                  </a:lnTo>
                  <a:lnTo>
                    <a:pt x="471" y="2858"/>
                  </a:lnTo>
                  <a:lnTo>
                    <a:pt x="376" y="2737"/>
                  </a:lnTo>
                  <a:lnTo>
                    <a:pt x="292" y="2622"/>
                  </a:lnTo>
                  <a:lnTo>
                    <a:pt x="219" y="2512"/>
                  </a:lnTo>
                  <a:lnTo>
                    <a:pt x="155" y="2407"/>
                  </a:lnTo>
                  <a:lnTo>
                    <a:pt x="103" y="2304"/>
                  </a:lnTo>
                  <a:lnTo>
                    <a:pt x="62" y="2206"/>
                  </a:lnTo>
                  <a:lnTo>
                    <a:pt x="30" y="2109"/>
                  </a:lnTo>
                  <a:lnTo>
                    <a:pt x="10" y="2016"/>
                  </a:lnTo>
                  <a:lnTo>
                    <a:pt x="0" y="1922"/>
                  </a:lnTo>
                  <a:lnTo>
                    <a:pt x="0" y="1828"/>
                  </a:lnTo>
                  <a:lnTo>
                    <a:pt x="11" y="1734"/>
                  </a:lnTo>
                  <a:lnTo>
                    <a:pt x="33" y="1640"/>
                  </a:lnTo>
                  <a:lnTo>
                    <a:pt x="64" y="1544"/>
                  </a:lnTo>
                  <a:lnTo>
                    <a:pt x="108" y="1444"/>
                  </a:lnTo>
                  <a:lnTo>
                    <a:pt x="160" y="1343"/>
                  </a:lnTo>
                  <a:lnTo>
                    <a:pt x="225" y="1236"/>
                  </a:lnTo>
                  <a:lnTo>
                    <a:pt x="298" y="1127"/>
                  </a:lnTo>
                  <a:lnTo>
                    <a:pt x="383" y="1011"/>
                  </a:lnTo>
                  <a:lnTo>
                    <a:pt x="480" y="890"/>
                  </a:lnTo>
                  <a:lnTo>
                    <a:pt x="585" y="762"/>
                  </a:lnTo>
                  <a:lnTo>
                    <a:pt x="702" y="626"/>
                  </a:lnTo>
                  <a:lnTo>
                    <a:pt x="830" y="483"/>
                  </a:lnTo>
                  <a:lnTo>
                    <a:pt x="967" y="331"/>
                  </a:lnTo>
                  <a:lnTo>
                    <a:pt x="1116" y="170"/>
                  </a:lnTo>
                  <a:lnTo>
                    <a:pt x="127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2" name="Freeform 71">
              <a:extLst>
                <a:ext uri="{FF2B5EF4-FFF2-40B4-BE49-F238E27FC236}">
                  <a16:creationId xmlns:a16="http://schemas.microsoft.com/office/drawing/2014/main" id="{F9D9EC89-C541-0B49-B1BB-9FF521C0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4633913"/>
              <a:ext cx="114300" cy="114300"/>
            </a:xfrm>
            <a:custGeom>
              <a:avLst/>
              <a:gdLst>
                <a:gd name="T0" fmla="*/ 2147483646 w 145"/>
                <a:gd name="T1" fmla="*/ 0 h 144"/>
                <a:gd name="T2" fmla="*/ 0 w 145"/>
                <a:gd name="T3" fmla="*/ 2147483646 h 144"/>
                <a:gd name="T4" fmla="*/ 2147483646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87" y="0"/>
                  </a:moveTo>
                  <a:lnTo>
                    <a:pt x="0" y="144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83" name="Freeform 72">
              <a:extLst>
                <a:ext uri="{FF2B5EF4-FFF2-40B4-BE49-F238E27FC236}">
                  <a16:creationId xmlns:a16="http://schemas.microsoft.com/office/drawing/2014/main" id="{77B780DB-FC10-5B4C-9BA1-0F71EC37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1528763"/>
              <a:ext cx="1135063" cy="3116262"/>
            </a:xfrm>
            <a:custGeom>
              <a:avLst/>
              <a:gdLst>
                <a:gd name="T0" fmla="*/ 0 w 1431"/>
                <a:gd name="T1" fmla="*/ 0 h 3926"/>
                <a:gd name="T2" fmla="*/ 2147483646 w 1431"/>
                <a:gd name="T3" fmla="*/ 2147483646 h 3926"/>
                <a:gd name="T4" fmla="*/ 2147483646 w 1431"/>
                <a:gd name="T5" fmla="*/ 2147483646 h 3926"/>
                <a:gd name="T6" fmla="*/ 2147483646 w 1431"/>
                <a:gd name="T7" fmla="*/ 2147483646 h 3926"/>
                <a:gd name="T8" fmla="*/ 2147483646 w 1431"/>
                <a:gd name="T9" fmla="*/ 2147483646 h 3926"/>
                <a:gd name="T10" fmla="*/ 2147483646 w 1431"/>
                <a:gd name="T11" fmla="*/ 2147483646 h 3926"/>
                <a:gd name="T12" fmla="*/ 2147483646 w 1431"/>
                <a:gd name="T13" fmla="*/ 2147483646 h 3926"/>
                <a:gd name="T14" fmla="*/ 2147483646 w 1431"/>
                <a:gd name="T15" fmla="*/ 2147483646 h 3926"/>
                <a:gd name="T16" fmla="*/ 2147483646 w 1431"/>
                <a:gd name="T17" fmla="*/ 2147483646 h 3926"/>
                <a:gd name="T18" fmla="*/ 2147483646 w 1431"/>
                <a:gd name="T19" fmla="*/ 2147483646 h 3926"/>
                <a:gd name="T20" fmla="*/ 2147483646 w 1431"/>
                <a:gd name="T21" fmla="*/ 2147483646 h 3926"/>
                <a:gd name="T22" fmla="*/ 2147483646 w 1431"/>
                <a:gd name="T23" fmla="*/ 2147483646 h 3926"/>
                <a:gd name="T24" fmla="*/ 2147483646 w 1431"/>
                <a:gd name="T25" fmla="*/ 2147483646 h 3926"/>
                <a:gd name="T26" fmla="*/ 2147483646 w 1431"/>
                <a:gd name="T27" fmla="*/ 2147483646 h 3926"/>
                <a:gd name="T28" fmla="*/ 2147483646 w 1431"/>
                <a:gd name="T29" fmla="*/ 2147483646 h 3926"/>
                <a:gd name="T30" fmla="*/ 2147483646 w 1431"/>
                <a:gd name="T31" fmla="*/ 2147483646 h 3926"/>
                <a:gd name="T32" fmla="*/ 2147483646 w 1431"/>
                <a:gd name="T33" fmla="*/ 2147483646 h 3926"/>
                <a:gd name="T34" fmla="*/ 2147483646 w 1431"/>
                <a:gd name="T35" fmla="*/ 2147483646 h 3926"/>
                <a:gd name="T36" fmla="*/ 2147483646 w 1431"/>
                <a:gd name="T37" fmla="*/ 2147483646 h 3926"/>
                <a:gd name="T38" fmla="*/ 2147483646 w 1431"/>
                <a:gd name="T39" fmla="*/ 2147483646 h 3926"/>
                <a:gd name="T40" fmla="*/ 2147483646 w 1431"/>
                <a:gd name="T41" fmla="*/ 2147483646 h 3926"/>
                <a:gd name="T42" fmla="*/ 2147483646 w 1431"/>
                <a:gd name="T43" fmla="*/ 2147483646 h 3926"/>
                <a:gd name="T44" fmla="*/ 2147483646 w 1431"/>
                <a:gd name="T45" fmla="*/ 2147483646 h 3926"/>
                <a:gd name="T46" fmla="*/ 2147483646 w 1431"/>
                <a:gd name="T47" fmla="*/ 2147483646 h 3926"/>
                <a:gd name="T48" fmla="*/ 2147483646 w 1431"/>
                <a:gd name="T49" fmla="*/ 2147483646 h 3926"/>
                <a:gd name="T50" fmla="*/ 2147483646 w 1431"/>
                <a:gd name="T51" fmla="*/ 2147483646 h 3926"/>
                <a:gd name="T52" fmla="*/ 2147483646 w 1431"/>
                <a:gd name="T53" fmla="*/ 2147483646 h 3926"/>
                <a:gd name="T54" fmla="*/ 2147483646 w 1431"/>
                <a:gd name="T55" fmla="*/ 2147483646 h 3926"/>
                <a:gd name="T56" fmla="*/ 2147483646 w 1431"/>
                <a:gd name="T57" fmla="*/ 2147483646 h 3926"/>
                <a:gd name="T58" fmla="*/ 2147483646 w 1431"/>
                <a:gd name="T59" fmla="*/ 2147483646 h 3926"/>
                <a:gd name="T60" fmla="*/ 2147483646 w 1431"/>
                <a:gd name="T61" fmla="*/ 2147483646 h 3926"/>
                <a:gd name="T62" fmla="*/ 2147483646 w 1431"/>
                <a:gd name="T63" fmla="*/ 2147483646 h 3926"/>
                <a:gd name="T64" fmla="*/ 2147483646 w 1431"/>
                <a:gd name="T65" fmla="*/ 2147483646 h 39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1"/>
                <a:gd name="T100" fmla="*/ 0 h 3926"/>
                <a:gd name="T101" fmla="*/ 1431 w 1431"/>
                <a:gd name="T102" fmla="*/ 3926 h 39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1" h="3926">
                  <a:moveTo>
                    <a:pt x="0" y="0"/>
                  </a:moveTo>
                  <a:lnTo>
                    <a:pt x="169" y="181"/>
                  </a:lnTo>
                  <a:lnTo>
                    <a:pt x="328" y="352"/>
                  </a:lnTo>
                  <a:lnTo>
                    <a:pt x="475" y="512"/>
                  </a:lnTo>
                  <a:lnTo>
                    <a:pt x="612" y="663"/>
                  </a:lnTo>
                  <a:lnTo>
                    <a:pt x="739" y="805"/>
                  </a:lnTo>
                  <a:lnTo>
                    <a:pt x="854" y="941"/>
                  </a:lnTo>
                  <a:lnTo>
                    <a:pt x="960" y="1068"/>
                  </a:lnTo>
                  <a:lnTo>
                    <a:pt x="1053" y="1189"/>
                  </a:lnTo>
                  <a:lnTo>
                    <a:pt x="1138" y="1303"/>
                  </a:lnTo>
                  <a:lnTo>
                    <a:pt x="1212" y="1414"/>
                  </a:lnTo>
                  <a:lnTo>
                    <a:pt x="1274" y="1519"/>
                  </a:lnTo>
                  <a:lnTo>
                    <a:pt x="1327" y="1620"/>
                  </a:lnTo>
                  <a:lnTo>
                    <a:pt x="1369" y="1720"/>
                  </a:lnTo>
                  <a:lnTo>
                    <a:pt x="1399" y="1815"/>
                  </a:lnTo>
                  <a:lnTo>
                    <a:pt x="1421" y="1910"/>
                  </a:lnTo>
                  <a:lnTo>
                    <a:pt x="1431" y="2004"/>
                  </a:lnTo>
                  <a:lnTo>
                    <a:pt x="1430" y="2096"/>
                  </a:lnTo>
                  <a:lnTo>
                    <a:pt x="1420" y="2190"/>
                  </a:lnTo>
                  <a:lnTo>
                    <a:pt x="1398" y="2286"/>
                  </a:lnTo>
                  <a:lnTo>
                    <a:pt x="1366" y="2382"/>
                  </a:lnTo>
                  <a:lnTo>
                    <a:pt x="1323" y="2480"/>
                  </a:lnTo>
                  <a:lnTo>
                    <a:pt x="1270" y="2583"/>
                  </a:lnTo>
                  <a:lnTo>
                    <a:pt x="1206" y="2688"/>
                  </a:lnTo>
                  <a:lnTo>
                    <a:pt x="1131" y="2799"/>
                  </a:lnTo>
                  <a:lnTo>
                    <a:pt x="1046" y="2915"/>
                  </a:lnTo>
                  <a:lnTo>
                    <a:pt x="951" y="3036"/>
                  </a:lnTo>
                  <a:lnTo>
                    <a:pt x="844" y="3164"/>
                  </a:lnTo>
                  <a:lnTo>
                    <a:pt x="727" y="3299"/>
                  </a:lnTo>
                  <a:lnTo>
                    <a:pt x="600" y="3443"/>
                  </a:lnTo>
                  <a:lnTo>
                    <a:pt x="462" y="3594"/>
                  </a:lnTo>
                  <a:lnTo>
                    <a:pt x="313" y="3755"/>
                  </a:lnTo>
                  <a:lnTo>
                    <a:pt x="155" y="392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4" name="Rectangle 73">
              <a:extLst>
                <a:ext uri="{FF2B5EF4-FFF2-40B4-BE49-F238E27FC236}">
                  <a16:creationId xmlns:a16="http://schemas.microsoft.com/office/drawing/2014/main" id="{9442EFF6-383B-4149-B9F1-A678A606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313" y="57658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7522" name="TextBox 125">
            <a:extLst>
              <a:ext uri="{FF2B5EF4-FFF2-40B4-BE49-F238E27FC236}">
                <a16:creationId xmlns:a16="http://schemas.microsoft.com/office/drawing/2014/main" id="{C39556D0-2E94-C049-81A1-EFF93FF46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6.58 from the textbook ]</a:t>
            </a:r>
          </a:p>
        </p:txBody>
      </p:sp>
      <p:sp>
        <p:nvSpPr>
          <p:cNvPr id="107523" name="Title 1">
            <a:extLst>
              <a:ext uri="{FF2B5EF4-FFF2-40B4-BE49-F238E27FC236}">
                <a16:creationId xmlns:a16="http://schemas.microsoft.com/office/drawing/2014/main" id="{2825380B-349D-C849-9D2B-C80DCC148DB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Mealy-type FSM for the vending machine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BDE223DD-FF18-B340-BD32-4FA6678B59C1}"/>
              </a:ext>
            </a:extLst>
          </p:cNvPr>
          <p:cNvGrpSpPr>
            <a:grpSpLocks/>
          </p:cNvGrpSpPr>
          <p:nvPr/>
        </p:nvGrpSpPr>
        <p:grpSpPr bwMode="auto">
          <a:xfrm>
            <a:off x="3529013" y="1076326"/>
            <a:ext cx="3403600" cy="5654347"/>
            <a:chOff x="2614613" y="373063"/>
            <a:chExt cx="3403600" cy="5654347"/>
          </a:xfrm>
        </p:grpSpPr>
        <p:sp>
          <p:nvSpPr>
            <p:cNvPr id="108551" name="Freeform 4">
              <a:extLst>
                <a:ext uri="{FF2B5EF4-FFF2-40B4-BE49-F238E27FC236}">
                  <a16:creationId xmlns:a16="http://schemas.microsoft.com/office/drawing/2014/main" id="{7B8660CD-913F-E84B-B581-B0308BAC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025" y="50688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57" y="145"/>
                  </a:moveTo>
                  <a:lnTo>
                    <a:pt x="144" y="0"/>
                  </a:lnTo>
                  <a:lnTo>
                    <a:pt x="0" y="116"/>
                  </a:lnTo>
                  <a:lnTo>
                    <a:pt x="29" y="116"/>
                  </a:lnTo>
                  <a:lnTo>
                    <a:pt x="57" y="145"/>
                  </a:lnTo>
                  <a:close/>
                </a:path>
              </a:pathLst>
            </a:custGeom>
            <a:solidFill>
              <a:schemeClr val="tx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2" name="Freeform 7">
              <a:extLst>
                <a:ext uri="{FF2B5EF4-FFF2-40B4-BE49-F238E27FC236}">
                  <a16:creationId xmlns:a16="http://schemas.microsoft.com/office/drawing/2014/main" id="{E0520F15-0170-F741-BBE6-6E8B26C1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5022850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39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8"/>
                  </a:lnTo>
                  <a:lnTo>
                    <a:pt x="107" y="134"/>
                  </a:lnTo>
                  <a:lnTo>
                    <a:pt x="120" y="119"/>
                  </a:lnTo>
                  <a:lnTo>
                    <a:pt x="134" y="106"/>
                  </a:lnTo>
                  <a:lnTo>
                    <a:pt x="150" y="93"/>
                  </a:lnTo>
                  <a:lnTo>
                    <a:pt x="164" y="80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1"/>
                  </a:lnTo>
                  <a:lnTo>
                    <a:pt x="268" y="24"/>
                  </a:lnTo>
                  <a:lnTo>
                    <a:pt x="288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0" y="18"/>
                  </a:lnTo>
                  <a:lnTo>
                    <a:pt x="541" y="24"/>
                  </a:lnTo>
                  <a:lnTo>
                    <a:pt x="558" y="31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5" y="80"/>
                  </a:lnTo>
                  <a:lnTo>
                    <a:pt x="659" y="93"/>
                  </a:lnTo>
                  <a:lnTo>
                    <a:pt x="675" y="106"/>
                  </a:lnTo>
                  <a:lnTo>
                    <a:pt x="688" y="119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9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399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1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39"/>
                  </a:lnTo>
                  <a:lnTo>
                    <a:pt x="776" y="558"/>
                  </a:lnTo>
                  <a:lnTo>
                    <a:pt x="769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7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2"/>
                  </a:lnTo>
                  <a:lnTo>
                    <a:pt x="659" y="714"/>
                  </a:lnTo>
                  <a:lnTo>
                    <a:pt x="645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7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2" y="799"/>
                  </a:lnTo>
                  <a:lnTo>
                    <a:pt x="461" y="803"/>
                  </a:lnTo>
                  <a:lnTo>
                    <a:pt x="441" y="806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7" y="803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7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4"/>
                  </a:lnTo>
                  <a:lnTo>
                    <a:pt x="94" y="659"/>
                  </a:lnTo>
                  <a:lnTo>
                    <a:pt x="82" y="643"/>
                  </a:lnTo>
                  <a:lnTo>
                    <a:pt x="71" y="627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39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1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3" name="Freeform 9">
              <a:extLst>
                <a:ext uri="{FF2B5EF4-FFF2-40B4-BE49-F238E27FC236}">
                  <a16:creationId xmlns:a16="http://schemas.microsoft.com/office/drawing/2014/main" id="{CAA85648-E43A-4E40-BF3F-32FBB1FF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2846388"/>
              <a:ext cx="114300" cy="138112"/>
            </a:xfrm>
            <a:custGeom>
              <a:avLst/>
              <a:gdLst>
                <a:gd name="T0" fmla="*/ 0 w 145"/>
                <a:gd name="T1" fmla="*/ 2147483646 h 173"/>
                <a:gd name="T2" fmla="*/ 2147483646 w 145"/>
                <a:gd name="T3" fmla="*/ 2147483646 h 173"/>
                <a:gd name="T4" fmla="*/ 2147483646 w 145"/>
                <a:gd name="T5" fmla="*/ 0 h 173"/>
                <a:gd name="T6" fmla="*/ 2147483646 w 145"/>
                <a:gd name="T7" fmla="*/ 2147483646 h 173"/>
                <a:gd name="T8" fmla="*/ 0 w 14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0" y="57"/>
                  </a:moveTo>
                  <a:lnTo>
                    <a:pt x="145" y="173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2">
              <a:extLst>
                <a:ext uri="{FF2B5EF4-FFF2-40B4-BE49-F238E27FC236}">
                  <a16:creationId xmlns:a16="http://schemas.microsoft.com/office/drawing/2014/main" id="{7D181377-BAAC-F340-B4E1-A96CC004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713" y="2824163"/>
              <a:ext cx="641350" cy="641350"/>
            </a:xfrm>
            <a:custGeom>
              <a:avLst/>
              <a:gdLst>
                <a:gd name="T0" fmla="*/ 2147483646 w 807"/>
                <a:gd name="T1" fmla="*/ 2147483646 h 808"/>
                <a:gd name="T2" fmla="*/ 2147483646 w 807"/>
                <a:gd name="T3" fmla="*/ 2147483646 h 808"/>
                <a:gd name="T4" fmla="*/ 2147483646 w 807"/>
                <a:gd name="T5" fmla="*/ 2147483646 h 808"/>
                <a:gd name="T6" fmla="*/ 2147483646 w 807"/>
                <a:gd name="T7" fmla="*/ 2147483646 h 808"/>
                <a:gd name="T8" fmla="*/ 2147483646 w 807"/>
                <a:gd name="T9" fmla="*/ 2147483646 h 808"/>
                <a:gd name="T10" fmla="*/ 2147483646 w 807"/>
                <a:gd name="T11" fmla="*/ 2147483646 h 808"/>
                <a:gd name="T12" fmla="*/ 2147483646 w 807"/>
                <a:gd name="T13" fmla="*/ 2147483646 h 808"/>
                <a:gd name="T14" fmla="*/ 2147483646 w 807"/>
                <a:gd name="T15" fmla="*/ 2147483646 h 808"/>
                <a:gd name="T16" fmla="*/ 2147483646 w 807"/>
                <a:gd name="T17" fmla="*/ 2147483646 h 808"/>
                <a:gd name="T18" fmla="*/ 2147483646 w 807"/>
                <a:gd name="T19" fmla="*/ 2147483646 h 808"/>
                <a:gd name="T20" fmla="*/ 2147483646 w 807"/>
                <a:gd name="T21" fmla="*/ 2147483646 h 808"/>
                <a:gd name="T22" fmla="*/ 2147483646 w 807"/>
                <a:gd name="T23" fmla="*/ 0 h 808"/>
                <a:gd name="T24" fmla="*/ 2147483646 w 807"/>
                <a:gd name="T25" fmla="*/ 2147483646 h 808"/>
                <a:gd name="T26" fmla="*/ 2147483646 w 807"/>
                <a:gd name="T27" fmla="*/ 2147483646 h 808"/>
                <a:gd name="T28" fmla="*/ 2147483646 w 807"/>
                <a:gd name="T29" fmla="*/ 2147483646 h 808"/>
                <a:gd name="T30" fmla="*/ 2147483646 w 807"/>
                <a:gd name="T31" fmla="*/ 2147483646 h 808"/>
                <a:gd name="T32" fmla="*/ 2147483646 w 807"/>
                <a:gd name="T33" fmla="*/ 2147483646 h 808"/>
                <a:gd name="T34" fmla="*/ 2147483646 w 807"/>
                <a:gd name="T35" fmla="*/ 2147483646 h 808"/>
                <a:gd name="T36" fmla="*/ 2147483646 w 807"/>
                <a:gd name="T37" fmla="*/ 2147483646 h 808"/>
                <a:gd name="T38" fmla="*/ 2147483646 w 807"/>
                <a:gd name="T39" fmla="*/ 2147483646 h 808"/>
                <a:gd name="T40" fmla="*/ 2147483646 w 807"/>
                <a:gd name="T41" fmla="*/ 2147483646 h 808"/>
                <a:gd name="T42" fmla="*/ 2147483646 w 807"/>
                <a:gd name="T43" fmla="*/ 2147483646 h 808"/>
                <a:gd name="T44" fmla="*/ 2147483646 w 807"/>
                <a:gd name="T45" fmla="*/ 2147483646 h 808"/>
                <a:gd name="T46" fmla="*/ 2147483646 w 807"/>
                <a:gd name="T47" fmla="*/ 2147483646 h 808"/>
                <a:gd name="T48" fmla="*/ 2147483646 w 807"/>
                <a:gd name="T49" fmla="*/ 2147483646 h 808"/>
                <a:gd name="T50" fmla="*/ 2147483646 w 807"/>
                <a:gd name="T51" fmla="*/ 2147483646 h 808"/>
                <a:gd name="T52" fmla="*/ 2147483646 w 807"/>
                <a:gd name="T53" fmla="*/ 2147483646 h 808"/>
                <a:gd name="T54" fmla="*/ 2147483646 w 807"/>
                <a:gd name="T55" fmla="*/ 2147483646 h 808"/>
                <a:gd name="T56" fmla="*/ 2147483646 w 807"/>
                <a:gd name="T57" fmla="*/ 2147483646 h 808"/>
                <a:gd name="T58" fmla="*/ 2147483646 w 807"/>
                <a:gd name="T59" fmla="*/ 2147483646 h 808"/>
                <a:gd name="T60" fmla="*/ 2147483646 w 807"/>
                <a:gd name="T61" fmla="*/ 2147483646 h 808"/>
                <a:gd name="T62" fmla="*/ 2147483646 w 807"/>
                <a:gd name="T63" fmla="*/ 2147483646 h 808"/>
                <a:gd name="T64" fmla="*/ 2147483646 w 807"/>
                <a:gd name="T65" fmla="*/ 2147483646 h 808"/>
                <a:gd name="T66" fmla="*/ 2147483646 w 807"/>
                <a:gd name="T67" fmla="*/ 2147483646 h 808"/>
                <a:gd name="T68" fmla="*/ 2147483646 w 807"/>
                <a:gd name="T69" fmla="*/ 2147483646 h 808"/>
                <a:gd name="T70" fmla="*/ 2147483646 w 807"/>
                <a:gd name="T71" fmla="*/ 2147483646 h 808"/>
                <a:gd name="T72" fmla="*/ 2147483646 w 807"/>
                <a:gd name="T73" fmla="*/ 2147483646 h 808"/>
                <a:gd name="T74" fmla="*/ 2147483646 w 807"/>
                <a:gd name="T75" fmla="*/ 2147483646 h 808"/>
                <a:gd name="T76" fmla="*/ 2147483646 w 807"/>
                <a:gd name="T77" fmla="*/ 2147483646 h 808"/>
                <a:gd name="T78" fmla="*/ 2147483646 w 807"/>
                <a:gd name="T79" fmla="*/ 2147483646 h 808"/>
                <a:gd name="T80" fmla="*/ 2147483646 w 807"/>
                <a:gd name="T81" fmla="*/ 2147483646 h 808"/>
                <a:gd name="T82" fmla="*/ 2147483646 w 807"/>
                <a:gd name="T83" fmla="*/ 2147483646 h 808"/>
                <a:gd name="T84" fmla="*/ 2147483646 w 807"/>
                <a:gd name="T85" fmla="*/ 2147483646 h 808"/>
                <a:gd name="T86" fmla="*/ 2147483646 w 807"/>
                <a:gd name="T87" fmla="*/ 2147483646 h 808"/>
                <a:gd name="T88" fmla="*/ 2147483646 w 807"/>
                <a:gd name="T89" fmla="*/ 2147483646 h 808"/>
                <a:gd name="T90" fmla="*/ 2147483646 w 807"/>
                <a:gd name="T91" fmla="*/ 2147483646 h 808"/>
                <a:gd name="T92" fmla="*/ 2147483646 w 807"/>
                <a:gd name="T93" fmla="*/ 2147483646 h 808"/>
                <a:gd name="T94" fmla="*/ 2147483646 w 807"/>
                <a:gd name="T95" fmla="*/ 2147483646 h 808"/>
                <a:gd name="T96" fmla="*/ 2147483646 w 807"/>
                <a:gd name="T97" fmla="*/ 2147483646 h 808"/>
                <a:gd name="T98" fmla="*/ 2147483646 w 807"/>
                <a:gd name="T99" fmla="*/ 2147483646 h 808"/>
                <a:gd name="T100" fmla="*/ 2147483646 w 807"/>
                <a:gd name="T101" fmla="*/ 2147483646 h 808"/>
                <a:gd name="T102" fmla="*/ 2147483646 w 807"/>
                <a:gd name="T103" fmla="*/ 2147483646 h 808"/>
                <a:gd name="T104" fmla="*/ 2147483646 w 807"/>
                <a:gd name="T105" fmla="*/ 2147483646 h 808"/>
                <a:gd name="T106" fmla="*/ 2147483646 w 807"/>
                <a:gd name="T107" fmla="*/ 2147483646 h 808"/>
                <a:gd name="T108" fmla="*/ 2147483646 w 807"/>
                <a:gd name="T109" fmla="*/ 2147483646 h 808"/>
                <a:gd name="T110" fmla="*/ 2147483646 w 807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08"/>
                <a:gd name="T170" fmla="*/ 807 w 807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8" y="287"/>
                  </a:lnTo>
                  <a:lnTo>
                    <a:pt x="26" y="268"/>
                  </a:lnTo>
                  <a:lnTo>
                    <a:pt x="33" y="249"/>
                  </a:lnTo>
                  <a:lnTo>
                    <a:pt x="40" y="232"/>
                  </a:lnTo>
                  <a:lnTo>
                    <a:pt x="50" y="213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4"/>
                  </a:lnTo>
                  <a:lnTo>
                    <a:pt x="119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0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1" y="8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0"/>
                  </a:lnTo>
                  <a:lnTo>
                    <a:pt x="644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8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7"/>
                  </a:lnTo>
                  <a:lnTo>
                    <a:pt x="758" y="213"/>
                  </a:lnTo>
                  <a:lnTo>
                    <a:pt x="768" y="232"/>
                  </a:lnTo>
                  <a:lnTo>
                    <a:pt x="776" y="249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00"/>
                  </a:lnTo>
                  <a:lnTo>
                    <a:pt x="807" y="420"/>
                  </a:lnTo>
                  <a:lnTo>
                    <a:pt x="806" y="441"/>
                  </a:lnTo>
                  <a:lnTo>
                    <a:pt x="803" y="462"/>
                  </a:lnTo>
                  <a:lnTo>
                    <a:pt x="800" y="482"/>
                  </a:lnTo>
                  <a:lnTo>
                    <a:pt x="796" y="502"/>
                  </a:lnTo>
                  <a:lnTo>
                    <a:pt x="790" y="521"/>
                  </a:lnTo>
                  <a:lnTo>
                    <a:pt x="783" y="540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8" y="594"/>
                  </a:lnTo>
                  <a:lnTo>
                    <a:pt x="748" y="612"/>
                  </a:lnTo>
                  <a:lnTo>
                    <a:pt x="738" y="628"/>
                  </a:lnTo>
                  <a:lnTo>
                    <a:pt x="727" y="643"/>
                  </a:lnTo>
                  <a:lnTo>
                    <a:pt x="715" y="659"/>
                  </a:lnTo>
                  <a:lnTo>
                    <a:pt x="702" y="674"/>
                  </a:lnTo>
                  <a:lnTo>
                    <a:pt x="688" y="688"/>
                  </a:lnTo>
                  <a:lnTo>
                    <a:pt x="675" y="703"/>
                  </a:lnTo>
                  <a:lnTo>
                    <a:pt x="659" y="714"/>
                  </a:lnTo>
                  <a:lnTo>
                    <a:pt x="644" y="727"/>
                  </a:lnTo>
                  <a:lnTo>
                    <a:pt x="629" y="739"/>
                  </a:lnTo>
                  <a:lnTo>
                    <a:pt x="611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6"/>
                  </a:lnTo>
                  <a:lnTo>
                    <a:pt x="541" y="783"/>
                  </a:lnTo>
                  <a:lnTo>
                    <a:pt x="520" y="789"/>
                  </a:lnTo>
                  <a:lnTo>
                    <a:pt x="502" y="795"/>
                  </a:lnTo>
                  <a:lnTo>
                    <a:pt x="481" y="799"/>
                  </a:lnTo>
                  <a:lnTo>
                    <a:pt x="461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399" y="808"/>
                  </a:lnTo>
                  <a:lnTo>
                    <a:pt x="409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7" y="804"/>
                  </a:lnTo>
                  <a:lnTo>
                    <a:pt x="327" y="799"/>
                  </a:lnTo>
                  <a:lnTo>
                    <a:pt x="307" y="795"/>
                  </a:lnTo>
                  <a:lnTo>
                    <a:pt x="288" y="789"/>
                  </a:lnTo>
                  <a:lnTo>
                    <a:pt x="268" y="783"/>
                  </a:lnTo>
                  <a:lnTo>
                    <a:pt x="251" y="776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9"/>
                  </a:lnTo>
                  <a:lnTo>
                    <a:pt x="164" y="727"/>
                  </a:lnTo>
                  <a:lnTo>
                    <a:pt x="150" y="714"/>
                  </a:lnTo>
                  <a:lnTo>
                    <a:pt x="134" y="703"/>
                  </a:lnTo>
                  <a:lnTo>
                    <a:pt x="119" y="688"/>
                  </a:lnTo>
                  <a:lnTo>
                    <a:pt x="106" y="674"/>
                  </a:lnTo>
                  <a:lnTo>
                    <a:pt x="93" y="659"/>
                  </a:lnTo>
                  <a:lnTo>
                    <a:pt x="82" y="643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6" y="540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1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4">
              <a:extLst>
                <a:ext uri="{FF2B5EF4-FFF2-40B4-BE49-F238E27FC236}">
                  <a16:creationId xmlns:a16="http://schemas.microsoft.com/office/drawing/2014/main" id="{D89B266E-B2D1-264A-ABE2-18B0F5E6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038" y="1106488"/>
              <a:ext cx="114300" cy="136525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Freeform 17">
              <a:extLst>
                <a:ext uri="{FF2B5EF4-FFF2-40B4-BE49-F238E27FC236}">
                  <a16:creationId xmlns:a16="http://schemas.microsoft.com/office/drawing/2014/main" id="{F29438AB-DB75-D44C-A6FC-9B78D446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623888"/>
              <a:ext cx="641350" cy="665162"/>
            </a:xfrm>
            <a:custGeom>
              <a:avLst/>
              <a:gdLst>
                <a:gd name="T0" fmla="*/ 2147483646 w 807"/>
                <a:gd name="T1" fmla="*/ 2147483646 h 837"/>
                <a:gd name="T2" fmla="*/ 2147483646 w 807"/>
                <a:gd name="T3" fmla="*/ 2147483646 h 837"/>
                <a:gd name="T4" fmla="*/ 2147483646 w 807"/>
                <a:gd name="T5" fmla="*/ 2147483646 h 837"/>
                <a:gd name="T6" fmla="*/ 2147483646 w 807"/>
                <a:gd name="T7" fmla="*/ 2147483646 h 837"/>
                <a:gd name="T8" fmla="*/ 2147483646 w 807"/>
                <a:gd name="T9" fmla="*/ 2147483646 h 837"/>
                <a:gd name="T10" fmla="*/ 2147483646 w 807"/>
                <a:gd name="T11" fmla="*/ 2147483646 h 837"/>
                <a:gd name="T12" fmla="*/ 2147483646 w 807"/>
                <a:gd name="T13" fmla="*/ 2147483646 h 837"/>
                <a:gd name="T14" fmla="*/ 2147483646 w 807"/>
                <a:gd name="T15" fmla="*/ 2147483646 h 837"/>
                <a:gd name="T16" fmla="*/ 2147483646 w 807"/>
                <a:gd name="T17" fmla="*/ 2147483646 h 837"/>
                <a:gd name="T18" fmla="*/ 2147483646 w 807"/>
                <a:gd name="T19" fmla="*/ 2147483646 h 837"/>
                <a:gd name="T20" fmla="*/ 2147483646 w 807"/>
                <a:gd name="T21" fmla="*/ 2147483646 h 837"/>
                <a:gd name="T22" fmla="*/ 2147483646 w 807"/>
                <a:gd name="T23" fmla="*/ 0 h 837"/>
                <a:gd name="T24" fmla="*/ 2147483646 w 807"/>
                <a:gd name="T25" fmla="*/ 2147483646 h 837"/>
                <a:gd name="T26" fmla="*/ 2147483646 w 807"/>
                <a:gd name="T27" fmla="*/ 2147483646 h 837"/>
                <a:gd name="T28" fmla="*/ 2147483646 w 807"/>
                <a:gd name="T29" fmla="*/ 2147483646 h 837"/>
                <a:gd name="T30" fmla="*/ 2147483646 w 807"/>
                <a:gd name="T31" fmla="*/ 2147483646 h 837"/>
                <a:gd name="T32" fmla="*/ 2147483646 w 807"/>
                <a:gd name="T33" fmla="*/ 2147483646 h 837"/>
                <a:gd name="T34" fmla="*/ 2147483646 w 807"/>
                <a:gd name="T35" fmla="*/ 2147483646 h 837"/>
                <a:gd name="T36" fmla="*/ 2147483646 w 807"/>
                <a:gd name="T37" fmla="*/ 2147483646 h 837"/>
                <a:gd name="T38" fmla="*/ 2147483646 w 807"/>
                <a:gd name="T39" fmla="*/ 2147483646 h 837"/>
                <a:gd name="T40" fmla="*/ 2147483646 w 807"/>
                <a:gd name="T41" fmla="*/ 2147483646 h 837"/>
                <a:gd name="T42" fmla="*/ 2147483646 w 807"/>
                <a:gd name="T43" fmla="*/ 2147483646 h 837"/>
                <a:gd name="T44" fmla="*/ 2147483646 w 807"/>
                <a:gd name="T45" fmla="*/ 2147483646 h 837"/>
                <a:gd name="T46" fmla="*/ 2147483646 w 807"/>
                <a:gd name="T47" fmla="*/ 2147483646 h 837"/>
                <a:gd name="T48" fmla="*/ 2147483646 w 807"/>
                <a:gd name="T49" fmla="*/ 2147483646 h 837"/>
                <a:gd name="T50" fmla="*/ 2147483646 w 807"/>
                <a:gd name="T51" fmla="*/ 2147483646 h 837"/>
                <a:gd name="T52" fmla="*/ 2147483646 w 807"/>
                <a:gd name="T53" fmla="*/ 2147483646 h 837"/>
                <a:gd name="T54" fmla="*/ 2147483646 w 807"/>
                <a:gd name="T55" fmla="*/ 2147483646 h 837"/>
                <a:gd name="T56" fmla="*/ 2147483646 w 807"/>
                <a:gd name="T57" fmla="*/ 2147483646 h 837"/>
                <a:gd name="T58" fmla="*/ 2147483646 w 807"/>
                <a:gd name="T59" fmla="*/ 2147483646 h 837"/>
                <a:gd name="T60" fmla="*/ 2147483646 w 807"/>
                <a:gd name="T61" fmla="*/ 2147483646 h 837"/>
                <a:gd name="T62" fmla="*/ 2147483646 w 807"/>
                <a:gd name="T63" fmla="*/ 2147483646 h 837"/>
                <a:gd name="T64" fmla="*/ 2147483646 w 807"/>
                <a:gd name="T65" fmla="*/ 2147483646 h 837"/>
                <a:gd name="T66" fmla="*/ 2147483646 w 807"/>
                <a:gd name="T67" fmla="*/ 2147483646 h 837"/>
                <a:gd name="T68" fmla="*/ 2147483646 w 807"/>
                <a:gd name="T69" fmla="*/ 2147483646 h 837"/>
                <a:gd name="T70" fmla="*/ 2147483646 w 807"/>
                <a:gd name="T71" fmla="*/ 2147483646 h 837"/>
                <a:gd name="T72" fmla="*/ 2147483646 w 807"/>
                <a:gd name="T73" fmla="*/ 2147483646 h 837"/>
                <a:gd name="T74" fmla="*/ 2147483646 w 807"/>
                <a:gd name="T75" fmla="*/ 2147483646 h 837"/>
                <a:gd name="T76" fmla="*/ 2147483646 w 807"/>
                <a:gd name="T77" fmla="*/ 2147483646 h 837"/>
                <a:gd name="T78" fmla="*/ 2147483646 w 807"/>
                <a:gd name="T79" fmla="*/ 2147483646 h 837"/>
                <a:gd name="T80" fmla="*/ 2147483646 w 807"/>
                <a:gd name="T81" fmla="*/ 2147483646 h 837"/>
                <a:gd name="T82" fmla="*/ 2147483646 w 807"/>
                <a:gd name="T83" fmla="*/ 2147483646 h 837"/>
                <a:gd name="T84" fmla="*/ 2147483646 w 807"/>
                <a:gd name="T85" fmla="*/ 2147483646 h 837"/>
                <a:gd name="T86" fmla="*/ 2147483646 w 807"/>
                <a:gd name="T87" fmla="*/ 2147483646 h 837"/>
                <a:gd name="T88" fmla="*/ 2147483646 w 807"/>
                <a:gd name="T89" fmla="*/ 2147483646 h 837"/>
                <a:gd name="T90" fmla="*/ 2147483646 w 807"/>
                <a:gd name="T91" fmla="*/ 2147483646 h 837"/>
                <a:gd name="T92" fmla="*/ 2147483646 w 807"/>
                <a:gd name="T93" fmla="*/ 2147483646 h 837"/>
                <a:gd name="T94" fmla="*/ 2147483646 w 807"/>
                <a:gd name="T95" fmla="*/ 2147483646 h 837"/>
                <a:gd name="T96" fmla="*/ 2147483646 w 807"/>
                <a:gd name="T97" fmla="*/ 2147483646 h 837"/>
                <a:gd name="T98" fmla="*/ 2147483646 w 807"/>
                <a:gd name="T99" fmla="*/ 2147483646 h 837"/>
                <a:gd name="T100" fmla="*/ 2147483646 w 807"/>
                <a:gd name="T101" fmla="*/ 2147483646 h 837"/>
                <a:gd name="T102" fmla="*/ 2147483646 w 807"/>
                <a:gd name="T103" fmla="*/ 2147483646 h 837"/>
                <a:gd name="T104" fmla="*/ 2147483646 w 807"/>
                <a:gd name="T105" fmla="*/ 2147483646 h 837"/>
                <a:gd name="T106" fmla="*/ 2147483646 w 807"/>
                <a:gd name="T107" fmla="*/ 2147483646 h 837"/>
                <a:gd name="T108" fmla="*/ 2147483646 w 807"/>
                <a:gd name="T109" fmla="*/ 2147483646 h 837"/>
                <a:gd name="T110" fmla="*/ 2147483646 w 807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7"/>
                <a:gd name="T169" fmla="*/ 0 h 837"/>
                <a:gd name="T170" fmla="*/ 807 w 807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7" h="837">
                  <a:moveTo>
                    <a:pt x="0" y="429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6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1"/>
                  </a:lnTo>
                  <a:lnTo>
                    <a:pt x="180" y="71"/>
                  </a:lnTo>
                  <a:lnTo>
                    <a:pt x="197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9"/>
                  </a:lnTo>
                  <a:lnTo>
                    <a:pt x="347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1" y="4"/>
                  </a:lnTo>
                  <a:lnTo>
                    <a:pt x="482" y="9"/>
                  </a:lnTo>
                  <a:lnTo>
                    <a:pt x="502" y="13"/>
                  </a:lnTo>
                  <a:lnTo>
                    <a:pt x="520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1" y="59"/>
                  </a:lnTo>
                  <a:lnTo>
                    <a:pt x="629" y="71"/>
                  </a:lnTo>
                  <a:lnTo>
                    <a:pt x="645" y="81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2" y="134"/>
                  </a:lnTo>
                  <a:lnTo>
                    <a:pt x="715" y="149"/>
                  </a:lnTo>
                  <a:lnTo>
                    <a:pt x="727" y="164"/>
                  </a:lnTo>
                  <a:lnTo>
                    <a:pt x="738" y="180"/>
                  </a:lnTo>
                  <a:lnTo>
                    <a:pt x="748" y="198"/>
                  </a:lnTo>
                  <a:lnTo>
                    <a:pt x="758" y="214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3" y="268"/>
                  </a:lnTo>
                  <a:lnTo>
                    <a:pt x="790" y="287"/>
                  </a:lnTo>
                  <a:lnTo>
                    <a:pt x="796" y="307"/>
                  </a:lnTo>
                  <a:lnTo>
                    <a:pt x="800" y="326"/>
                  </a:lnTo>
                  <a:lnTo>
                    <a:pt x="803" y="346"/>
                  </a:lnTo>
                  <a:lnTo>
                    <a:pt x="806" y="368"/>
                  </a:lnTo>
                  <a:lnTo>
                    <a:pt x="807" y="388"/>
                  </a:lnTo>
                  <a:lnTo>
                    <a:pt x="807" y="410"/>
                  </a:lnTo>
                  <a:lnTo>
                    <a:pt x="807" y="429"/>
                  </a:lnTo>
                  <a:lnTo>
                    <a:pt x="807" y="449"/>
                  </a:lnTo>
                  <a:lnTo>
                    <a:pt x="806" y="470"/>
                  </a:lnTo>
                  <a:lnTo>
                    <a:pt x="803" y="491"/>
                  </a:lnTo>
                  <a:lnTo>
                    <a:pt x="800" y="511"/>
                  </a:lnTo>
                  <a:lnTo>
                    <a:pt x="796" y="531"/>
                  </a:lnTo>
                  <a:lnTo>
                    <a:pt x="790" y="550"/>
                  </a:lnTo>
                  <a:lnTo>
                    <a:pt x="783" y="569"/>
                  </a:lnTo>
                  <a:lnTo>
                    <a:pt x="776" y="587"/>
                  </a:lnTo>
                  <a:lnTo>
                    <a:pt x="769" y="606"/>
                  </a:lnTo>
                  <a:lnTo>
                    <a:pt x="758" y="623"/>
                  </a:lnTo>
                  <a:lnTo>
                    <a:pt x="748" y="641"/>
                  </a:lnTo>
                  <a:lnTo>
                    <a:pt x="738" y="657"/>
                  </a:lnTo>
                  <a:lnTo>
                    <a:pt x="727" y="672"/>
                  </a:lnTo>
                  <a:lnTo>
                    <a:pt x="715" y="688"/>
                  </a:lnTo>
                  <a:lnTo>
                    <a:pt x="702" y="703"/>
                  </a:lnTo>
                  <a:lnTo>
                    <a:pt x="688" y="717"/>
                  </a:lnTo>
                  <a:lnTo>
                    <a:pt x="675" y="732"/>
                  </a:lnTo>
                  <a:lnTo>
                    <a:pt x="659" y="743"/>
                  </a:lnTo>
                  <a:lnTo>
                    <a:pt x="645" y="756"/>
                  </a:lnTo>
                  <a:lnTo>
                    <a:pt x="629" y="768"/>
                  </a:lnTo>
                  <a:lnTo>
                    <a:pt x="611" y="778"/>
                  </a:lnTo>
                  <a:lnTo>
                    <a:pt x="594" y="788"/>
                  </a:lnTo>
                  <a:lnTo>
                    <a:pt x="577" y="797"/>
                  </a:lnTo>
                  <a:lnTo>
                    <a:pt x="558" y="805"/>
                  </a:lnTo>
                  <a:lnTo>
                    <a:pt x="541" y="812"/>
                  </a:lnTo>
                  <a:lnTo>
                    <a:pt x="520" y="818"/>
                  </a:lnTo>
                  <a:lnTo>
                    <a:pt x="502" y="824"/>
                  </a:lnTo>
                  <a:lnTo>
                    <a:pt x="482" y="828"/>
                  </a:lnTo>
                  <a:lnTo>
                    <a:pt x="461" y="833"/>
                  </a:lnTo>
                  <a:lnTo>
                    <a:pt x="441" y="836"/>
                  </a:lnTo>
                  <a:lnTo>
                    <a:pt x="421" y="837"/>
                  </a:lnTo>
                  <a:lnTo>
                    <a:pt x="399" y="837"/>
                  </a:lnTo>
                  <a:lnTo>
                    <a:pt x="409" y="837"/>
                  </a:lnTo>
                  <a:lnTo>
                    <a:pt x="388" y="837"/>
                  </a:lnTo>
                  <a:lnTo>
                    <a:pt x="368" y="836"/>
                  </a:lnTo>
                  <a:lnTo>
                    <a:pt x="347" y="833"/>
                  </a:lnTo>
                  <a:lnTo>
                    <a:pt x="327" y="828"/>
                  </a:lnTo>
                  <a:lnTo>
                    <a:pt x="307" y="824"/>
                  </a:lnTo>
                  <a:lnTo>
                    <a:pt x="288" y="818"/>
                  </a:lnTo>
                  <a:lnTo>
                    <a:pt x="268" y="812"/>
                  </a:lnTo>
                  <a:lnTo>
                    <a:pt x="251" y="805"/>
                  </a:lnTo>
                  <a:lnTo>
                    <a:pt x="232" y="797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8"/>
                  </a:lnTo>
                  <a:lnTo>
                    <a:pt x="164" y="756"/>
                  </a:lnTo>
                  <a:lnTo>
                    <a:pt x="150" y="743"/>
                  </a:lnTo>
                  <a:lnTo>
                    <a:pt x="134" y="732"/>
                  </a:lnTo>
                  <a:lnTo>
                    <a:pt x="120" y="717"/>
                  </a:lnTo>
                  <a:lnTo>
                    <a:pt x="107" y="703"/>
                  </a:lnTo>
                  <a:lnTo>
                    <a:pt x="94" y="688"/>
                  </a:lnTo>
                  <a:lnTo>
                    <a:pt x="82" y="672"/>
                  </a:lnTo>
                  <a:lnTo>
                    <a:pt x="71" y="657"/>
                  </a:lnTo>
                  <a:lnTo>
                    <a:pt x="60" y="641"/>
                  </a:lnTo>
                  <a:lnTo>
                    <a:pt x="50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6" y="569"/>
                  </a:lnTo>
                  <a:lnTo>
                    <a:pt x="19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6" y="491"/>
                  </a:lnTo>
                  <a:lnTo>
                    <a:pt x="3" y="470"/>
                  </a:lnTo>
                  <a:lnTo>
                    <a:pt x="1" y="449"/>
                  </a:lnTo>
                  <a:lnTo>
                    <a:pt x="0" y="42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Freeform 19">
              <a:extLst>
                <a:ext uri="{FF2B5EF4-FFF2-40B4-BE49-F238E27FC236}">
                  <a16:creationId xmlns:a16="http://schemas.microsoft.com/office/drawing/2014/main" id="{C55960AE-AB72-0D40-B6E8-204E3AD9F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2820988"/>
              <a:ext cx="649287" cy="650875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0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409" y="0"/>
                  </a:moveTo>
                  <a:lnTo>
                    <a:pt x="388" y="1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9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7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6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6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7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9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1"/>
                  </a:lnTo>
                  <a:lnTo>
                    <a:pt x="409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20">
              <a:extLst>
                <a:ext uri="{FF2B5EF4-FFF2-40B4-BE49-F238E27FC236}">
                  <a16:creationId xmlns:a16="http://schemas.microsoft.com/office/drawing/2014/main" id="{36759C3D-07D2-8246-8087-C5D1DCF6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4448175"/>
              <a:ext cx="649287" cy="649288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2147483646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2147483646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0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0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0" y="410"/>
                  </a:moveTo>
                  <a:lnTo>
                    <a:pt x="0" y="430"/>
                  </a:lnTo>
                  <a:lnTo>
                    <a:pt x="2" y="452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3"/>
                  </a:lnTo>
                  <a:lnTo>
                    <a:pt x="19" y="531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8"/>
                  </a:lnTo>
                  <a:lnTo>
                    <a:pt x="49" y="605"/>
                  </a:lnTo>
                  <a:lnTo>
                    <a:pt x="60" y="622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4" y="670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8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8"/>
                  </a:lnTo>
                  <a:lnTo>
                    <a:pt x="250" y="787"/>
                  </a:lnTo>
                  <a:lnTo>
                    <a:pt x="269" y="794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7" y="814"/>
                  </a:lnTo>
                  <a:lnTo>
                    <a:pt x="367" y="817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7"/>
                  </a:lnTo>
                  <a:lnTo>
                    <a:pt x="471" y="814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4"/>
                  </a:lnTo>
                  <a:lnTo>
                    <a:pt x="569" y="787"/>
                  </a:lnTo>
                  <a:lnTo>
                    <a:pt x="586" y="778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8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9"/>
                  </a:lnTo>
                  <a:lnTo>
                    <a:pt x="711" y="684"/>
                  </a:lnTo>
                  <a:lnTo>
                    <a:pt x="724" y="670"/>
                  </a:lnTo>
                  <a:lnTo>
                    <a:pt x="736" y="654"/>
                  </a:lnTo>
                  <a:lnTo>
                    <a:pt x="747" y="638"/>
                  </a:lnTo>
                  <a:lnTo>
                    <a:pt x="759" y="622"/>
                  </a:lnTo>
                  <a:lnTo>
                    <a:pt x="768" y="605"/>
                  </a:lnTo>
                  <a:lnTo>
                    <a:pt x="778" y="588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1"/>
                  </a:lnTo>
                  <a:lnTo>
                    <a:pt x="805" y="513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2"/>
                  </a:lnTo>
                  <a:lnTo>
                    <a:pt x="817" y="430"/>
                  </a:lnTo>
                  <a:lnTo>
                    <a:pt x="818" y="410"/>
                  </a:lnTo>
                  <a:lnTo>
                    <a:pt x="817" y="388"/>
                  </a:lnTo>
                  <a:lnTo>
                    <a:pt x="815" y="368"/>
                  </a:lnTo>
                  <a:lnTo>
                    <a:pt x="812" y="348"/>
                  </a:lnTo>
                  <a:lnTo>
                    <a:pt x="809" y="328"/>
                  </a:lnTo>
                  <a:lnTo>
                    <a:pt x="805" y="308"/>
                  </a:lnTo>
                  <a:lnTo>
                    <a:pt x="799" y="289"/>
                  </a:lnTo>
                  <a:lnTo>
                    <a:pt x="792" y="269"/>
                  </a:lnTo>
                  <a:lnTo>
                    <a:pt x="785" y="251"/>
                  </a:lnTo>
                  <a:lnTo>
                    <a:pt x="778" y="233"/>
                  </a:lnTo>
                  <a:lnTo>
                    <a:pt x="768" y="215"/>
                  </a:lnTo>
                  <a:lnTo>
                    <a:pt x="759" y="198"/>
                  </a:lnTo>
                  <a:lnTo>
                    <a:pt x="747" y="181"/>
                  </a:lnTo>
                  <a:lnTo>
                    <a:pt x="736" y="165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20"/>
                  </a:lnTo>
                  <a:lnTo>
                    <a:pt x="684" y="107"/>
                  </a:lnTo>
                  <a:lnTo>
                    <a:pt x="668" y="94"/>
                  </a:lnTo>
                  <a:lnTo>
                    <a:pt x="654" y="82"/>
                  </a:lnTo>
                  <a:lnTo>
                    <a:pt x="638" y="71"/>
                  </a:lnTo>
                  <a:lnTo>
                    <a:pt x="621" y="59"/>
                  </a:lnTo>
                  <a:lnTo>
                    <a:pt x="603" y="51"/>
                  </a:lnTo>
                  <a:lnTo>
                    <a:pt x="586" y="41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6"/>
                  </a:lnTo>
                  <a:lnTo>
                    <a:pt x="450" y="3"/>
                  </a:lnTo>
                  <a:lnTo>
                    <a:pt x="430" y="2"/>
                  </a:lnTo>
                  <a:lnTo>
                    <a:pt x="409" y="0"/>
                  </a:lnTo>
                  <a:lnTo>
                    <a:pt x="388" y="2"/>
                  </a:lnTo>
                  <a:lnTo>
                    <a:pt x="367" y="3"/>
                  </a:lnTo>
                  <a:lnTo>
                    <a:pt x="347" y="6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1"/>
                  </a:lnTo>
                  <a:lnTo>
                    <a:pt x="214" y="51"/>
                  </a:lnTo>
                  <a:lnTo>
                    <a:pt x="197" y="59"/>
                  </a:lnTo>
                  <a:lnTo>
                    <a:pt x="181" y="71"/>
                  </a:lnTo>
                  <a:lnTo>
                    <a:pt x="165" y="82"/>
                  </a:lnTo>
                  <a:lnTo>
                    <a:pt x="149" y="94"/>
                  </a:lnTo>
                  <a:lnTo>
                    <a:pt x="135" y="107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8"/>
                  </a:lnTo>
                  <a:lnTo>
                    <a:pt x="49" y="215"/>
                  </a:lnTo>
                  <a:lnTo>
                    <a:pt x="41" y="233"/>
                  </a:lnTo>
                  <a:lnTo>
                    <a:pt x="32" y="251"/>
                  </a:lnTo>
                  <a:lnTo>
                    <a:pt x="25" y="269"/>
                  </a:lnTo>
                  <a:lnTo>
                    <a:pt x="19" y="289"/>
                  </a:lnTo>
                  <a:lnTo>
                    <a:pt x="13" y="308"/>
                  </a:lnTo>
                  <a:lnTo>
                    <a:pt x="9" y="328"/>
                  </a:lnTo>
                  <a:lnTo>
                    <a:pt x="5" y="348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1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Rectangle 21">
              <a:extLst>
                <a:ext uri="{FF2B5EF4-FFF2-40B4-BE49-F238E27FC236}">
                  <a16:creationId xmlns:a16="http://schemas.microsoft.com/office/drawing/2014/main" id="{4EC1D90A-8076-3F47-9BA3-15FE801B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304165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22">
              <a:extLst>
                <a:ext uri="{FF2B5EF4-FFF2-40B4-BE49-F238E27FC236}">
                  <a16:creationId xmlns:a16="http://schemas.microsoft.com/office/drawing/2014/main" id="{85207054-5A8A-A248-9854-8F57E17B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46577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23">
              <a:extLst>
                <a:ext uri="{FF2B5EF4-FFF2-40B4-BE49-F238E27FC236}">
                  <a16:creationId xmlns:a16="http://schemas.microsoft.com/office/drawing/2014/main" id="{6B0E844A-06D7-7243-9706-18DB74A44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386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Rectangle 24">
              <a:extLst>
                <a:ext uri="{FF2B5EF4-FFF2-40B4-BE49-F238E27FC236}">
                  <a16:creationId xmlns:a16="http://schemas.microsoft.com/office/drawing/2014/main" id="{4AF6A1C3-03DA-384A-9DB6-5F91F0FAE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3" name="Freeform 25">
              <a:extLst>
                <a:ext uri="{FF2B5EF4-FFF2-40B4-BE49-F238E27FC236}">
                  <a16:creationId xmlns:a16="http://schemas.microsoft.com/office/drawing/2014/main" id="{FCB508E7-379A-AB42-8A80-143618F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95388"/>
              <a:ext cx="649287" cy="649287"/>
            </a:xfrm>
            <a:custGeom>
              <a:avLst/>
              <a:gdLst>
                <a:gd name="T0" fmla="*/ 2147483646 w 818"/>
                <a:gd name="T1" fmla="*/ 2147483646 h 818"/>
                <a:gd name="T2" fmla="*/ 2147483646 w 818"/>
                <a:gd name="T3" fmla="*/ 2147483646 h 818"/>
                <a:gd name="T4" fmla="*/ 2147483646 w 818"/>
                <a:gd name="T5" fmla="*/ 2147483646 h 818"/>
                <a:gd name="T6" fmla="*/ 2147483646 w 818"/>
                <a:gd name="T7" fmla="*/ 2147483646 h 818"/>
                <a:gd name="T8" fmla="*/ 2147483646 w 818"/>
                <a:gd name="T9" fmla="*/ 2147483646 h 818"/>
                <a:gd name="T10" fmla="*/ 2147483646 w 818"/>
                <a:gd name="T11" fmla="*/ 2147483646 h 818"/>
                <a:gd name="T12" fmla="*/ 2147483646 w 818"/>
                <a:gd name="T13" fmla="*/ 2147483646 h 818"/>
                <a:gd name="T14" fmla="*/ 2147483646 w 818"/>
                <a:gd name="T15" fmla="*/ 2147483646 h 818"/>
                <a:gd name="T16" fmla="*/ 2147483646 w 818"/>
                <a:gd name="T17" fmla="*/ 2147483646 h 818"/>
                <a:gd name="T18" fmla="*/ 2147483646 w 818"/>
                <a:gd name="T19" fmla="*/ 2147483646 h 818"/>
                <a:gd name="T20" fmla="*/ 2147483646 w 818"/>
                <a:gd name="T21" fmla="*/ 0 h 818"/>
                <a:gd name="T22" fmla="*/ 2147483646 w 818"/>
                <a:gd name="T23" fmla="*/ 2147483646 h 818"/>
                <a:gd name="T24" fmla="*/ 2147483646 w 818"/>
                <a:gd name="T25" fmla="*/ 2147483646 h 818"/>
                <a:gd name="T26" fmla="*/ 2147483646 w 818"/>
                <a:gd name="T27" fmla="*/ 2147483646 h 818"/>
                <a:gd name="T28" fmla="*/ 2147483646 w 818"/>
                <a:gd name="T29" fmla="*/ 2147483646 h 818"/>
                <a:gd name="T30" fmla="*/ 2147483646 w 818"/>
                <a:gd name="T31" fmla="*/ 2147483646 h 818"/>
                <a:gd name="T32" fmla="*/ 2147483646 w 818"/>
                <a:gd name="T33" fmla="*/ 2147483646 h 818"/>
                <a:gd name="T34" fmla="*/ 2147483646 w 818"/>
                <a:gd name="T35" fmla="*/ 2147483646 h 818"/>
                <a:gd name="T36" fmla="*/ 2147483646 w 818"/>
                <a:gd name="T37" fmla="*/ 2147483646 h 818"/>
                <a:gd name="T38" fmla="*/ 2147483646 w 818"/>
                <a:gd name="T39" fmla="*/ 2147483646 h 818"/>
                <a:gd name="T40" fmla="*/ 2147483646 w 818"/>
                <a:gd name="T41" fmla="*/ 2147483646 h 818"/>
                <a:gd name="T42" fmla="*/ 0 w 818"/>
                <a:gd name="T43" fmla="*/ 2147483646 h 818"/>
                <a:gd name="T44" fmla="*/ 2147483646 w 818"/>
                <a:gd name="T45" fmla="*/ 2147483646 h 818"/>
                <a:gd name="T46" fmla="*/ 2147483646 w 818"/>
                <a:gd name="T47" fmla="*/ 2147483646 h 818"/>
                <a:gd name="T48" fmla="*/ 2147483646 w 818"/>
                <a:gd name="T49" fmla="*/ 2147483646 h 818"/>
                <a:gd name="T50" fmla="*/ 2147483646 w 818"/>
                <a:gd name="T51" fmla="*/ 2147483646 h 818"/>
                <a:gd name="T52" fmla="*/ 2147483646 w 818"/>
                <a:gd name="T53" fmla="*/ 2147483646 h 818"/>
                <a:gd name="T54" fmla="*/ 2147483646 w 818"/>
                <a:gd name="T55" fmla="*/ 2147483646 h 818"/>
                <a:gd name="T56" fmla="*/ 2147483646 w 818"/>
                <a:gd name="T57" fmla="*/ 2147483646 h 818"/>
                <a:gd name="T58" fmla="*/ 2147483646 w 818"/>
                <a:gd name="T59" fmla="*/ 2147483646 h 818"/>
                <a:gd name="T60" fmla="*/ 2147483646 w 818"/>
                <a:gd name="T61" fmla="*/ 2147483646 h 818"/>
                <a:gd name="T62" fmla="*/ 2147483646 w 818"/>
                <a:gd name="T63" fmla="*/ 2147483646 h 818"/>
                <a:gd name="T64" fmla="*/ 2147483646 w 818"/>
                <a:gd name="T65" fmla="*/ 2147483646 h 818"/>
                <a:gd name="T66" fmla="*/ 2147483646 w 818"/>
                <a:gd name="T67" fmla="*/ 2147483646 h 818"/>
                <a:gd name="T68" fmla="*/ 2147483646 w 818"/>
                <a:gd name="T69" fmla="*/ 2147483646 h 818"/>
                <a:gd name="T70" fmla="*/ 2147483646 w 818"/>
                <a:gd name="T71" fmla="*/ 2147483646 h 818"/>
                <a:gd name="T72" fmla="*/ 2147483646 w 818"/>
                <a:gd name="T73" fmla="*/ 2147483646 h 818"/>
                <a:gd name="T74" fmla="*/ 2147483646 w 818"/>
                <a:gd name="T75" fmla="*/ 2147483646 h 818"/>
                <a:gd name="T76" fmla="*/ 2147483646 w 818"/>
                <a:gd name="T77" fmla="*/ 2147483646 h 818"/>
                <a:gd name="T78" fmla="*/ 2147483646 w 818"/>
                <a:gd name="T79" fmla="*/ 2147483646 h 818"/>
                <a:gd name="T80" fmla="*/ 2147483646 w 818"/>
                <a:gd name="T81" fmla="*/ 2147483646 h 818"/>
                <a:gd name="T82" fmla="*/ 2147483646 w 818"/>
                <a:gd name="T83" fmla="*/ 2147483646 h 818"/>
                <a:gd name="T84" fmla="*/ 2147483646 w 818"/>
                <a:gd name="T85" fmla="*/ 2147483646 h 818"/>
                <a:gd name="T86" fmla="*/ 2147483646 w 818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8"/>
                <a:gd name="T133" fmla="*/ 0 h 818"/>
                <a:gd name="T134" fmla="*/ 818 w 818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8" h="818">
                  <a:moveTo>
                    <a:pt x="818" y="409"/>
                  </a:moveTo>
                  <a:lnTo>
                    <a:pt x="817" y="388"/>
                  </a:lnTo>
                  <a:lnTo>
                    <a:pt x="815" y="368"/>
                  </a:lnTo>
                  <a:lnTo>
                    <a:pt x="812" y="347"/>
                  </a:lnTo>
                  <a:lnTo>
                    <a:pt x="809" y="327"/>
                  </a:lnTo>
                  <a:lnTo>
                    <a:pt x="805" y="307"/>
                  </a:lnTo>
                  <a:lnTo>
                    <a:pt x="799" y="288"/>
                  </a:lnTo>
                  <a:lnTo>
                    <a:pt x="792" y="268"/>
                  </a:lnTo>
                  <a:lnTo>
                    <a:pt x="785" y="251"/>
                  </a:lnTo>
                  <a:lnTo>
                    <a:pt x="778" y="232"/>
                  </a:lnTo>
                  <a:lnTo>
                    <a:pt x="768" y="215"/>
                  </a:lnTo>
                  <a:lnTo>
                    <a:pt x="759" y="197"/>
                  </a:lnTo>
                  <a:lnTo>
                    <a:pt x="747" y="180"/>
                  </a:lnTo>
                  <a:lnTo>
                    <a:pt x="736" y="164"/>
                  </a:lnTo>
                  <a:lnTo>
                    <a:pt x="724" y="150"/>
                  </a:lnTo>
                  <a:lnTo>
                    <a:pt x="711" y="134"/>
                  </a:lnTo>
                  <a:lnTo>
                    <a:pt x="698" y="119"/>
                  </a:lnTo>
                  <a:lnTo>
                    <a:pt x="684" y="106"/>
                  </a:lnTo>
                  <a:lnTo>
                    <a:pt x="668" y="93"/>
                  </a:lnTo>
                  <a:lnTo>
                    <a:pt x="654" y="82"/>
                  </a:lnTo>
                  <a:lnTo>
                    <a:pt x="638" y="70"/>
                  </a:lnTo>
                  <a:lnTo>
                    <a:pt x="621" y="59"/>
                  </a:lnTo>
                  <a:lnTo>
                    <a:pt x="603" y="50"/>
                  </a:lnTo>
                  <a:lnTo>
                    <a:pt x="586" y="40"/>
                  </a:lnTo>
                  <a:lnTo>
                    <a:pt x="569" y="33"/>
                  </a:lnTo>
                  <a:lnTo>
                    <a:pt x="550" y="26"/>
                  </a:lnTo>
                  <a:lnTo>
                    <a:pt x="530" y="18"/>
                  </a:lnTo>
                  <a:lnTo>
                    <a:pt x="511" y="13"/>
                  </a:lnTo>
                  <a:lnTo>
                    <a:pt x="491" y="8"/>
                  </a:lnTo>
                  <a:lnTo>
                    <a:pt x="471" y="5"/>
                  </a:lnTo>
                  <a:lnTo>
                    <a:pt x="450" y="2"/>
                  </a:lnTo>
                  <a:lnTo>
                    <a:pt x="430" y="1"/>
                  </a:lnTo>
                  <a:lnTo>
                    <a:pt x="409" y="0"/>
                  </a:lnTo>
                  <a:lnTo>
                    <a:pt x="388" y="1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6" y="8"/>
                  </a:lnTo>
                  <a:lnTo>
                    <a:pt x="306" y="13"/>
                  </a:lnTo>
                  <a:lnTo>
                    <a:pt x="287" y="18"/>
                  </a:lnTo>
                  <a:lnTo>
                    <a:pt x="269" y="26"/>
                  </a:lnTo>
                  <a:lnTo>
                    <a:pt x="250" y="33"/>
                  </a:lnTo>
                  <a:lnTo>
                    <a:pt x="231" y="40"/>
                  </a:lnTo>
                  <a:lnTo>
                    <a:pt x="214" y="50"/>
                  </a:lnTo>
                  <a:lnTo>
                    <a:pt x="197" y="59"/>
                  </a:lnTo>
                  <a:lnTo>
                    <a:pt x="181" y="70"/>
                  </a:lnTo>
                  <a:lnTo>
                    <a:pt x="165" y="82"/>
                  </a:lnTo>
                  <a:lnTo>
                    <a:pt x="149" y="93"/>
                  </a:lnTo>
                  <a:lnTo>
                    <a:pt x="135" y="106"/>
                  </a:lnTo>
                  <a:lnTo>
                    <a:pt x="120" y="119"/>
                  </a:lnTo>
                  <a:lnTo>
                    <a:pt x="106" y="134"/>
                  </a:lnTo>
                  <a:lnTo>
                    <a:pt x="94" y="150"/>
                  </a:lnTo>
                  <a:lnTo>
                    <a:pt x="81" y="164"/>
                  </a:lnTo>
                  <a:lnTo>
                    <a:pt x="70" y="180"/>
                  </a:lnTo>
                  <a:lnTo>
                    <a:pt x="60" y="197"/>
                  </a:lnTo>
                  <a:lnTo>
                    <a:pt x="49" y="215"/>
                  </a:lnTo>
                  <a:lnTo>
                    <a:pt x="41" y="232"/>
                  </a:lnTo>
                  <a:lnTo>
                    <a:pt x="32" y="251"/>
                  </a:lnTo>
                  <a:lnTo>
                    <a:pt x="25" y="268"/>
                  </a:lnTo>
                  <a:lnTo>
                    <a:pt x="19" y="288"/>
                  </a:lnTo>
                  <a:lnTo>
                    <a:pt x="13" y="307"/>
                  </a:lnTo>
                  <a:lnTo>
                    <a:pt x="9" y="327"/>
                  </a:lnTo>
                  <a:lnTo>
                    <a:pt x="5" y="347"/>
                  </a:lnTo>
                  <a:lnTo>
                    <a:pt x="2" y="368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2"/>
                  </a:lnTo>
                  <a:lnTo>
                    <a:pt x="9" y="492"/>
                  </a:lnTo>
                  <a:lnTo>
                    <a:pt x="13" y="512"/>
                  </a:lnTo>
                  <a:lnTo>
                    <a:pt x="19" y="531"/>
                  </a:lnTo>
                  <a:lnTo>
                    <a:pt x="25" y="549"/>
                  </a:lnTo>
                  <a:lnTo>
                    <a:pt x="32" y="568"/>
                  </a:lnTo>
                  <a:lnTo>
                    <a:pt x="41" y="587"/>
                  </a:lnTo>
                  <a:lnTo>
                    <a:pt x="49" y="604"/>
                  </a:lnTo>
                  <a:lnTo>
                    <a:pt x="60" y="622"/>
                  </a:lnTo>
                  <a:lnTo>
                    <a:pt x="70" y="637"/>
                  </a:lnTo>
                  <a:lnTo>
                    <a:pt x="81" y="653"/>
                  </a:lnTo>
                  <a:lnTo>
                    <a:pt x="94" y="669"/>
                  </a:lnTo>
                  <a:lnTo>
                    <a:pt x="106" y="684"/>
                  </a:lnTo>
                  <a:lnTo>
                    <a:pt x="120" y="698"/>
                  </a:lnTo>
                  <a:lnTo>
                    <a:pt x="135" y="713"/>
                  </a:lnTo>
                  <a:lnTo>
                    <a:pt x="149" y="726"/>
                  </a:lnTo>
                  <a:lnTo>
                    <a:pt x="165" y="737"/>
                  </a:lnTo>
                  <a:lnTo>
                    <a:pt x="181" y="749"/>
                  </a:lnTo>
                  <a:lnTo>
                    <a:pt x="197" y="759"/>
                  </a:lnTo>
                  <a:lnTo>
                    <a:pt x="214" y="769"/>
                  </a:lnTo>
                  <a:lnTo>
                    <a:pt x="231" y="777"/>
                  </a:lnTo>
                  <a:lnTo>
                    <a:pt x="250" y="786"/>
                  </a:lnTo>
                  <a:lnTo>
                    <a:pt x="269" y="793"/>
                  </a:lnTo>
                  <a:lnTo>
                    <a:pt x="287" y="801"/>
                  </a:lnTo>
                  <a:lnTo>
                    <a:pt x="306" y="805"/>
                  </a:lnTo>
                  <a:lnTo>
                    <a:pt x="326" y="811"/>
                  </a:lnTo>
                  <a:lnTo>
                    <a:pt x="347" y="814"/>
                  </a:lnTo>
                  <a:lnTo>
                    <a:pt x="367" y="816"/>
                  </a:lnTo>
                  <a:lnTo>
                    <a:pt x="388" y="818"/>
                  </a:lnTo>
                  <a:lnTo>
                    <a:pt x="409" y="818"/>
                  </a:lnTo>
                  <a:lnTo>
                    <a:pt x="430" y="818"/>
                  </a:lnTo>
                  <a:lnTo>
                    <a:pt x="450" y="816"/>
                  </a:lnTo>
                  <a:lnTo>
                    <a:pt x="471" y="814"/>
                  </a:lnTo>
                  <a:lnTo>
                    <a:pt x="491" y="811"/>
                  </a:lnTo>
                  <a:lnTo>
                    <a:pt x="511" y="805"/>
                  </a:lnTo>
                  <a:lnTo>
                    <a:pt x="530" y="801"/>
                  </a:lnTo>
                  <a:lnTo>
                    <a:pt x="550" y="793"/>
                  </a:lnTo>
                  <a:lnTo>
                    <a:pt x="569" y="786"/>
                  </a:lnTo>
                  <a:lnTo>
                    <a:pt x="586" y="777"/>
                  </a:lnTo>
                  <a:lnTo>
                    <a:pt x="603" y="769"/>
                  </a:lnTo>
                  <a:lnTo>
                    <a:pt x="621" y="759"/>
                  </a:lnTo>
                  <a:lnTo>
                    <a:pt x="638" y="749"/>
                  </a:lnTo>
                  <a:lnTo>
                    <a:pt x="654" y="737"/>
                  </a:lnTo>
                  <a:lnTo>
                    <a:pt x="668" y="726"/>
                  </a:lnTo>
                  <a:lnTo>
                    <a:pt x="684" y="713"/>
                  </a:lnTo>
                  <a:lnTo>
                    <a:pt x="698" y="698"/>
                  </a:lnTo>
                  <a:lnTo>
                    <a:pt x="711" y="684"/>
                  </a:lnTo>
                  <a:lnTo>
                    <a:pt x="724" y="669"/>
                  </a:lnTo>
                  <a:lnTo>
                    <a:pt x="736" y="653"/>
                  </a:lnTo>
                  <a:lnTo>
                    <a:pt x="747" y="637"/>
                  </a:lnTo>
                  <a:lnTo>
                    <a:pt x="759" y="622"/>
                  </a:lnTo>
                  <a:lnTo>
                    <a:pt x="768" y="604"/>
                  </a:lnTo>
                  <a:lnTo>
                    <a:pt x="778" y="587"/>
                  </a:lnTo>
                  <a:lnTo>
                    <a:pt x="785" y="568"/>
                  </a:lnTo>
                  <a:lnTo>
                    <a:pt x="792" y="549"/>
                  </a:lnTo>
                  <a:lnTo>
                    <a:pt x="799" y="531"/>
                  </a:lnTo>
                  <a:lnTo>
                    <a:pt x="805" y="512"/>
                  </a:lnTo>
                  <a:lnTo>
                    <a:pt x="809" y="492"/>
                  </a:lnTo>
                  <a:lnTo>
                    <a:pt x="812" y="472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8" y="409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Rectangle 26">
              <a:extLst>
                <a:ext uri="{FF2B5EF4-FFF2-40B4-BE49-F238E27FC236}">
                  <a16:creationId xmlns:a16="http://schemas.microsoft.com/office/drawing/2014/main" id="{35993B21-1176-5C49-9639-39698D2F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3888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5" name="Freeform 27">
              <a:extLst>
                <a:ext uri="{FF2B5EF4-FFF2-40B4-BE49-F238E27FC236}">
                  <a16:creationId xmlns:a16="http://schemas.microsoft.com/office/drawing/2014/main" id="{E05F52B2-654B-3144-A47B-0B1D6A7C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460750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6"/>
                  </a:lnTo>
                  <a:lnTo>
                    <a:pt x="137" y="30"/>
                  </a:lnTo>
                  <a:lnTo>
                    <a:pt x="130" y="45"/>
                  </a:lnTo>
                  <a:lnTo>
                    <a:pt x="124" y="59"/>
                  </a:lnTo>
                  <a:lnTo>
                    <a:pt x="117" y="71"/>
                  </a:lnTo>
                  <a:lnTo>
                    <a:pt x="111" y="82"/>
                  </a:lnTo>
                  <a:lnTo>
                    <a:pt x="107" y="94"/>
                  </a:lnTo>
                  <a:lnTo>
                    <a:pt x="101" y="104"/>
                  </a:lnTo>
                  <a:lnTo>
                    <a:pt x="97" y="114"/>
                  </a:lnTo>
                  <a:lnTo>
                    <a:pt x="92" y="123"/>
                  </a:lnTo>
                  <a:lnTo>
                    <a:pt x="90" y="132"/>
                  </a:lnTo>
                  <a:lnTo>
                    <a:pt x="85" y="139"/>
                  </a:lnTo>
                  <a:lnTo>
                    <a:pt x="82" y="146"/>
                  </a:lnTo>
                  <a:lnTo>
                    <a:pt x="79" y="153"/>
                  </a:lnTo>
                  <a:lnTo>
                    <a:pt x="77" y="160"/>
                  </a:lnTo>
                  <a:lnTo>
                    <a:pt x="74" y="166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1"/>
                  </a:lnTo>
                  <a:lnTo>
                    <a:pt x="62" y="196"/>
                  </a:lnTo>
                  <a:lnTo>
                    <a:pt x="61" y="201"/>
                  </a:lnTo>
                  <a:lnTo>
                    <a:pt x="59" y="207"/>
                  </a:lnTo>
                  <a:lnTo>
                    <a:pt x="58" y="212"/>
                  </a:lnTo>
                  <a:lnTo>
                    <a:pt x="56" y="218"/>
                  </a:lnTo>
                  <a:lnTo>
                    <a:pt x="55" y="224"/>
                  </a:lnTo>
                  <a:lnTo>
                    <a:pt x="52" y="231"/>
                  </a:lnTo>
                  <a:lnTo>
                    <a:pt x="51" y="237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59"/>
                  </a:lnTo>
                  <a:lnTo>
                    <a:pt x="43" y="267"/>
                  </a:lnTo>
                  <a:lnTo>
                    <a:pt x="42" y="274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6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5"/>
                  </a:lnTo>
                  <a:lnTo>
                    <a:pt x="30" y="321"/>
                  </a:lnTo>
                  <a:lnTo>
                    <a:pt x="29" y="325"/>
                  </a:lnTo>
                  <a:lnTo>
                    <a:pt x="29" y="331"/>
                  </a:lnTo>
                  <a:lnTo>
                    <a:pt x="28" y="335"/>
                  </a:lnTo>
                  <a:lnTo>
                    <a:pt x="26" y="339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4"/>
                  </a:lnTo>
                  <a:lnTo>
                    <a:pt x="23" y="358"/>
                  </a:lnTo>
                  <a:lnTo>
                    <a:pt x="23" y="362"/>
                  </a:lnTo>
                  <a:lnTo>
                    <a:pt x="22" y="368"/>
                  </a:lnTo>
                  <a:lnTo>
                    <a:pt x="22" y="373"/>
                  </a:lnTo>
                  <a:lnTo>
                    <a:pt x="20" y="377"/>
                  </a:lnTo>
                  <a:lnTo>
                    <a:pt x="20" y="383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6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5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1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3"/>
                  </a:lnTo>
                  <a:lnTo>
                    <a:pt x="6" y="520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3"/>
                  </a:lnTo>
                  <a:lnTo>
                    <a:pt x="3" y="547"/>
                  </a:lnTo>
                  <a:lnTo>
                    <a:pt x="3" y="551"/>
                  </a:lnTo>
                  <a:lnTo>
                    <a:pt x="2" y="557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2" y="569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8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4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28">
              <a:extLst>
                <a:ext uri="{FF2B5EF4-FFF2-40B4-BE49-F238E27FC236}">
                  <a16:creationId xmlns:a16="http://schemas.microsoft.com/office/drawing/2014/main" id="{2E28B43F-1387-D546-BDCC-C1213689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4313238"/>
              <a:ext cx="90488" cy="138112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9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29">
              <a:extLst>
                <a:ext uri="{FF2B5EF4-FFF2-40B4-BE49-F238E27FC236}">
                  <a16:creationId xmlns:a16="http://schemas.microsoft.com/office/drawing/2014/main" id="{0661F47D-B60D-7649-A8C0-63688B0E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3968750"/>
              <a:ext cx="47625" cy="346075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3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9"/>
                  </a:lnTo>
                  <a:lnTo>
                    <a:pt x="56" y="427"/>
                  </a:lnTo>
                  <a:lnTo>
                    <a:pt x="56" y="426"/>
                  </a:lnTo>
                  <a:lnTo>
                    <a:pt x="55" y="424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6"/>
                  </a:lnTo>
                  <a:lnTo>
                    <a:pt x="52" y="413"/>
                  </a:lnTo>
                  <a:lnTo>
                    <a:pt x="52" y="411"/>
                  </a:lnTo>
                  <a:lnTo>
                    <a:pt x="52" y="410"/>
                  </a:lnTo>
                  <a:lnTo>
                    <a:pt x="51" y="408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3"/>
                  </a:lnTo>
                  <a:lnTo>
                    <a:pt x="49" y="400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90"/>
                  </a:lnTo>
                  <a:lnTo>
                    <a:pt x="46" y="388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7"/>
                  </a:lnTo>
                  <a:lnTo>
                    <a:pt x="43" y="374"/>
                  </a:lnTo>
                  <a:lnTo>
                    <a:pt x="42" y="365"/>
                  </a:lnTo>
                  <a:lnTo>
                    <a:pt x="39" y="358"/>
                  </a:lnTo>
                  <a:lnTo>
                    <a:pt x="38" y="351"/>
                  </a:lnTo>
                  <a:lnTo>
                    <a:pt x="36" y="343"/>
                  </a:lnTo>
                  <a:lnTo>
                    <a:pt x="35" y="338"/>
                  </a:lnTo>
                  <a:lnTo>
                    <a:pt x="33" y="332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6"/>
                  </a:lnTo>
                  <a:lnTo>
                    <a:pt x="29" y="310"/>
                  </a:lnTo>
                  <a:lnTo>
                    <a:pt x="28" y="306"/>
                  </a:lnTo>
                  <a:lnTo>
                    <a:pt x="26" y="300"/>
                  </a:lnTo>
                  <a:lnTo>
                    <a:pt x="26" y="296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3"/>
                  </a:lnTo>
                  <a:lnTo>
                    <a:pt x="23" y="278"/>
                  </a:lnTo>
                  <a:lnTo>
                    <a:pt x="22" y="273"/>
                  </a:lnTo>
                  <a:lnTo>
                    <a:pt x="22" y="268"/>
                  </a:lnTo>
                  <a:lnTo>
                    <a:pt x="20" y="263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7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1"/>
                  </a:lnTo>
                  <a:lnTo>
                    <a:pt x="15" y="214"/>
                  </a:lnTo>
                  <a:lnTo>
                    <a:pt x="15" y="205"/>
                  </a:lnTo>
                  <a:lnTo>
                    <a:pt x="13" y="196"/>
                  </a:lnTo>
                  <a:lnTo>
                    <a:pt x="12" y="188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9"/>
                  </a:lnTo>
                  <a:lnTo>
                    <a:pt x="9" y="150"/>
                  </a:lnTo>
                  <a:lnTo>
                    <a:pt x="7" y="143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3" y="98"/>
                  </a:lnTo>
                  <a:lnTo>
                    <a:pt x="3" y="94"/>
                  </a:lnTo>
                  <a:lnTo>
                    <a:pt x="3" y="88"/>
                  </a:lnTo>
                  <a:lnTo>
                    <a:pt x="2" y="84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1"/>
                  </a:lnTo>
                  <a:lnTo>
                    <a:pt x="2" y="68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30">
              <a:extLst>
                <a:ext uri="{FF2B5EF4-FFF2-40B4-BE49-F238E27FC236}">
                  <a16:creationId xmlns:a16="http://schemas.microsoft.com/office/drawing/2014/main" id="{E4079F24-FD67-4249-9EDA-02F612EF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3965575"/>
              <a:ext cx="120650" cy="514350"/>
            </a:xfrm>
            <a:custGeom>
              <a:avLst/>
              <a:gdLst>
                <a:gd name="T0" fmla="*/ 2147483646 w 151"/>
                <a:gd name="T1" fmla="*/ 2147483646 h 648"/>
                <a:gd name="T2" fmla="*/ 2147483646 w 151"/>
                <a:gd name="T3" fmla="*/ 2147483646 h 648"/>
                <a:gd name="T4" fmla="*/ 2147483646 w 151"/>
                <a:gd name="T5" fmla="*/ 2147483646 h 648"/>
                <a:gd name="T6" fmla="*/ 2147483646 w 151"/>
                <a:gd name="T7" fmla="*/ 2147483646 h 648"/>
                <a:gd name="T8" fmla="*/ 2147483646 w 151"/>
                <a:gd name="T9" fmla="*/ 2147483646 h 648"/>
                <a:gd name="T10" fmla="*/ 2147483646 w 151"/>
                <a:gd name="T11" fmla="*/ 2147483646 h 648"/>
                <a:gd name="T12" fmla="*/ 2147483646 w 151"/>
                <a:gd name="T13" fmla="*/ 2147483646 h 648"/>
                <a:gd name="T14" fmla="*/ 2147483646 w 151"/>
                <a:gd name="T15" fmla="*/ 2147483646 h 648"/>
                <a:gd name="T16" fmla="*/ 2147483646 w 151"/>
                <a:gd name="T17" fmla="*/ 2147483646 h 648"/>
                <a:gd name="T18" fmla="*/ 2147483646 w 151"/>
                <a:gd name="T19" fmla="*/ 2147483646 h 648"/>
                <a:gd name="T20" fmla="*/ 2147483646 w 151"/>
                <a:gd name="T21" fmla="*/ 2147483646 h 648"/>
                <a:gd name="T22" fmla="*/ 2147483646 w 151"/>
                <a:gd name="T23" fmla="*/ 2147483646 h 648"/>
                <a:gd name="T24" fmla="*/ 2147483646 w 151"/>
                <a:gd name="T25" fmla="*/ 2147483646 h 648"/>
                <a:gd name="T26" fmla="*/ 2147483646 w 151"/>
                <a:gd name="T27" fmla="*/ 2147483646 h 648"/>
                <a:gd name="T28" fmla="*/ 2147483646 w 151"/>
                <a:gd name="T29" fmla="*/ 2147483646 h 648"/>
                <a:gd name="T30" fmla="*/ 2147483646 w 151"/>
                <a:gd name="T31" fmla="*/ 2147483646 h 648"/>
                <a:gd name="T32" fmla="*/ 2147483646 w 151"/>
                <a:gd name="T33" fmla="*/ 2147483646 h 648"/>
                <a:gd name="T34" fmla="*/ 2147483646 w 151"/>
                <a:gd name="T35" fmla="*/ 2147483646 h 648"/>
                <a:gd name="T36" fmla="*/ 2147483646 w 151"/>
                <a:gd name="T37" fmla="*/ 2147483646 h 648"/>
                <a:gd name="T38" fmla="*/ 2147483646 w 151"/>
                <a:gd name="T39" fmla="*/ 2147483646 h 648"/>
                <a:gd name="T40" fmla="*/ 2147483646 w 151"/>
                <a:gd name="T41" fmla="*/ 2147483646 h 648"/>
                <a:gd name="T42" fmla="*/ 2147483646 w 151"/>
                <a:gd name="T43" fmla="*/ 2147483646 h 648"/>
                <a:gd name="T44" fmla="*/ 2147483646 w 151"/>
                <a:gd name="T45" fmla="*/ 2147483646 h 648"/>
                <a:gd name="T46" fmla="*/ 2147483646 w 151"/>
                <a:gd name="T47" fmla="*/ 2147483646 h 648"/>
                <a:gd name="T48" fmla="*/ 2147483646 w 151"/>
                <a:gd name="T49" fmla="*/ 2147483646 h 648"/>
                <a:gd name="T50" fmla="*/ 2147483646 w 151"/>
                <a:gd name="T51" fmla="*/ 2147483646 h 648"/>
                <a:gd name="T52" fmla="*/ 2147483646 w 151"/>
                <a:gd name="T53" fmla="*/ 2147483646 h 648"/>
                <a:gd name="T54" fmla="*/ 2147483646 w 151"/>
                <a:gd name="T55" fmla="*/ 2147483646 h 648"/>
                <a:gd name="T56" fmla="*/ 2147483646 w 151"/>
                <a:gd name="T57" fmla="*/ 2147483646 h 648"/>
                <a:gd name="T58" fmla="*/ 2147483646 w 151"/>
                <a:gd name="T59" fmla="*/ 2147483646 h 648"/>
                <a:gd name="T60" fmla="*/ 2147483646 w 151"/>
                <a:gd name="T61" fmla="*/ 2147483646 h 648"/>
                <a:gd name="T62" fmla="*/ 2147483646 w 151"/>
                <a:gd name="T63" fmla="*/ 2147483646 h 648"/>
                <a:gd name="T64" fmla="*/ 2147483646 w 151"/>
                <a:gd name="T65" fmla="*/ 2147483646 h 648"/>
                <a:gd name="T66" fmla="*/ 2147483646 w 151"/>
                <a:gd name="T67" fmla="*/ 2147483646 h 648"/>
                <a:gd name="T68" fmla="*/ 2147483646 w 151"/>
                <a:gd name="T69" fmla="*/ 2147483646 h 648"/>
                <a:gd name="T70" fmla="*/ 2147483646 w 151"/>
                <a:gd name="T71" fmla="*/ 2147483646 h 648"/>
                <a:gd name="T72" fmla="*/ 2147483646 w 151"/>
                <a:gd name="T73" fmla="*/ 2147483646 h 648"/>
                <a:gd name="T74" fmla="*/ 2147483646 w 151"/>
                <a:gd name="T75" fmla="*/ 2147483646 h 648"/>
                <a:gd name="T76" fmla="*/ 2147483646 w 151"/>
                <a:gd name="T77" fmla="*/ 2147483646 h 648"/>
                <a:gd name="T78" fmla="*/ 2147483646 w 151"/>
                <a:gd name="T79" fmla="*/ 2147483646 h 648"/>
                <a:gd name="T80" fmla="*/ 2147483646 w 151"/>
                <a:gd name="T81" fmla="*/ 2147483646 h 648"/>
                <a:gd name="T82" fmla="*/ 2147483646 w 151"/>
                <a:gd name="T83" fmla="*/ 2147483646 h 648"/>
                <a:gd name="T84" fmla="*/ 2147483646 w 151"/>
                <a:gd name="T85" fmla="*/ 2147483646 h 648"/>
                <a:gd name="T86" fmla="*/ 2147483646 w 151"/>
                <a:gd name="T87" fmla="*/ 2147483646 h 648"/>
                <a:gd name="T88" fmla="*/ 2147483646 w 151"/>
                <a:gd name="T89" fmla="*/ 2147483646 h 648"/>
                <a:gd name="T90" fmla="*/ 2147483646 w 151"/>
                <a:gd name="T91" fmla="*/ 2147483646 h 648"/>
                <a:gd name="T92" fmla="*/ 2147483646 w 151"/>
                <a:gd name="T93" fmla="*/ 2147483646 h 648"/>
                <a:gd name="T94" fmla="*/ 2147483646 w 151"/>
                <a:gd name="T95" fmla="*/ 2147483646 h 648"/>
                <a:gd name="T96" fmla="*/ 2147483646 w 151"/>
                <a:gd name="T97" fmla="*/ 2147483646 h 6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8"/>
                <a:gd name="T149" fmla="*/ 151 w 151"/>
                <a:gd name="T150" fmla="*/ 648 h 6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8">
                  <a:moveTo>
                    <a:pt x="0" y="648"/>
                  </a:moveTo>
                  <a:lnTo>
                    <a:pt x="7" y="632"/>
                  </a:lnTo>
                  <a:lnTo>
                    <a:pt x="14" y="616"/>
                  </a:lnTo>
                  <a:lnTo>
                    <a:pt x="21" y="601"/>
                  </a:lnTo>
                  <a:lnTo>
                    <a:pt x="29" y="588"/>
                  </a:lnTo>
                  <a:lnTo>
                    <a:pt x="34" y="575"/>
                  </a:lnTo>
                  <a:lnTo>
                    <a:pt x="40" y="564"/>
                  </a:lnTo>
                  <a:lnTo>
                    <a:pt x="46" y="552"/>
                  </a:lnTo>
                  <a:lnTo>
                    <a:pt x="50" y="542"/>
                  </a:lnTo>
                  <a:lnTo>
                    <a:pt x="55" y="532"/>
                  </a:lnTo>
                  <a:lnTo>
                    <a:pt x="59" y="523"/>
                  </a:lnTo>
                  <a:lnTo>
                    <a:pt x="63" y="515"/>
                  </a:lnTo>
                  <a:lnTo>
                    <a:pt x="66" y="506"/>
                  </a:lnTo>
                  <a:lnTo>
                    <a:pt x="71" y="499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9"/>
                  </a:lnTo>
                  <a:lnTo>
                    <a:pt x="81" y="473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6"/>
                  </a:lnTo>
                  <a:lnTo>
                    <a:pt x="89" y="450"/>
                  </a:lnTo>
                  <a:lnTo>
                    <a:pt x="91" y="444"/>
                  </a:lnTo>
                  <a:lnTo>
                    <a:pt x="92" y="438"/>
                  </a:lnTo>
                  <a:lnTo>
                    <a:pt x="95" y="433"/>
                  </a:lnTo>
                  <a:lnTo>
                    <a:pt x="96" y="427"/>
                  </a:lnTo>
                  <a:lnTo>
                    <a:pt x="98" y="421"/>
                  </a:lnTo>
                  <a:lnTo>
                    <a:pt x="99" y="414"/>
                  </a:lnTo>
                  <a:lnTo>
                    <a:pt x="101" y="408"/>
                  </a:lnTo>
                  <a:lnTo>
                    <a:pt x="102" y="401"/>
                  </a:lnTo>
                  <a:lnTo>
                    <a:pt x="105" y="394"/>
                  </a:lnTo>
                  <a:lnTo>
                    <a:pt x="107" y="385"/>
                  </a:lnTo>
                  <a:lnTo>
                    <a:pt x="108" y="378"/>
                  </a:lnTo>
                  <a:lnTo>
                    <a:pt x="111" y="369"/>
                  </a:lnTo>
                  <a:lnTo>
                    <a:pt x="112" y="362"/>
                  </a:lnTo>
                  <a:lnTo>
                    <a:pt x="114" y="355"/>
                  </a:lnTo>
                  <a:lnTo>
                    <a:pt x="115" y="347"/>
                  </a:lnTo>
                  <a:lnTo>
                    <a:pt x="117" y="342"/>
                  </a:lnTo>
                  <a:lnTo>
                    <a:pt x="118" y="334"/>
                  </a:lnTo>
                  <a:lnTo>
                    <a:pt x="120" y="329"/>
                  </a:lnTo>
                  <a:lnTo>
                    <a:pt x="121" y="324"/>
                  </a:lnTo>
                  <a:lnTo>
                    <a:pt x="122" y="319"/>
                  </a:lnTo>
                  <a:lnTo>
                    <a:pt x="124" y="313"/>
                  </a:lnTo>
                  <a:lnTo>
                    <a:pt x="124" y="308"/>
                  </a:lnTo>
                  <a:lnTo>
                    <a:pt x="125" y="304"/>
                  </a:lnTo>
                  <a:lnTo>
                    <a:pt x="127" y="300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5"/>
                  </a:lnTo>
                  <a:lnTo>
                    <a:pt x="130" y="281"/>
                  </a:lnTo>
                  <a:lnTo>
                    <a:pt x="130" y="275"/>
                  </a:lnTo>
                  <a:lnTo>
                    <a:pt x="131" y="271"/>
                  </a:lnTo>
                  <a:lnTo>
                    <a:pt x="131" y="267"/>
                  </a:lnTo>
                  <a:lnTo>
                    <a:pt x="133" y="261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4"/>
                  </a:lnTo>
                  <a:lnTo>
                    <a:pt x="135" y="238"/>
                  </a:lnTo>
                  <a:lnTo>
                    <a:pt x="135" y="231"/>
                  </a:lnTo>
                  <a:lnTo>
                    <a:pt x="137" y="223"/>
                  </a:lnTo>
                  <a:lnTo>
                    <a:pt x="137" y="216"/>
                  </a:lnTo>
                  <a:lnTo>
                    <a:pt x="138" y="207"/>
                  </a:lnTo>
                  <a:lnTo>
                    <a:pt x="138" y="199"/>
                  </a:lnTo>
                  <a:lnTo>
                    <a:pt x="140" y="190"/>
                  </a:lnTo>
                  <a:lnTo>
                    <a:pt x="141" y="180"/>
                  </a:lnTo>
                  <a:lnTo>
                    <a:pt x="141" y="170"/>
                  </a:lnTo>
                  <a:lnTo>
                    <a:pt x="143" y="161"/>
                  </a:lnTo>
                  <a:lnTo>
                    <a:pt x="144" y="153"/>
                  </a:lnTo>
                  <a:lnTo>
                    <a:pt x="144" y="144"/>
                  </a:lnTo>
                  <a:lnTo>
                    <a:pt x="146" y="137"/>
                  </a:lnTo>
                  <a:lnTo>
                    <a:pt x="146" y="130"/>
                  </a:lnTo>
                  <a:lnTo>
                    <a:pt x="147" y="122"/>
                  </a:lnTo>
                  <a:lnTo>
                    <a:pt x="147" y="117"/>
                  </a:lnTo>
                  <a:lnTo>
                    <a:pt x="147" y="109"/>
                  </a:lnTo>
                  <a:lnTo>
                    <a:pt x="148" y="105"/>
                  </a:lnTo>
                  <a:lnTo>
                    <a:pt x="148" y="99"/>
                  </a:lnTo>
                  <a:lnTo>
                    <a:pt x="148" y="93"/>
                  </a:lnTo>
                  <a:lnTo>
                    <a:pt x="150" y="89"/>
                  </a:lnTo>
                  <a:lnTo>
                    <a:pt x="150" y="85"/>
                  </a:lnTo>
                  <a:lnTo>
                    <a:pt x="150" y="80"/>
                  </a:lnTo>
                  <a:lnTo>
                    <a:pt x="150" y="76"/>
                  </a:lnTo>
                  <a:lnTo>
                    <a:pt x="151" y="72"/>
                  </a:lnTo>
                  <a:lnTo>
                    <a:pt x="151" y="67"/>
                  </a:lnTo>
                  <a:lnTo>
                    <a:pt x="151" y="63"/>
                  </a:lnTo>
                  <a:lnTo>
                    <a:pt x="151" y="60"/>
                  </a:lnTo>
                  <a:lnTo>
                    <a:pt x="151" y="56"/>
                  </a:lnTo>
                  <a:lnTo>
                    <a:pt x="151" y="52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9"/>
                  </a:lnTo>
                  <a:lnTo>
                    <a:pt x="151" y="3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18"/>
                  </a:lnTo>
                  <a:lnTo>
                    <a:pt x="151" y="13"/>
                  </a:lnTo>
                  <a:lnTo>
                    <a:pt x="151" y="5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31">
              <a:extLst>
                <a:ext uri="{FF2B5EF4-FFF2-40B4-BE49-F238E27FC236}">
                  <a16:creationId xmlns:a16="http://schemas.microsoft.com/office/drawing/2014/main" id="{E7AEF02A-80CD-594C-91BA-44853EAB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3487738"/>
              <a:ext cx="92075" cy="138112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32">
              <a:extLst>
                <a:ext uri="{FF2B5EF4-FFF2-40B4-BE49-F238E27FC236}">
                  <a16:creationId xmlns:a16="http://schemas.microsoft.com/office/drawing/2014/main" id="{621CA850-697B-6B49-B7FC-32040CA9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36163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3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79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5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1"/>
                  </a:lnTo>
                  <a:lnTo>
                    <a:pt x="35" y="147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0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3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2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0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6"/>
                  </a:lnTo>
                  <a:lnTo>
                    <a:pt x="58" y="352"/>
                  </a:lnTo>
                  <a:lnTo>
                    <a:pt x="58" y="356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69"/>
                  </a:lnTo>
                  <a:lnTo>
                    <a:pt x="59" y="374"/>
                  </a:lnTo>
                  <a:lnTo>
                    <a:pt x="59" y="378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3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4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33">
              <a:extLst>
                <a:ext uri="{FF2B5EF4-FFF2-40B4-BE49-F238E27FC236}">
                  <a16:creationId xmlns:a16="http://schemas.microsoft.com/office/drawing/2014/main" id="{010EBF74-A6F9-B848-A824-70E223680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1836738"/>
              <a:ext cx="120650" cy="508000"/>
            </a:xfrm>
            <a:custGeom>
              <a:avLst/>
              <a:gdLst>
                <a:gd name="T0" fmla="*/ 2147483646 w 152"/>
                <a:gd name="T1" fmla="*/ 2147483646 h 641"/>
                <a:gd name="T2" fmla="*/ 2147483646 w 152"/>
                <a:gd name="T3" fmla="*/ 2147483646 h 641"/>
                <a:gd name="T4" fmla="*/ 2147483646 w 152"/>
                <a:gd name="T5" fmla="*/ 2147483646 h 641"/>
                <a:gd name="T6" fmla="*/ 2147483646 w 152"/>
                <a:gd name="T7" fmla="*/ 2147483646 h 641"/>
                <a:gd name="T8" fmla="*/ 2147483646 w 152"/>
                <a:gd name="T9" fmla="*/ 2147483646 h 641"/>
                <a:gd name="T10" fmla="*/ 2147483646 w 152"/>
                <a:gd name="T11" fmla="*/ 2147483646 h 641"/>
                <a:gd name="T12" fmla="*/ 2147483646 w 152"/>
                <a:gd name="T13" fmla="*/ 2147483646 h 641"/>
                <a:gd name="T14" fmla="*/ 2147483646 w 152"/>
                <a:gd name="T15" fmla="*/ 2147483646 h 641"/>
                <a:gd name="T16" fmla="*/ 2147483646 w 152"/>
                <a:gd name="T17" fmla="*/ 2147483646 h 641"/>
                <a:gd name="T18" fmla="*/ 2147483646 w 152"/>
                <a:gd name="T19" fmla="*/ 2147483646 h 641"/>
                <a:gd name="T20" fmla="*/ 2147483646 w 152"/>
                <a:gd name="T21" fmla="*/ 2147483646 h 641"/>
                <a:gd name="T22" fmla="*/ 2147483646 w 152"/>
                <a:gd name="T23" fmla="*/ 2147483646 h 641"/>
                <a:gd name="T24" fmla="*/ 2147483646 w 152"/>
                <a:gd name="T25" fmla="*/ 2147483646 h 641"/>
                <a:gd name="T26" fmla="*/ 2147483646 w 152"/>
                <a:gd name="T27" fmla="*/ 2147483646 h 641"/>
                <a:gd name="T28" fmla="*/ 2147483646 w 152"/>
                <a:gd name="T29" fmla="*/ 2147483646 h 641"/>
                <a:gd name="T30" fmla="*/ 2147483646 w 152"/>
                <a:gd name="T31" fmla="*/ 2147483646 h 641"/>
                <a:gd name="T32" fmla="*/ 2147483646 w 152"/>
                <a:gd name="T33" fmla="*/ 2147483646 h 641"/>
                <a:gd name="T34" fmla="*/ 2147483646 w 152"/>
                <a:gd name="T35" fmla="*/ 2147483646 h 641"/>
                <a:gd name="T36" fmla="*/ 2147483646 w 152"/>
                <a:gd name="T37" fmla="*/ 2147483646 h 641"/>
                <a:gd name="T38" fmla="*/ 2147483646 w 152"/>
                <a:gd name="T39" fmla="*/ 2147483646 h 641"/>
                <a:gd name="T40" fmla="*/ 2147483646 w 152"/>
                <a:gd name="T41" fmla="*/ 2147483646 h 641"/>
                <a:gd name="T42" fmla="*/ 2147483646 w 152"/>
                <a:gd name="T43" fmla="*/ 2147483646 h 641"/>
                <a:gd name="T44" fmla="*/ 2147483646 w 152"/>
                <a:gd name="T45" fmla="*/ 2147483646 h 641"/>
                <a:gd name="T46" fmla="*/ 2147483646 w 152"/>
                <a:gd name="T47" fmla="*/ 2147483646 h 641"/>
                <a:gd name="T48" fmla="*/ 2147483646 w 152"/>
                <a:gd name="T49" fmla="*/ 2147483646 h 641"/>
                <a:gd name="T50" fmla="*/ 2147483646 w 152"/>
                <a:gd name="T51" fmla="*/ 2147483646 h 641"/>
                <a:gd name="T52" fmla="*/ 2147483646 w 152"/>
                <a:gd name="T53" fmla="*/ 2147483646 h 641"/>
                <a:gd name="T54" fmla="*/ 2147483646 w 152"/>
                <a:gd name="T55" fmla="*/ 2147483646 h 641"/>
                <a:gd name="T56" fmla="*/ 2147483646 w 152"/>
                <a:gd name="T57" fmla="*/ 2147483646 h 641"/>
                <a:gd name="T58" fmla="*/ 2147483646 w 152"/>
                <a:gd name="T59" fmla="*/ 2147483646 h 641"/>
                <a:gd name="T60" fmla="*/ 2147483646 w 152"/>
                <a:gd name="T61" fmla="*/ 2147483646 h 641"/>
                <a:gd name="T62" fmla="*/ 2147483646 w 152"/>
                <a:gd name="T63" fmla="*/ 2147483646 h 641"/>
                <a:gd name="T64" fmla="*/ 2147483646 w 152"/>
                <a:gd name="T65" fmla="*/ 2147483646 h 641"/>
                <a:gd name="T66" fmla="*/ 2147483646 w 152"/>
                <a:gd name="T67" fmla="*/ 2147483646 h 641"/>
                <a:gd name="T68" fmla="*/ 2147483646 w 152"/>
                <a:gd name="T69" fmla="*/ 2147483646 h 641"/>
                <a:gd name="T70" fmla="*/ 2147483646 w 152"/>
                <a:gd name="T71" fmla="*/ 2147483646 h 641"/>
                <a:gd name="T72" fmla="*/ 2147483646 w 152"/>
                <a:gd name="T73" fmla="*/ 2147483646 h 641"/>
                <a:gd name="T74" fmla="*/ 2147483646 w 152"/>
                <a:gd name="T75" fmla="*/ 2147483646 h 641"/>
                <a:gd name="T76" fmla="*/ 2147483646 w 152"/>
                <a:gd name="T77" fmla="*/ 2147483646 h 641"/>
                <a:gd name="T78" fmla="*/ 2147483646 w 152"/>
                <a:gd name="T79" fmla="*/ 2147483646 h 641"/>
                <a:gd name="T80" fmla="*/ 2147483646 w 152"/>
                <a:gd name="T81" fmla="*/ 2147483646 h 641"/>
                <a:gd name="T82" fmla="*/ 2147483646 w 152"/>
                <a:gd name="T83" fmla="*/ 2147483646 h 641"/>
                <a:gd name="T84" fmla="*/ 2147483646 w 152"/>
                <a:gd name="T85" fmla="*/ 2147483646 h 641"/>
                <a:gd name="T86" fmla="*/ 0 w 152"/>
                <a:gd name="T87" fmla="*/ 2147483646 h 641"/>
                <a:gd name="T88" fmla="*/ 0 w 152"/>
                <a:gd name="T89" fmla="*/ 2147483646 h 641"/>
                <a:gd name="T90" fmla="*/ 0 w 152"/>
                <a:gd name="T91" fmla="*/ 2147483646 h 641"/>
                <a:gd name="T92" fmla="*/ 0 w 152"/>
                <a:gd name="T93" fmla="*/ 2147483646 h 641"/>
                <a:gd name="T94" fmla="*/ 0 w 152"/>
                <a:gd name="T95" fmla="*/ 2147483646 h 641"/>
                <a:gd name="T96" fmla="*/ 0 w 152"/>
                <a:gd name="T97" fmla="*/ 2147483646 h 6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2"/>
                <a:gd name="T148" fmla="*/ 0 h 641"/>
                <a:gd name="T149" fmla="*/ 152 w 152"/>
                <a:gd name="T150" fmla="*/ 641 h 6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2" h="641">
                  <a:moveTo>
                    <a:pt x="152" y="0"/>
                  </a:moveTo>
                  <a:lnTo>
                    <a:pt x="144" y="17"/>
                  </a:lnTo>
                  <a:lnTo>
                    <a:pt x="137" y="32"/>
                  </a:lnTo>
                  <a:lnTo>
                    <a:pt x="130" y="46"/>
                  </a:lnTo>
                  <a:lnTo>
                    <a:pt x="124" y="59"/>
                  </a:lnTo>
                  <a:lnTo>
                    <a:pt x="117" y="72"/>
                  </a:lnTo>
                  <a:lnTo>
                    <a:pt x="111" y="83"/>
                  </a:lnTo>
                  <a:lnTo>
                    <a:pt x="107" y="94"/>
                  </a:lnTo>
                  <a:lnTo>
                    <a:pt x="101" y="105"/>
                  </a:lnTo>
                  <a:lnTo>
                    <a:pt x="97" y="114"/>
                  </a:lnTo>
                  <a:lnTo>
                    <a:pt x="92" y="122"/>
                  </a:lnTo>
                  <a:lnTo>
                    <a:pt x="90" y="131"/>
                  </a:lnTo>
                  <a:lnTo>
                    <a:pt x="85" y="140"/>
                  </a:lnTo>
                  <a:lnTo>
                    <a:pt x="82" y="147"/>
                  </a:lnTo>
                  <a:lnTo>
                    <a:pt x="79" y="154"/>
                  </a:lnTo>
                  <a:lnTo>
                    <a:pt x="77" y="160"/>
                  </a:lnTo>
                  <a:lnTo>
                    <a:pt x="74" y="167"/>
                  </a:lnTo>
                  <a:lnTo>
                    <a:pt x="71" y="173"/>
                  </a:lnTo>
                  <a:lnTo>
                    <a:pt x="69" y="179"/>
                  </a:lnTo>
                  <a:lnTo>
                    <a:pt x="66" y="185"/>
                  </a:lnTo>
                  <a:lnTo>
                    <a:pt x="65" y="190"/>
                  </a:lnTo>
                  <a:lnTo>
                    <a:pt x="62" y="196"/>
                  </a:lnTo>
                  <a:lnTo>
                    <a:pt x="61" y="202"/>
                  </a:lnTo>
                  <a:lnTo>
                    <a:pt x="59" y="208"/>
                  </a:lnTo>
                  <a:lnTo>
                    <a:pt x="58" y="213"/>
                  </a:lnTo>
                  <a:lnTo>
                    <a:pt x="56" y="219"/>
                  </a:lnTo>
                  <a:lnTo>
                    <a:pt x="55" y="225"/>
                  </a:lnTo>
                  <a:lnTo>
                    <a:pt x="52" y="231"/>
                  </a:lnTo>
                  <a:lnTo>
                    <a:pt x="51" y="238"/>
                  </a:lnTo>
                  <a:lnTo>
                    <a:pt x="49" y="244"/>
                  </a:lnTo>
                  <a:lnTo>
                    <a:pt x="48" y="251"/>
                  </a:lnTo>
                  <a:lnTo>
                    <a:pt x="45" y="260"/>
                  </a:lnTo>
                  <a:lnTo>
                    <a:pt x="43" y="267"/>
                  </a:lnTo>
                  <a:lnTo>
                    <a:pt x="42" y="275"/>
                  </a:lnTo>
                  <a:lnTo>
                    <a:pt x="39" y="283"/>
                  </a:lnTo>
                  <a:lnTo>
                    <a:pt x="38" y="290"/>
                  </a:lnTo>
                  <a:lnTo>
                    <a:pt x="36" y="297"/>
                  </a:lnTo>
                  <a:lnTo>
                    <a:pt x="35" y="303"/>
                  </a:lnTo>
                  <a:lnTo>
                    <a:pt x="33" y="309"/>
                  </a:lnTo>
                  <a:lnTo>
                    <a:pt x="32" y="314"/>
                  </a:lnTo>
                  <a:lnTo>
                    <a:pt x="30" y="320"/>
                  </a:lnTo>
                  <a:lnTo>
                    <a:pt x="29" y="326"/>
                  </a:lnTo>
                  <a:lnTo>
                    <a:pt x="29" y="330"/>
                  </a:lnTo>
                  <a:lnTo>
                    <a:pt x="28" y="335"/>
                  </a:lnTo>
                  <a:lnTo>
                    <a:pt x="26" y="340"/>
                  </a:lnTo>
                  <a:lnTo>
                    <a:pt x="26" y="345"/>
                  </a:lnTo>
                  <a:lnTo>
                    <a:pt x="25" y="349"/>
                  </a:lnTo>
                  <a:lnTo>
                    <a:pt x="25" y="353"/>
                  </a:lnTo>
                  <a:lnTo>
                    <a:pt x="23" y="358"/>
                  </a:lnTo>
                  <a:lnTo>
                    <a:pt x="23" y="363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0" y="378"/>
                  </a:lnTo>
                  <a:lnTo>
                    <a:pt x="20" y="382"/>
                  </a:lnTo>
                  <a:lnTo>
                    <a:pt x="19" y="388"/>
                  </a:lnTo>
                  <a:lnTo>
                    <a:pt x="19" y="394"/>
                  </a:lnTo>
                  <a:lnTo>
                    <a:pt x="17" y="400"/>
                  </a:lnTo>
                  <a:lnTo>
                    <a:pt x="17" y="405"/>
                  </a:lnTo>
                  <a:lnTo>
                    <a:pt x="16" y="413"/>
                  </a:lnTo>
                  <a:lnTo>
                    <a:pt x="16" y="420"/>
                  </a:lnTo>
                  <a:lnTo>
                    <a:pt x="15" y="427"/>
                  </a:lnTo>
                  <a:lnTo>
                    <a:pt x="15" y="436"/>
                  </a:lnTo>
                  <a:lnTo>
                    <a:pt x="13" y="444"/>
                  </a:lnTo>
                  <a:lnTo>
                    <a:pt x="12" y="453"/>
                  </a:lnTo>
                  <a:lnTo>
                    <a:pt x="12" y="463"/>
                  </a:lnTo>
                  <a:lnTo>
                    <a:pt x="10" y="472"/>
                  </a:lnTo>
                  <a:lnTo>
                    <a:pt x="9" y="482"/>
                  </a:lnTo>
                  <a:lnTo>
                    <a:pt x="9" y="490"/>
                  </a:lnTo>
                  <a:lnTo>
                    <a:pt x="7" y="498"/>
                  </a:lnTo>
                  <a:lnTo>
                    <a:pt x="7" y="505"/>
                  </a:lnTo>
                  <a:lnTo>
                    <a:pt x="6" y="512"/>
                  </a:lnTo>
                  <a:lnTo>
                    <a:pt x="6" y="519"/>
                  </a:lnTo>
                  <a:lnTo>
                    <a:pt x="4" y="525"/>
                  </a:lnTo>
                  <a:lnTo>
                    <a:pt x="4" y="531"/>
                  </a:lnTo>
                  <a:lnTo>
                    <a:pt x="4" y="537"/>
                  </a:lnTo>
                  <a:lnTo>
                    <a:pt x="3" y="542"/>
                  </a:lnTo>
                  <a:lnTo>
                    <a:pt x="3" y="547"/>
                  </a:lnTo>
                  <a:lnTo>
                    <a:pt x="3" y="553"/>
                  </a:lnTo>
                  <a:lnTo>
                    <a:pt x="2" y="557"/>
                  </a:lnTo>
                  <a:lnTo>
                    <a:pt x="2" y="561"/>
                  </a:lnTo>
                  <a:lnTo>
                    <a:pt x="2" y="565"/>
                  </a:lnTo>
                  <a:lnTo>
                    <a:pt x="2" y="570"/>
                  </a:lnTo>
                  <a:lnTo>
                    <a:pt x="2" y="573"/>
                  </a:lnTo>
                  <a:lnTo>
                    <a:pt x="2" y="577"/>
                  </a:lnTo>
                  <a:lnTo>
                    <a:pt x="0" y="581"/>
                  </a:lnTo>
                  <a:lnTo>
                    <a:pt x="0" y="586"/>
                  </a:lnTo>
                  <a:lnTo>
                    <a:pt x="0" y="589"/>
                  </a:lnTo>
                  <a:lnTo>
                    <a:pt x="0" y="593"/>
                  </a:lnTo>
                  <a:lnTo>
                    <a:pt x="0" y="597"/>
                  </a:lnTo>
                  <a:lnTo>
                    <a:pt x="0" y="602"/>
                  </a:lnTo>
                  <a:lnTo>
                    <a:pt x="0" y="607"/>
                  </a:lnTo>
                  <a:lnTo>
                    <a:pt x="0" y="612"/>
                  </a:lnTo>
                  <a:lnTo>
                    <a:pt x="0" y="617"/>
                  </a:lnTo>
                  <a:lnTo>
                    <a:pt x="0" y="622"/>
                  </a:lnTo>
                  <a:lnTo>
                    <a:pt x="0" y="628"/>
                  </a:lnTo>
                  <a:lnTo>
                    <a:pt x="0" y="633"/>
                  </a:lnTo>
                  <a:lnTo>
                    <a:pt x="0" y="6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34">
              <a:extLst>
                <a:ext uri="{FF2B5EF4-FFF2-40B4-BE49-F238E27FC236}">
                  <a16:creationId xmlns:a16="http://schemas.microsoft.com/office/drawing/2014/main" id="{4E90A405-355F-6B46-BDC3-35EA3D10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2686050"/>
              <a:ext cx="90488" cy="138113"/>
            </a:xfrm>
            <a:custGeom>
              <a:avLst/>
              <a:gdLst>
                <a:gd name="T0" fmla="*/ 0 w 116"/>
                <a:gd name="T1" fmla="*/ 2147483646 h 173"/>
                <a:gd name="T2" fmla="*/ 2147483646 w 116"/>
                <a:gd name="T3" fmla="*/ 2147483646 h 173"/>
                <a:gd name="T4" fmla="*/ 2147483646 w 116"/>
                <a:gd name="T5" fmla="*/ 0 h 173"/>
                <a:gd name="T6" fmla="*/ 2147483646 w 116"/>
                <a:gd name="T7" fmla="*/ 0 h 173"/>
                <a:gd name="T8" fmla="*/ 0 w 116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173"/>
                <a:gd name="T17" fmla="*/ 116 w 11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173">
                  <a:moveTo>
                    <a:pt x="0" y="28"/>
                  </a:moveTo>
                  <a:lnTo>
                    <a:pt x="116" y="173"/>
                  </a:lnTo>
                  <a:lnTo>
                    <a:pt x="87" y="0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35">
              <a:extLst>
                <a:ext uri="{FF2B5EF4-FFF2-40B4-BE49-F238E27FC236}">
                  <a16:creationId xmlns:a16="http://schemas.microsoft.com/office/drawing/2014/main" id="{3DEAB6C0-34C5-0743-A092-92FA60B7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5" y="2344738"/>
              <a:ext cx="47625" cy="344487"/>
            </a:xfrm>
            <a:custGeom>
              <a:avLst/>
              <a:gdLst>
                <a:gd name="T0" fmla="*/ 2147483646 w 59"/>
                <a:gd name="T1" fmla="*/ 2147483646 h 434"/>
                <a:gd name="T2" fmla="*/ 2147483646 w 59"/>
                <a:gd name="T3" fmla="*/ 2147483646 h 434"/>
                <a:gd name="T4" fmla="*/ 2147483646 w 59"/>
                <a:gd name="T5" fmla="*/ 2147483646 h 434"/>
                <a:gd name="T6" fmla="*/ 2147483646 w 59"/>
                <a:gd name="T7" fmla="*/ 2147483646 h 434"/>
                <a:gd name="T8" fmla="*/ 2147483646 w 59"/>
                <a:gd name="T9" fmla="*/ 2147483646 h 434"/>
                <a:gd name="T10" fmla="*/ 2147483646 w 59"/>
                <a:gd name="T11" fmla="*/ 2147483646 h 434"/>
                <a:gd name="T12" fmla="*/ 2147483646 w 59"/>
                <a:gd name="T13" fmla="*/ 2147483646 h 434"/>
                <a:gd name="T14" fmla="*/ 2147483646 w 59"/>
                <a:gd name="T15" fmla="*/ 2147483646 h 434"/>
                <a:gd name="T16" fmla="*/ 2147483646 w 59"/>
                <a:gd name="T17" fmla="*/ 2147483646 h 434"/>
                <a:gd name="T18" fmla="*/ 2147483646 w 59"/>
                <a:gd name="T19" fmla="*/ 2147483646 h 434"/>
                <a:gd name="T20" fmla="*/ 2147483646 w 59"/>
                <a:gd name="T21" fmla="*/ 2147483646 h 434"/>
                <a:gd name="T22" fmla="*/ 2147483646 w 59"/>
                <a:gd name="T23" fmla="*/ 2147483646 h 434"/>
                <a:gd name="T24" fmla="*/ 2147483646 w 59"/>
                <a:gd name="T25" fmla="*/ 2147483646 h 434"/>
                <a:gd name="T26" fmla="*/ 2147483646 w 59"/>
                <a:gd name="T27" fmla="*/ 2147483646 h 434"/>
                <a:gd name="T28" fmla="*/ 2147483646 w 59"/>
                <a:gd name="T29" fmla="*/ 2147483646 h 434"/>
                <a:gd name="T30" fmla="*/ 2147483646 w 59"/>
                <a:gd name="T31" fmla="*/ 2147483646 h 434"/>
                <a:gd name="T32" fmla="*/ 2147483646 w 59"/>
                <a:gd name="T33" fmla="*/ 2147483646 h 434"/>
                <a:gd name="T34" fmla="*/ 2147483646 w 59"/>
                <a:gd name="T35" fmla="*/ 2147483646 h 434"/>
                <a:gd name="T36" fmla="*/ 2147483646 w 59"/>
                <a:gd name="T37" fmla="*/ 2147483646 h 434"/>
                <a:gd name="T38" fmla="*/ 2147483646 w 59"/>
                <a:gd name="T39" fmla="*/ 2147483646 h 434"/>
                <a:gd name="T40" fmla="*/ 2147483646 w 59"/>
                <a:gd name="T41" fmla="*/ 2147483646 h 434"/>
                <a:gd name="T42" fmla="*/ 2147483646 w 59"/>
                <a:gd name="T43" fmla="*/ 2147483646 h 434"/>
                <a:gd name="T44" fmla="*/ 2147483646 w 59"/>
                <a:gd name="T45" fmla="*/ 2147483646 h 434"/>
                <a:gd name="T46" fmla="*/ 2147483646 w 59"/>
                <a:gd name="T47" fmla="*/ 2147483646 h 434"/>
                <a:gd name="T48" fmla="*/ 2147483646 w 59"/>
                <a:gd name="T49" fmla="*/ 2147483646 h 434"/>
                <a:gd name="T50" fmla="*/ 2147483646 w 59"/>
                <a:gd name="T51" fmla="*/ 2147483646 h 434"/>
                <a:gd name="T52" fmla="*/ 2147483646 w 59"/>
                <a:gd name="T53" fmla="*/ 2147483646 h 434"/>
                <a:gd name="T54" fmla="*/ 2147483646 w 59"/>
                <a:gd name="T55" fmla="*/ 2147483646 h 434"/>
                <a:gd name="T56" fmla="*/ 2147483646 w 59"/>
                <a:gd name="T57" fmla="*/ 2147483646 h 434"/>
                <a:gd name="T58" fmla="*/ 2147483646 w 59"/>
                <a:gd name="T59" fmla="*/ 2147483646 h 434"/>
                <a:gd name="T60" fmla="*/ 2147483646 w 59"/>
                <a:gd name="T61" fmla="*/ 2147483646 h 434"/>
                <a:gd name="T62" fmla="*/ 2147483646 w 59"/>
                <a:gd name="T63" fmla="*/ 2147483646 h 434"/>
                <a:gd name="T64" fmla="*/ 2147483646 w 59"/>
                <a:gd name="T65" fmla="*/ 2147483646 h 434"/>
                <a:gd name="T66" fmla="*/ 2147483646 w 59"/>
                <a:gd name="T67" fmla="*/ 2147483646 h 434"/>
                <a:gd name="T68" fmla="*/ 2147483646 w 59"/>
                <a:gd name="T69" fmla="*/ 2147483646 h 434"/>
                <a:gd name="T70" fmla="*/ 2147483646 w 59"/>
                <a:gd name="T71" fmla="*/ 2147483646 h 434"/>
                <a:gd name="T72" fmla="*/ 2147483646 w 59"/>
                <a:gd name="T73" fmla="*/ 2147483646 h 434"/>
                <a:gd name="T74" fmla="*/ 2147483646 w 59"/>
                <a:gd name="T75" fmla="*/ 2147483646 h 434"/>
                <a:gd name="T76" fmla="*/ 2147483646 w 59"/>
                <a:gd name="T77" fmla="*/ 2147483646 h 434"/>
                <a:gd name="T78" fmla="*/ 2147483646 w 59"/>
                <a:gd name="T79" fmla="*/ 2147483646 h 434"/>
                <a:gd name="T80" fmla="*/ 2147483646 w 59"/>
                <a:gd name="T81" fmla="*/ 2147483646 h 434"/>
                <a:gd name="T82" fmla="*/ 2147483646 w 59"/>
                <a:gd name="T83" fmla="*/ 2147483646 h 434"/>
                <a:gd name="T84" fmla="*/ 2147483646 w 59"/>
                <a:gd name="T85" fmla="*/ 2147483646 h 434"/>
                <a:gd name="T86" fmla="*/ 0 w 59"/>
                <a:gd name="T87" fmla="*/ 2147483646 h 434"/>
                <a:gd name="T88" fmla="*/ 0 w 59"/>
                <a:gd name="T89" fmla="*/ 2147483646 h 434"/>
                <a:gd name="T90" fmla="*/ 0 w 59"/>
                <a:gd name="T91" fmla="*/ 2147483646 h 434"/>
                <a:gd name="T92" fmla="*/ 0 w 59"/>
                <a:gd name="T93" fmla="*/ 2147483646 h 434"/>
                <a:gd name="T94" fmla="*/ 0 w 59"/>
                <a:gd name="T95" fmla="*/ 2147483646 h 434"/>
                <a:gd name="T96" fmla="*/ 0 w 59"/>
                <a:gd name="T97" fmla="*/ 2147483646 h 4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34"/>
                <a:gd name="T149" fmla="*/ 59 w 59"/>
                <a:gd name="T150" fmla="*/ 434 h 4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34">
                  <a:moveTo>
                    <a:pt x="59" y="434"/>
                  </a:moveTo>
                  <a:lnTo>
                    <a:pt x="59" y="432"/>
                  </a:lnTo>
                  <a:lnTo>
                    <a:pt x="58" y="431"/>
                  </a:lnTo>
                  <a:lnTo>
                    <a:pt x="58" y="430"/>
                  </a:lnTo>
                  <a:lnTo>
                    <a:pt x="56" y="428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5" y="422"/>
                  </a:lnTo>
                  <a:lnTo>
                    <a:pt x="55" y="421"/>
                  </a:lnTo>
                  <a:lnTo>
                    <a:pt x="55" y="420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2" y="409"/>
                  </a:lnTo>
                  <a:lnTo>
                    <a:pt x="51" y="407"/>
                  </a:lnTo>
                  <a:lnTo>
                    <a:pt x="51" y="405"/>
                  </a:lnTo>
                  <a:lnTo>
                    <a:pt x="51" y="404"/>
                  </a:lnTo>
                  <a:lnTo>
                    <a:pt x="49" y="401"/>
                  </a:lnTo>
                  <a:lnTo>
                    <a:pt x="49" y="399"/>
                  </a:lnTo>
                  <a:lnTo>
                    <a:pt x="49" y="398"/>
                  </a:lnTo>
                  <a:lnTo>
                    <a:pt x="49" y="395"/>
                  </a:lnTo>
                  <a:lnTo>
                    <a:pt x="48" y="394"/>
                  </a:lnTo>
                  <a:lnTo>
                    <a:pt x="48" y="391"/>
                  </a:lnTo>
                  <a:lnTo>
                    <a:pt x="48" y="389"/>
                  </a:lnTo>
                  <a:lnTo>
                    <a:pt x="46" y="386"/>
                  </a:lnTo>
                  <a:lnTo>
                    <a:pt x="46" y="385"/>
                  </a:lnTo>
                  <a:lnTo>
                    <a:pt x="46" y="382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3" y="375"/>
                  </a:lnTo>
                  <a:lnTo>
                    <a:pt x="43" y="373"/>
                  </a:lnTo>
                  <a:lnTo>
                    <a:pt x="42" y="365"/>
                  </a:lnTo>
                  <a:lnTo>
                    <a:pt x="39" y="357"/>
                  </a:lnTo>
                  <a:lnTo>
                    <a:pt x="38" y="350"/>
                  </a:lnTo>
                  <a:lnTo>
                    <a:pt x="36" y="343"/>
                  </a:lnTo>
                  <a:lnTo>
                    <a:pt x="35" y="337"/>
                  </a:lnTo>
                  <a:lnTo>
                    <a:pt x="33" y="331"/>
                  </a:lnTo>
                  <a:lnTo>
                    <a:pt x="32" y="326"/>
                  </a:lnTo>
                  <a:lnTo>
                    <a:pt x="30" y="320"/>
                  </a:lnTo>
                  <a:lnTo>
                    <a:pt x="29" y="314"/>
                  </a:lnTo>
                  <a:lnTo>
                    <a:pt x="29" y="310"/>
                  </a:lnTo>
                  <a:lnTo>
                    <a:pt x="28" y="305"/>
                  </a:lnTo>
                  <a:lnTo>
                    <a:pt x="26" y="300"/>
                  </a:lnTo>
                  <a:lnTo>
                    <a:pt x="26" y="295"/>
                  </a:lnTo>
                  <a:lnTo>
                    <a:pt x="25" y="291"/>
                  </a:lnTo>
                  <a:lnTo>
                    <a:pt x="25" y="287"/>
                  </a:lnTo>
                  <a:lnTo>
                    <a:pt x="23" y="282"/>
                  </a:lnTo>
                  <a:lnTo>
                    <a:pt x="23" y="277"/>
                  </a:lnTo>
                  <a:lnTo>
                    <a:pt x="22" y="272"/>
                  </a:lnTo>
                  <a:lnTo>
                    <a:pt x="22" y="268"/>
                  </a:lnTo>
                  <a:lnTo>
                    <a:pt x="20" y="262"/>
                  </a:lnTo>
                  <a:lnTo>
                    <a:pt x="20" y="258"/>
                  </a:lnTo>
                  <a:lnTo>
                    <a:pt x="19" y="252"/>
                  </a:lnTo>
                  <a:lnTo>
                    <a:pt x="19" y="246"/>
                  </a:lnTo>
                  <a:lnTo>
                    <a:pt x="17" y="241"/>
                  </a:lnTo>
                  <a:lnTo>
                    <a:pt x="17" y="235"/>
                  </a:lnTo>
                  <a:lnTo>
                    <a:pt x="16" y="228"/>
                  </a:lnTo>
                  <a:lnTo>
                    <a:pt x="16" y="220"/>
                  </a:lnTo>
                  <a:lnTo>
                    <a:pt x="15" y="213"/>
                  </a:lnTo>
                  <a:lnTo>
                    <a:pt x="15" y="204"/>
                  </a:lnTo>
                  <a:lnTo>
                    <a:pt x="13" y="196"/>
                  </a:lnTo>
                  <a:lnTo>
                    <a:pt x="12" y="187"/>
                  </a:lnTo>
                  <a:lnTo>
                    <a:pt x="12" y="177"/>
                  </a:lnTo>
                  <a:lnTo>
                    <a:pt x="10" y="167"/>
                  </a:lnTo>
                  <a:lnTo>
                    <a:pt x="9" y="158"/>
                  </a:lnTo>
                  <a:lnTo>
                    <a:pt x="9" y="150"/>
                  </a:lnTo>
                  <a:lnTo>
                    <a:pt x="7" y="142"/>
                  </a:lnTo>
                  <a:lnTo>
                    <a:pt x="7" y="134"/>
                  </a:lnTo>
                  <a:lnTo>
                    <a:pt x="6" y="128"/>
                  </a:lnTo>
                  <a:lnTo>
                    <a:pt x="6" y="121"/>
                  </a:lnTo>
                  <a:lnTo>
                    <a:pt x="4" y="115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3" y="98"/>
                  </a:lnTo>
                  <a:lnTo>
                    <a:pt x="3" y="93"/>
                  </a:lnTo>
                  <a:lnTo>
                    <a:pt x="3" y="88"/>
                  </a:lnTo>
                  <a:lnTo>
                    <a:pt x="2" y="83"/>
                  </a:lnTo>
                  <a:lnTo>
                    <a:pt x="2" y="79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67"/>
                  </a:lnTo>
                  <a:lnTo>
                    <a:pt x="2" y="63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Freeform 36">
              <a:extLst>
                <a:ext uri="{FF2B5EF4-FFF2-40B4-BE49-F238E27FC236}">
                  <a16:creationId xmlns:a16="http://schemas.microsoft.com/office/drawing/2014/main" id="{4EEAFB4B-5B5E-8D4F-A5DF-AF5E997D5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0" y="2339975"/>
              <a:ext cx="120650" cy="514350"/>
            </a:xfrm>
            <a:custGeom>
              <a:avLst/>
              <a:gdLst>
                <a:gd name="T0" fmla="*/ 2147483646 w 151"/>
                <a:gd name="T1" fmla="*/ 2147483646 h 646"/>
                <a:gd name="T2" fmla="*/ 2147483646 w 151"/>
                <a:gd name="T3" fmla="*/ 2147483646 h 646"/>
                <a:gd name="T4" fmla="*/ 2147483646 w 151"/>
                <a:gd name="T5" fmla="*/ 2147483646 h 646"/>
                <a:gd name="T6" fmla="*/ 2147483646 w 151"/>
                <a:gd name="T7" fmla="*/ 2147483646 h 646"/>
                <a:gd name="T8" fmla="*/ 2147483646 w 151"/>
                <a:gd name="T9" fmla="*/ 2147483646 h 646"/>
                <a:gd name="T10" fmla="*/ 2147483646 w 151"/>
                <a:gd name="T11" fmla="*/ 2147483646 h 646"/>
                <a:gd name="T12" fmla="*/ 2147483646 w 151"/>
                <a:gd name="T13" fmla="*/ 2147483646 h 646"/>
                <a:gd name="T14" fmla="*/ 2147483646 w 151"/>
                <a:gd name="T15" fmla="*/ 2147483646 h 646"/>
                <a:gd name="T16" fmla="*/ 2147483646 w 151"/>
                <a:gd name="T17" fmla="*/ 2147483646 h 646"/>
                <a:gd name="T18" fmla="*/ 2147483646 w 151"/>
                <a:gd name="T19" fmla="*/ 2147483646 h 646"/>
                <a:gd name="T20" fmla="*/ 2147483646 w 151"/>
                <a:gd name="T21" fmla="*/ 2147483646 h 646"/>
                <a:gd name="T22" fmla="*/ 2147483646 w 151"/>
                <a:gd name="T23" fmla="*/ 2147483646 h 646"/>
                <a:gd name="T24" fmla="*/ 2147483646 w 151"/>
                <a:gd name="T25" fmla="*/ 2147483646 h 646"/>
                <a:gd name="T26" fmla="*/ 2147483646 w 151"/>
                <a:gd name="T27" fmla="*/ 2147483646 h 646"/>
                <a:gd name="T28" fmla="*/ 2147483646 w 151"/>
                <a:gd name="T29" fmla="*/ 2147483646 h 646"/>
                <a:gd name="T30" fmla="*/ 2147483646 w 151"/>
                <a:gd name="T31" fmla="*/ 2147483646 h 646"/>
                <a:gd name="T32" fmla="*/ 2147483646 w 151"/>
                <a:gd name="T33" fmla="*/ 2147483646 h 646"/>
                <a:gd name="T34" fmla="*/ 2147483646 w 151"/>
                <a:gd name="T35" fmla="*/ 2147483646 h 646"/>
                <a:gd name="T36" fmla="*/ 2147483646 w 151"/>
                <a:gd name="T37" fmla="*/ 2147483646 h 646"/>
                <a:gd name="T38" fmla="*/ 2147483646 w 151"/>
                <a:gd name="T39" fmla="*/ 2147483646 h 646"/>
                <a:gd name="T40" fmla="*/ 2147483646 w 151"/>
                <a:gd name="T41" fmla="*/ 2147483646 h 646"/>
                <a:gd name="T42" fmla="*/ 2147483646 w 151"/>
                <a:gd name="T43" fmla="*/ 2147483646 h 646"/>
                <a:gd name="T44" fmla="*/ 2147483646 w 151"/>
                <a:gd name="T45" fmla="*/ 2147483646 h 646"/>
                <a:gd name="T46" fmla="*/ 2147483646 w 151"/>
                <a:gd name="T47" fmla="*/ 2147483646 h 646"/>
                <a:gd name="T48" fmla="*/ 2147483646 w 151"/>
                <a:gd name="T49" fmla="*/ 2147483646 h 646"/>
                <a:gd name="T50" fmla="*/ 2147483646 w 151"/>
                <a:gd name="T51" fmla="*/ 2147483646 h 646"/>
                <a:gd name="T52" fmla="*/ 2147483646 w 151"/>
                <a:gd name="T53" fmla="*/ 2147483646 h 646"/>
                <a:gd name="T54" fmla="*/ 2147483646 w 151"/>
                <a:gd name="T55" fmla="*/ 2147483646 h 646"/>
                <a:gd name="T56" fmla="*/ 2147483646 w 151"/>
                <a:gd name="T57" fmla="*/ 2147483646 h 646"/>
                <a:gd name="T58" fmla="*/ 2147483646 w 151"/>
                <a:gd name="T59" fmla="*/ 2147483646 h 646"/>
                <a:gd name="T60" fmla="*/ 2147483646 w 151"/>
                <a:gd name="T61" fmla="*/ 2147483646 h 646"/>
                <a:gd name="T62" fmla="*/ 2147483646 w 151"/>
                <a:gd name="T63" fmla="*/ 2147483646 h 646"/>
                <a:gd name="T64" fmla="*/ 2147483646 w 151"/>
                <a:gd name="T65" fmla="*/ 2147483646 h 646"/>
                <a:gd name="T66" fmla="*/ 2147483646 w 151"/>
                <a:gd name="T67" fmla="*/ 2147483646 h 646"/>
                <a:gd name="T68" fmla="*/ 2147483646 w 151"/>
                <a:gd name="T69" fmla="*/ 2147483646 h 646"/>
                <a:gd name="T70" fmla="*/ 2147483646 w 151"/>
                <a:gd name="T71" fmla="*/ 2147483646 h 646"/>
                <a:gd name="T72" fmla="*/ 2147483646 w 151"/>
                <a:gd name="T73" fmla="*/ 2147483646 h 646"/>
                <a:gd name="T74" fmla="*/ 2147483646 w 151"/>
                <a:gd name="T75" fmla="*/ 2147483646 h 646"/>
                <a:gd name="T76" fmla="*/ 2147483646 w 151"/>
                <a:gd name="T77" fmla="*/ 2147483646 h 646"/>
                <a:gd name="T78" fmla="*/ 2147483646 w 151"/>
                <a:gd name="T79" fmla="*/ 2147483646 h 646"/>
                <a:gd name="T80" fmla="*/ 2147483646 w 151"/>
                <a:gd name="T81" fmla="*/ 2147483646 h 646"/>
                <a:gd name="T82" fmla="*/ 2147483646 w 151"/>
                <a:gd name="T83" fmla="*/ 2147483646 h 646"/>
                <a:gd name="T84" fmla="*/ 2147483646 w 151"/>
                <a:gd name="T85" fmla="*/ 2147483646 h 646"/>
                <a:gd name="T86" fmla="*/ 2147483646 w 151"/>
                <a:gd name="T87" fmla="*/ 2147483646 h 646"/>
                <a:gd name="T88" fmla="*/ 2147483646 w 151"/>
                <a:gd name="T89" fmla="*/ 2147483646 h 646"/>
                <a:gd name="T90" fmla="*/ 2147483646 w 151"/>
                <a:gd name="T91" fmla="*/ 2147483646 h 646"/>
                <a:gd name="T92" fmla="*/ 2147483646 w 151"/>
                <a:gd name="T93" fmla="*/ 2147483646 h 646"/>
                <a:gd name="T94" fmla="*/ 2147483646 w 151"/>
                <a:gd name="T95" fmla="*/ 2147483646 h 646"/>
                <a:gd name="T96" fmla="*/ 2147483646 w 151"/>
                <a:gd name="T97" fmla="*/ 2147483646 h 6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1"/>
                <a:gd name="T148" fmla="*/ 0 h 646"/>
                <a:gd name="T149" fmla="*/ 151 w 151"/>
                <a:gd name="T150" fmla="*/ 646 h 6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1" h="646">
                  <a:moveTo>
                    <a:pt x="0" y="646"/>
                  </a:moveTo>
                  <a:lnTo>
                    <a:pt x="7" y="630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29" y="587"/>
                  </a:lnTo>
                  <a:lnTo>
                    <a:pt x="34" y="574"/>
                  </a:lnTo>
                  <a:lnTo>
                    <a:pt x="40" y="563"/>
                  </a:lnTo>
                  <a:lnTo>
                    <a:pt x="46" y="551"/>
                  </a:lnTo>
                  <a:lnTo>
                    <a:pt x="50" y="541"/>
                  </a:lnTo>
                  <a:lnTo>
                    <a:pt x="55" y="531"/>
                  </a:lnTo>
                  <a:lnTo>
                    <a:pt x="59" y="522"/>
                  </a:lnTo>
                  <a:lnTo>
                    <a:pt x="63" y="514"/>
                  </a:lnTo>
                  <a:lnTo>
                    <a:pt x="66" y="506"/>
                  </a:lnTo>
                  <a:lnTo>
                    <a:pt x="71" y="498"/>
                  </a:lnTo>
                  <a:lnTo>
                    <a:pt x="73" y="492"/>
                  </a:lnTo>
                  <a:lnTo>
                    <a:pt x="76" y="485"/>
                  </a:lnTo>
                  <a:lnTo>
                    <a:pt x="78" y="477"/>
                  </a:lnTo>
                  <a:lnTo>
                    <a:pt x="81" y="472"/>
                  </a:lnTo>
                  <a:lnTo>
                    <a:pt x="84" y="466"/>
                  </a:lnTo>
                  <a:lnTo>
                    <a:pt x="85" y="460"/>
                  </a:lnTo>
                  <a:lnTo>
                    <a:pt x="88" y="454"/>
                  </a:lnTo>
                  <a:lnTo>
                    <a:pt x="89" y="449"/>
                  </a:lnTo>
                  <a:lnTo>
                    <a:pt x="91" y="443"/>
                  </a:lnTo>
                  <a:lnTo>
                    <a:pt x="92" y="437"/>
                  </a:lnTo>
                  <a:lnTo>
                    <a:pt x="95" y="431"/>
                  </a:lnTo>
                  <a:lnTo>
                    <a:pt x="96" y="426"/>
                  </a:lnTo>
                  <a:lnTo>
                    <a:pt x="98" y="420"/>
                  </a:lnTo>
                  <a:lnTo>
                    <a:pt x="99" y="414"/>
                  </a:lnTo>
                  <a:lnTo>
                    <a:pt x="101" y="407"/>
                  </a:lnTo>
                  <a:lnTo>
                    <a:pt x="102" y="400"/>
                  </a:lnTo>
                  <a:lnTo>
                    <a:pt x="105" y="392"/>
                  </a:lnTo>
                  <a:lnTo>
                    <a:pt x="107" y="385"/>
                  </a:lnTo>
                  <a:lnTo>
                    <a:pt x="108" y="376"/>
                  </a:lnTo>
                  <a:lnTo>
                    <a:pt x="111" y="369"/>
                  </a:lnTo>
                  <a:lnTo>
                    <a:pt x="112" y="361"/>
                  </a:lnTo>
                  <a:lnTo>
                    <a:pt x="114" y="353"/>
                  </a:lnTo>
                  <a:lnTo>
                    <a:pt x="115" y="346"/>
                  </a:lnTo>
                  <a:lnTo>
                    <a:pt x="117" y="340"/>
                  </a:lnTo>
                  <a:lnTo>
                    <a:pt x="118" y="335"/>
                  </a:lnTo>
                  <a:lnTo>
                    <a:pt x="120" y="329"/>
                  </a:lnTo>
                  <a:lnTo>
                    <a:pt x="121" y="323"/>
                  </a:lnTo>
                  <a:lnTo>
                    <a:pt x="122" y="317"/>
                  </a:lnTo>
                  <a:lnTo>
                    <a:pt x="124" y="313"/>
                  </a:lnTo>
                  <a:lnTo>
                    <a:pt x="124" y="307"/>
                  </a:lnTo>
                  <a:lnTo>
                    <a:pt x="125" y="303"/>
                  </a:lnTo>
                  <a:lnTo>
                    <a:pt x="127" y="299"/>
                  </a:lnTo>
                  <a:lnTo>
                    <a:pt x="127" y="294"/>
                  </a:lnTo>
                  <a:lnTo>
                    <a:pt x="128" y="290"/>
                  </a:lnTo>
                  <a:lnTo>
                    <a:pt x="128" y="284"/>
                  </a:lnTo>
                  <a:lnTo>
                    <a:pt x="130" y="280"/>
                  </a:lnTo>
                  <a:lnTo>
                    <a:pt x="130" y="275"/>
                  </a:lnTo>
                  <a:lnTo>
                    <a:pt x="131" y="270"/>
                  </a:lnTo>
                  <a:lnTo>
                    <a:pt x="131" y="265"/>
                  </a:lnTo>
                  <a:lnTo>
                    <a:pt x="133" y="260"/>
                  </a:lnTo>
                  <a:lnTo>
                    <a:pt x="133" y="255"/>
                  </a:lnTo>
                  <a:lnTo>
                    <a:pt x="134" y="249"/>
                  </a:lnTo>
                  <a:lnTo>
                    <a:pt x="134" y="242"/>
                  </a:lnTo>
                  <a:lnTo>
                    <a:pt x="135" y="236"/>
                  </a:lnTo>
                  <a:lnTo>
                    <a:pt x="135" y="229"/>
                  </a:lnTo>
                  <a:lnTo>
                    <a:pt x="137" y="222"/>
                  </a:lnTo>
                  <a:lnTo>
                    <a:pt x="137" y="215"/>
                  </a:lnTo>
                  <a:lnTo>
                    <a:pt x="138" y="206"/>
                  </a:lnTo>
                  <a:lnTo>
                    <a:pt x="138" y="197"/>
                  </a:lnTo>
                  <a:lnTo>
                    <a:pt x="140" y="189"/>
                  </a:lnTo>
                  <a:lnTo>
                    <a:pt x="141" y="179"/>
                  </a:lnTo>
                  <a:lnTo>
                    <a:pt x="141" y="169"/>
                  </a:lnTo>
                  <a:lnTo>
                    <a:pt x="143" y="160"/>
                  </a:lnTo>
                  <a:lnTo>
                    <a:pt x="144" y="151"/>
                  </a:lnTo>
                  <a:lnTo>
                    <a:pt x="144" y="143"/>
                  </a:lnTo>
                  <a:lnTo>
                    <a:pt x="146" y="135"/>
                  </a:lnTo>
                  <a:lnTo>
                    <a:pt x="146" y="128"/>
                  </a:lnTo>
                  <a:lnTo>
                    <a:pt x="147" y="122"/>
                  </a:lnTo>
                  <a:lnTo>
                    <a:pt x="147" y="115"/>
                  </a:lnTo>
                  <a:lnTo>
                    <a:pt x="147" y="109"/>
                  </a:lnTo>
                  <a:lnTo>
                    <a:pt x="148" y="104"/>
                  </a:lnTo>
                  <a:lnTo>
                    <a:pt x="148" y="98"/>
                  </a:lnTo>
                  <a:lnTo>
                    <a:pt x="148" y="94"/>
                  </a:lnTo>
                  <a:lnTo>
                    <a:pt x="150" y="89"/>
                  </a:lnTo>
                  <a:lnTo>
                    <a:pt x="150" y="83"/>
                  </a:lnTo>
                  <a:lnTo>
                    <a:pt x="150" y="79"/>
                  </a:lnTo>
                  <a:lnTo>
                    <a:pt x="150" y="75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1" y="63"/>
                  </a:lnTo>
                  <a:lnTo>
                    <a:pt x="151" y="59"/>
                  </a:lnTo>
                  <a:lnTo>
                    <a:pt x="151" y="55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3"/>
                  </a:lnTo>
                  <a:lnTo>
                    <a:pt x="151" y="37"/>
                  </a:lnTo>
                  <a:lnTo>
                    <a:pt x="151" y="33"/>
                  </a:lnTo>
                  <a:lnTo>
                    <a:pt x="151" y="29"/>
                  </a:lnTo>
                  <a:lnTo>
                    <a:pt x="151" y="23"/>
                  </a:lnTo>
                  <a:lnTo>
                    <a:pt x="151" y="17"/>
                  </a:lnTo>
                  <a:lnTo>
                    <a:pt x="151" y="11"/>
                  </a:lnTo>
                  <a:lnTo>
                    <a:pt x="151" y="6"/>
                  </a:lnTo>
                  <a:lnTo>
                    <a:pt x="15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5" name="Freeform 37">
              <a:extLst>
                <a:ext uri="{FF2B5EF4-FFF2-40B4-BE49-F238E27FC236}">
                  <a16:creationId xmlns:a16="http://schemas.microsoft.com/office/drawing/2014/main" id="{4C20271A-9659-B644-82EB-4C081ABDA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862138"/>
              <a:ext cx="92075" cy="136525"/>
            </a:xfrm>
            <a:custGeom>
              <a:avLst/>
              <a:gdLst>
                <a:gd name="T0" fmla="*/ 2147483646 w 115"/>
                <a:gd name="T1" fmla="*/ 2147483646 h 173"/>
                <a:gd name="T2" fmla="*/ 0 w 115"/>
                <a:gd name="T3" fmla="*/ 0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115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7" y="144"/>
                  </a:lnTo>
                  <a:lnTo>
                    <a:pt x="115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6" name="Freeform 38">
              <a:extLst>
                <a:ext uri="{FF2B5EF4-FFF2-40B4-BE49-F238E27FC236}">
                  <a16:creationId xmlns:a16="http://schemas.microsoft.com/office/drawing/2014/main" id="{C67897B2-5497-F744-8E11-01BCB063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1990725"/>
              <a:ext cx="46037" cy="349250"/>
            </a:xfrm>
            <a:custGeom>
              <a:avLst/>
              <a:gdLst>
                <a:gd name="T0" fmla="*/ 0 w 59"/>
                <a:gd name="T1" fmla="*/ 2147483646 h 442"/>
                <a:gd name="T2" fmla="*/ 2147483646 w 59"/>
                <a:gd name="T3" fmla="*/ 2147483646 h 442"/>
                <a:gd name="T4" fmla="*/ 2147483646 w 59"/>
                <a:gd name="T5" fmla="*/ 2147483646 h 442"/>
                <a:gd name="T6" fmla="*/ 2147483646 w 59"/>
                <a:gd name="T7" fmla="*/ 2147483646 h 442"/>
                <a:gd name="T8" fmla="*/ 2147483646 w 59"/>
                <a:gd name="T9" fmla="*/ 2147483646 h 442"/>
                <a:gd name="T10" fmla="*/ 2147483646 w 59"/>
                <a:gd name="T11" fmla="*/ 2147483646 h 442"/>
                <a:gd name="T12" fmla="*/ 2147483646 w 59"/>
                <a:gd name="T13" fmla="*/ 2147483646 h 442"/>
                <a:gd name="T14" fmla="*/ 2147483646 w 59"/>
                <a:gd name="T15" fmla="*/ 2147483646 h 442"/>
                <a:gd name="T16" fmla="*/ 2147483646 w 59"/>
                <a:gd name="T17" fmla="*/ 2147483646 h 442"/>
                <a:gd name="T18" fmla="*/ 2147483646 w 59"/>
                <a:gd name="T19" fmla="*/ 2147483646 h 442"/>
                <a:gd name="T20" fmla="*/ 2147483646 w 59"/>
                <a:gd name="T21" fmla="*/ 2147483646 h 442"/>
                <a:gd name="T22" fmla="*/ 2147483646 w 59"/>
                <a:gd name="T23" fmla="*/ 2147483646 h 442"/>
                <a:gd name="T24" fmla="*/ 2147483646 w 59"/>
                <a:gd name="T25" fmla="*/ 2147483646 h 442"/>
                <a:gd name="T26" fmla="*/ 2147483646 w 59"/>
                <a:gd name="T27" fmla="*/ 2147483646 h 442"/>
                <a:gd name="T28" fmla="*/ 2147483646 w 59"/>
                <a:gd name="T29" fmla="*/ 2147483646 h 442"/>
                <a:gd name="T30" fmla="*/ 2147483646 w 59"/>
                <a:gd name="T31" fmla="*/ 2147483646 h 442"/>
                <a:gd name="T32" fmla="*/ 2147483646 w 59"/>
                <a:gd name="T33" fmla="*/ 2147483646 h 442"/>
                <a:gd name="T34" fmla="*/ 2147483646 w 59"/>
                <a:gd name="T35" fmla="*/ 2147483646 h 442"/>
                <a:gd name="T36" fmla="*/ 2147483646 w 59"/>
                <a:gd name="T37" fmla="*/ 2147483646 h 442"/>
                <a:gd name="T38" fmla="*/ 2147483646 w 59"/>
                <a:gd name="T39" fmla="*/ 2147483646 h 442"/>
                <a:gd name="T40" fmla="*/ 2147483646 w 59"/>
                <a:gd name="T41" fmla="*/ 2147483646 h 442"/>
                <a:gd name="T42" fmla="*/ 2147483646 w 59"/>
                <a:gd name="T43" fmla="*/ 2147483646 h 442"/>
                <a:gd name="T44" fmla="*/ 2147483646 w 59"/>
                <a:gd name="T45" fmla="*/ 2147483646 h 442"/>
                <a:gd name="T46" fmla="*/ 2147483646 w 59"/>
                <a:gd name="T47" fmla="*/ 2147483646 h 442"/>
                <a:gd name="T48" fmla="*/ 2147483646 w 59"/>
                <a:gd name="T49" fmla="*/ 2147483646 h 442"/>
                <a:gd name="T50" fmla="*/ 2147483646 w 59"/>
                <a:gd name="T51" fmla="*/ 2147483646 h 442"/>
                <a:gd name="T52" fmla="*/ 2147483646 w 59"/>
                <a:gd name="T53" fmla="*/ 2147483646 h 442"/>
                <a:gd name="T54" fmla="*/ 2147483646 w 59"/>
                <a:gd name="T55" fmla="*/ 2147483646 h 442"/>
                <a:gd name="T56" fmla="*/ 2147483646 w 59"/>
                <a:gd name="T57" fmla="*/ 2147483646 h 442"/>
                <a:gd name="T58" fmla="*/ 2147483646 w 59"/>
                <a:gd name="T59" fmla="*/ 2147483646 h 442"/>
                <a:gd name="T60" fmla="*/ 2147483646 w 59"/>
                <a:gd name="T61" fmla="*/ 2147483646 h 442"/>
                <a:gd name="T62" fmla="*/ 2147483646 w 59"/>
                <a:gd name="T63" fmla="*/ 2147483646 h 442"/>
                <a:gd name="T64" fmla="*/ 2147483646 w 59"/>
                <a:gd name="T65" fmla="*/ 2147483646 h 442"/>
                <a:gd name="T66" fmla="*/ 2147483646 w 59"/>
                <a:gd name="T67" fmla="*/ 2147483646 h 442"/>
                <a:gd name="T68" fmla="*/ 2147483646 w 59"/>
                <a:gd name="T69" fmla="*/ 2147483646 h 442"/>
                <a:gd name="T70" fmla="*/ 2147483646 w 59"/>
                <a:gd name="T71" fmla="*/ 2147483646 h 442"/>
                <a:gd name="T72" fmla="*/ 2147483646 w 59"/>
                <a:gd name="T73" fmla="*/ 2147483646 h 442"/>
                <a:gd name="T74" fmla="*/ 2147483646 w 59"/>
                <a:gd name="T75" fmla="*/ 2147483646 h 442"/>
                <a:gd name="T76" fmla="*/ 2147483646 w 59"/>
                <a:gd name="T77" fmla="*/ 2147483646 h 442"/>
                <a:gd name="T78" fmla="*/ 2147483646 w 59"/>
                <a:gd name="T79" fmla="*/ 2147483646 h 442"/>
                <a:gd name="T80" fmla="*/ 2147483646 w 59"/>
                <a:gd name="T81" fmla="*/ 2147483646 h 442"/>
                <a:gd name="T82" fmla="*/ 2147483646 w 59"/>
                <a:gd name="T83" fmla="*/ 2147483646 h 442"/>
                <a:gd name="T84" fmla="*/ 2147483646 w 59"/>
                <a:gd name="T85" fmla="*/ 2147483646 h 442"/>
                <a:gd name="T86" fmla="*/ 2147483646 w 59"/>
                <a:gd name="T87" fmla="*/ 2147483646 h 442"/>
                <a:gd name="T88" fmla="*/ 2147483646 w 59"/>
                <a:gd name="T89" fmla="*/ 2147483646 h 442"/>
                <a:gd name="T90" fmla="*/ 2147483646 w 59"/>
                <a:gd name="T91" fmla="*/ 2147483646 h 442"/>
                <a:gd name="T92" fmla="*/ 2147483646 w 59"/>
                <a:gd name="T93" fmla="*/ 2147483646 h 442"/>
                <a:gd name="T94" fmla="*/ 2147483646 w 59"/>
                <a:gd name="T95" fmla="*/ 2147483646 h 442"/>
                <a:gd name="T96" fmla="*/ 2147483646 w 59"/>
                <a:gd name="T97" fmla="*/ 2147483646 h 44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9"/>
                <a:gd name="T148" fmla="*/ 0 h 442"/>
                <a:gd name="T149" fmla="*/ 59 w 59"/>
                <a:gd name="T150" fmla="*/ 442 h 44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9" h="442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0" y="39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3" y="48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9" y="72"/>
                  </a:lnTo>
                  <a:lnTo>
                    <a:pt x="20" y="80"/>
                  </a:lnTo>
                  <a:lnTo>
                    <a:pt x="22" y="87"/>
                  </a:lnTo>
                  <a:lnTo>
                    <a:pt x="23" y="94"/>
                  </a:lnTo>
                  <a:lnTo>
                    <a:pt x="25" y="100"/>
                  </a:lnTo>
                  <a:lnTo>
                    <a:pt x="26" y="106"/>
                  </a:lnTo>
                  <a:lnTo>
                    <a:pt x="28" y="111"/>
                  </a:lnTo>
                  <a:lnTo>
                    <a:pt x="29" y="117"/>
                  </a:lnTo>
                  <a:lnTo>
                    <a:pt x="30" y="123"/>
                  </a:lnTo>
                  <a:lnTo>
                    <a:pt x="32" y="127"/>
                  </a:lnTo>
                  <a:lnTo>
                    <a:pt x="32" y="133"/>
                  </a:lnTo>
                  <a:lnTo>
                    <a:pt x="33" y="137"/>
                  </a:lnTo>
                  <a:lnTo>
                    <a:pt x="35" y="142"/>
                  </a:lnTo>
                  <a:lnTo>
                    <a:pt x="35" y="146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38" y="160"/>
                  </a:lnTo>
                  <a:lnTo>
                    <a:pt x="38" y="165"/>
                  </a:lnTo>
                  <a:lnTo>
                    <a:pt x="39" y="170"/>
                  </a:lnTo>
                  <a:lnTo>
                    <a:pt x="39" y="175"/>
                  </a:lnTo>
                  <a:lnTo>
                    <a:pt x="41" y="181"/>
                  </a:lnTo>
                  <a:lnTo>
                    <a:pt x="41" y="186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3" y="211"/>
                  </a:lnTo>
                  <a:lnTo>
                    <a:pt x="45" y="218"/>
                  </a:lnTo>
                  <a:lnTo>
                    <a:pt x="45" y="225"/>
                  </a:lnTo>
                  <a:lnTo>
                    <a:pt x="46" y="234"/>
                  </a:lnTo>
                  <a:lnTo>
                    <a:pt x="46" y="243"/>
                  </a:lnTo>
                  <a:lnTo>
                    <a:pt x="48" y="251"/>
                  </a:lnTo>
                  <a:lnTo>
                    <a:pt x="49" y="261"/>
                  </a:lnTo>
                  <a:lnTo>
                    <a:pt x="49" y="271"/>
                  </a:lnTo>
                  <a:lnTo>
                    <a:pt x="51" y="280"/>
                  </a:lnTo>
                  <a:lnTo>
                    <a:pt x="52" y="289"/>
                  </a:lnTo>
                  <a:lnTo>
                    <a:pt x="52" y="297"/>
                  </a:lnTo>
                  <a:lnTo>
                    <a:pt x="54" y="305"/>
                  </a:lnTo>
                  <a:lnTo>
                    <a:pt x="54" y="312"/>
                  </a:lnTo>
                  <a:lnTo>
                    <a:pt x="55" y="319"/>
                  </a:lnTo>
                  <a:lnTo>
                    <a:pt x="55" y="325"/>
                  </a:lnTo>
                  <a:lnTo>
                    <a:pt x="55" y="331"/>
                  </a:lnTo>
                  <a:lnTo>
                    <a:pt x="56" y="336"/>
                  </a:lnTo>
                  <a:lnTo>
                    <a:pt x="56" y="342"/>
                  </a:lnTo>
                  <a:lnTo>
                    <a:pt x="56" y="347"/>
                  </a:lnTo>
                  <a:lnTo>
                    <a:pt x="58" y="351"/>
                  </a:lnTo>
                  <a:lnTo>
                    <a:pt x="58" y="357"/>
                  </a:lnTo>
                  <a:lnTo>
                    <a:pt x="58" y="361"/>
                  </a:lnTo>
                  <a:lnTo>
                    <a:pt x="58" y="365"/>
                  </a:lnTo>
                  <a:lnTo>
                    <a:pt x="59" y="370"/>
                  </a:lnTo>
                  <a:lnTo>
                    <a:pt x="59" y="372"/>
                  </a:lnTo>
                  <a:lnTo>
                    <a:pt x="59" y="377"/>
                  </a:lnTo>
                  <a:lnTo>
                    <a:pt x="59" y="381"/>
                  </a:lnTo>
                  <a:lnTo>
                    <a:pt x="59" y="385"/>
                  </a:lnTo>
                  <a:lnTo>
                    <a:pt x="59" y="390"/>
                  </a:lnTo>
                  <a:lnTo>
                    <a:pt x="59" y="394"/>
                  </a:lnTo>
                  <a:lnTo>
                    <a:pt x="59" y="398"/>
                  </a:lnTo>
                  <a:lnTo>
                    <a:pt x="59" y="403"/>
                  </a:lnTo>
                  <a:lnTo>
                    <a:pt x="59" y="407"/>
                  </a:lnTo>
                  <a:lnTo>
                    <a:pt x="59" y="411"/>
                  </a:lnTo>
                  <a:lnTo>
                    <a:pt x="59" y="417"/>
                  </a:lnTo>
                  <a:lnTo>
                    <a:pt x="59" y="423"/>
                  </a:lnTo>
                  <a:lnTo>
                    <a:pt x="59" y="429"/>
                  </a:lnTo>
                  <a:lnTo>
                    <a:pt x="59" y="435"/>
                  </a:lnTo>
                  <a:lnTo>
                    <a:pt x="59" y="44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7" name="Rectangle 39">
              <a:extLst>
                <a:ext uri="{FF2B5EF4-FFF2-40B4-BE49-F238E27FC236}">
                  <a16:creationId xmlns:a16="http://schemas.microsoft.com/office/drawing/2014/main" id="{9A6F2A8E-F2C0-3B43-8C80-12E82DF1A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300" y="14192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8" name="Rectangle 40">
              <a:extLst>
                <a:ext uri="{FF2B5EF4-FFF2-40B4-BE49-F238E27FC236}">
                  <a16:creationId xmlns:a16="http://schemas.microsoft.com/office/drawing/2014/main" id="{809CF855-6886-7B4A-AA28-C217F44EB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Rectangle 41">
              <a:extLst>
                <a:ext uri="{FF2B5EF4-FFF2-40B4-BE49-F238E27FC236}">
                  <a16:creationId xmlns:a16="http://schemas.microsoft.com/office/drawing/2014/main" id="{93ECB6B1-FB50-6A40-AA86-3AE8E6920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0" name="Rectangle 42">
              <a:extLst>
                <a:ext uri="{FF2B5EF4-FFF2-40B4-BE49-F238E27FC236}">
                  <a16:creationId xmlns:a16="http://schemas.microsoft.com/office/drawing/2014/main" id="{2D9E3F12-99C3-BE4D-B988-6D59D7AE9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1" name="Rectangle 43">
              <a:extLst>
                <a:ext uri="{FF2B5EF4-FFF2-40B4-BE49-F238E27FC236}">
                  <a16:creationId xmlns:a16="http://schemas.microsoft.com/office/drawing/2014/main" id="{812042E3-6842-E645-95AB-9B9C06A67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850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2" name="Rectangle 44">
              <a:extLst>
                <a:ext uri="{FF2B5EF4-FFF2-40B4-BE49-F238E27FC236}">
                  <a16:creationId xmlns:a16="http://schemas.microsoft.com/office/drawing/2014/main" id="{8D347B6F-A4C4-744B-AAB9-8F8523422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600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3" name="Rectangle 45">
              <a:extLst>
                <a:ext uri="{FF2B5EF4-FFF2-40B4-BE49-F238E27FC236}">
                  <a16:creationId xmlns:a16="http://schemas.microsoft.com/office/drawing/2014/main" id="{54E3EE34-94F7-5D42-9250-AEE2D2A39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875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4" name="Rectangle 46">
              <a:extLst>
                <a:ext uri="{FF2B5EF4-FFF2-40B4-BE49-F238E27FC236}">
                  <a16:creationId xmlns:a16="http://schemas.microsoft.com/office/drawing/2014/main" id="{7D817654-4593-5B47-B4F2-628AC2E25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613" y="30575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5" name="Rectangle 47">
              <a:extLst>
                <a:ext uri="{FF2B5EF4-FFF2-40B4-BE49-F238E27FC236}">
                  <a16:creationId xmlns:a16="http://schemas.microsoft.com/office/drawing/2014/main" id="{CFEDF731-E28E-B847-9743-9C5154709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950" y="30575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6" name="Rectangle 48">
              <a:extLst>
                <a:ext uri="{FF2B5EF4-FFF2-40B4-BE49-F238E27FC236}">
                  <a16:creationId xmlns:a16="http://schemas.microsoft.com/office/drawing/2014/main" id="{AA8864B5-E3F0-F14C-A04C-358A6AA53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225" y="30511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7" name="Rectangle 49">
              <a:extLst>
                <a:ext uri="{FF2B5EF4-FFF2-40B4-BE49-F238E27FC236}">
                  <a16:creationId xmlns:a16="http://schemas.microsoft.com/office/drawing/2014/main" id="{FA0ED6F8-537C-5045-B435-1FDE9421C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86873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8" name="Rectangle 50">
              <a:extLst>
                <a:ext uri="{FF2B5EF4-FFF2-40B4-BE49-F238E27FC236}">
                  <a16:creationId xmlns:a16="http://schemas.microsoft.com/office/drawing/2014/main" id="{11B657B5-DA86-E04F-A6D7-20D80AB3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38687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9" name="Rectangle 51">
              <a:extLst>
                <a:ext uri="{FF2B5EF4-FFF2-40B4-BE49-F238E27FC236}">
                  <a16:creationId xmlns:a16="http://schemas.microsoft.com/office/drawing/2014/main" id="{AD25BBB9-2A0A-444A-9BFC-7D9710F26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386238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0" name="Rectangle 52">
              <a:extLst>
                <a:ext uri="{FF2B5EF4-FFF2-40B4-BE49-F238E27FC236}">
                  <a16:creationId xmlns:a16="http://schemas.microsoft.com/office/drawing/2014/main" id="{3E97CECD-03E3-9345-924F-3727C83A6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213995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1" name="Rectangle 53">
              <a:extLst>
                <a:ext uri="{FF2B5EF4-FFF2-40B4-BE49-F238E27FC236}">
                  <a16:creationId xmlns:a16="http://schemas.microsoft.com/office/drawing/2014/main" id="{05943A74-AB12-2544-9313-CB9387582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025" y="21399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2" name="Rectangle 54">
              <a:extLst>
                <a:ext uri="{FF2B5EF4-FFF2-40B4-BE49-F238E27FC236}">
                  <a16:creationId xmlns:a16="http://schemas.microsoft.com/office/drawing/2014/main" id="{9162E9F3-7C69-5941-A9AB-A251A12F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21336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3" name="Rectangle 55">
              <a:extLst>
                <a:ext uri="{FF2B5EF4-FFF2-40B4-BE49-F238E27FC236}">
                  <a16:creationId xmlns:a16="http://schemas.microsoft.com/office/drawing/2014/main" id="{F3FE65F9-4B75-5B40-A0CA-D5959DEFE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938" y="2582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4" name="Rectangle 56">
              <a:extLst>
                <a:ext uri="{FF2B5EF4-FFF2-40B4-BE49-F238E27FC236}">
                  <a16:creationId xmlns:a16="http://schemas.microsoft.com/office/drawing/2014/main" id="{6ECAF74A-6D67-2C42-93B3-70F57E302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375" y="25828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5" name="Line 57">
              <a:extLst>
                <a:ext uri="{FF2B5EF4-FFF2-40B4-BE49-F238E27FC236}">
                  <a16:creationId xmlns:a16="http://schemas.microsoft.com/office/drawing/2014/main" id="{73B754DB-542B-2A4F-BC6C-E8EDB6B14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8225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6" name="Line 58">
              <a:extLst>
                <a:ext uri="{FF2B5EF4-FFF2-40B4-BE49-F238E27FC236}">
                  <a16:creationId xmlns:a16="http://schemas.microsoft.com/office/drawing/2014/main" id="{CDE9C3F2-8C3E-E542-8BB4-92661D2085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563" y="25717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7" name="Rectangle 59">
              <a:extLst>
                <a:ext uri="{FF2B5EF4-FFF2-40B4-BE49-F238E27FC236}">
                  <a16:creationId xmlns:a16="http://schemas.microsoft.com/office/drawing/2014/main" id="{8CFE123A-4EF3-5B45-81EB-CC3F2D08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50" y="25765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8" name="Rectangle 60">
              <a:extLst>
                <a:ext uri="{FF2B5EF4-FFF2-40B4-BE49-F238E27FC236}">
                  <a16:creationId xmlns:a16="http://schemas.microsoft.com/office/drawing/2014/main" id="{C02A647F-DB69-6E4D-B04E-0305AEFC7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3794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9" name="Rectangle 61">
              <a:extLst>
                <a:ext uri="{FF2B5EF4-FFF2-40B4-BE49-F238E27FC236}">
                  <a16:creationId xmlns:a16="http://schemas.microsoft.com/office/drawing/2014/main" id="{A10C1F14-5230-BD43-AABD-855E06F7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338" y="3794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0" name="Line 62">
              <a:extLst>
                <a:ext uri="{FF2B5EF4-FFF2-40B4-BE49-F238E27FC236}">
                  <a16:creationId xmlns:a16="http://schemas.microsoft.com/office/drawing/2014/main" id="{C5A62922-469D-4842-8450-1673544174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373063"/>
              <a:ext cx="9207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1" name="Line 63">
              <a:extLst>
                <a:ext uri="{FF2B5EF4-FFF2-40B4-BE49-F238E27FC236}">
                  <a16:creationId xmlns:a16="http://schemas.microsoft.com/office/drawing/2014/main" id="{FF30EF82-41EA-074D-9F8D-27E07098E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3730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Rectangle 64">
              <a:extLst>
                <a:ext uri="{FF2B5EF4-FFF2-40B4-BE49-F238E27FC236}">
                  <a16:creationId xmlns:a16="http://schemas.microsoft.com/office/drawing/2014/main" id="{987400FF-0A08-5048-AD37-F372C11B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3730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3" name="Rectangle 65">
              <a:extLst>
                <a:ext uri="{FF2B5EF4-FFF2-40B4-BE49-F238E27FC236}">
                  <a16:creationId xmlns:a16="http://schemas.microsoft.com/office/drawing/2014/main" id="{EF4B2B3A-E205-EA4D-98BF-0AD7D4EE3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600" y="57721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4" name="Rectangle 66">
              <a:extLst>
                <a:ext uri="{FF2B5EF4-FFF2-40B4-BE49-F238E27FC236}">
                  <a16:creationId xmlns:a16="http://schemas.microsoft.com/office/drawing/2014/main" id="{D52E8330-CC8E-2549-8282-9F3BA840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5038" y="5772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605" name="Line 67">
              <a:extLst>
                <a:ext uri="{FF2B5EF4-FFF2-40B4-BE49-F238E27FC236}">
                  <a16:creationId xmlns:a16="http://schemas.microsoft.com/office/drawing/2014/main" id="{7275A881-B5EF-2140-8E9F-F4AD34C417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063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6" name="Line 68">
              <a:extLst>
                <a:ext uri="{FF2B5EF4-FFF2-40B4-BE49-F238E27FC236}">
                  <a16:creationId xmlns:a16="http://schemas.microsoft.com/office/drawing/2014/main" id="{24A6AAA9-A46F-3B4B-941B-97367C24EE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0400" y="575627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7" name="Freeform 69">
              <a:extLst>
                <a:ext uri="{FF2B5EF4-FFF2-40B4-BE49-F238E27FC236}">
                  <a16:creationId xmlns:a16="http://schemas.microsoft.com/office/drawing/2014/main" id="{FC36595C-F622-294F-B470-7DCB0C68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1563688"/>
              <a:ext cx="114300" cy="114300"/>
            </a:xfrm>
            <a:custGeom>
              <a:avLst/>
              <a:gdLst>
                <a:gd name="T0" fmla="*/ 2147483646 w 144"/>
                <a:gd name="T1" fmla="*/ 2147483646 h 145"/>
                <a:gd name="T2" fmla="*/ 2147483646 w 144"/>
                <a:gd name="T3" fmla="*/ 0 h 145"/>
                <a:gd name="T4" fmla="*/ 0 w 144"/>
                <a:gd name="T5" fmla="*/ 2147483646 h 145"/>
                <a:gd name="T6" fmla="*/ 2147483646 w 144"/>
                <a:gd name="T7" fmla="*/ 2147483646 h 145"/>
                <a:gd name="T8" fmla="*/ 2147483646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29" y="145"/>
                  </a:moveTo>
                  <a:lnTo>
                    <a:pt x="144" y="0"/>
                  </a:lnTo>
                  <a:lnTo>
                    <a:pt x="0" y="87"/>
                  </a:lnTo>
                  <a:lnTo>
                    <a:pt x="29" y="116"/>
                  </a:lnTo>
                  <a:lnTo>
                    <a:pt x="29" y="14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08" name="Freeform 70">
              <a:extLst>
                <a:ext uri="{FF2B5EF4-FFF2-40B4-BE49-F238E27FC236}">
                  <a16:creationId xmlns:a16="http://schemas.microsoft.com/office/drawing/2014/main" id="{FC4F6DB2-6F58-5E41-8722-4E275FC8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1660525"/>
              <a:ext cx="1135063" cy="3114675"/>
            </a:xfrm>
            <a:custGeom>
              <a:avLst/>
              <a:gdLst>
                <a:gd name="T0" fmla="*/ 2147483646 w 1429"/>
                <a:gd name="T1" fmla="*/ 2147483646 h 3925"/>
                <a:gd name="T2" fmla="*/ 2147483646 w 1429"/>
                <a:gd name="T3" fmla="*/ 2147483646 h 3925"/>
                <a:gd name="T4" fmla="*/ 2147483646 w 1429"/>
                <a:gd name="T5" fmla="*/ 2147483646 h 3925"/>
                <a:gd name="T6" fmla="*/ 2147483646 w 1429"/>
                <a:gd name="T7" fmla="*/ 2147483646 h 3925"/>
                <a:gd name="T8" fmla="*/ 2147483646 w 1429"/>
                <a:gd name="T9" fmla="*/ 2147483646 h 3925"/>
                <a:gd name="T10" fmla="*/ 2147483646 w 1429"/>
                <a:gd name="T11" fmla="*/ 2147483646 h 3925"/>
                <a:gd name="T12" fmla="*/ 2147483646 w 1429"/>
                <a:gd name="T13" fmla="*/ 2147483646 h 3925"/>
                <a:gd name="T14" fmla="*/ 2147483646 w 1429"/>
                <a:gd name="T15" fmla="*/ 2147483646 h 3925"/>
                <a:gd name="T16" fmla="*/ 2147483646 w 1429"/>
                <a:gd name="T17" fmla="*/ 2147483646 h 3925"/>
                <a:gd name="T18" fmla="*/ 2147483646 w 1429"/>
                <a:gd name="T19" fmla="*/ 2147483646 h 3925"/>
                <a:gd name="T20" fmla="*/ 2147483646 w 1429"/>
                <a:gd name="T21" fmla="*/ 2147483646 h 3925"/>
                <a:gd name="T22" fmla="*/ 2147483646 w 1429"/>
                <a:gd name="T23" fmla="*/ 2147483646 h 3925"/>
                <a:gd name="T24" fmla="*/ 2147483646 w 1429"/>
                <a:gd name="T25" fmla="*/ 2147483646 h 3925"/>
                <a:gd name="T26" fmla="*/ 2147483646 w 1429"/>
                <a:gd name="T27" fmla="*/ 2147483646 h 3925"/>
                <a:gd name="T28" fmla="*/ 2147483646 w 1429"/>
                <a:gd name="T29" fmla="*/ 2147483646 h 3925"/>
                <a:gd name="T30" fmla="*/ 2147483646 w 1429"/>
                <a:gd name="T31" fmla="*/ 2147483646 h 3925"/>
                <a:gd name="T32" fmla="*/ 0 w 1429"/>
                <a:gd name="T33" fmla="*/ 2147483646 h 3925"/>
                <a:gd name="T34" fmla="*/ 0 w 1429"/>
                <a:gd name="T35" fmla="*/ 2147483646 h 3925"/>
                <a:gd name="T36" fmla="*/ 2147483646 w 1429"/>
                <a:gd name="T37" fmla="*/ 2147483646 h 3925"/>
                <a:gd name="T38" fmla="*/ 2147483646 w 1429"/>
                <a:gd name="T39" fmla="*/ 2147483646 h 3925"/>
                <a:gd name="T40" fmla="*/ 2147483646 w 1429"/>
                <a:gd name="T41" fmla="*/ 2147483646 h 3925"/>
                <a:gd name="T42" fmla="*/ 2147483646 w 1429"/>
                <a:gd name="T43" fmla="*/ 2147483646 h 3925"/>
                <a:gd name="T44" fmla="*/ 2147483646 w 1429"/>
                <a:gd name="T45" fmla="*/ 2147483646 h 3925"/>
                <a:gd name="T46" fmla="*/ 2147483646 w 1429"/>
                <a:gd name="T47" fmla="*/ 2147483646 h 3925"/>
                <a:gd name="T48" fmla="*/ 2147483646 w 1429"/>
                <a:gd name="T49" fmla="*/ 2147483646 h 3925"/>
                <a:gd name="T50" fmla="*/ 2147483646 w 1429"/>
                <a:gd name="T51" fmla="*/ 2147483646 h 3925"/>
                <a:gd name="T52" fmla="*/ 2147483646 w 1429"/>
                <a:gd name="T53" fmla="*/ 2147483646 h 3925"/>
                <a:gd name="T54" fmla="*/ 2147483646 w 1429"/>
                <a:gd name="T55" fmla="*/ 2147483646 h 3925"/>
                <a:gd name="T56" fmla="*/ 2147483646 w 1429"/>
                <a:gd name="T57" fmla="*/ 2147483646 h 3925"/>
                <a:gd name="T58" fmla="*/ 2147483646 w 1429"/>
                <a:gd name="T59" fmla="*/ 2147483646 h 3925"/>
                <a:gd name="T60" fmla="*/ 2147483646 w 1429"/>
                <a:gd name="T61" fmla="*/ 2147483646 h 3925"/>
                <a:gd name="T62" fmla="*/ 2147483646 w 1429"/>
                <a:gd name="T63" fmla="*/ 2147483646 h 3925"/>
                <a:gd name="T64" fmla="*/ 2147483646 w 1429"/>
                <a:gd name="T65" fmla="*/ 0 h 39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9"/>
                <a:gd name="T100" fmla="*/ 0 h 3925"/>
                <a:gd name="T101" fmla="*/ 1429 w 1429"/>
                <a:gd name="T102" fmla="*/ 3925 h 39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9" h="3925">
                  <a:moveTo>
                    <a:pt x="1429" y="3925"/>
                  </a:moveTo>
                  <a:lnTo>
                    <a:pt x="1260" y="3745"/>
                  </a:lnTo>
                  <a:lnTo>
                    <a:pt x="1103" y="3574"/>
                  </a:lnTo>
                  <a:lnTo>
                    <a:pt x="954" y="3414"/>
                  </a:lnTo>
                  <a:lnTo>
                    <a:pt x="817" y="3263"/>
                  </a:lnTo>
                  <a:lnTo>
                    <a:pt x="692" y="3120"/>
                  </a:lnTo>
                  <a:lnTo>
                    <a:pt x="576" y="2985"/>
                  </a:lnTo>
                  <a:lnTo>
                    <a:pt x="471" y="2858"/>
                  </a:lnTo>
                  <a:lnTo>
                    <a:pt x="376" y="2737"/>
                  </a:lnTo>
                  <a:lnTo>
                    <a:pt x="292" y="2622"/>
                  </a:lnTo>
                  <a:lnTo>
                    <a:pt x="219" y="2512"/>
                  </a:lnTo>
                  <a:lnTo>
                    <a:pt x="155" y="2407"/>
                  </a:lnTo>
                  <a:lnTo>
                    <a:pt x="103" y="2304"/>
                  </a:lnTo>
                  <a:lnTo>
                    <a:pt x="62" y="2206"/>
                  </a:lnTo>
                  <a:lnTo>
                    <a:pt x="30" y="2109"/>
                  </a:lnTo>
                  <a:lnTo>
                    <a:pt x="10" y="2016"/>
                  </a:lnTo>
                  <a:lnTo>
                    <a:pt x="0" y="1922"/>
                  </a:lnTo>
                  <a:lnTo>
                    <a:pt x="0" y="1828"/>
                  </a:lnTo>
                  <a:lnTo>
                    <a:pt x="11" y="1734"/>
                  </a:lnTo>
                  <a:lnTo>
                    <a:pt x="33" y="1640"/>
                  </a:lnTo>
                  <a:lnTo>
                    <a:pt x="64" y="1544"/>
                  </a:lnTo>
                  <a:lnTo>
                    <a:pt x="108" y="1444"/>
                  </a:lnTo>
                  <a:lnTo>
                    <a:pt x="160" y="1343"/>
                  </a:lnTo>
                  <a:lnTo>
                    <a:pt x="225" y="1236"/>
                  </a:lnTo>
                  <a:lnTo>
                    <a:pt x="298" y="1127"/>
                  </a:lnTo>
                  <a:lnTo>
                    <a:pt x="383" y="1011"/>
                  </a:lnTo>
                  <a:lnTo>
                    <a:pt x="480" y="890"/>
                  </a:lnTo>
                  <a:lnTo>
                    <a:pt x="585" y="762"/>
                  </a:lnTo>
                  <a:lnTo>
                    <a:pt x="702" y="626"/>
                  </a:lnTo>
                  <a:lnTo>
                    <a:pt x="830" y="483"/>
                  </a:lnTo>
                  <a:lnTo>
                    <a:pt x="967" y="331"/>
                  </a:lnTo>
                  <a:lnTo>
                    <a:pt x="1116" y="170"/>
                  </a:lnTo>
                  <a:lnTo>
                    <a:pt x="127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9" name="Freeform 71">
              <a:extLst>
                <a:ext uri="{FF2B5EF4-FFF2-40B4-BE49-F238E27FC236}">
                  <a16:creationId xmlns:a16="http://schemas.microsoft.com/office/drawing/2014/main" id="{02A5C4F7-5CE6-5349-8F19-BCEF58085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375" y="4633913"/>
              <a:ext cx="114300" cy="114300"/>
            </a:xfrm>
            <a:custGeom>
              <a:avLst/>
              <a:gdLst>
                <a:gd name="T0" fmla="*/ 2147483646 w 145"/>
                <a:gd name="T1" fmla="*/ 0 h 144"/>
                <a:gd name="T2" fmla="*/ 0 w 145"/>
                <a:gd name="T3" fmla="*/ 2147483646 h 144"/>
                <a:gd name="T4" fmla="*/ 2147483646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87" y="0"/>
                  </a:moveTo>
                  <a:lnTo>
                    <a:pt x="0" y="144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10" name="Freeform 72">
              <a:extLst>
                <a:ext uri="{FF2B5EF4-FFF2-40B4-BE49-F238E27FC236}">
                  <a16:creationId xmlns:a16="http://schemas.microsoft.com/office/drawing/2014/main" id="{19483EB8-D34F-674D-9C6B-50C86ED9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150" y="1528763"/>
              <a:ext cx="1135063" cy="3116262"/>
            </a:xfrm>
            <a:custGeom>
              <a:avLst/>
              <a:gdLst>
                <a:gd name="T0" fmla="*/ 0 w 1431"/>
                <a:gd name="T1" fmla="*/ 0 h 3926"/>
                <a:gd name="T2" fmla="*/ 2147483646 w 1431"/>
                <a:gd name="T3" fmla="*/ 2147483646 h 3926"/>
                <a:gd name="T4" fmla="*/ 2147483646 w 1431"/>
                <a:gd name="T5" fmla="*/ 2147483646 h 3926"/>
                <a:gd name="T6" fmla="*/ 2147483646 w 1431"/>
                <a:gd name="T7" fmla="*/ 2147483646 h 3926"/>
                <a:gd name="T8" fmla="*/ 2147483646 w 1431"/>
                <a:gd name="T9" fmla="*/ 2147483646 h 3926"/>
                <a:gd name="T10" fmla="*/ 2147483646 w 1431"/>
                <a:gd name="T11" fmla="*/ 2147483646 h 3926"/>
                <a:gd name="T12" fmla="*/ 2147483646 w 1431"/>
                <a:gd name="T13" fmla="*/ 2147483646 h 3926"/>
                <a:gd name="T14" fmla="*/ 2147483646 w 1431"/>
                <a:gd name="T15" fmla="*/ 2147483646 h 3926"/>
                <a:gd name="T16" fmla="*/ 2147483646 w 1431"/>
                <a:gd name="T17" fmla="*/ 2147483646 h 3926"/>
                <a:gd name="T18" fmla="*/ 2147483646 w 1431"/>
                <a:gd name="T19" fmla="*/ 2147483646 h 3926"/>
                <a:gd name="T20" fmla="*/ 2147483646 w 1431"/>
                <a:gd name="T21" fmla="*/ 2147483646 h 3926"/>
                <a:gd name="T22" fmla="*/ 2147483646 w 1431"/>
                <a:gd name="T23" fmla="*/ 2147483646 h 3926"/>
                <a:gd name="T24" fmla="*/ 2147483646 w 1431"/>
                <a:gd name="T25" fmla="*/ 2147483646 h 3926"/>
                <a:gd name="T26" fmla="*/ 2147483646 w 1431"/>
                <a:gd name="T27" fmla="*/ 2147483646 h 3926"/>
                <a:gd name="T28" fmla="*/ 2147483646 w 1431"/>
                <a:gd name="T29" fmla="*/ 2147483646 h 3926"/>
                <a:gd name="T30" fmla="*/ 2147483646 w 1431"/>
                <a:gd name="T31" fmla="*/ 2147483646 h 3926"/>
                <a:gd name="T32" fmla="*/ 2147483646 w 1431"/>
                <a:gd name="T33" fmla="*/ 2147483646 h 3926"/>
                <a:gd name="T34" fmla="*/ 2147483646 w 1431"/>
                <a:gd name="T35" fmla="*/ 2147483646 h 3926"/>
                <a:gd name="T36" fmla="*/ 2147483646 w 1431"/>
                <a:gd name="T37" fmla="*/ 2147483646 h 3926"/>
                <a:gd name="T38" fmla="*/ 2147483646 w 1431"/>
                <a:gd name="T39" fmla="*/ 2147483646 h 3926"/>
                <a:gd name="T40" fmla="*/ 2147483646 w 1431"/>
                <a:gd name="T41" fmla="*/ 2147483646 h 3926"/>
                <a:gd name="T42" fmla="*/ 2147483646 w 1431"/>
                <a:gd name="T43" fmla="*/ 2147483646 h 3926"/>
                <a:gd name="T44" fmla="*/ 2147483646 w 1431"/>
                <a:gd name="T45" fmla="*/ 2147483646 h 3926"/>
                <a:gd name="T46" fmla="*/ 2147483646 w 1431"/>
                <a:gd name="T47" fmla="*/ 2147483646 h 3926"/>
                <a:gd name="T48" fmla="*/ 2147483646 w 1431"/>
                <a:gd name="T49" fmla="*/ 2147483646 h 3926"/>
                <a:gd name="T50" fmla="*/ 2147483646 w 1431"/>
                <a:gd name="T51" fmla="*/ 2147483646 h 3926"/>
                <a:gd name="T52" fmla="*/ 2147483646 w 1431"/>
                <a:gd name="T53" fmla="*/ 2147483646 h 3926"/>
                <a:gd name="T54" fmla="*/ 2147483646 w 1431"/>
                <a:gd name="T55" fmla="*/ 2147483646 h 3926"/>
                <a:gd name="T56" fmla="*/ 2147483646 w 1431"/>
                <a:gd name="T57" fmla="*/ 2147483646 h 3926"/>
                <a:gd name="T58" fmla="*/ 2147483646 w 1431"/>
                <a:gd name="T59" fmla="*/ 2147483646 h 3926"/>
                <a:gd name="T60" fmla="*/ 2147483646 w 1431"/>
                <a:gd name="T61" fmla="*/ 2147483646 h 3926"/>
                <a:gd name="T62" fmla="*/ 2147483646 w 1431"/>
                <a:gd name="T63" fmla="*/ 2147483646 h 3926"/>
                <a:gd name="T64" fmla="*/ 2147483646 w 1431"/>
                <a:gd name="T65" fmla="*/ 2147483646 h 39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1"/>
                <a:gd name="T100" fmla="*/ 0 h 3926"/>
                <a:gd name="T101" fmla="*/ 1431 w 1431"/>
                <a:gd name="T102" fmla="*/ 3926 h 39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1" h="3926">
                  <a:moveTo>
                    <a:pt x="0" y="0"/>
                  </a:moveTo>
                  <a:lnTo>
                    <a:pt x="169" y="181"/>
                  </a:lnTo>
                  <a:lnTo>
                    <a:pt x="328" y="352"/>
                  </a:lnTo>
                  <a:lnTo>
                    <a:pt x="475" y="512"/>
                  </a:lnTo>
                  <a:lnTo>
                    <a:pt x="612" y="663"/>
                  </a:lnTo>
                  <a:lnTo>
                    <a:pt x="739" y="805"/>
                  </a:lnTo>
                  <a:lnTo>
                    <a:pt x="854" y="941"/>
                  </a:lnTo>
                  <a:lnTo>
                    <a:pt x="960" y="1068"/>
                  </a:lnTo>
                  <a:lnTo>
                    <a:pt x="1053" y="1189"/>
                  </a:lnTo>
                  <a:lnTo>
                    <a:pt x="1138" y="1303"/>
                  </a:lnTo>
                  <a:lnTo>
                    <a:pt x="1212" y="1414"/>
                  </a:lnTo>
                  <a:lnTo>
                    <a:pt x="1274" y="1519"/>
                  </a:lnTo>
                  <a:lnTo>
                    <a:pt x="1327" y="1620"/>
                  </a:lnTo>
                  <a:lnTo>
                    <a:pt x="1369" y="1720"/>
                  </a:lnTo>
                  <a:lnTo>
                    <a:pt x="1399" y="1815"/>
                  </a:lnTo>
                  <a:lnTo>
                    <a:pt x="1421" y="1910"/>
                  </a:lnTo>
                  <a:lnTo>
                    <a:pt x="1431" y="2004"/>
                  </a:lnTo>
                  <a:lnTo>
                    <a:pt x="1430" y="2096"/>
                  </a:lnTo>
                  <a:lnTo>
                    <a:pt x="1420" y="2190"/>
                  </a:lnTo>
                  <a:lnTo>
                    <a:pt x="1398" y="2286"/>
                  </a:lnTo>
                  <a:lnTo>
                    <a:pt x="1366" y="2382"/>
                  </a:lnTo>
                  <a:lnTo>
                    <a:pt x="1323" y="2480"/>
                  </a:lnTo>
                  <a:lnTo>
                    <a:pt x="1270" y="2583"/>
                  </a:lnTo>
                  <a:lnTo>
                    <a:pt x="1206" y="2688"/>
                  </a:lnTo>
                  <a:lnTo>
                    <a:pt x="1131" y="2799"/>
                  </a:lnTo>
                  <a:lnTo>
                    <a:pt x="1046" y="2915"/>
                  </a:lnTo>
                  <a:lnTo>
                    <a:pt x="951" y="3036"/>
                  </a:lnTo>
                  <a:lnTo>
                    <a:pt x="844" y="3164"/>
                  </a:lnTo>
                  <a:lnTo>
                    <a:pt x="727" y="3299"/>
                  </a:lnTo>
                  <a:lnTo>
                    <a:pt x="600" y="3443"/>
                  </a:lnTo>
                  <a:lnTo>
                    <a:pt x="462" y="3594"/>
                  </a:lnTo>
                  <a:lnTo>
                    <a:pt x="313" y="3755"/>
                  </a:lnTo>
                  <a:lnTo>
                    <a:pt x="155" y="392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1" name="Rectangle 73">
              <a:extLst>
                <a:ext uri="{FF2B5EF4-FFF2-40B4-BE49-F238E27FC236}">
                  <a16:creationId xmlns:a16="http://schemas.microsoft.com/office/drawing/2014/main" id="{ED390A13-1818-5E44-9BAB-EBB953407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313" y="576580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8546" name="TextBox 125">
            <a:extLst>
              <a:ext uri="{FF2B5EF4-FFF2-40B4-BE49-F238E27FC236}">
                <a16:creationId xmlns:a16="http://schemas.microsoft.com/office/drawing/2014/main" id="{D5C440E4-6CD0-9645-80D0-B02FB592A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6.58 from the textbook ]</a:t>
            </a:r>
          </a:p>
        </p:txBody>
      </p:sp>
      <p:sp>
        <p:nvSpPr>
          <p:cNvPr id="108547" name="Title 1">
            <a:extLst>
              <a:ext uri="{FF2B5EF4-FFF2-40B4-BE49-F238E27FC236}">
                <a16:creationId xmlns:a16="http://schemas.microsoft.com/office/drawing/2014/main" id="{6587C4B6-C1C1-CF41-834B-9A421EC35B2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Mealy-type FSM for the vending machine</a:t>
            </a:r>
          </a:p>
        </p:txBody>
      </p:sp>
      <p:sp>
        <p:nvSpPr>
          <p:cNvPr id="108548" name="TextBox 114">
            <a:extLst>
              <a:ext uri="{FF2B5EF4-FFF2-40B4-BE49-F238E27FC236}">
                <a16:creationId xmlns:a16="http://schemas.microsoft.com/office/drawing/2014/main" id="{ADB2E19B-C894-4C42-B413-CC9B21A19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0088" y="3362326"/>
            <a:ext cx="474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108549" name="TextBox 114">
            <a:extLst>
              <a:ext uri="{FF2B5EF4-FFF2-40B4-BE49-F238E27FC236}">
                <a16:creationId xmlns:a16="http://schemas.microsoft.com/office/drawing/2014/main" id="{C6C2A400-10D5-7445-8207-1F118EF2C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1733551"/>
            <a:ext cx="474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108550" name="TextBox 114">
            <a:extLst>
              <a:ext uri="{FF2B5EF4-FFF2-40B4-BE49-F238E27FC236}">
                <a16:creationId xmlns:a16="http://schemas.microsoft.com/office/drawing/2014/main" id="{A032D6F6-807E-EB48-AFCD-6780375BE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8350" y="54737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1E71C81C-2598-1D49-AC08-048249298F0D}"/>
              </a:ext>
            </a:extLst>
          </p:cNvPr>
          <p:cNvGrpSpPr>
            <a:grpSpLocks/>
          </p:cNvGrpSpPr>
          <p:nvPr/>
        </p:nvGrpSpPr>
        <p:grpSpPr bwMode="auto">
          <a:xfrm>
            <a:off x="3124201" y="1776414"/>
            <a:ext cx="4886325" cy="3292475"/>
            <a:chOff x="2235200" y="1201738"/>
            <a:chExt cx="4886325" cy="3292475"/>
          </a:xfrm>
        </p:grpSpPr>
        <p:sp>
          <p:nvSpPr>
            <p:cNvPr id="110596" name="Rectangle 4">
              <a:extLst>
                <a:ext uri="{FF2B5EF4-FFF2-40B4-BE49-F238E27FC236}">
                  <a16:creationId xmlns:a16="http://schemas.microsoft.com/office/drawing/2014/main" id="{0057A279-A5C5-F645-9F8B-CC3B2F38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201738"/>
              <a:ext cx="4881563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5">
              <a:extLst>
                <a:ext uri="{FF2B5EF4-FFF2-40B4-BE49-F238E27FC236}">
                  <a16:creationId xmlns:a16="http://schemas.microsoft.com/office/drawing/2014/main" id="{2FEE8AAE-43BB-7E4C-B9A1-0D2B2065F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212850"/>
              <a:ext cx="11113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Rectangle 6">
              <a:extLst>
                <a:ext uri="{FF2B5EF4-FFF2-40B4-BE49-F238E27FC236}">
                  <a16:creationId xmlns:a16="http://schemas.microsoft.com/office/drawing/2014/main" id="{60FE2686-04A9-B740-B11D-82D39A5E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9" name="Rectangle 7">
              <a:extLst>
                <a:ext uri="{FF2B5EF4-FFF2-40B4-BE49-F238E27FC236}">
                  <a16:creationId xmlns:a16="http://schemas.microsoft.com/office/drawing/2014/main" id="{63F4A254-14C3-794B-A19A-3C945F7A5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1420813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0" name="Rectangle 8">
              <a:extLst>
                <a:ext uri="{FF2B5EF4-FFF2-40B4-BE49-F238E27FC236}">
                  <a16:creationId xmlns:a16="http://schemas.microsoft.com/office/drawing/2014/main" id="{5B7C98E1-0408-3446-A008-AC1CED0C4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9">
              <a:extLst>
                <a:ext uri="{FF2B5EF4-FFF2-40B4-BE49-F238E27FC236}">
                  <a16:creationId xmlns:a16="http://schemas.microsoft.com/office/drawing/2014/main" id="{1CCD71A9-3B04-6641-B6C9-36B8015A5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213" y="13287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0">
              <a:extLst>
                <a:ext uri="{FF2B5EF4-FFF2-40B4-BE49-F238E27FC236}">
                  <a16:creationId xmlns:a16="http://schemas.microsoft.com/office/drawing/2014/main" id="{6310690D-CA97-AD4C-BD0D-BC9EAA38E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7063" y="1328738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1">
              <a:extLst>
                <a:ext uri="{FF2B5EF4-FFF2-40B4-BE49-F238E27FC236}">
                  <a16:creationId xmlns:a16="http://schemas.microsoft.com/office/drawing/2014/main" id="{77AEB8DF-9059-504D-B7CA-94FA6C387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1212850"/>
              <a:ext cx="12700" cy="4587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2">
              <a:extLst>
                <a:ext uri="{FF2B5EF4-FFF2-40B4-BE49-F238E27FC236}">
                  <a16:creationId xmlns:a16="http://schemas.microsoft.com/office/drawing/2014/main" id="{B545FB38-A373-214B-9FA7-88C018AC2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684338"/>
              <a:ext cx="38322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3">
              <a:extLst>
                <a:ext uri="{FF2B5EF4-FFF2-40B4-BE49-F238E27FC236}">
                  <a16:creationId xmlns:a16="http://schemas.microsoft.com/office/drawing/2014/main" id="{2990B730-D894-FB44-97D8-ECB91B80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16716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4">
              <a:extLst>
                <a:ext uri="{FF2B5EF4-FFF2-40B4-BE49-F238E27FC236}">
                  <a16:creationId xmlns:a16="http://schemas.microsoft.com/office/drawing/2014/main" id="{97713D15-5374-0745-84F3-29E2CA3E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063" y="1327150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07" name="Rectangle 15">
              <a:extLst>
                <a:ext uri="{FF2B5EF4-FFF2-40B4-BE49-F238E27FC236}">
                  <a16:creationId xmlns:a16="http://schemas.microsoft.com/office/drawing/2014/main" id="{8B6ACDA9-B8D4-2449-AAD0-52AEEE586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8" name="Rectangle 16">
              <a:extLst>
                <a:ext uri="{FF2B5EF4-FFF2-40B4-BE49-F238E27FC236}">
                  <a16:creationId xmlns:a16="http://schemas.microsoft.com/office/drawing/2014/main" id="{C7334ABD-2C07-9D45-8DE8-EFF2E92EF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300" y="1695450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9" name="Rectangle 17">
              <a:extLst>
                <a:ext uri="{FF2B5EF4-FFF2-40B4-BE49-F238E27FC236}">
                  <a16:creationId xmlns:a16="http://schemas.microsoft.com/office/drawing/2014/main" id="{5162A991-D077-F746-8C9D-8E5AE78F4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938" y="17843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0" name="Rectangle 18">
              <a:extLst>
                <a:ext uri="{FF2B5EF4-FFF2-40B4-BE49-F238E27FC236}">
                  <a16:creationId xmlns:a16="http://schemas.microsoft.com/office/drawing/2014/main" id="{17BB7307-6FCF-E449-8F6A-7625F3A73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1" name="Rectangle 19">
              <a:extLst>
                <a:ext uri="{FF2B5EF4-FFF2-40B4-BE49-F238E27FC236}">
                  <a16:creationId xmlns:a16="http://schemas.microsoft.com/office/drawing/2014/main" id="{895DCCEA-AD66-7E4F-91F7-D7660C6EB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2" name="Rectangle 20">
              <a:extLst>
                <a:ext uri="{FF2B5EF4-FFF2-40B4-BE49-F238E27FC236}">
                  <a16:creationId xmlns:a16="http://schemas.microsoft.com/office/drawing/2014/main" id="{F876BAF9-41C3-AA47-A9E5-819308FC5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025" y="178435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3" name="Rectangle 21">
              <a:extLst>
                <a:ext uri="{FF2B5EF4-FFF2-40B4-BE49-F238E27FC236}">
                  <a16:creationId xmlns:a16="http://schemas.microsoft.com/office/drawing/2014/main" id="{A5EB6526-571B-B049-BB7C-2B9B38348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4" name="Rectangle 22">
              <a:extLst>
                <a:ext uri="{FF2B5EF4-FFF2-40B4-BE49-F238E27FC236}">
                  <a16:creationId xmlns:a16="http://schemas.microsoft.com/office/drawing/2014/main" id="{618EC4E6-BC07-3840-96B0-51DCB9B6F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5" name="Rectangle 23">
              <a:extLst>
                <a:ext uri="{FF2B5EF4-FFF2-40B4-BE49-F238E27FC236}">
                  <a16:creationId xmlns:a16="http://schemas.microsoft.com/office/drawing/2014/main" id="{0458C43A-1FE0-5D44-BC11-B423C4B6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663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6" name="Rectangle 24">
              <a:extLst>
                <a:ext uri="{FF2B5EF4-FFF2-40B4-BE49-F238E27FC236}">
                  <a16:creationId xmlns:a16="http://schemas.microsoft.com/office/drawing/2014/main" id="{C736D49C-2CAD-0649-B18F-EA18847D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288" y="17843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17" name="Rectangle 25">
              <a:extLst>
                <a:ext uri="{FF2B5EF4-FFF2-40B4-BE49-F238E27FC236}">
                  <a16:creationId xmlns:a16="http://schemas.microsoft.com/office/drawing/2014/main" id="{5AE889AE-842F-9F49-98D4-AB1FFF16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638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8" name="Rectangle 26">
              <a:extLst>
                <a:ext uri="{FF2B5EF4-FFF2-40B4-BE49-F238E27FC236}">
                  <a16:creationId xmlns:a16="http://schemas.microsoft.com/office/drawing/2014/main" id="{1F139453-0277-0143-8C65-599F9D834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9" name="Rectangle 27">
              <a:extLst>
                <a:ext uri="{FF2B5EF4-FFF2-40B4-BE49-F238E27FC236}">
                  <a16:creationId xmlns:a16="http://schemas.microsoft.com/office/drawing/2014/main" id="{A99A01F4-2E3C-4D46-80E9-615CF70F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2375" y="1784350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w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10620" name="Rectangle 28">
              <a:extLst>
                <a:ext uri="{FF2B5EF4-FFF2-40B4-BE49-F238E27FC236}">
                  <a16:creationId xmlns:a16="http://schemas.microsoft.com/office/drawing/2014/main" id="{7452BF1D-8038-BC44-8046-5004443F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2725" y="1784350"/>
              <a:ext cx="206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1" name="Rectangle 29">
              <a:extLst>
                <a:ext uri="{FF2B5EF4-FFF2-40B4-BE49-F238E27FC236}">
                  <a16:creationId xmlns:a16="http://schemas.microsoft.com/office/drawing/2014/main" id="{9E50B264-9C53-9240-B00D-B8798009C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16716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2" name="Rectangle 30">
              <a:extLst>
                <a:ext uri="{FF2B5EF4-FFF2-40B4-BE49-F238E27FC236}">
                  <a16:creationId xmlns:a16="http://schemas.microsoft.com/office/drawing/2014/main" id="{F9E54302-1641-E84E-AB5D-DC8A11D21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141538"/>
              <a:ext cx="488156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1">
              <a:extLst>
                <a:ext uri="{FF2B5EF4-FFF2-40B4-BE49-F238E27FC236}">
                  <a16:creationId xmlns:a16="http://schemas.microsoft.com/office/drawing/2014/main" id="{3BA00288-1FB6-8E47-999D-6E3DDC3F9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154238"/>
              <a:ext cx="11113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2">
              <a:extLst>
                <a:ext uri="{FF2B5EF4-FFF2-40B4-BE49-F238E27FC236}">
                  <a16:creationId xmlns:a16="http://schemas.microsoft.com/office/drawing/2014/main" id="{4B7EF9FE-A9F3-7545-AE23-2B01FC1E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1013" y="17843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3">
              <a:extLst>
                <a:ext uri="{FF2B5EF4-FFF2-40B4-BE49-F238E27FC236}">
                  <a16:creationId xmlns:a16="http://schemas.microsoft.com/office/drawing/2014/main" id="{E772895D-CA55-0644-AA17-DB75F4D92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4">
              <a:extLst>
                <a:ext uri="{FF2B5EF4-FFF2-40B4-BE49-F238E27FC236}">
                  <a16:creationId xmlns:a16="http://schemas.microsoft.com/office/drawing/2014/main" id="{6C24B110-BF1F-174C-B575-C9BB76766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2254250"/>
              <a:ext cx="2360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5">
              <a:extLst>
                <a:ext uri="{FF2B5EF4-FFF2-40B4-BE49-F238E27FC236}">
                  <a16:creationId xmlns:a16="http://schemas.microsoft.com/office/drawing/2014/main" id="{E4EF1213-2577-9245-948D-A9BB85074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22542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6">
              <a:extLst>
                <a:ext uri="{FF2B5EF4-FFF2-40B4-BE49-F238E27FC236}">
                  <a16:creationId xmlns:a16="http://schemas.microsoft.com/office/drawing/2014/main" id="{502EDD38-2EB7-8344-BA6F-7599DC609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Rectangle 37">
              <a:extLst>
                <a:ext uri="{FF2B5EF4-FFF2-40B4-BE49-F238E27FC236}">
                  <a16:creationId xmlns:a16="http://schemas.microsoft.com/office/drawing/2014/main" id="{FE447F50-B6C8-6148-A0C9-BF0F34F0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2254250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0" name="Rectangle 38">
              <a:extLst>
                <a:ext uri="{FF2B5EF4-FFF2-40B4-BE49-F238E27FC236}">
                  <a16:creationId xmlns:a16="http://schemas.microsoft.com/office/drawing/2014/main" id="{4171F16A-301E-7E45-B237-AC143633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2542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Rectangle 39">
              <a:extLst>
                <a:ext uri="{FF2B5EF4-FFF2-40B4-BE49-F238E27FC236}">
                  <a16:creationId xmlns:a16="http://schemas.microsoft.com/office/drawing/2014/main" id="{BB3CAA62-827D-A843-9FA4-A886742C9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15423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2" name="Rectangle 40">
              <a:extLst>
                <a:ext uri="{FF2B5EF4-FFF2-40B4-BE49-F238E27FC236}">
                  <a16:creationId xmlns:a16="http://schemas.microsoft.com/office/drawing/2014/main" id="{953104E2-B51B-DB40-BAD0-9100CCEA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611438"/>
              <a:ext cx="11113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3" name="Rectangle 41">
              <a:extLst>
                <a:ext uri="{FF2B5EF4-FFF2-40B4-BE49-F238E27FC236}">
                  <a16:creationId xmlns:a16="http://schemas.microsoft.com/office/drawing/2014/main" id="{3D007B04-A145-F548-9BA5-6060C86D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3838" y="2254250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Rectangle 42">
              <a:extLst>
                <a:ext uri="{FF2B5EF4-FFF2-40B4-BE49-F238E27FC236}">
                  <a16:creationId xmlns:a16="http://schemas.microsoft.com/office/drawing/2014/main" id="{20BB9E03-900C-7941-AE74-E6D2715ED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43">
              <a:extLst>
                <a:ext uri="{FF2B5EF4-FFF2-40B4-BE49-F238E27FC236}">
                  <a16:creationId xmlns:a16="http://schemas.microsoft.com/office/drawing/2014/main" id="{B3346152-9CFE-9B44-B621-0B395961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350" y="2605088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44">
              <a:extLst>
                <a:ext uri="{FF2B5EF4-FFF2-40B4-BE49-F238E27FC236}">
                  <a16:creationId xmlns:a16="http://schemas.microsoft.com/office/drawing/2014/main" id="{7A3164B9-C661-A644-86C7-1241740B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475" y="2605088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45">
              <a:extLst>
                <a:ext uri="{FF2B5EF4-FFF2-40B4-BE49-F238E27FC236}">
                  <a16:creationId xmlns:a16="http://schemas.microsoft.com/office/drawing/2014/main" id="{EFB79C2C-0F9B-6B46-9933-EEEC0A761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8" name="Rectangle 46">
              <a:extLst>
                <a:ext uri="{FF2B5EF4-FFF2-40B4-BE49-F238E27FC236}">
                  <a16:creationId xmlns:a16="http://schemas.microsoft.com/office/drawing/2014/main" id="{2105E71E-EBE2-A649-A397-3D8F60951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26050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47">
              <a:extLst>
                <a:ext uri="{FF2B5EF4-FFF2-40B4-BE49-F238E27FC236}">
                  <a16:creationId xmlns:a16="http://schemas.microsoft.com/office/drawing/2014/main" id="{493699DC-5D11-2047-90F5-53BE54D3C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611438"/>
              <a:ext cx="12700" cy="3063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8">
              <a:extLst>
                <a:ext uri="{FF2B5EF4-FFF2-40B4-BE49-F238E27FC236}">
                  <a16:creationId xmlns:a16="http://schemas.microsoft.com/office/drawing/2014/main" id="{A71DCCBE-DB12-B848-9F60-C440B4590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29178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49">
              <a:extLst>
                <a:ext uri="{FF2B5EF4-FFF2-40B4-BE49-F238E27FC236}">
                  <a16:creationId xmlns:a16="http://schemas.microsoft.com/office/drawing/2014/main" id="{9C319B4B-5C2F-FD4C-8A50-E7FC2987A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50">
              <a:extLst>
                <a:ext uri="{FF2B5EF4-FFF2-40B4-BE49-F238E27FC236}">
                  <a16:creationId xmlns:a16="http://schemas.microsoft.com/office/drawing/2014/main" id="{870AC188-FDA3-6A4F-BCB5-1269DCEB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350" y="2906713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51">
              <a:extLst>
                <a:ext uri="{FF2B5EF4-FFF2-40B4-BE49-F238E27FC236}">
                  <a16:creationId xmlns:a16="http://schemas.microsoft.com/office/drawing/2014/main" id="{79ED71A2-C0DE-C845-A0D4-F11B8E71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113" y="2906713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52">
              <a:extLst>
                <a:ext uri="{FF2B5EF4-FFF2-40B4-BE49-F238E27FC236}">
                  <a16:creationId xmlns:a16="http://schemas.microsoft.com/office/drawing/2014/main" id="{69D5135A-5BBA-FB49-8312-5D71C24BF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53">
              <a:extLst>
                <a:ext uri="{FF2B5EF4-FFF2-40B4-BE49-F238E27FC236}">
                  <a16:creationId xmlns:a16="http://schemas.microsoft.com/office/drawing/2014/main" id="{7F4EADE9-E273-1442-8442-D841DDB5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025" y="2906713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54">
              <a:extLst>
                <a:ext uri="{FF2B5EF4-FFF2-40B4-BE49-F238E27FC236}">
                  <a16:creationId xmlns:a16="http://schemas.microsoft.com/office/drawing/2014/main" id="{0C3F1C3E-F891-7148-AD42-DF2046B3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29067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7" name="Rectangle 55">
              <a:extLst>
                <a:ext uri="{FF2B5EF4-FFF2-40B4-BE49-F238E27FC236}">
                  <a16:creationId xmlns:a16="http://schemas.microsoft.com/office/drawing/2014/main" id="{888FF61F-406A-D74F-B6AE-EF03CA92B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29178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8" name="Rectangle 56">
              <a:extLst>
                <a:ext uri="{FF2B5EF4-FFF2-40B4-BE49-F238E27FC236}">
                  <a16:creationId xmlns:a16="http://schemas.microsoft.com/office/drawing/2014/main" id="{D0571F9E-E287-984D-A9C3-D23CCCF6E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2226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9" name="Rectangle 57">
              <a:extLst>
                <a:ext uri="{FF2B5EF4-FFF2-40B4-BE49-F238E27FC236}">
                  <a16:creationId xmlns:a16="http://schemas.microsoft.com/office/drawing/2014/main" id="{45811005-7776-8D4E-AE4B-C368E2035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29067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58">
              <a:extLst>
                <a:ext uri="{FF2B5EF4-FFF2-40B4-BE49-F238E27FC236}">
                  <a16:creationId xmlns:a16="http://schemas.microsoft.com/office/drawing/2014/main" id="{244F9855-4C41-234D-AC19-DAA66DCC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59">
              <a:extLst>
                <a:ext uri="{FF2B5EF4-FFF2-40B4-BE49-F238E27FC236}">
                  <a16:creationId xmlns:a16="http://schemas.microsoft.com/office/drawing/2014/main" id="{E4F301E0-9437-5A4D-B2D2-FAB6BCF80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3211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60">
              <a:extLst>
                <a:ext uri="{FF2B5EF4-FFF2-40B4-BE49-F238E27FC236}">
                  <a16:creationId xmlns:a16="http://schemas.microsoft.com/office/drawing/2014/main" id="{120765D7-FFB9-0C45-90BB-60BE70F4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3211513"/>
              <a:ext cx="23564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B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61">
              <a:extLst>
                <a:ext uri="{FF2B5EF4-FFF2-40B4-BE49-F238E27FC236}">
                  <a16:creationId xmlns:a16="http://schemas.microsoft.com/office/drawing/2014/main" id="{B76A20C4-B838-7D4B-9905-ECECC5109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62">
              <a:extLst>
                <a:ext uri="{FF2B5EF4-FFF2-40B4-BE49-F238E27FC236}">
                  <a16:creationId xmlns:a16="http://schemas.microsoft.com/office/drawing/2014/main" id="{0AFCAAB2-5E6C-BA4D-95E7-A81094306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563" y="3211513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63">
              <a:extLst>
                <a:ext uri="{FF2B5EF4-FFF2-40B4-BE49-F238E27FC236}">
                  <a16:creationId xmlns:a16="http://schemas.microsoft.com/office/drawing/2014/main" id="{BFEE89B8-98CC-9445-A70E-B28E6E48B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211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64">
              <a:extLst>
                <a:ext uri="{FF2B5EF4-FFF2-40B4-BE49-F238E27FC236}">
                  <a16:creationId xmlns:a16="http://schemas.microsoft.com/office/drawing/2014/main" id="{CE0A88AF-4D5F-3F49-8A23-B9BA1453C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2226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65">
              <a:extLst>
                <a:ext uri="{FF2B5EF4-FFF2-40B4-BE49-F238E27FC236}">
                  <a16:creationId xmlns:a16="http://schemas.microsoft.com/office/drawing/2014/main" id="{426CB775-309A-824C-9482-0D2402B9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502025"/>
              <a:ext cx="11113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66">
              <a:extLst>
                <a:ext uri="{FF2B5EF4-FFF2-40B4-BE49-F238E27FC236}">
                  <a16:creationId xmlns:a16="http://schemas.microsoft.com/office/drawing/2014/main" id="{A7EA7A3D-9BC0-2245-90B1-856E97FD4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115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67">
              <a:extLst>
                <a:ext uri="{FF2B5EF4-FFF2-40B4-BE49-F238E27FC236}">
                  <a16:creationId xmlns:a16="http://schemas.microsoft.com/office/drawing/2014/main" id="{06D97294-D3B8-CB4A-8C61-F47513B4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68">
              <a:extLst>
                <a:ext uri="{FF2B5EF4-FFF2-40B4-BE49-F238E27FC236}">
                  <a16:creationId xmlns:a16="http://schemas.microsoft.com/office/drawing/2014/main" id="{188A9805-2EBD-1044-A5DD-5E2C8E47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288" y="351472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1" name="Rectangle 69">
              <a:extLst>
                <a:ext uri="{FF2B5EF4-FFF2-40B4-BE49-F238E27FC236}">
                  <a16:creationId xmlns:a16="http://schemas.microsoft.com/office/drawing/2014/main" id="{C82EC21C-F6EA-BD49-A6F6-02FC1657C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525" y="351472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2" name="Rectangle 70">
              <a:extLst>
                <a:ext uri="{FF2B5EF4-FFF2-40B4-BE49-F238E27FC236}">
                  <a16:creationId xmlns:a16="http://schemas.microsoft.com/office/drawing/2014/main" id="{47438F03-FC01-6242-805E-7E35E6327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3" name="Rectangle 71">
              <a:extLst>
                <a:ext uri="{FF2B5EF4-FFF2-40B4-BE49-F238E27FC236}">
                  <a16:creationId xmlns:a16="http://schemas.microsoft.com/office/drawing/2014/main" id="{0979ADE0-7ABD-DC4B-951C-2AE6C812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3514725"/>
              <a:ext cx="2333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72">
              <a:extLst>
                <a:ext uri="{FF2B5EF4-FFF2-40B4-BE49-F238E27FC236}">
                  <a16:creationId xmlns:a16="http://schemas.microsoft.com/office/drawing/2014/main" id="{B1EEB27D-201E-9340-82DB-E93C650E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4988" y="35147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5" name="Rectangle 73">
              <a:extLst>
                <a:ext uri="{FF2B5EF4-FFF2-40B4-BE49-F238E27FC236}">
                  <a16:creationId xmlns:a16="http://schemas.microsoft.com/office/drawing/2014/main" id="{D31A9A13-396A-5746-B27D-5CEBBBF4F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5020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6" name="Rectangle 74">
              <a:extLst>
                <a:ext uri="{FF2B5EF4-FFF2-40B4-BE49-F238E27FC236}">
                  <a16:creationId xmlns:a16="http://schemas.microsoft.com/office/drawing/2014/main" id="{C0A2EAC6-5955-6940-8ADC-2061FD05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3806825"/>
              <a:ext cx="11113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A95A2851-21D2-C144-80EB-DADD7EEA7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5147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76">
              <a:extLst>
                <a:ext uri="{FF2B5EF4-FFF2-40B4-BE49-F238E27FC236}">
                  <a16:creationId xmlns:a16="http://schemas.microsoft.com/office/drawing/2014/main" id="{83666AD9-2AB8-DD4A-80E1-704DFE109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77">
              <a:extLst>
                <a:ext uri="{FF2B5EF4-FFF2-40B4-BE49-F238E27FC236}">
                  <a16:creationId xmlns:a16="http://schemas.microsoft.com/office/drawing/2014/main" id="{DB731432-75E4-594C-9E8A-0F606A9F8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3819525"/>
              <a:ext cx="20678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78">
              <a:extLst>
                <a:ext uri="{FF2B5EF4-FFF2-40B4-BE49-F238E27FC236}">
                  <a16:creationId xmlns:a16="http://schemas.microsoft.com/office/drawing/2014/main" id="{08B4170D-379A-C54B-B7D4-0C1D66EDC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819525"/>
              <a:ext cx="2190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79">
              <a:extLst>
                <a:ext uri="{FF2B5EF4-FFF2-40B4-BE49-F238E27FC236}">
                  <a16:creationId xmlns:a16="http://schemas.microsoft.com/office/drawing/2014/main" id="{16E845B0-6C63-1B44-956B-599AAE831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80">
              <a:extLst>
                <a:ext uri="{FF2B5EF4-FFF2-40B4-BE49-F238E27FC236}">
                  <a16:creationId xmlns:a16="http://schemas.microsoft.com/office/drawing/2014/main" id="{D9F4E357-168C-204B-A982-DC8621C5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563" y="38195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81">
              <a:extLst>
                <a:ext uri="{FF2B5EF4-FFF2-40B4-BE49-F238E27FC236}">
                  <a16:creationId xmlns:a16="http://schemas.microsoft.com/office/drawing/2014/main" id="{1F4E7756-3A74-1C4B-9D61-7A0681E72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38195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4" name="Rectangle 82">
              <a:extLst>
                <a:ext uri="{FF2B5EF4-FFF2-40B4-BE49-F238E27FC236}">
                  <a16:creationId xmlns:a16="http://schemas.microsoft.com/office/drawing/2014/main" id="{B4FED704-2AF4-C745-8BA1-025ABA669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380682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5" name="Rectangle 83">
              <a:extLst>
                <a:ext uri="{FF2B5EF4-FFF2-40B4-BE49-F238E27FC236}">
                  <a16:creationId xmlns:a16="http://schemas.microsoft.com/office/drawing/2014/main" id="{8DE4A6D7-2DA1-E347-8721-4828D8089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117975"/>
              <a:ext cx="11113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6" name="Rectangle 84">
              <a:extLst>
                <a:ext uri="{FF2B5EF4-FFF2-40B4-BE49-F238E27FC236}">
                  <a16:creationId xmlns:a16="http://schemas.microsoft.com/office/drawing/2014/main" id="{7B06911F-5F69-4E41-BDBB-4CF4A16BD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0663" y="38195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7" name="Rectangle 85">
              <a:extLst>
                <a:ext uri="{FF2B5EF4-FFF2-40B4-BE49-F238E27FC236}">
                  <a16:creationId xmlns:a16="http://schemas.microsoft.com/office/drawing/2014/main" id="{3D6624F4-E02D-5B47-B421-3F90AA56B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600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8" name="Rectangle 86">
              <a:extLst>
                <a:ext uri="{FF2B5EF4-FFF2-40B4-BE49-F238E27FC236}">
                  <a16:creationId xmlns:a16="http://schemas.microsoft.com/office/drawing/2014/main" id="{5C35787C-5BC2-4945-A1F4-9A4220470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4124325"/>
              <a:ext cx="2476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G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9" name="Rectangle 87">
              <a:extLst>
                <a:ext uri="{FF2B5EF4-FFF2-40B4-BE49-F238E27FC236}">
                  <a16:creationId xmlns:a16="http://schemas.microsoft.com/office/drawing/2014/main" id="{8BD8BF75-106B-3C4F-BBB5-12BC9568F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525" y="4124325"/>
              <a:ext cx="2047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0" name="Rectangle 88">
              <a:extLst>
                <a:ext uri="{FF2B5EF4-FFF2-40B4-BE49-F238E27FC236}">
                  <a16:creationId xmlns:a16="http://schemas.microsoft.com/office/drawing/2014/main" id="{9B1B3114-A715-E443-881D-E801C936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1" name="Rectangle 89">
              <a:extLst>
                <a:ext uri="{FF2B5EF4-FFF2-40B4-BE49-F238E27FC236}">
                  <a16:creationId xmlns:a16="http://schemas.microsoft.com/office/drawing/2014/main" id="{C45C6232-CDE8-F44F-8EA3-191AF58D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4124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2" name="Rectangle 90">
              <a:extLst>
                <a:ext uri="{FF2B5EF4-FFF2-40B4-BE49-F238E27FC236}">
                  <a16:creationId xmlns:a16="http://schemas.microsoft.com/office/drawing/2014/main" id="{35A0571C-3C52-4243-8134-C82C81C17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8825" y="411797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3" name="Rectangle 91">
              <a:extLst>
                <a:ext uri="{FF2B5EF4-FFF2-40B4-BE49-F238E27FC236}">
                  <a16:creationId xmlns:a16="http://schemas.microsoft.com/office/drawing/2014/main" id="{334B2CAC-3130-2548-9848-6FD091BC6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200" y="4481513"/>
              <a:ext cx="4881563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4" name="Rectangle 92">
              <a:extLst>
                <a:ext uri="{FF2B5EF4-FFF2-40B4-BE49-F238E27FC236}">
                  <a16:creationId xmlns:a16="http://schemas.microsoft.com/office/drawing/2014/main" id="{A6834B4E-6215-8546-86FC-23078466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663" y="25796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5" name="Rectangle 93">
              <a:extLst>
                <a:ext uri="{FF2B5EF4-FFF2-40B4-BE49-F238E27FC236}">
                  <a16:creationId xmlns:a16="http://schemas.microsoft.com/office/drawing/2014/main" id="{7426F998-949E-BA44-850D-2E7F9F4F5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088" y="412591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6" name="Rectangle 94">
              <a:extLst>
                <a:ext uri="{FF2B5EF4-FFF2-40B4-BE49-F238E27FC236}">
                  <a16:creationId xmlns:a16="http://schemas.microsoft.com/office/drawing/2014/main" id="{719E2100-0D06-614D-B3A5-D16132A56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5860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87" name="Rectangle 95">
              <a:extLst>
                <a:ext uri="{FF2B5EF4-FFF2-40B4-BE49-F238E27FC236}">
                  <a16:creationId xmlns:a16="http://schemas.microsoft.com/office/drawing/2014/main" id="{B6B17B34-C4B7-E14D-9258-E25F16B8C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243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4" name="TextBox 125">
            <a:extLst>
              <a:ext uri="{FF2B5EF4-FFF2-40B4-BE49-F238E27FC236}">
                <a16:creationId xmlns:a16="http://schemas.microsoft.com/office/drawing/2014/main" id="{F354406A-B226-7D44-9FEE-EACEBCC31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6.59 from the textbook ]</a:t>
            </a:r>
          </a:p>
        </p:txBody>
      </p:sp>
      <p:sp>
        <p:nvSpPr>
          <p:cNvPr id="110595" name="Title 1">
            <a:extLst>
              <a:ext uri="{FF2B5EF4-FFF2-40B4-BE49-F238E27FC236}">
                <a16:creationId xmlns:a16="http://schemas.microsoft.com/office/drawing/2014/main" id="{32D90FE0-1D8F-EE4A-A9A9-13B0D1E15819}"/>
              </a:ext>
            </a:extLst>
          </p:cNvPr>
          <p:cNvSpPr txBox="1">
            <a:spLocks/>
          </p:cNvSpPr>
          <p:nvPr/>
        </p:nvSpPr>
        <p:spPr bwMode="auto">
          <a:xfrm>
            <a:off x="909638" y="304800"/>
            <a:ext cx="914400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Another Example of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Incompletely specified state table 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0400DFA-FD51-4E4A-927B-21687E1FD2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FB68463-EB53-344E-BDA9-44D0D89664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4B9CD75-5E48-AC45-AE86-E3D231A68D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4338" name="Content Placeholder 9">
            <a:extLst>
              <a:ext uri="{FF2B5EF4-FFF2-40B4-BE49-F238E27FC236}">
                <a16:creationId xmlns:a16="http://schemas.microsoft.com/office/drawing/2014/main" id="{2F6FE9FC-F635-0244-8D9D-171C359AAF5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24384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w,</a:t>
            </a:r>
          </a:p>
          <a:p>
            <a:pPr marL="0" indent="0">
              <a:buNone/>
            </a:pPr>
            <a:r>
              <a:rPr lang="en-US" altLang="en-US"/>
              <a:t>then k can only be equal to 0 or 1.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166941D-D73E-4540-B6C4-2024D5404B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5362" name="Content Placeholder 9">
            <a:extLst>
              <a:ext uri="{FF2B5EF4-FFF2-40B4-BE49-F238E27FC236}">
                <a16:creationId xmlns:a16="http://schemas.microsoft.com/office/drawing/2014/main" id="{ED825B8A-7EAA-4844-939A-49D8A432DE6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24384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w,</a:t>
            </a:r>
          </a:p>
          <a:p>
            <a:pPr marL="0" indent="0">
              <a:buNone/>
            </a:pPr>
            <a:r>
              <a:rPr lang="en-US" altLang="en-US"/>
              <a:t>then k can only be equal to 0 or 1.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r>
              <a:rPr lang="en-US" altLang="en-US"/>
              <a:t>In other words, this is the familiar 0-successor 	</a:t>
            </a:r>
          </a:p>
          <a:p>
            <a:pPr marL="0" indent="0">
              <a:buNone/>
            </a:pPr>
            <a:r>
              <a:rPr lang="en-US" altLang="en-US"/>
              <a:t>or 1-successor case. </a:t>
            </a:r>
          </a:p>
          <a:p>
            <a:pPr marL="0" indent="0">
              <a:buNone/>
            </a:pPr>
            <a:endParaRPr lang="en-US" altLang="en-US"/>
          </a:p>
        </p:txBody>
      </p:sp>
      <p:sp>
        <p:nvSpPr>
          <p:cNvPr id="15363" name="TextBox 11">
            <a:extLst>
              <a:ext uri="{FF2B5EF4-FFF2-40B4-BE49-F238E27FC236}">
                <a16:creationId xmlns:a16="http://schemas.microsoft.com/office/drawing/2014/main" id="{C53B2DF9-BCED-C445-A486-9B1BBF903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44196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5364" name="Group 14">
            <a:extLst>
              <a:ext uri="{FF2B5EF4-FFF2-40B4-BE49-F238E27FC236}">
                <a16:creationId xmlns:a16="http://schemas.microsoft.com/office/drawing/2014/main" id="{38080490-F7E5-2F40-B4ED-8F609E415FE7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4191000"/>
            <a:ext cx="4038600" cy="1143000"/>
            <a:chOff x="685800" y="3352800"/>
            <a:chExt cx="4038600" cy="1143000"/>
          </a:xfrm>
        </p:grpSpPr>
        <p:grpSp>
          <p:nvGrpSpPr>
            <p:cNvPr id="15369" name="Group 10">
              <a:extLst>
                <a:ext uri="{FF2B5EF4-FFF2-40B4-BE49-F238E27FC236}">
                  <a16:creationId xmlns:a16="http://schemas.microsoft.com/office/drawing/2014/main" id="{4530558B-3CA6-F74B-9F53-F1229D33BC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5371" name="Freeform 37">
                <a:extLst>
                  <a:ext uri="{FF2B5EF4-FFF2-40B4-BE49-F238E27FC236}">
                    <a16:creationId xmlns:a16="http://schemas.microsoft.com/office/drawing/2014/main" id="{255E5819-FE24-A94A-9499-BDF9D1770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5372" name="Straight Arrow Connector 2">
                <a:extLst>
                  <a:ext uri="{FF2B5EF4-FFF2-40B4-BE49-F238E27FC236}">
                    <a16:creationId xmlns:a16="http://schemas.microsoft.com/office/drawing/2014/main" id="{4C944DA4-58D5-F44F-92B5-475D6728DA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373" name="Freeform 37">
                <a:extLst>
                  <a:ext uri="{FF2B5EF4-FFF2-40B4-BE49-F238E27FC236}">
                    <a16:creationId xmlns:a16="http://schemas.microsoft.com/office/drawing/2014/main" id="{BB69BABA-1C33-2141-A5D0-8729EEC5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15370" name="TextBox 13">
              <a:extLst>
                <a:ext uri="{FF2B5EF4-FFF2-40B4-BE49-F238E27FC236}">
                  <a16:creationId xmlns:a16="http://schemas.microsoft.com/office/drawing/2014/main" id="{45F72D10-A647-E040-9E76-6C0F38037D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  <p:sp>
        <p:nvSpPr>
          <p:cNvPr id="15365" name="Freeform 37">
            <a:extLst>
              <a:ext uri="{FF2B5EF4-FFF2-40B4-BE49-F238E27FC236}">
                <a16:creationId xmlns:a16="http://schemas.microsoft.com/office/drawing/2014/main" id="{875F8B03-8A7D-0949-B8D9-44D9A9726F3E}"/>
              </a:ext>
            </a:extLst>
          </p:cNvPr>
          <p:cNvSpPr>
            <a:spLocks/>
          </p:cNvSpPr>
          <p:nvPr/>
        </p:nvSpPr>
        <p:spPr bwMode="auto">
          <a:xfrm>
            <a:off x="4495800" y="5562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</a:p>
        </p:txBody>
      </p:sp>
      <p:cxnSp>
        <p:nvCxnSpPr>
          <p:cNvPr id="15366" name="Straight Arrow Connector 16">
            <a:extLst>
              <a:ext uri="{FF2B5EF4-FFF2-40B4-BE49-F238E27FC236}">
                <a16:creationId xmlns:a16="http://schemas.microsoft.com/office/drawing/2014/main" id="{6A91B510-3589-B24D-864B-025FBF3902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67000" y="5105400"/>
            <a:ext cx="1828800" cy="9906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7" name="TextBox 17">
            <a:extLst>
              <a:ext uri="{FF2B5EF4-FFF2-40B4-BE49-F238E27FC236}">
                <a16:creationId xmlns:a16="http://schemas.microsoft.com/office/drawing/2014/main" id="{1C22360F-DD55-014B-BB94-131BFC8A5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7826" y="55626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5368" name="TextBox 18">
            <a:extLst>
              <a:ext uri="{FF2B5EF4-FFF2-40B4-BE49-F238E27FC236}">
                <a16:creationId xmlns:a16="http://schemas.microsoft.com/office/drawing/2014/main" id="{388528D3-4894-B14E-B33A-B3B580B0E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3814" y="5943601"/>
            <a:ext cx="3151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CDEDD53-361A-EC4A-9CB5-9C7F41F235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6386" name="Content Placeholder 9">
            <a:extLst>
              <a:ext uri="{FF2B5EF4-FFF2-40B4-BE49-F238E27FC236}">
                <a16:creationId xmlns:a16="http://schemas.microsoft.com/office/drawing/2014/main" id="{A7010B8C-9FA5-644F-9D29-C27ECB1BAD0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12192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If we have two input signals, e.g., w</a:t>
            </a:r>
            <a:r>
              <a:rPr lang="en-US" altLang="en-US" baseline="-25000"/>
              <a:t>0</a:t>
            </a:r>
            <a:r>
              <a:rPr lang="en-US" altLang="en-US"/>
              <a:t> and w</a:t>
            </a:r>
            <a:r>
              <a:rPr lang="en-US" altLang="en-US" baseline="-25000"/>
              <a:t>1</a:t>
            </a:r>
            <a:r>
              <a:rPr lang="en-US" altLang="en-US"/>
              <a:t>,</a:t>
            </a:r>
          </a:p>
          <a:p>
            <a:pPr marL="0" indent="0">
              <a:buNone/>
            </a:pPr>
            <a:r>
              <a:rPr lang="en-US" altLang="en-US"/>
              <a:t>then k can only be equal to 0,1, 2, or 3.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EC99A46-3A76-124F-8304-5AED0CB3A7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k-successors of a State </a:t>
            </a:r>
          </a:p>
        </p:txBody>
      </p:sp>
      <p:sp>
        <p:nvSpPr>
          <p:cNvPr id="17410" name="Content Placeholder 9">
            <a:extLst>
              <a:ext uri="{FF2B5EF4-FFF2-40B4-BE49-F238E27FC236}">
                <a16:creationId xmlns:a16="http://schemas.microsoft.com/office/drawing/2014/main" id="{46A36FF1-8CF7-0D4C-B18C-5D77D56FA42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12192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If we have two input signals, e.g., w</a:t>
            </a:r>
            <a:r>
              <a:rPr lang="en-US" altLang="en-US" baseline="-25000"/>
              <a:t>0</a:t>
            </a:r>
            <a:r>
              <a:rPr lang="en-US" altLang="en-US"/>
              <a:t> and w</a:t>
            </a:r>
            <a:r>
              <a:rPr lang="en-US" altLang="en-US" baseline="-25000"/>
              <a:t>1</a:t>
            </a:r>
            <a:r>
              <a:rPr lang="en-US" altLang="en-US"/>
              <a:t>,</a:t>
            </a:r>
          </a:p>
          <a:p>
            <a:pPr marL="0" indent="0">
              <a:buNone/>
            </a:pPr>
            <a:r>
              <a:rPr lang="en-US" altLang="en-US"/>
              <a:t>then k can only be equal to 0,1, 2, or 3.</a:t>
            </a:r>
          </a:p>
          <a:p>
            <a:pPr marL="0" indent="0">
              <a:buNone/>
            </a:pPr>
            <a:endParaRPr lang="en-US" altLang="en-US"/>
          </a:p>
          <a:p>
            <a:pPr marL="0" indent="0">
              <a:buNone/>
            </a:pPr>
            <a:endParaRPr lang="en-US" altLang="en-US"/>
          </a:p>
        </p:txBody>
      </p:sp>
      <p:sp>
        <p:nvSpPr>
          <p:cNvPr id="17411" name="TextBox 3">
            <a:extLst>
              <a:ext uri="{FF2B5EF4-FFF2-40B4-BE49-F238E27FC236}">
                <a16:creationId xmlns:a16="http://schemas.microsoft.com/office/drawing/2014/main" id="{5AB4F8F1-3748-244E-990C-FFC69FCAE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5613" y="3886201"/>
            <a:ext cx="3149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3-successor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grpSp>
        <p:nvGrpSpPr>
          <p:cNvPr id="17412" name="Group 5">
            <a:extLst>
              <a:ext uri="{FF2B5EF4-FFF2-40B4-BE49-F238E27FC236}">
                <a16:creationId xmlns:a16="http://schemas.microsoft.com/office/drawing/2014/main" id="{23B3F308-96FC-B84F-ADF0-273DAD21198C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3657600"/>
            <a:ext cx="4800600" cy="1143000"/>
            <a:chOff x="2133600" y="4419600"/>
            <a:chExt cx="4800600" cy="1143000"/>
          </a:xfrm>
        </p:grpSpPr>
        <p:sp>
          <p:nvSpPr>
            <p:cNvPr id="17418" name="Freeform 37">
              <a:extLst>
                <a:ext uri="{FF2B5EF4-FFF2-40B4-BE49-F238E27FC236}">
                  <a16:creationId xmlns:a16="http://schemas.microsoft.com/office/drawing/2014/main" id="{3194C513-8369-A540-A6F3-1A11BDEF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4419600"/>
              <a:ext cx="1219200" cy="1143000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600" b="0">
                <a:latin typeface="Times" pitchFamily="2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 </a:t>
              </a:r>
              <a:r>
                <a:rPr lang="en-US" altLang="en-US" sz="3200" b="0">
                  <a:latin typeface="Times" pitchFamily="2" charset="0"/>
                </a:rPr>
                <a:t>S</a:t>
              </a:r>
              <a:r>
                <a:rPr lang="en-US" altLang="en-US" sz="3200" b="0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17419" name="Straight Arrow Connector 8">
              <a:extLst>
                <a:ext uri="{FF2B5EF4-FFF2-40B4-BE49-F238E27FC236}">
                  <a16:creationId xmlns:a16="http://schemas.microsoft.com/office/drawing/2014/main" id="{F42EF767-2141-7B4E-9319-5E33AFBF0B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52800" y="4953000"/>
              <a:ext cx="2362200" cy="0"/>
            </a:xfrm>
            <a:prstGeom prst="straightConnector1">
              <a:avLst/>
            </a:prstGeom>
            <a:noFill/>
            <a:ln w="4762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20" name="Freeform 37">
              <a:extLst>
                <a:ext uri="{FF2B5EF4-FFF2-40B4-BE49-F238E27FC236}">
                  <a16:creationId xmlns:a16="http://schemas.microsoft.com/office/drawing/2014/main" id="{21A7A034-791A-934C-825B-71A1D82A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00" y="4419600"/>
              <a:ext cx="1219200" cy="1143000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1600" b="0">
                <a:latin typeface="Times" pitchFamily="2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     </a:t>
              </a:r>
              <a:r>
                <a:rPr lang="en-US" altLang="en-US" sz="3200" b="0">
                  <a:latin typeface="Times" pitchFamily="2" charset="0"/>
                </a:rPr>
                <a:t>S</a:t>
              </a:r>
              <a:r>
                <a:rPr lang="en-US" altLang="en-US" sz="3200" b="0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7413" name="TextBox 6">
            <a:extLst>
              <a:ext uri="{FF2B5EF4-FFF2-40B4-BE49-F238E27FC236}">
                <a16:creationId xmlns:a16="http://schemas.microsoft.com/office/drawing/2014/main" id="{DB25D716-DF16-D442-96A3-7EAAAEFB6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3652838"/>
            <a:ext cx="1831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0</a:t>
            </a:r>
            <a:r>
              <a:rPr lang="en-US" altLang="en-US" b="0" i="1">
                <a:latin typeface="Times" pitchFamily="2" charset="0"/>
              </a:rPr>
              <a:t>=1, w</a:t>
            </a:r>
            <a:r>
              <a:rPr lang="en-US" altLang="en-US" b="0" i="1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7414" name="Freeform 37">
            <a:extLst>
              <a:ext uri="{FF2B5EF4-FFF2-40B4-BE49-F238E27FC236}">
                <a16:creationId xmlns:a16="http://schemas.microsoft.com/office/drawing/2014/main" id="{96F7B9CE-3BFF-5E44-B1FC-E8E7DE9C9AD2}"/>
              </a:ext>
            </a:extLst>
          </p:cNvPr>
          <p:cNvSpPr>
            <a:spLocks/>
          </p:cNvSpPr>
          <p:nvPr/>
        </p:nvSpPr>
        <p:spPr bwMode="auto">
          <a:xfrm>
            <a:off x="4495800" y="50292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4</a:t>
            </a:r>
          </a:p>
        </p:txBody>
      </p:sp>
      <p:cxnSp>
        <p:nvCxnSpPr>
          <p:cNvPr id="17415" name="Straight Arrow Connector 12">
            <a:extLst>
              <a:ext uri="{FF2B5EF4-FFF2-40B4-BE49-F238E27FC236}">
                <a16:creationId xmlns:a16="http://schemas.microsoft.com/office/drawing/2014/main" id="{403273B7-DFBE-174B-BF2C-F9D65BAE18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67000" y="4572000"/>
            <a:ext cx="1828800" cy="9906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16" name="TextBox 14">
            <a:extLst>
              <a:ext uri="{FF2B5EF4-FFF2-40B4-BE49-F238E27FC236}">
                <a16:creationId xmlns:a16="http://schemas.microsoft.com/office/drawing/2014/main" id="{BF9F8DAF-89F3-E644-805A-A0DA25534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55626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3-successor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7417" name="TextBox 15">
            <a:extLst>
              <a:ext uri="{FF2B5EF4-FFF2-40B4-BE49-F238E27FC236}">
                <a16:creationId xmlns:a16="http://schemas.microsoft.com/office/drawing/2014/main" id="{04E9E5F9-E23A-8E4A-9706-A8E80D793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5181601"/>
            <a:ext cx="1831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 i="1" baseline="-25000">
                <a:latin typeface="Times" pitchFamily="2" charset="0"/>
              </a:rPr>
              <a:t>0</a:t>
            </a:r>
            <a:r>
              <a:rPr lang="en-US" altLang="en-US" b="0" i="1">
                <a:latin typeface="Times" pitchFamily="2" charset="0"/>
              </a:rPr>
              <a:t>=1, w</a:t>
            </a:r>
            <a:r>
              <a:rPr lang="en-US" altLang="en-US" b="0" i="1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extBox 2">
            <a:extLst>
              <a:ext uri="{FF2B5EF4-FFF2-40B4-BE49-F238E27FC236}">
                <a16:creationId xmlns:a16="http://schemas.microsoft.com/office/drawing/2014/main" id="{57CD218B-C35C-7C46-BBA6-8E3826C3E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664" y="2041526"/>
            <a:ext cx="80089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“If states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and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are equivalent, then their corresponding       k-successors (for all k) are also equivalent.”</a:t>
            </a:r>
          </a:p>
        </p:txBody>
      </p:sp>
      <p:sp>
        <p:nvSpPr>
          <p:cNvPr id="18434" name="Title 1">
            <a:extLst>
              <a:ext uri="{FF2B5EF4-FFF2-40B4-BE49-F238E27FC236}">
                <a16:creationId xmlns:a16="http://schemas.microsoft.com/office/drawing/2014/main" id="{BBD56731-ACD2-D945-A545-281A85EC989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Equivalence of states</a:t>
            </a:r>
          </a:p>
        </p:txBody>
      </p:sp>
      <p:sp>
        <p:nvSpPr>
          <p:cNvPr id="18435" name="TextBox 125">
            <a:extLst>
              <a:ext uri="{FF2B5EF4-FFF2-40B4-BE49-F238E27FC236}">
                <a16:creationId xmlns:a16="http://schemas.microsoft.com/office/drawing/2014/main" id="{3EA1D297-3CB4-244B-AD85-1058DEDC9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88864D7-3377-0548-95F7-7765653B17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Partition </a:t>
            </a:r>
          </a:p>
        </p:txBody>
      </p:sp>
      <p:sp>
        <p:nvSpPr>
          <p:cNvPr id="19458" name="Rectangle 3">
            <a:extLst>
              <a:ext uri="{FF2B5EF4-FFF2-40B4-BE49-F238E27FC236}">
                <a16:creationId xmlns:a16="http://schemas.microsoft.com/office/drawing/2014/main" id="{994C5339-5EC9-9342-8933-6A5E83A068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“A partition consists of one or more blocks, where each block comprises a subset of states that may be equivalent, but the states in a given block are definitely not equivalent to the states in other blocks.”</a:t>
            </a:r>
          </a:p>
        </p:txBody>
      </p:sp>
      <p:sp>
        <p:nvSpPr>
          <p:cNvPr id="19459" name="TextBox 125">
            <a:extLst>
              <a:ext uri="{FF2B5EF4-FFF2-40B4-BE49-F238E27FC236}">
                <a16:creationId xmlns:a16="http://schemas.microsoft.com/office/drawing/2014/main" id="{DB50106B-2CCD-A54C-9B64-403087A46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4">
            <a:extLst>
              <a:ext uri="{FF2B5EF4-FFF2-40B4-BE49-F238E27FC236}">
                <a16:creationId xmlns:a16="http://schemas.microsoft.com/office/drawing/2014/main" id="{12B878B5-76DA-3C49-BF61-FB975D929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1600201"/>
            <a:ext cx="3962400" cy="111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2" name="Rectangle 5">
            <a:extLst>
              <a:ext uri="{FF2B5EF4-FFF2-40B4-BE49-F238E27FC236}">
                <a16:creationId xmlns:a16="http://schemas.microsoft.com/office/drawing/2014/main" id="{A5E49998-07EE-3F43-94C5-7C4BEFEDB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1628775"/>
            <a:ext cx="11113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3" name="Rectangle 6">
            <a:extLst>
              <a:ext uri="{FF2B5EF4-FFF2-40B4-BE49-F238E27FC236}">
                <a16:creationId xmlns:a16="http://schemas.microsoft.com/office/drawing/2014/main" id="{7B45F023-C069-DB41-8091-C3ACF8587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4" name="Rectangle 7">
            <a:extLst>
              <a:ext uri="{FF2B5EF4-FFF2-40B4-BE49-F238E27FC236}">
                <a16:creationId xmlns:a16="http://schemas.microsoft.com/office/drawing/2014/main" id="{AD807655-BC88-1040-AFCA-508862F8A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864" y="1819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5" name="Rectangle 8">
            <a:extLst>
              <a:ext uri="{FF2B5EF4-FFF2-40B4-BE49-F238E27FC236}">
                <a16:creationId xmlns:a16="http://schemas.microsoft.com/office/drawing/2014/main" id="{E20ADB97-4F51-D849-BEAA-DD3806F3F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6" name="Rectangle 9">
            <a:extLst>
              <a:ext uri="{FF2B5EF4-FFF2-40B4-BE49-F238E27FC236}">
                <a16:creationId xmlns:a16="http://schemas.microsoft.com/office/drawing/2014/main" id="{16AC515F-6FB7-D042-9E18-047C95A57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1" y="1727200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 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87" name="Rectangle 10">
            <a:extLst>
              <a:ext uri="{FF2B5EF4-FFF2-40B4-BE49-F238E27FC236}">
                <a16:creationId xmlns:a16="http://schemas.microsoft.com/office/drawing/2014/main" id="{A244B1DF-60DB-7F48-BC9F-E7D9AA17C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1628775"/>
            <a:ext cx="12700" cy="465138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8" name="Rectangle 11">
            <a:extLst>
              <a:ext uri="{FF2B5EF4-FFF2-40B4-BE49-F238E27FC236}">
                <a16:creationId xmlns:a16="http://schemas.microsoft.com/office/drawing/2014/main" id="{7E28907A-3B92-BF47-BB46-EBB736AE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081213"/>
            <a:ext cx="1912938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9" name="Rectangle 12">
            <a:extLst>
              <a:ext uri="{FF2B5EF4-FFF2-40B4-BE49-F238E27FC236}">
                <a16:creationId xmlns:a16="http://schemas.microsoft.com/office/drawing/2014/main" id="{E65D4E32-514F-3E40-87F8-394BC0FA6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093913"/>
            <a:ext cx="11113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0" name="Rectangle 13">
            <a:extLst>
              <a:ext uri="{FF2B5EF4-FFF2-40B4-BE49-F238E27FC236}">
                <a16:creationId xmlns:a16="http://schemas.microsoft.com/office/drawing/2014/main" id="{C49A2BEE-CE46-9D45-9D48-15448EE57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18192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1" name="Rectangle 14">
            <a:extLst>
              <a:ext uri="{FF2B5EF4-FFF2-40B4-BE49-F238E27FC236}">
                <a16:creationId xmlns:a16="http://schemas.microsoft.com/office/drawing/2014/main" id="{F334A9FA-6A1A-0948-A184-439F94478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2" name="Rectangle 15">
            <a:extLst>
              <a:ext uri="{FF2B5EF4-FFF2-40B4-BE49-F238E27FC236}">
                <a16:creationId xmlns:a16="http://schemas.microsoft.com/office/drawing/2014/main" id="{8B1DD30A-C7FE-9E43-9DD5-6EB165FA5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2098675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3" name="Rectangle 16">
            <a:extLst>
              <a:ext uri="{FF2B5EF4-FFF2-40B4-BE49-F238E27FC236}">
                <a16:creationId xmlns:a16="http://schemas.microsoft.com/office/drawing/2014/main" id="{E9C014DA-18FB-184F-89AF-39A3EEA31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5026" y="21891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494" name="Rectangle 17">
            <a:extLst>
              <a:ext uri="{FF2B5EF4-FFF2-40B4-BE49-F238E27FC236}">
                <a16:creationId xmlns:a16="http://schemas.microsoft.com/office/drawing/2014/main" id="{D8D998F1-E2A8-4645-A77A-3D5579263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6964" y="21891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5" name="Rectangle 18">
            <a:extLst>
              <a:ext uri="{FF2B5EF4-FFF2-40B4-BE49-F238E27FC236}">
                <a16:creationId xmlns:a16="http://schemas.microsoft.com/office/drawing/2014/main" id="{26B51D2B-ED6C-D049-BC28-39C754BE8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189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6" name="Rectangle 19">
            <a:extLst>
              <a:ext uri="{FF2B5EF4-FFF2-40B4-BE49-F238E27FC236}">
                <a16:creationId xmlns:a16="http://schemas.microsoft.com/office/drawing/2014/main" id="{6FAF7AE7-E6B3-DE49-B710-AD19D148F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0701" y="21891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497" name="Rectangle 20">
            <a:extLst>
              <a:ext uri="{FF2B5EF4-FFF2-40B4-BE49-F238E27FC236}">
                <a16:creationId xmlns:a16="http://schemas.microsoft.com/office/drawing/2014/main" id="{B70704DD-F8B6-D540-81FB-5DF3F03C6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6" y="21891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498" name="Rectangle 21">
            <a:extLst>
              <a:ext uri="{FF2B5EF4-FFF2-40B4-BE49-F238E27FC236}">
                <a16:creationId xmlns:a16="http://schemas.microsoft.com/office/drawing/2014/main" id="{566B4AFD-60F2-614C-9E78-4D7F77272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9" name="Rectangle 22">
            <a:extLst>
              <a:ext uri="{FF2B5EF4-FFF2-40B4-BE49-F238E27FC236}">
                <a16:creationId xmlns:a16="http://schemas.microsoft.com/office/drawing/2014/main" id="{654E1F7A-A986-074A-BCCF-C20C8CFE5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2189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0" name="Rectangle 23">
            <a:extLst>
              <a:ext uri="{FF2B5EF4-FFF2-40B4-BE49-F238E27FC236}">
                <a16:creationId xmlns:a16="http://schemas.microsoft.com/office/drawing/2014/main" id="{CA7A6053-4A00-F446-B41D-7C430903A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093913"/>
            <a:ext cx="12700" cy="4556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1" name="Rectangle 24">
            <a:extLst>
              <a:ext uri="{FF2B5EF4-FFF2-40B4-BE49-F238E27FC236}">
                <a16:creationId xmlns:a16="http://schemas.microsoft.com/office/drawing/2014/main" id="{B634EFE3-78B2-0848-B2BB-E06CBBCF8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2536825"/>
            <a:ext cx="396240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2" name="Rectangle 25">
            <a:extLst>
              <a:ext uri="{FF2B5EF4-FFF2-40B4-BE49-F238E27FC236}">
                <a16:creationId xmlns:a16="http://schemas.microsoft.com/office/drawing/2014/main" id="{4B3D2431-FE5F-E147-9B1E-CD88E5D66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554289"/>
            <a:ext cx="11113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3" name="Rectangle 26">
            <a:extLst>
              <a:ext uri="{FF2B5EF4-FFF2-40B4-BE49-F238E27FC236}">
                <a16:creationId xmlns:a16="http://schemas.microsoft.com/office/drawing/2014/main" id="{8E97F86C-C39B-9447-91D0-F7D875B6B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9" y="2097088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 i="1">
              <a:latin typeface="Times" pitchFamily="2" charset="0"/>
            </a:endParaRPr>
          </a:p>
        </p:txBody>
      </p:sp>
      <p:sp>
        <p:nvSpPr>
          <p:cNvPr id="20504" name="Rectangle 27">
            <a:extLst>
              <a:ext uri="{FF2B5EF4-FFF2-40B4-BE49-F238E27FC236}">
                <a16:creationId xmlns:a16="http://schemas.microsoft.com/office/drawing/2014/main" id="{E3D6F35A-E0C7-FC44-83AE-A7469C33B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5" name="Rectangle 28">
            <a:extLst>
              <a:ext uri="{FF2B5EF4-FFF2-40B4-BE49-F238E27FC236}">
                <a16:creationId xmlns:a16="http://schemas.microsoft.com/office/drawing/2014/main" id="{5CD936FB-BFF2-CD4A-A786-2A97CB459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1" y="26511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6" name="Rectangle 29">
            <a:extLst>
              <a:ext uri="{FF2B5EF4-FFF2-40B4-BE49-F238E27FC236}">
                <a16:creationId xmlns:a16="http://schemas.microsoft.com/office/drawing/2014/main" id="{78F0EE39-81AE-FF40-BAE9-D1AA1B4A5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6" y="26511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7" name="Rectangle 30">
            <a:extLst>
              <a:ext uri="{FF2B5EF4-FFF2-40B4-BE49-F238E27FC236}">
                <a16:creationId xmlns:a16="http://schemas.microsoft.com/office/drawing/2014/main" id="{9E3FE460-E0C7-5C4C-BD8E-61B3BE4B3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08" name="Rectangle 31">
            <a:extLst>
              <a:ext uri="{FF2B5EF4-FFF2-40B4-BE49-F238E27FC236}">
                <a16:creationId xmlns:a16="http://schemas.microsoft.com/office/drawing/2014/main" id="{F0EB9549-647A-5448-A33D-DA71BB6ED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26511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09" name="Rectangle 32">
            <a:extLst>
              <a:ext uri="{FF2B5EF4-FFF2-40B4-BE49-F238E27FC236}">
                <a16:creationId xmlns:a16="http://schemas.microsoft.com/office/drawing/2014/main" id="{D627C905-8320-B942-A524-00B351EBC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554289"/>
            <a:ext cx="12700" cy="401637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0" name="Rectangle 33">
            <a:extLst>
              <a:ext uri="{FF2B5EF4-FFF2-40B4-BE49-F238E27FC236}">
                <a16:creationId xmlns:a16="http://schemas.microsoft.com/office/drawing/2014/main" id="{6F99E943-257F-7147-82D0-F692F01D5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2955925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1" name="Rectangle 34">
            <a:extLst>
              <a:ext uri="{FF2B5EF4-FFF2-40B4-BE49-F238E27FC236}">
                <a16:creationId xmlns:a16="http://schemas.microsoft.com/office/drawing/2014/main" id="{B3B6C86F-EBAC-B046-B13E-27F8698BF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26511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2" name="Rectangle 35">
            <a:extLst>
              <a:ext uri="{FF2B5EF4-FFF2-40B4-BE49-F238E27FC236}">
                <a16:creationId xmlns:a16="http://schemas.microsoft.com/office/drawing/2014/main" id="{7EC5AB8B-8728-C648-B5E9-2797461CE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3" name="Rectangle 36">
            <a:extLst>
              <a:ext uri="{FF2B5EF4-FFF2-40B4-BE49-F238E27FC236}">
                <a16:creationId xmlns:a16="http://schemas.microsoft.com/office/drawing/2014/main" id="{3324F5E4-AC6A-CE4E-923D-7AD6B2024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29511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4" name="Rectangle 37">
            <a:extLst>
              <a:ext uri="{FF2B5EF4-FFF2-40B4-BE49-F238E27FC236}">
                <a16:creationId xmlns:a16="http://schemas.microsoft.com/office/drawing/2014/main" id="{C8987E13-448D-0E45-B448-CF115F5DB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1563" y="29511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5" name="Rectangle 38">
            <a:extLst>
              <a:ext uri="{FF2B5EF4-FFF2-40B4-BE49-F238E27FC236}">
                <a16:creationId xmlns:a16="http://schemas.microsoft.com/office/drawing/2014/main" id="{1E815708-DC92-BA4E-8841-B51B9C339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6" name="Rectangle 39">
            <a:extLst>
              <a:ext uri="{FF2B5EF4-FFF2-40B4-BE49-F238E27FC236}">
                <a16:creationId xmlns:a16="http://schemas.microsoft.com/office/drawing/2014/main" id="{9BBAD086-D90C-024A-A2A9-CF7D791D1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875" y="29511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17" name="Rectangle 40">
            <a:extLst>
              <a:ext uri="{FF2B5EF4-FFF2-40B4-BE49-F238E27FC236}">
                <a16:creationId xmlns:a16="http://schemas.microsoft.com/office/drawing/2014/main" id="{E0E28804-D4C4-6B4B-B702-62690406E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2955925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8" name="Rectangle 41">
            <a:extLst>
              <a:ext uri="{FF2B5EF4-FFF2-40B4-BE49-F238E27FC236}">
                <a16:creationId xmlns:a16="http://schemas.microsoft.com/office/drawing/2014/main" id="{533ECEF2-FC1A-0A40-AF30-6ECB775E1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260726"/>
            <a:ext cx="11113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19" name="Rectangle 42">
            <a:extLst>
              <a:ext uri="{FF2B5EF4-FFF2-40B4-BE49-F238E27FC236}">
                <a16:creationId xmlns:a16="http://schemas.microsoft.com/office/drawing/2014/main" id="{3C85D192-A584-554D-A82C-EC757054F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29511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0" name="Rectangle 43">
            <a:extLst>
              <a:ext uri="{FF2B5EF4-FFF2-40B4-BE49-F238E27FC236}">
                <a16:creationId xmlns:a16="http://schemas.microsoft.com/office/drawing/2014/main" id="{4BB2671E-5864-2C4B-A9B2-EDEA6B627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1" name="Rectangle 44">
            <a:extLst>
              <a:ext uri="{FF2B5EF4-FFF2-40B4-BE49-F238E27FC236}">
                <a16:creationId xmlns:a16="http://schemas.microsoft.com/office/drawing/2014/main" id="{1AC1DCA4-B983-9446-83B9-ED22796A7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7788" y="3255964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2" name="Rectangle 45">
            <a:extLst>
              <a:ext uri="{FF2B5EF4-FFF2-40B4-BE49-F238E27FC236}">
                <a16:creationId xmlns:a16="http://schemas.microsoft.com/office/drawing/2014/main" id="{B8BDB4D5-07B7-4A4E-9D9D-1CA435C70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200" y="32559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3" name="Rectangle 46">
            <a:extLst>
              <a:ext uri="{FF2B5EF4-FFF2-40B4-BE49-F238E27FC236}">
                <a16:creationId xmlns:a16="http://schemas.microsoft.com/office/drawing/2014/main" id="{10150238-7C2D-3448-BB7E-2D29C4F26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4" name="Rectangle 47">
            <a:extLst>
              <a:ext uri="{FF2B5EF4-FFF2-40B4-BE49-F238E27FC236}">
                <a16:creationId xmlns:a16="http://schemas.microsoft.com/office/drawing/2014/main" id="{BBED1B58-C27D-D94E-9C0A-BFF603DF9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9939" y="3255963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5" name="Rectangle 48">
            <a:extLst>
              <a:ext uri="{FF2B5EF4-FFF2-40B4-BE49-F238E27FC236}">
                <a16:creationId xmlns:a16="http://schemas.microsoft.com/office/drawing/2014/main" id="{F08EDFC8-645C-E846-9C03-81C469AB0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260726"/>
            <a:ext cx="12700" cy="303213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6" name="Rectangle 49">
            <a:extLst>
              <a:ext uri="{FF2B5EF4-FFF2-40B4-BE49-F238E27FC236}">
                <a16:creationId xmlns:a16="http://schemas.microsoft.com/office/drawing/2014/main" id="{ECE6C060-D5EE-2D47-B0A7-3E0D2DA95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56393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7" name="Rectangle 50">
            <a:extLst>
              <a:ext uri="{FF2B5EF4-FFF2-40B4-BE49-F238E27FC236}">
                <a16:creationId xmlns:a16="http://schemas.microsoft.com/office/drawing/2014/main" id="{A47576BB-12BD-F949-A7D0-3804A557E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2559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28" name="Rectangle 51">
            <a:extLst>
              <a:ext uri="{FF2B5EF4-FFF2-40B4-BE49-F238E27FC236}">
                <a16:creationId xmlns:a16="http://schemas.microsoft.com/office/drawing/2014/main" id="{D31A4D7A-1EAA-524C-99D4-4EEB064FC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29" name="Rectangle 52">
            <a:extLst>
              <a:ext uri="{FF2B5EF4-FFF2-40B4-BE49-F238E27FC236}">
                <a16:creationId xmlns:a16="http://schemas.microsoft.com/office/drawing/2014/main" id="{2207851F-B391-C947-8999-2E5A2043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0" y="3559175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0" name="Rectangle 53">
            <a:extLst>
              <a:ext uri="{FF2B5EF4-FFF2-40B4-BE49-F238E27FC236}">
                <a16:creationId xmlns:a16="http://schemas.microsoft.com/office/drawing/2014/main" id="{8268D142-8233-AF4D-A352-18007ADF1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6" y="355917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1" name="Rectangle 54">
            <a:extLst>
              <a:ext uri="{FF2B5EF4-FFF2-40B4-BE49-F238E27FC236}">
                <a16:creationId xmlns:a16="http://schemas.microsoft.com/office/drawing/2014/main" id="{98CCFCA8-51CD-B246-80DA-FDE0A72E0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2" name="Rectangle 55">
            <a:extLst>
              <a:ext uri="{FF2B5EF4-FFF2-40B4-BE49-F238E27FC236}">
                <a16:creationId xmlns:a16="http://schemas.microsoft.com/office/drawing/2014/main" id="{A4EDF8BC-4ED9-3744-9B76-13D4BAFD7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3559175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3" name="Rectangle 56">
            <a:extLst>
              <a:ext uri="{FF2B5EF4-FFF2-40B4-BE49-F238E27FC236}">
                <a16:creationId xmlns:a16="http://schemas.microsoft.com/office/drawing/2014/main" id="{77B7A513-93BC-FE41-9CFB-D95AF2024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5639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4" name="Rectangle 57">
            <a:extLst>
              <a:ext uri="{FF2B5EF4-FFF2-40B4-BE49-F238E27FC236}">
                <a16:creationId xmlns:a16="http://schemas.microsoft.com/office/drawing/2014/main" id="{6A09CC88-9B63-F345-BFC7-54854758D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3868738"/>
            <a:ext cx="11113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5" name="Rectangle 58">
            <a:extLst>
              <a:ext uri="{FF2B5EF4-FFF2-40B4-BE49-F238E27FC236}">
                <a16:creationId xmlns:a16="http://schemas.microsoft.com/office/drawing/2014/main" id="{1EB7D575-BC7B-654F-958A-26D4446F6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55917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6" name="Rectangle 59">
            <a:extLst>
              <a:ext uri="{FF2B5EF4-FFF2-40B4-BE49-F238E27FC236}">
                <a16:creationId xmlns:a16="http://schemas.microsoft.com/office/drawing/2014/main" id="{CAB8C113-2769-F848-AB70-9D57BE8F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37" name="Rectangle 60">
            <a:extLst>
              <a:ext uri="{FF2B5EF4-FFF2-40B4-BE49-F238E27FC236}">
                <a16:creationId xmlns:a16="http://schemas.microsoft.com/office/drawing/2014/main" id="{3526E783-4644-244A-84E1-D37CF7BFF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9" y="3862388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8" name="Rectangle 61">
            <a:extLst>
              <a:ext uri="{FF2B5EF4-FFF2-40B4-BE49-F238E27FC236}">
                <a16:creationId xmlns:a16="http://schemas.microsoft.com/office/drawing/2014/main" id="{4D0F3718-F8DB-F845-8573-F9296D46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0613" y="3862389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39" name="Rectangle 62">
            <a:extLst>
              <a:ext uri="{FF2B5EF4-FFF2-40B4-BE49-F238E27FC236}">
                <a16:creationId xmlns:a16="http://schemas.microsoft.com/office/drawing/2014/main" id="{59303E04-FA1B-524D-B8BC-45F3D8F16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0" name="Rectangle 63">
            <a:extLst>
              <a:ext uri="{FF2B5EF4-FFF2-40B4-BE49-F238E27FC236}">
                <a16:creationId xmlns:a16="http://schemas.microsoft.com/office/drawing/2014/main" id="{4F171B4B-9994-1D45-8703-07DCAE415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386238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1" name="Rectangle 64">
            <a:extLst>
              <a:ext uri="{FF2B5EF4-FFF2-40B4-BE49-F238E27FC236}">
                <a16:creationId xmlns:a16="http://schemas.microsoft.com/office/drawing/2014/main" id="{06E197D9-66EE-804E-8B34-BB5FF6618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3868738"/>
            <a:ext cx="12700" cy="3048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2" name="Rectangle 65">
            <a:extLst>
              <a:ext uri="{FF2B5EF4-FFF2-40B4-BE49-F238E27FC236}">
                <a16:creationId xmlns:a16="http://schemas.microsoft.com/office/drawing/2014/main" id="{FB9930D2-02BB-4A49-8312-92E3F5F61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4173538"/>
            <a:ext cx="11113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3" name="Rectangle 66">
            <a:extLst>
              <a:ext uri="{FF2B5EF4-FFF2-40B4-BE49-F238E27FC236}">
                <a16:creationId xmlns:a16="http://schemas.microsoft.com/office/drawing/2014/main" id="{ADD6EB7D-1CF3-664D-8B3F-14341C63E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5300" y="386238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4" name="Rectangle 67">
            <a:extLst>
              <a:ext uri="{FF2B5EF4-FFF2-40B4-BE49-F238E27FC236}">
                <a16:creationId xmlns:a16="http://schemas.microsoft.com/office/drawing/2014/main" id="{85BE02B9-90EB-EF40-81BD-C087EDD87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5" name="Rectangle 68">
            <a:extLst>
              <a:ext uri="{FF2B5EF4-FFF2-40B4-BE49-F238E27FC236}">
                <a16:creationId xmlns:a16="http://schemas.microsoft.com/office/drawing/2014/main" id="{B731AD94-878C-544C-A62A-126246C63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8900" y="416560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6" name="Rectangle 69">
            <a:extLst>
              <a:ext uri="{FF2B5EF4-FFF2-40B4-BE49-F238E27FC236}">
                <a16:creationId xmlns:a16="http://schemas.microsoft.com/office/drawing/2014/main" id="{EEE40309-451E-5A4F-A7D2-B47C398BA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5851" y="4165600"/>
            <a:ext cx="219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7" name="Rectangle 70">
            <a:extLst>
              <a:ext uri="{FF2B5EF4-FFF2-40B4-BE49-F238E27FC236}">
                <a16:creationId xmlns:a16="http://schemas.microsoft.com/office/drawing/2014/main" id="{3F6FD090-0F20-084D-AD7A-47B52E142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48" name="Rectangle 71">
            <a:extLst>
              <a:ext uri="{FF2B5EF4-FFF2-40B4-BE49-F238E27FC236}">
                <a16:creationId xmlns:a16="http://schemas.microsoft.com/office/drawing/2014/main" id="{046AF7C5-4194-F648-B53E-232973F7F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41656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49" name="Rectangle 72">
            <a:extLst>
              <a:ext uri="{FF2B5EF4-FFF2-40B4-BE49-F238E27FC236}">
                <a16:creationId xmlns:a16="http://schemas.microsoft.com/office/drawing/2014/main" id="{23F42E14-76B3-FA44-8275-EF6909E91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173538"/>
            <a:ext cx="12700" cy="303212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0" name="Rectangle 73">
            <a:extLst>
              <a:ext uri="{FF2B5EF4-FFF2-40B4-BE49-F238E27FC236}">
                <a16:creationId xmlns:a16="http://schemas.microsoft.com/office/drawing/2014/main" id="{C68FEA84-18C8-794E-B376-EDD87873B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4457700"/>
            <a:ext cx="11113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1" name="Rectangle 74">
            <a:extLst>
              <a:ext uri="{FF2B5EF4-FFF2-40B4-BE49-F238E27FC236}">
                <a16:creationId xmlns:a16="http://schemas.microsoft.com/office/drawing/2014/main" id="{B9A7EEFC-F187-2E4A-8482-D456E1FB9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713" y="416560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2" name="Rectangle 75">
            <a:extLst>
              <a:ext uri="{FF2B5EF4-FFF2-40B4-BE49-F238E27FC236}">
                <a16:creationId xmlns:a16="http://schemas.microsoft.com/office/drawing/2014/main" id="{0ECA0A17-5862-1D42-8E32-835D244F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3" name="Rectangle 76">
            <a:extLst>
              <a:ext uri="{FF2B5EF4-FFF2-40B4-BE49-F238E27FC236}">
                <a16:creationId xmlns:a16="http://schemas.microsoft.com/office/drawing/2014/main" id="{3514E7F0-0BF7-6046-9F2D-3513E8CF5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9850" y="44704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4" name="Rectangle 77">
            <a:extLst>
              <a:ext uri="{FF2B5EF4-FFF2-40B4-BE49-F238E27FC236}">
                <a16:creationId xmlns:a16="http://schemas.microsoft.com/office/drawing/2014/main" id="{4BC0219D-B468-EA4D-9B65-32CAA4CD9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200" y="447040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5" name="Rectangle 78">
            <a:extLst>
              <a:ext uri="{FF2B5EF4-FFF2-40B4-BE49-F238E27FC236}">
                <a16:creationId xmlns:a16="http://schemas.microsoft.com/office/drawing/2014/main" id="{9D9A076D-CF68-B041-A9BD-99E87E180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6038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6" name="Rectangle 79">
            <a:extLst>
              <a:ext uri="{FF2B5EF4-FFF2-40B4-BE49-F238E27FC236}">
                <a16:creationId xmlns:a16="http://schemas.microsoft.com/office/drawing/2014/main" id="{49C41B60-1295-FA4F-AA3B-E6BEDDBB8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5650" y="4470400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G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57" name="Rectangle 80">
            <a:extLst>
              <a:ext uri="{FF2B5EF4-FFF2-40B4-BE49-F238E27FC236}">
                <a16:creationId xmlns:a16="http://schemas.microsoft.com/office/drawing/2014/main" id="{7780B378-4971-254C-8776-B11BC7A1B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457700"/>
            <a:ext cx="12700" cy="34925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8" name="Rectangle 81">
            <a:extLst>
              <a:ext uri="{FF2B5EF4-FFF2-40B4-BE49-F238E27FC236}">
                <a16:creationId xmlns:a16="http://schemas.microsoft.com/office/drawing/2014/main" id="{B2F4D2CE-0B6F-C146-89CD-C4FDE4834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400" y="4819650"/>
            <a:ext cx="3962400" cy="12700"/>
          </a:xfrm>
          <a:prstGeom prst="rect">
            <a:avLst/>
          </a:prstGeom>
          <a:solidFill>
            <a:srgbClr val="FFFFFF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559" name="Rectangle 82">
            <a:extLst>
              <a:ext uri="{FF2B5EF4-FFF2-40B4-BE49-F238E27FC236}">
                <a16:creationId xmlns:a16="http://schemas.microsoft.com/office/drawing/2014/main" id="{E1E2E410-724A-5342-80D8-1EF540DC7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713" y="447040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0560" name="Title 1">
            <a:extLst>
              <a:ext uri="{FF2B5EF4-FFF2-40B4-BE49-F238E27FC236}">
                <a16:creationId xmlns:a16="http://schemas.microsoft.com/office/drawing/2014/main" id="{CE3CB0AD-55EF-574A-8AE1-FC70DB6E69B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Table for This Example</a:t>
            </a:r>
          </a:p>
        </p:txBody>
      </p:sp>
      <p:sp>
        <p:nvSpPr>
          <p:cNvPr id="20561" name="TextBox 125">
            <a:extLst>
              <a:ext uri="{FF2B5EF4-FFF2-40B4-BE49-F238E27FC236}">
                <a16:creationId xmlns:a16="http://schemas.microsoft.com/office/drawing/2014/main" id="{916A7882-EE54-C042-8FF9-245921979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6.51 from the textbook ]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reeform 37">
            <a:extLst>
              <a:ext uri="{FF2B5EF4-FFF2-40B4-BE49-F238E27FC236}">
                <a16:creationId xmlns:a16="http://schemas.microsoft.com/office/drawing/2014/main" id="{942D894B-EDDA-6441-879C-9E1D749FDA7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6" name="Freeform 37">
            <a:extLst>
              <a:ext uri="{FF2B5EF4-FFF2-40B4-BE49-F238E27FC236}">
                <a16:creationId xmlns:a16="http://schemas.microsoft.com/office/drawing/2014/main" id="{D75DDFD7-CE03-4643-A8B1-DD5D05F1D2E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7" name="Freeform 37">
            <a:extLst>
              <a:ext uri="{FF2B5EF4-FFF2-40B4-BE49-F238E27FC236}">
                <a16:creationId xmlns:a16="http://schemas.microsoft.com/office/drawing/2014/main" id="{1E8AE858-E41A-FB48-A111-25B37D216C9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8" name="Freeform 37">
            <a:extLst>
              <a:ext uri="{FF2B5EF4-FFF2-40B4-BE49-F238E27FC236}">
                <a16:creationId xmlns:a16="http://schemas.microsoft.com/office/drawing/2014/main" id="{C98A6928-6E41-C845-B554-845E6893539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09" name="Freeform 37">
            <a:extLst>
              <a:ext uri="{FF2B5EF4-FFF2-40B4-BE49-F238E27FC236}">
                <a16:creationId xmlns:a16="http://schemas.microsoft.com/office/drawing/2014/main" id="{E7F63C3E-9E7F-C34F-9438-16951C0495F4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10" name="Freeform 37">
            <a:extLst>
              <a:ext uri="{FF2B5EF4-FFF2-40B4-BE49-F238E27FC236}">
                <a16:creationId xmlns:a16="http://schemas.microsoft.com/office/drawing/2014/main" id="{F4DE398D-25BC-8446-B020-543B3245DEB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1511" name="Freeform 37">
            <a:extLst>
              <a:ext uri="{FF2B5EF4-FFF2-40B4-BE49-F238E27FC236}">
                <a16:creationId xmlns:a16="http://schemas.microsoft.com/office/drawing/2014/main" id="{80BB8A16-4101-A64B-B98B-20CAC48FF66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pic>
        <p:nvPicPr>
          <p:cNvPr id="21512" name="Picture 116" descr="Screen shot 2013-11-22 at 12.44.33 PM.png">
            <a:extLst>
              <a:ext uri="{FF2B5EF4-FFF2-40B4-BE49-F238E27FC236}">
                <a16:creationId xmlns:a16="http://schemas.microsoft.com/office/drawing/2014/main" id="{88A8053D-D183-4247-B97B-B734A3E342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13" name="Rectangle 1">
            <a:extLst>
              <a:ext uri="{FF2B5EF4-FFF2-40B4-BE49-F238E27FC236}">
                <a16:creationId xmlns:a16="http://schemas.microsoft.com/office/drawing/2014/main" id="{6D282AFC-2D56-1348-A947-1273D05A9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0" y="862013"/>
            <a:ext cx="450850" cy="1554162"/>
          </a:xfrm>
          <a:prstGeom prst="rect">
            <a:avLst/>
          </a:prstGeom>
          <a:noFill/>
          <a:ln w="4445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4" name="Title 1">
            <a:extLst>
              <a:ext uri="{FF2B5EF4-FFF2-40B4-BE49-F238E27FC236}">
                <a16:creationId xmlns:a16="http://schemas.microsoft.com/office/drawing/2014/main" id="{6A2864D4-9F4C-E449-B7D1-524786FBC75A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(just the states)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Freeform 37">
            <a:extLst>
              <a:ext uri="{FF2B5EF4-FFF2-40B4-BE49-F238E27FC236}">
                <a16:creationId xmlns:a16="http://schemas.microsoft.com/office/drawing/2014/main" id="{F71050C1-B15A-954C-93C0-756611493D57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0" name="Freeform 37">
            <a:extLst>
              <a:ext uri="{FF2B5EF4-FFF2-40B4-BE49-F238E27FC236}">
                <a16:creationId xmlns:a16="http://schemas.microsoft.com/office/drawing/2014/main" id="{E3641D10-C08E-8B41-A07A-E826BEF6C97C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1" name="Freeform 37">
            <a:extLst>
              <a:ext uri="{FF2B5EF4-FFF2-40B4-BE49-F238E27FC236}">
                <a16:creationId xmlns:a16="http://schemas.microsoft.com/office/drawing/2014/main" id="{0E10310B-3542-2C4A-8B80-DFF3F5E3F5C1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2" name="Freeform 37">
            <a:extLst>
              <a:ext uri="{FF2B5EF4-FFF2-40B4-BE49-F238E27FC236}">
                <a16:creationId xmlns:a16="http://schemas.microsoft.com/office/drawing/2014/main" id="{F51EFAA9-9343-EC43-BAE2-DFC51F46B3A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3" name="Freeform 37">
            <a:extLst>
              <a:ext uri="{FF2B5EF4-FFF2-40B4-BE49-F238E27FC236}">
                <a16:creationId xmlns:a16="http://schemas.microsoft.com/office/drawing/2014/main" id="{849C6F50-044A-AA42-ABD4-AD1728C7BCC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4" name="Freeform 37">
            <a:extLst>
              <a:ext uri="{FF2B5EF4-FFF2-40B4-BE49-F238E27FC236}">
                <a16:creationId xmlns:a16="http://schemas.microsoft.com/office/drawing/2014/main" id="{AFAEAE61-AECA-2A48-99CF-B5E3775EC3B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2535" name="Freeform 37">
            <a:extLst>
              <a:ext uri="{FF2B5EF4-FFF2-40B4-BE49-F238E27FC236}">
                <a16:creationId xmlns:a16="http://schemas.microsoft.com/office/drawing/2014/main" id="{6FB76936-145B-8542-8D7A-97E1AE618D8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2536" name="Straight Arrow Connector 91">
            <a:extLst>
              <a:ext uri="{FF2B5EF4-FFF2-40B4-BE49-F238E27FC236}">
                <a16:creationId xmlns:a16="http://schemas.microsoft.com/office/drawing/2014/main" id="{2F7146A1-BC95-214C-8353-38EBBBC5FE1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7" name="Straight Arrow Connector 95">
            <a:extLst>
              <a:ext uri="{FF2B5EF4-FFF2-40B4-BE49-F238E27FC236}">
                <a16:creationId xmlns:a16="http://schemas.microsoft.com/office/drawing/2014/main" id="{7D27C51C-A146-7440-BFAC-FF64AB957AA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8" name="Straight Arrow Connector 97">
            <a:extLst>
              <a:ext uri="{FF2B5EF4-FFF2-40B4-BE49-F238E27FC236}">
                <a16:creationId xmlns:a16="http://schemas.microsoft.com/office/drawing/2014/main" id="{1FA92361-5BDC-7942-97FA-095A89CC627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39" name="Straight Arrow Connector 105">
            <a:extLst>
              <a:ext uri="{FF2B5EF4-FFF2-40B4-BE49-F238E27FC236}">
                <a16:creationId xmlns:a16="http://schemas.microsoft.com/office/drawing/2014/main" id="{235F7320-C3D6-8B4A-ABF8-B9172A48828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0" name="Straight Arrow Connector 107">
            <a:extLst>
              <a:ext uri="{FF2B5EF4-FFF2-40B4-BE49-F238E27FC236}">
                <a16:creationId xmlns:a16="http://schemas.microsoft.com/office/drawing/2014/main" id="{476A25DA-A725-B147-BD31-5A379548725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1" name="Straight Arrow Connector 112">
            <a:extLst>
              <a:ext uri="{FF2B5EF4-FFF2-40B4-BE49-F238E27FC236}">
                <a16:creationId xmlns:a16="http://schemas.microsoft.com/office/drawing/2014/main" id="{FDF961BF-3056-9844-A479-187F0C0699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2" name="Straight Arrow Connector 39">
            <a:extLst>
              <a:ext uri="{FF2B5EF4-FFF2-40B4-BE49-F238E27FC236}">
                <a16:creationId xmlns:a16="http://schemas.microsoft.com/office/drawing/2014/main" id="{F9A0E4E0-B1CE-2E46-A4C0-28951FFDB8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2543" name="Picture 116" descr="Screen shot 2013-11-22 at 12.44.33 PM.png">
            <a:extLst>
              <a:ext uri="{FF2B5EF4-FFF2-40B4-BE49-F238E27FC236}">
                <a16:creationId xmlns:a16="http://schemas.microsoft.com/office/drawing/2014/main" id="{FF018D47-6AD7-094F-8F9E-F3146E5EB7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44" name="Rectangle 1">
            <a:extLst>
              <a:ext uri="{FF2B5EF4-FFF2-40B4-BE49-F238E27FC236}">
                <a16:creationId xmlns:a16="http://schemas.microsoft.com/office/drawing/2014/main" id="{EA169C07-4696-304B-9888-BF5C3DD5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862013"/>
            <a:ext cx="450850" cy="1554162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45" name="Title 1">
            <a:extLst>
              <a:ext uri="{FF2B5EF4-FFF2-40B4-BE49-F238E27FC236}">
                <a16:creationId xmlns:a16="http://schemas.microsoft.com/office/drawing/2014/main" id="{9EE62E65-B311-7745-B08D-1B33C66B362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(transitions when w=0)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2A9580FF-3396-F94C-BE33-942C0511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State Minimization 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DE51C1DA-7B19-E349-B1D5-52783CC4D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3" name="Group 11">
            <a:extLst>
              <a:ext uri="{FF2B5EF4-FFF2-40B4-BE49-F238E27FC236}">
                <a16:creationId xmlns:a16="http://schemas.microsoft.com/office/drawing/2014/main" id="{990215F0-449C-7A48-9495-A5A8992E2B93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3577" name="Freeform 19">
              <a:extLst>
                <a:ext uri="{FF2B5EF4-FFF2-40B4-BE49-F238E27FC236}">
                  <a16:creationId xmlns:a16="http://schemas.microsoft.com/office/drawing/2014/main" id="{CE3216C2-8383-2245-B4A0-A3CB21AC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9">
              <a:extLst>
                <a:ext uri="{FF2B5EF4-FFF2-40B4-BE49-F238E27FC236}">
                  <a16:creationId xmlns:a16="http://schemas.microsoft.com/office/drawing/2014/main" id="{AF26843D-0625-3D4B-B130-295E59EAF83B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4" name="Freeform 37">
            <a:extLst>
              <a:ext uri="{FF2B5EF4-FFF2-40B4-BE49-F238E27FC236}">
                <a16:creationId xmlns:a16="http://schemas.microsoft.com/office/drawing/2014/main" id="{8598C116-E8D5-1D44-9FDF-567B6C1EF20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5" name="Freeform 37">
            <a:extLst>
              <a:ext uri="{FF2B5EF4-FFF2-40B4-BE49-F238E27FC236}">
                <a16:creationId xmlns:a16="http://schemas.microsoft.com/office/drawing/2014/main" id="{6327D064-00D9-E44F-AEA2-9C6D62F27A8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6" name="Freeform 37">
            <a:extLst>
              <a:ext uri="{FF2B5EF4-FFF2-40B4-BE49-F238E27FC236}">
                <a16:creationId xmlns:a16="http://schemas.microsoft.com/office/drawing/2014/main" id="{9CED484E-896A-9D4A-807C-7323FC182A1C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7" name="Freeform 37">
            <a:extLst>
              <a:ext uri="{FF2B5EF4-FFF2-40B4-BE49-F238E27FC236}">
                <a16:creationId xmlns:a16="http://schemas.microsoft.com/office/drawing/2014/main" id="{39F1CC59-1187-0E48-8C20-CA25CDD7C018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8" name="Freeform 37">
            <a:extLst>
              <a:ext uri="{FF2B5EF4-FFF2-40B4-BE49-F238E27FC236}">
                <a16:creationId xmlns:a16="http://schemas.microsoft.com/office/drawing/2014/main" id="{3B141D08-A3E8-844A-AB3F-AE6B4E2D37D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59" name="Freeform 37">
            <a:extLst>
              <a:ext uri="{FF2B5EF4-FFF2-40B4-BE49-F238E27FC236}">
                <a16:creationId xmlns:a16="http://schemas.microsoft.com/office/drawing/2014/main" id="{F950266A-ABA0-5E49-9C03-28357815324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3560" name="Freeform 37">
            <a:extLst>
              <a:ext uri="{FF2B5EF4-FFF2-40B4-BE49-F238E27FC236}">
                <a16:creationId xmlns:a16="http://schemas.microsoft.com/office/drawing/2014/main" id="{49870648-7461-BD41-9B68-2E018120286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3561" name="Straight Arrow Connector 91">
            <a:extLst>
              <a:ext uri="{FF2B5EF4-FFF2-40B4-BE49-F238E27FC236}">
                <a16:creationId xmlns:a16="http://schemas.microsoft.com/office/drawing/2014/main" id="{A3860BC4-5E6A-9A45-9624-89F6D176588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2" name="Straight Arrow Connector 95">
            <a:extLst>
              <a:ext uri="{FF2B5EF4-FFF2-40B4-BE49-F238E27FC236}">
                <a16:creationId xmlns:a16="http://schemas.microsoft.com/office/drawing/2014/main" id="{CA8EC350-5C96-E249-BC81-82CF57E3DBE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3" name="Straight Arrow Connector 97">
            <a:extLst>
              <a:ext uri="{FF2B5EF4-FFF2-40B4-BE49-F238E27FC236}">
                <a16:creationId xmlns:a16="http://schemas.microsoft.com/office/drawing/2014/main" id="{D50F58D5-95E0-A047-8ADE-CE91C03561F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4" name="Straight Arrow Connector 99">
            <a:extLst>
              <a:ext uri="{FF2B5EF4-FFF2-40B4-BE49-F238E27FC236}">
                <a16:creationId xmlns:a16="http://schemas.microsoft.com/office/drawing/2014/main" id="{222B1721-955C-E047-BDE8-ED672F6D480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5" name="Straight Arrow Connector 105">
            <a:extLst>
              <a:ext uri="{FF2B5EF4-FFF2-40B4-BE49-F238E27FC236}">
                <a16:creationId xmlns:a16="http://schemas.microsoft.com/office/drawing/2014/main" id="{DE1BD941-E152-EE48-9774-81F2A7537FD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6" name="Straight Arrow Connector 107">
            <a:extLst>
              <a:ext uri="{FF2B5EF4-FFF2-40B4-BE49-F238E27FC236}">
                <a16:creationId xmlns:a16="http://schemas.microsoft.com/office/drawing/2014/main" id="{7F8C543B-5587-FD40-9D9A-E217B0FC1A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7" name="Straight Arrow Connector 112">
            <a:extLst>
              <a:ext uri="{FF2B5EF4-FFF2-40B4-BE49-F238E27FC236}">
                <a16:creationId xmlns:a16="http://schemas.microsoft.com/office/drawing/2014/main" id="{B8B84870-1307-9146-A80C-295FDAABF0D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8" name="Straight Arrow Connector 18">
            <a:extLst>
              <a:ext uri="{FF2B5EF4-FFF2-40B4-BE49-F238E27FC236}">
                <a16:creationId xmlns:a16="http://schemas.microsoft.com/office/drawing/2014/main" id="{97B2E889-526C-2F43-AAAB-86EA6B5F78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69" name="Straight Arrow Connector 20">
            <a:extLst>
              <a:ext uri="{FF2B5EF4-FFF2-40B4-BE49-F238E27FC236}">
                <a16:creationId xmlns:a16="http://schemas.microsoft.com/office/drawing/2014/main" id="{DD93B845-0085-5647-B32A-5257970CDC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0" name="Straight Arrow Connector 23">
            <a:extLst>
              <a:ext uri="{FF2B5EF4-FFF2-40B4-BE49-F238E27FC236}">
                <a16:creationId xmlns:a16="http://schemas.microsoft.com/office/drawing/2014/main" id="{A4FA9B2A-BD91-724B-B132-E55ED94DA2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1" name="Straight Arrow Connector 25">
            <a:extLst>
              <a:ext uri="{FF2B5EF4-FFF2-40B4-BE49-F238E27FC236}">
                <a16:creationId xmlns:a16="http://schemas.microsoft.com/office/drawing/2014/main" id="{A6ACE532-7059-8D4F-9BA3-CE953A40831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2" name="Straight Arrow Connector 28">
            <a:extLst>
              <a:ext uri="{FF2B5EF4-FFF2-40B4-BE49-F238E27FC236}">
                <a16:creationId xmlns:a16="http://schemas.microsoft.com/office/drawing/2014/main" id="{6A8A6065-2768-5E48-8916-A7B49957093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3573" name="Straight Arrow Connector 39">
            <a:extLst>
              <a:ext uri="{FF2B5EF4-FFF2-40B4-BE49-F238E27FC236}">
                <a16:creationId xmlns:a16="http://schemas.microsoft.com/office/drawing/2014/main" id="{E427D68B-2C1D-864C-9202-D80385A3E7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3574" name="Picture 116" descr="Screen shot 2013-11-22 at 12.44.33 PM.png">
            <a:extLst>
              <a:ext uri="{FF2B5EF4-FFF2-40B4-BE49-F238E27FC236}">
                <a16:creationId xmlns:a16="http://schemas.microsoft.com/office/drawing/2014/main" id="{39E9E42B-D647-8F49-928C-EDDAB13135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5" name="Rectangle 34">
            <a:extLst>
              <a:ext uri="{FF2B5EF4-FFF2-40B4-BE49-F238E27FC236}">
                <a16:creationId xmlns:a16="http://schemas.microsoft.com/office/drawing/2014/main" id="{520E3692-7BF9-F74A-ABBD-94D6FB18C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850901"/>
            <a:ext cx="452438" cy="156527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76" name="Title 1">
            <a:extLst>
              <a:ext uri="{FF2B5EF4-FFF2-40B4-BE49-F238E27FC236}">
                <a16:creationId xmlns:a16="http://schemas.microsoft.com/office/drawing/2014/main" id="{8B40001B-A964-7249-9A51-2249BA888840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State Diagram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 (transitions when w=1)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7" name="Group 11">
            <a:extLst>
              <a:ext uri="{FF2B5EF4-FFF2-40B4-BE49-F238E27FC236}">
                <a16:creationId xmlns:a16="http://schemas.microsoft.com/office/drawing/2014/main" id="{3F2FA029-4367-FC46-81B5-60D15B363124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4608" name="Freeform 19">
              <a:extLst>
                <a:ext uri="{FF2B5EF4-FFF2-40B4-BE49-F238E27FC236}">
                  <a16:creationId xmlns:a16="http://schemas.microsoft.com/office/drawing/2014/main" id="{52E29414-5AD8-F249-937C-0D81B6717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19">
              <a:extLst>
                <a:ext uri="{FF2B5EF4-FFF2-40B4-BE49-F238E27FC236}">
                  <a16:creationId xmlns:a16="http://schemas.microsoft.com/office/drawing/2014/main" id="{677C9C30-6CB1-024C-929D-6C933D506ADA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8" name="Freeform 37">
            <a:extLst>
              <a:ext uri="{FF2B5EF4-FFF2-40B4-BE49-F238E27FC236}">
                <a16:creationId xmlns:a16="http://schemas.microsoft.com/office/drawing/2014/main" id="{6567AE5D-72AC-104B-9672-877091EEA03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79" name="Freeform 37">
            <a:extLst>
              <a:ext uri="{FF2B5EF4-FFF2-40B4-BE49-F238E27FC236}">
                <a16:creationId xmlns:a16="http://schemas.microsoft.com/office/drawing/2014/main" id="{F5B4BED3-8381-9948-AB50-A8D8967BE60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0" name="Freeform 37">
            <a:extLst>
              <a:ext uri="{FF2B5EF4-FFF2-40B4-BE49-F238E27FC236}">
                <a16:creationId xmlns:a16="http://schemas.microsoft.com/office/drawing/2014/main" id="{8C1F676E-2680-EF45-B303-683EAFD2997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1" name="Freeform 37">
            <a:extLst>
              <a:ext uri="{FF2B5EF4-FFF2-40B4-BE49-F238E27FC236}">
                <a16:creationId xmlns:a16="http://schemas.microsoft.com/office/drawing/2014/main" id="{66D94AE7-FB05-EC44-87E1-792A9DC98D4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2" name="Freeform 37">
            <a:extLst>
              <a:ext uri="{FF2B5EF4-FFF2-40B4-BE49-F238E27FC236}">
                <a16:creationId xmlns:a16="http://schemas.microsoft.com/office/drawing/2014/main" id="{AB82CF30-18A0-D64F-B3F6-1A3D9C4811F9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3" name="Freeform 37">
            <a:extLst>
              <a:ext uri="{FF2B5EF4-FFF2-40B4-BE49-F238E27FC236}">
                <a16:creationId xmlns:a16="http://schemas.microsoft.com/office/drawing/2014/main" id="{E1638AEF-1690-2A47-976C-605EB58101A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4584" name="Freeform 37">
            <a:extLst>
              <a:ext uri="{FF2B5EF4-FFF2-40B4-BE49-F238E27FC236}">
                <a16:creationId xmlns:a16="http://schemas.microsoft.com/office/drawing/2014/main" id="{5E817C31-6066-2746-AF47-F31F6D56628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4585" name="Straight Arrow Connector 91">
            <a:extLst>
              <a:ext uri="{FF2B5EF4-FFF2-40B4-BE49-F238E27FC236}">
                <a16:creationId xmlns:a16="http://schemas.microsoft.com/office/drawing/2014/main" id="{757E4264-7693-554E-A523-DCA81BA8AE2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6" name="Straight Arrow Connector 95">
            <a:extLst>
              <a:ext uri="{FF2B5EF4-FFF2-40B4-BE49-F238E27FC236}">
                <a16:creationId xmlns:a16="http://schemas.microsoft.com/office/drawing/2014/main" id="{4B1341E7-4EC8-8045-9D39-98C2B62C2CF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7" name="Straight Arrow Connector 97">
            <a:extLst>
              <a:ext uri="{FF2B5EF4-FFF2-40B4-BE49-F238E27FC236}">
                <a16:creationId xmlns:a16="http://schemas.microsoft.com/office/drawing/2014/main" id="{C756EC24-0EBD-2149-A333-4795BCC1EC4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8" name="Straight Arrow Connector 99">
            <a:extLst>
              <a:ext uri="{FF2B5EF4-FFF2-40B4-BE49-F238E27FC236}">
                <a16:creationId xmlns:a16="http://schemas.microsoft.com/office/drawing/2014/main" id="{B6D42741-8F1C-5045-B4B3-33F9DB5AA04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89" name="Straight Arrow Connector 105">
            <a:extLst>
              <a:ext uri="{FF2B5EF4-FFF2-40B4-BE49-F238E27FC236}">
                <a16:creationId xmlns:a16="http://schemas.microsoft.com/office/drawing/2014/main" id="{61F030AC-BE4A-8A46-A66F-215A08B27D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0" name="Straight Arrow Connector 107">
            <a:extLst>
              <a:ext uri="{FF2B5EF4-FFF2-40B4-BE49-F238E27FC236}">
                <a16:creationId xmlns:a16="http://schemas.microsoft.com/office/drawing/2014/main" id="{E5B01568-24ED-7243-85E6-F467BB3612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1" name="Straight Arrow Connector 112">
            <a:extLst>
              <a:ext uri="{FF2B5EF4-FFF2-40B4-BE49-F238E27FC236}">
                <a16:creationId xmlns:a16="http://schemas.microsoft.com/office/drawing/2014/main" id="{E9449FE0-9CF1-4C4A-AAEA-7EE155466E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2" name="Straight Arrow Connector 18">
            <a:extLst>
              <a:ext uri="{FF2B5EF4-FFF2-40B4-BE49-F238E27FC236}">
                <a16:creationId xmlns:a16="http://schemas.microsoft.com/office/drawing/2014/main" id="{634E5ED0-20BC-8B4D-8BA3-B2163ABD69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3" name="Straight Arrow Connector 20">
            <a:extLst>
              <a:ext uri="{FF2B5EF4-FFF2-40B4-BE49-F238E27FC236}">
                <a16:creationId xmlns:a16="http://schemas.microsoft.com/office/drawing/2014/main" id="{6AF556D1-373A-4447-AE82-45F11D6A9A7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4" name="Straight Arrow Connector 23">
            <a:extLst>
              <a:ext uri="{FF2B5EF4-FFF2-40B4-BE49-F238E27FC236}">
                <a16:creationId xmlns:a16="http://schemas.microsoft.com/office/drawing/2014/main" id="{E5F8CBC0-F251-8A4A-932B-DB5D35BDB11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5" name="Straight Arrow Connector 25">
            <a:extLst>
              <a:ext uri="{FF2B5EF4-FFF2-40B4-BE49-F238E27FC236}">
                <a16:creationId xmlns:a16="http://schemas.microsoft.com/office/drawing/2014/main" id="{87330526-5A3E-E948-8D84-86BA0A65B6C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596" name="Straight Arrow Connector 28">
            <a:extLst>
              <a:ext uri="{FF2B5EF4-FFF2-40B4-BE49-F238E27FC236}">
                <a16:creationId xmlns:a16="http://schemas.microsoft.com/office/drawing/2014/main" id="{D3D21B38-8E4A-4442-B47D-66832B44E3D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97" name="TextBox 1">
            <a:extLst>
              <a:ext uri="{FF2B5EF4-FFF2-40B4-BE49-F238E27FC236}">
                <a16:creationId xmlns:a16="http://schemas.microsoft.com/office/drawing/2014/main" id="{3632AF62-F22A-F04E-8CC0-6C3CDEF5CE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598" name="TextBox 27">
            <a:extLst>
              <a:ext uri="{FF2B5EF4-FFF2-40B4-BE49-F238E27FC236}">
                <a16:creationId xmlns:a16="http://schemas.microsoft.com/office/drawing/2014/main" id="{060A7F43-BC08-954D-876B-4634C5D43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599" name="TextBox 29">
            <a:extLst>
              <a:ext uri="{FF2B5EF4-FFF2-40B4-BE49-F238E27FC236}">
                <a16:creationId xmlns:a16="http://schemas.microsoft.com/office/drawing/2014/main" id="{B728D29B-2667-0849-97DD-E2DEEA7AF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4600" name="TextBox 30">
            <a:extLst>
              <a:ext uri="{FF2B5EF4-FFF2-40B4-BE49-F238E27FC236}">
                <a16:creationId xmlns:a16="http://schemas.microsoft.com/office/drawing/2014/main" id="{D94534F6-8281-D647-8793-A4FDC7C68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1" name="TextBox 33">
            <a:extLst>
              <a:ext uri="{FF2B5EF4-FFF2-40B4-BE49-F238E27FC236}">
                <a16:creationId xmlns:a16="http://schemas.microsoft.com/office/drawing/2014/main" id="{A3BAF5D4-50DD-F844-9A21-1EB701152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2" name="TextBox 35">
            <a:extLst>
              <a:ext uri="{FF2B5EF4-FFF2-40B4-BE49-F238E27FC236}">
                <a16:creationId xmlns:a16="http://schemas.microsoft.com/office/drawing/2014/main" id="{055755ED-70EB-0D46-A85C-2861C2939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4603" name="TextBox 36">
            <a:extLst>
              <a:ext uri="{FF2B5EF4-FFF2-40B4-BE49-F238E27FC236}">
                <a16:creationId xmlns:a16="http://schemas.microsoft.com/office/drawing/2014/main" id="{DC7E6C58-B891-004C-8BA8-120F87BF3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4604" name="Straight Arrow Connector 39">
            <a:extLst>
              <a:ext uri="{FF2B5EF4-FFF2-40B4-BE49-F238E27FC236}">
                <a16:creationId xmlns:a16="http://schemas.microsoft.com/office/drawing/2014/main" id="{18C38A4D-3D1C-7042-B2B9-5CD6B0A7ED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605" name="Title 1">
            <a:extLst>
              <a:ext uri="{FF2B5EF4-FFF2-40B4-BE49-F238E27FC236}">
                <a16:creationId xmlns:a16="http://schemas.microsoft.com/office/drawing/2014/main" id="{783129B5-C513-6547-BDFB-CFC2BE413337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Outputs</a:t>
            </a:r>
          </a:p>
        </p:txBody>
      </p:sp>
      <p:pic>
        <p:nvPicPr>
          <p:cNvPr id="24606" name="Picture 116" descr="Screen shot 2013-11-22 at 12.44.33 PM.png">
            <a:extLst>
              <a:ext uri="{FF2B5EF4-FFF2-40B4-BE49-F238E27FC236}">
                <a16:creationId xmlns:a16="http://schemas.microsoft.com/office/drawing/2014/main" id="{E6AF43B6-0AF3-9343-9FC4-6051B2EFB6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07" name="Rectangle 34">
            <a:extLst>
              <a:ext uri="{FF2B5EF4-FFF2-40B4-BE49-F238E27FC236}">
                <a16:creationId xmlns:a16="http://schemas.microsoft.com/office/drawing/2014/main" id="{726E749E-0F66-A741-B17E-18FB46C34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5" y="850901"/>
            <a:ext cx="452438" cy="1565275"/>
          </a:xfrm>
          <a:prstGeom prst="rect">
            <a:avLst/>
          </a:prstGeom>
          <a:noFill/>
          <a:ln w="444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Group 11">
            <a:extLst>
              <a:ext uri="{FF2B5EF4-FFF2-40B4-BE49-F238E27FC236}">
                <a16:creationId xmlns:a16="http://schemas.microsoft.com/office/drawing/2014/main" id="{6F17FB5C-96CE-4E4C-84FB-207CFCD4260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5631" name="Freeform 19">
              <a:extLst>
                <a:ext uri="{FF2B5EF4-FFF2-40B4-BE49-F238E27FC236}">
                  <a16:creationId xmlns:a16="http://schemas.microsoft.com/office/drawing/2014/main" id="{F485F11E-87F6-3947-AFAB-D140CE71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9">
              <a:extLst>
                <a:ext uri="{FF2B5EF4-FFF2-40B4-BE49-F238E27FC236}">
                  <a16:creationId xmlns:a16="http://schemas.microsoft.com/office/drawing/2014/main" id="{9F0DB41D-440E-344C-8CA0-91849F52EF75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2" name="Freeform 37">
            <a:extLst>
              <a:ext uri="{FF2B5EF4-FFF2-40B4-BE49-F238E27FC236}">
                <a16:creationId xmlns:a16="http://schemas.microsoft.com/office/drawing/2014/main" id="{2F05FD8A-8300-D349-91A5-701FAF0DC2F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3" name="Freeform 37">
            <a:extLst>
              <a:ext uri="{FF2B5EF4-FFF2-40B4-BE49-F238E27FC236}">
                <a16:creationId xmlns:a16="http://schemas.microsoft.com/office/drawing/2014/main" id="{038E26AB-760F-CF4E-A20B-6CFD1BB58263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4" name="Freeform 37">
            <a:extLst>
              <a:ext uri="{FF2B5EF4-FFF2-40B4-BE49-F238E27FC236}">
                <a16:creationId xmlns:a16="http://schemas.microsoft.com/office/drawing/2014/main" id="{50F4E77C-22EC-F247-978F-37132C05C9EE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5" name="Freeform 37">
            <a:extLst>
              <a:ext uri="{FF2B5EF4-FFF2-40B4-BE49-F238E27FC236}">
                <a16:creationId xmlns:a16="http://schemas.microsoft.com/office/drawing/2014/main" id="{40407914-2157-A240-85F4-17AC554E37B7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6" name="Freeform 37">
            <a:extLst>
              <a:ext uri="{FF2B5EF4-FFF2-40B4-BE49-F238E27FC236}">
                <a16:creationId xmlns:a16="http://schemas.microsoft.com/office/drawing/2014/main" id="{8259271C-2750-C644-8CC6-39C5DF6D9B3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7" name="Freeform 37">
            <a:extLst>
              <a:ext uri="{FF2B5EF4-FFF2-40B4-BE49-F238E27FC236}">
                <a16:creationId xmlns:a16="http://schemas.microsoft.com/office/drawing/2014/main" id="{2FA43798-FE34-9546-A02A-4CCD4E0C9B88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5608" name="Freeform 37">
            <a:extLst>
              <a:ext uri="{FF2B5EF4-FFF2-40B4-BE49-F238E27FC236}">
                <a16:creationId xmlns:a16="http://schemas.microsoft.com/office/drawing/2014/main" id="{F56F1DDB-453A-5B47-A998-194C0DE9906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5609" name="Straight Arrow Connector 91">
            <a:extLst>
              <a:ext uri="{FF2B5EF4-FFF2-40B4-BE49-F238E27FC236}">
                <a16:creationId xmlns:a16="http://schemas.microsoft.com/office/drawing/2014/main" id="{74A3AB3B-DE9C-E048-B142-7E0FBCC2BD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0" name="Straight Arrow Connector 95">
            <a:extLst>
              <a:ext uri="{FF2B5EF4-FFF2-40B4-BE49-F238E27FC236}">
                <a16:creationId xmlns:a16="http://schemas.microsoft.com/office/drawing/2014/main" id="{1CF40AD2-1488-6A42-8C08-8C81C736319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1" name="Straight Arrow Connector 97">
            <a:extLst>
              <a:ext uri="{FF2B5EF4-FFF2-40B4-BE49-F238E27FC236}">
                <a16:creationId xmlns:a16="http://schemas.microsoft.com/office/drawing/2014/main" id="{20C6D7DD-48A4-7346-8DC2-5B50DF3465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2" name="Straight Arrow Connector 99">
            <a:extLst>
              <a:ext uri="{FF2B5EF4-FFF2-40B4-BE49-F238E27FC236}">
                <a16:creationId xmlns:a16="http://schemas.microsoft.com/office/drawing/2014/main" id="{85EBCA0F-51E3-DD42-BBD2-DE70E0F43C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3" name="Straight Arrow Connector 105">
            <a:extLst>
              <a:ext uri="{FF2B5EF4-FFF2-40B4-BE49-F238E27FC236}">
                <a16:creationId xmlns:a16="http://schemas.microsoft.com/office/drawing/2014/main" id="{A506DC2C-A54F-E943-8606-F4275125362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4" name="Straight Arrow Connector 107">
            <a:extLst>
              <a:ext uri="{FF2B5EF4-FFF2-40B4-BE49-F238E27FC236}">
                <a16:creationId xmlns:a16="http://schemas.microsoft.com/office/drawing/2014/main" id="{D83D42C1-8ED3-1A48-B530-84BCDFD982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5" name="Straight Arrow Connector 112">
            <a:extLst>
              <a:ext uri="{FF2B5EF4-FFF2-40B4-BE49-F238E27FC236}">
                <a16:creationId xmlns:a16="http://schemas.microsoft.com/office/drawing/2014/main" id="{1D0C7F8C-196E-6C40-9490-202509C5AD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6" name="Straight Arrow Connector 18">
            <a:extLst>
              <a:ext uri="{FF2B5EF4-FFF2-40B4-BE49-F238E27FC236}">
                <a16:creationId xmlns:a16="http://schemas.microsoft.com/office/drawing/2014/main" id="{78603BC0-C124-5B40-B338-DFB4B30B507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7" name="Straight Arrow Connector 20">
            <a:extLst>
              <a:ext uri="{FF2B5EF4-FFF2-40B4-BE49-F238E27FC236}">
                <a16:creationId xmlns:a16="http://schemas.microsoft.com/office/drawing/2014/main" id="{DC67DD81-B111-7741-8092-DE04183460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8" name="Straight Arrow Connector 23">
            <a:extLst>
              <a:ext uri="{FF2B5EF4-FFF2-40B4-BE49-F238E27FC236}">
                <a16:creationId xmlns:a16="http://schemas.microsoft.com/office/drawing/2014/main" id="{5C248E87-1648-EF4B-B78B-57974F5E47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19" name="Straight Arrow Connector 25">
            <a:extLst>
              <a:ext uri="{FF2B5EF4-FFF2-40B4-BE49-F238E27FC236}">
                <a16:creationId xmlns:a16="http://schemas.microsoft.com/office/drawing/2014/main" id="{B587EDBE-ABC4-A546-BA30-DA524007AA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0" name="Straight Arrow Connector 28">
            <a:extLst>
              <a:ext uri="{FF2B5EF4-FFF2-40B4-BE49-F238E27FC236}">
                <a16:creationId xmlns:a16="http://schemas.microsoft.com/office/drawing/2014/main" id="{83A6ECFB-4244-B142-8A9C-C3C669CC25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1" name="TextBox 1">
            <a:extLst>
              <a:ext uri="{FF2B5EF4-FFF2-40B4-BE49-F238E27FC236}">
                <a16:creationId xmlns:a16="http://schemas.microsoft.com/office/drawing/2014/main" id="{B6202E9F-68CD-4E48-83E1-131237B6D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2" name="TextBox 27">
            <a:extLst>
              <a:ext uri="{FF2B5EF4-FFF2-40B4-BE49-F238E27FC236}">
                <a16:creationId xmlns:a16="http://schemas.microsoft.com/office/drawing/2014/main" id="{3A781C83-1830-F64F-99F0-FD1E9D7A9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3" name="TextBox 29">
            <a:extLst>
              <a:ext uri="{FF2B5EF4-FFF2-40B4-BE49-F238E27FC236}">
                <a16:creationId xmlns:a16="http://schemas.microsoft.com/office/drawing/2014/main" id="{76238843-6A3C-ED42-9A51-C210595BA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5624" name="TextBox 30">
            <a:extLst>
              <a:ext uri="{FF2B5EF4-FFF2-40B4-BE49-F238E27FC236}">
                <a16:creationId xmlns:a16="http://schemas.microsoft.com/office/drawing/2014/main" id="{47784BD7-A9FB-7140-8BE8-E5C3082D1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5" name="TextBox 33">
            <a:extLst>
              <a:ext uri="{FF2B5EF4-FFF2-40B4-BE49-F238E27FC236}">
                <a16:creationId xmlns:a16="http://schemas.microsoft.com/office/drawing/2014/main" id="{A584963C-3E1A-9C48-A4BE-F9A3218AC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6" name="TextBox 35">
            <a:extLst>
              <a:ext uri="{FF2B5EF4-FFF2-40B4-BE49-F238E27FC236}">
                <a16:creationId xmlns:a16="http://schemas.microsoft.com/office/drawing/2014/main" id="{0A02FE34-88F1-944A-B1A8-190F57ABA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5627" name="TextBox 36">
            <a:extLst>
              <a:ext uri="{FF2B5EF4-FFF2-40B4-BE49-F238E27FC236}">
                <a16:creationId xmlns:a16="http://schemas.microsoft.com/office/drawing/2014/main" id="{5270324A-990C-9849-9AF5-1C47E7A46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5628" name="Straight Arrow Connector 39">
            <a:extLst>
              <a:ext uri="{FF2B5EF4-FFF2-40B4-BE49-F238E27FC236}">
                <a16:creationId xmlns:a16="http://schemas.microsoft.com/office/drawing/2014/main" id="{4C11F8DE-037C-4745-BD4F-3A6A05B5669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29" name="Title 1">
            <a:extLst>
              <a:ext uri="{FF2B5EF4-FFF2-40B4-BE49-F238E27FC236}">
                <a16:creationId xmlns:a16="http://schemas.microsoft.com/office/drawing/2014/main" id="{C6E2D525-8679-8447-99EC-1E35E91A91B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(All states in the same partition)</a:t>
            </a:r>
          </a:p>
        </p:txBody>
      </p:sp>
      <p:sp>
        <p:nvSpPr>
          <p:cNvPr id="25630" name="Rectangle 37">
            <a:extLst>
              <a:ext uri="{FF2B5EF4-FFF2-40B4-BE49-F238E27FC236}">
                <a16:creationId xmlns:a16="http://schemas.microsoft.com/office/drawing/2014/main" id="{5CAC6C81-7BDA-7346-96D6-CCC26AA58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4" y="1065214"/>
            <a:ext cx="7894637" cy="5500687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Group 11">
            <a:extLst>
              <a:ext uri="{FF2B5EF4-FFF2-40B4-BE49-F238E27FC236}">
                <a16:creationId xmlns:a16="http://schemas.microsoft.com/office/drawing/2014/main" id="{8BB74D6E-B6FC-7D40-8A4A-8522D5210EE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6655" name="Freeform 19">
              <a:extLst>
                <a:ext uri="{FF2B5EF4-FFF2-40B4-BE49-F238E27FC236}">
                  <a16:creationId xmlns:a16="http://schemas.microsoft.com/office/drawing/2014/main" id="{E1AA48AF-10C6-084B-B2DF-778CB3A2C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9">
              <a:extLst>
                <a:ext uri="{FF2B5EF4-FFF2-40B4-BE49-F238E27FC236}">
                  <a16:creationId xmlns:a16="http://schemas.microsoft.com/office/drawing/2014/main" id="{999819B5-760C-FD4C-BD06-BB1D5B20D0AE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26" name="Freeform 37">
            <a:extLst>
              <a:ext uri="{FF2B5EF4-FFF2-40B4-BE49-F238E27FC236}">
                <a16:creationId xmlns:a16="http://schemas.microsoft.com/office/drawing/2014/main" id="{8D68868B-32C2-E84D-9412-15F997503A6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7" name="Freeform 37">
            <a:extLst>
              <a:ext uri="{FF2B5EF4-FFF2-40B4-BE49-F238E27FC236}">
                <a16:creationId xmlns:a16="http://schemas.microsoft.com/office/drawing/2014/main" id="{C0E26674-D6BB-FA4E-8671-0979F40E99E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8" name="Freeform 37">
            <a:extLst>
              <a:ext uri="{FF2B5EF4-FFF2-40B4-BE49-F238E27FC236}">
                <a16:creationId xmlns:a16="http://schemas.microsoft.com/office/drawing/2014/main" id="{1145B312-848A-F54B-96FB-DA1AA80AF93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29" name="Freeform 37">
            <a:extLst>
              <a:ext uri="{FF2B5EF4-FFF2-40B4-BE49-F238E27FC236}">
                <a16:creationId xmlns:a16="http://schemas.microsoft.com/office/drawing/2014/main" id="{655B5C6F-A8E8-8E42-B456-B08F32AD93E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0" name="Freeform 37">
            <a:extLst>
              <a:ext uri="{FF2B5EF4-FFF2-40B4-BE49-F238E27FC236}">
                <a16:creationId xmlns:a16="http://schemas.microsoft.com/office/drawing/2014/main" id="{8A518BBC-1C30-B54E-8B6B-4D8ED4F2915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1" name="Freeform 37">
            <a:extLst>
              <a:ext uri="{FF2B5EF4-FFF2-40B4-BE49-F238E27FC236}">
                <a16:creationId xmlns:a16="http://schemas.microsoft.com/office/drawing/2014/main" id="{458ED899-AE58-4A4C-8545-7D560F49768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6632" name="Freeform 37">
            <a:extLst>
              <a:ext uri="{FF2B5EF4-FFF2-40B4-BE49-F238E27FC236}">
                <a16:creationId xmlns:a16="http://schemas.microsoft.com/office/drawing/2014/main" id="{F649C68A-AA0F-0549-BDCC-EB54E9AFCEE6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6633" name="Straight Arrow Connector 91">
            <a:extLst>
              <a:ext uri="{FF2B5EF4-FFF2-40B4-BE49-F238E27FC236}">
                <a16:creationId xmlns:a16="http://schemas.microsoft.com/office/drawing/2014/main" id="{018FEB63-A27D-F544-8C71-032A86D4AC6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4" name="Straight Arrow Connector 95">
            <a:extLst>
              <a:ext uri="{FF2B5EF4-FFF2-40B4-BE49-F238E27FC236}">
                <a16:creationId xmlns:a16="http://schemas.microsoft.com/office/drawing/2014/main" id="{69F9251C-60F8-F34E-8F9E-41C189300DA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5" name="Straight Arrow Connector 97">
            <a:extLst>
              <a:ext uri="{FF2B5EF4-FFF2-40B4-BE49-F238E27FC236}">
                <a16:creationId xmlns:a16="http://schemas.microsoft.com/office/drawing/2014/main" id="{6F4150F0-FC1B-5A41-81FB-8C68670A0C2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6" name="Straight Arrow Connector 99">
            <a:extLst>
              <a:ext uri="{FF2B5EF4-FFF2-40B4-BE49-F238E27FC236}">
                <a16:creationId xmlns:a16="http://schemas.microsoft.com/office/drawing/2014/main" id="{5A8BACC2-13DF-AF41-ADD4-FA82134E91F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7" name="Straight Arrow Connector 105">
            <a:extLst>
              <a:ext uri="{FF2B5EF4-FFF2-40B4-BE49-F238E27FC236}">
                <a16:creationId xmlns:a16="http://schemas.microsoft.com/office/drawing/2014/main" id="{2C229FDB-629E-9943-A342-E4EA59C4289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8" name="Straight Arrow Connector 107">
            <a:extLst>
              <a:ext uri="{FF2B5EF4-FFF2-40B4-BE49-F238E27FC236}">
                <a16:creationId xmlns:a16="http://schemas.microsoft.com/office/drawing/2014/main" id="{1E163FD4-607E-AD44-8EE7-6BBBB91B3B2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9" name="Straight Arrow Connector 112">
            <a:extLst>
              <a:ext uri="{FF2B5EF4-FFF2-40B4-BE49-F238E27FC236}">
                <a16:creationId xmlns:a16="http://schemas.microsoft.com/office/drawing/2014/main" id="{06511FF0-7F4C-BF4A-A9E2-A6CEA6EA05D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0" name="Straight Arrow Connector 18">
            <a:extLst>
              <a:ext uri="{FF2B5EF4-FFF2-40B4-BE49-F238E27FC236}">
                <a16:creationId xmlns:a16="http://schemas.microsoft.com/office/drawing/2014/main" id="{D6692A16-2091-6A44-9D9B-C8226F7520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1" name="Straight Arrow Connector 20">
            <a:extLst>
              <a:ext uri="{FF2B5EF4-FFF2-40B4-BE49-F238E27FC236}">
                <a16:creationId xmlns:a16="http://schemas.microsoft.com/office/drawing/2014/main" id="{106540BD-A63A-EB4E-A58A-AA1659B3E2D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2" name="Straight Arrow Connector 23">
            <a:extLst>
              <a:ext uri="{FF2B5EF4-FFF2-40B4-BE49-F238E27FC236}">
                <a16:creationId xmlns:a16="http://schemas.microsoft.com/office/drawing/2014/main" id="{8F83BFAB-A19E-634D-A64F-DB12DF0D97F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3" name="Straight Arrow Connector 25">
            <a:extLst>
              <a:ext uri="{FF2B5EF4-FFF2-40B4-BE49-F238E27FC236}">
                <a16:creationId xmlns:a16="http://schemas.microsoft.com/office/drawing/2014/main" id="{A9C957FC-D4CB-DA4F-BF4B-71F5C403498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4" name="Straight Arrow Connector 28">
            <a:extLst>
              <a:ext uri="{FF2B5EF4-FFF2-40B4-BE49-F238E27FC236}">
                <a16:creationId xmlns:a16="http://schemas.microsoft.com/office/drawing/2014/main" id="{E5D0FD3B-77EB-E546-A560-0883489982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5" name="TextBox 1">
            <a:extLst>
              <a:ext uri="{FF2B5EF4-FFF2-40B4-BE49-F238E27FC236}">
                <a16:creationId xmlns:a16="http://schemas.microsoft.com/office/drawing/2014/main" id="{4B6EF595-11FC-CD40-8224-B9DFBC3C9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6" name="TextBox 27">
            <a:extLst>
              <a:ext uri="{FF2B5EF4-FFF2-40B4-BE49-F238E27FC236}">
                <a16:creationId xmlns:a16="http://schemas.microsoft.com/office/drawing/2014/main" id="{E7C9639D-EAAA-F648-8284-2CA9760D8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7" name="TextBox 29">
            <a:extLst>
              <a:ext uri="{FF2B5EF4-FFF2-40B4-BE49-F238E27FC236}">
                <a16:creationId xmlns:a16="http://schemas.microsoft.com/office/drawing/2014/main" id="{55EE1BC3-B5FC-B648-9DF9-A88B64958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6648" name="TextBox 30">
            <a:extLst>
              <a:ext uri="{FF2B5EF4-FFF2-40B4-BE49-F238E27FC236}">
                <a16:creationId xmlns:a16="http://schemas.microsoft.com/office/drawing/2014/main" id="{975AE145-8933-494A-A6A5-5955F16BF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49" name="TextBox 33">
            <a:extLst>
              <a:ext uri="{FF2B5EF4-FFF2-40B4-BE49-F238E27FC236}">
                <a16:creationId xmlns:a16="http://schemas.microsoft.com/office/drawing/2014/main" id="{E3FD30A2-5F5B-8144-9E18-F2974BA9FD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50" name="TextBox 35">
            <a:extLst>
              <a:ext uri="{FF2B5EF4-FFF2-40B4-BE49-F238E27FC236}">
                <a16:creationId xmlns:a16="http://schemas.microsoft.com/office/drawing/2014/main" id="{9315B0B4-AEAA-D844-BE74-3E27F08BB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6651" name="TextBox 36">
            <a:extLst>
              <a:ext uri="{FF2B5EF4-FFF2-40B4-BE49-F238E27FC236}">
                <a16:creationId xmlns:a16="http://schemas.microsoft.com/office/drawing/2014/main" id="{0D4E58E6-63F7-0D4F-94FC-0A17934EB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6652" name="Straight Arrow Connector 39">
            <a:extLst>
              <a:ext uri="{FF2B5EF4-FFF2-40B4-BE49-F238E27FC236}">
                <a16:creationId xmlns:a16="http://schemas.microsoft.com/office/drawing/2014/main" id="{07F6AB3D-2540-1240-B8A9-8C6255A65E8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53" name="Title 1">
            <a:extLst>
              <a:ext uri="{FF2B5EF4-FFF2-40B4-BE49-F238E27FC236}">
                <a16:creationId xmlns:a16="http://schemas.microsoft.com/office/drawing/2014/main" id="{F21D8A30-D609-104D-8919-3E366588A599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(ABCDEFG)</a:t>
            </a:r>
          </a:p>
        </p:txBody>
      </p:sp>
      <p:sp>
        <p:nvSpPr>
          <p:cNvPr id="26654" name="Rectangle 37">
            <a:extLst>
              <a:ext uri="{FF2B5EF4-FFF2-40B4-BE49-F238E27FC236}">
                <a16:creationId xmlns:a16="http://schemas.microsoft.com/office/drawing/2014/main" id="{E2044DF3-53D4-C44E-AB90-E19F81B44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4" y="1065214"/>
            <a:ext cx="7894637" cy="5500687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1">
            <a:extLst>
              <a:ext uri="{FF2B5EF4-FFF2-40B4-BE49-F238E27FC236}">
                <a16:creationId xmlns:a16="http://schemas.microsoft.com/office/drawing/2014/main" id="{DDECB8BA-4ABC-3849-A8F8-E815FF7DA491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7682" name="Freeform 19">
              <a:extLst>
                <a:ext uri="{FF2B5EF4-FFF2-40B4-BE49-F238E27FC236}">
                  <a16:creationId xmlns:a16="http://schemas.microsoft.com/office/drawing/2014/main" id="{04B7A82E-0228-FA41-8EEE-3BB04970C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19">
              <a:extLst>
                <a:ext uri="{FF2B5EF4-FFF2-40B4-BE49-F238E27FC236}">
                  <a16:creationId xmlns:a16="http://schemas.microsoft.com/office/drawing/2014/main" id="{FA408571-0077-5743-BED8-F4A60615FFD3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50" name="Freeform 37">
            <a:extLst>
              <a:ext uri="{FF2B5EF4-FFF2-40B4-BE49-F238E27FC236}">
                <a16:creationId xmlns:a16="http://schemas.microsoft.com/office/drawing/2014/main" id="{448BA811-ABFB-114C-8AB8-6F3E357FAB2D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1" name="Freeform 37">
            <a:extLst>
              <a:ext uri="{FF2B5EF4-FFF2-40B4-BE49-F238E27FC236}">
                <a16:creationId xmlns:a16="http://schemas.microsoft.com/office/drawing/2014/main" id="{941AE42C-0A1A-D24A-B1D4-2498C5494842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2" name="Freeform 37">
            <a:extLst>
              <a:ext uri="{FF2B5EF4-FFF2-40B4-BE49-F238E27FC236}">
                <a16:creationId xmlns:a16="http://schemas.microsoft.com/office/drawing/2014/main" id="{64AD32F0-ECB3-EA4A-B9EF-788B2976405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3" name="Freeform 37">
            <a:extLst>
              <a:ext uri="{FF2B5EF4-FFF2-40B4-BE49-F238E27FC236}">
                <a16:creationId xmlns:a16="http://schemas.microsoft.com/office/drawing/2014/main" id="{89AA3B28-FF39-4D4A-981A-F784318FF949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4" name="Freeform 37">
            <a:extLst>
              <a:ext uri="{FF2B5EF4-FFF2-40B4-BE49-F238E27FC236}">
                <a16:creationId xmlns:a16="http://schemas.microsoft.com/office/drawing/2014/main" id="{A0906C18-E45E-144A-940D-CB73FB9C730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5" name="Freeform 37">
            <a:extLst>
              <a:ext uri="{FF2B5EF4-FFF2-40B4-BE49-F238E27FC236}">
                <a16:creationId xmlns:a16="http://schemas.microsoft.com/office/drawing/2014/main" id="{2A42F1C7-0AC2-844E-B6B1-EE292E8040B2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7656" name="Freeform 37">
            <a:extLst>
              <a:ext uri="{FF2B5EF4-FFF2-40B4-BE49-F238E27FC236}">
                <a16:creationId xmlns:a16="http://schemas.microsoft.com/office/drawing/2014/main" id="{FD689AEF-2D1F-784C-BD35-0118C73A0B9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7657" name="Straight Arrow Connector 91">
            <a:extLst>
              <a:ext uri="{FF2B5EF4-FFF2-40B4-BE49-F238E27FC236}">
                <a16:creationId xmlns:a16="http://schemas.microsoft.com/office/drawing/2014/main" id="{90595E27-EFDD-4D4C-A9AB-2B2FBF3CAE4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8" name="Straight Arrow Connector 95">
            <a:extLst>
              <a:ext uri="{FF2B5EF4-FFF2-40B4-BE49-F238E27FC236}">
                <a16:creationId xmlns:a16="http://schemas.microsoft.com/office/drawing/2014/main" id="{2431E618-64D6-F54A-A524-4C8C684B34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9" name="Straight Arrow Connector 97">
            <a:extLst>
              <a:ext uri="{FF2B5EF4-FFF2-40B4-BE49-F238E27FC236}">
                <a16:creationId xmlns:a16="http://schemas.microsoft.com/office/drawing/2014/main" id="{954C82C4-C085-384A-97F0-891DF2FE944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0" name="Straight Arrow Connector 99">
            <a:extLst>
              <a:ext uri="{FF2B5EF4-FFF2-40B4-BE49-F238E27FC236}">
                <a16:creationId xmlns:a16="http://schemas.microsoft.com/office/drawing/2014/main" id="{669F2D3F-A427-AF4F-90A5-8ABF5B9DB11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1" name="Straight Arrow Connector 105">
            <a:extLst>
              <a:ext uri="{FF2B5EF4-FFF2-40B4-BE49-F238E27FC236}">
                <a16:creationId xmlns:a16="http://schemas.microsoft.com/office/drawing/2014/main" id="{D0CB77C6-8888-8541-8F13-B71297F6F33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2" name="Straight Arrow Connector 107">
            <a:extLst>
              <a:ext uri="{FF2B5EF4-FFF2-40B4-BE49-F238E27FC236}">
                <a16:creationId xmlns:a16="http://schemas.microsoft.com/office/drawing/2014/main" id="{EC5C7DBE-3B6D-464C-8488-9F3ECE5C392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3" name="Straight Arrow Connector 112">
            <a:extLst>
              <a:ext uri="{FF2B5EF4-FFF2-40B4-BE49-F238E27FC236}">
                <a16:creationId xmlns:a16="http://schemas.microsoft.com/office/drawing/2014/main" id="{A1909BE8-64D5-494E-93EF-AEB894AC46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4" name="Straight Arrow Connector 18">
            <a:extLst>
              <a:ext uri="{FF2B5EF4-FFF2-40B4-BE49-F238E27FC236}">
                <a16:creationId xmlns:a16="http://schemas.microsoft.com/office/drawing/2014/main" id="{3634CD3A-2E09-6F47-B3E7-1E338A77F0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5" name="Straight Arrow Connector 20">
            <a:extLst>
              <a:ext uri="{FF2B5EF4-FFF2-40B4-BE49-F238E27FC236}">
                <a16:creationId xmlns:a16="http://schemas.microsoft.com/office/drawing/2014/main" id="{3A08B299-DCC7-454C-AF68-82948FDC33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6" name="Straight Arrow Connector 23">
            <a:extLst>
              <a:ext uri="{FF2B5EF4-FFF2-40B4-BE49-F238E27FC236}">
                <a16:creationId xmlns:a16="http://schemas.microsoft.com/office/drawing/2014/main" id="{A949274B-97E8-2045-BD44-D5DF4912D78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7" name="Straight Arrow Connector 25">
            <a:extLst>
              <a:ext uri="{FF2B5EF4-FFF2-40B4-BE49-F238E27FC236}">
                <a16:creationId xmlns:a16="http://schemas.microsoft.com/office/drawing/2014/main" id="{A2F3E073-8308-6F4B-B740-1435DBD3319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68" name="Straight Arrow Connector 28">
            <a:extLst>
              <a:ext uri="{FF2B5EF4-FFF2-40B4-BE49-F238E27FC236}">
                <a16:creationId xmlns:a16="http://schemas.microsoft.com/office/drawing/2014/main" id="{E8591F77-E1F9-1342-856B-365DD4E650D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69" name="TextBox 1">
            <a:extLst>
              <a:ext uri="{FF2B5EF4-FFF2-40B4-BE49-F238E27FC236}">
                <a16:creationId xmlns:a16="http://schemas.microsoft.com/office/drawing/2014/main" id="{39285D0D-CAA9-CD49-B8B0-17B078A7B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0" name="TextBox 27">
            <a:extLst>
              <a:ext uri="{FF2B5EF4-FFF2-40B4-BE49-F238E27FC236}">
                <a16:creationId xmlns:a16="http://schemas.microsoft.com/office/drawing/2014/main" id="{D5BBC592-E460-644C-883F-87D39532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1" name="TextBox 29">
            <a:extLst>
              <a:ext uri="{FF2B5EF4-FFF2-40B4-BE49-F238E27FC236}">
                <a16:creationId xmlns:a16="http://schemas.microsoft.com/office/drawing/2014/main" id="{185B3A9B-8FBC-0F4C-9574-F953B478B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72" name="TextBox 30">
            <a:extLst>
              <a:ext uri="{FF2B5EF4-FFF2-40B4-BE49-F238E27FC236}">
                <a16:creationId xmlns:a16="http://schemas.microsoft.com/office/drawing/2014/main" id="{0CB0195D-F5E6-E045-892C-A9C20753C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3" name="TextBox 33">
            <a:extLst>
              <a:ext uri="{FF2B5EF4-FFF2-40B4-BE49-F238E27FC236}">
                <a16:creationId xmlns:a16="http://schemas.microsoft.com/office/drawing/2014/main" id="{F84CBB1B-8F08-7942-8FF6-D27604450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4" name="TextBox 35">
            <a:extLst>
              <a:ext uri="{FF2B5EF4-FFF2-40B4-BE49-F238E27FC236}">
                <a16:creationId xmlns:a16="http://schemas.microsoft.com/office/drawing/2014/main" id="{5E40ECE5-9AEA-6C4E-AB6E-7868BD279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7675" name="TextBox 36">
            <a:extLst>
              <a:ext uri="{FF2B5EF4-FFF2-40B4-BE49-F238E27FC236}">
                <a16:creationId xmlns:a16="http://schemas.microsoft.com/office/drawing/2014/main" id="{3C7C4456-EF25-0944-8BC1-9B41EA78B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7676" name="Straight Arrow Connector 39">
            <a:extLst>
              <a:ext uri="{FF2B5EF4-FFF2-40B4-BE49-F238E27FC236}">
                <a16:creationId xmlns:a16="http://schemas.microsoft.com/office/drawing/2014/main" id="{B8D4A64E-83EA-A14F-AC9D-EEB436E4F8E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77" name="Title 1">
            <a:extLst>
              <a:ext uri="{FF2B5EF4-FFF2-40B4-BE49-F238E27FC236}">
                <a16:creationId xmlns:a16="http://schemas.microsoft.com/office/drawing/2014/main" id="{C7A4BB51-F992-1648-B45B-DA005B5E5538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(based on outputs)</a:t>
            </a:r>
          </a:p>
        </p:txBody>
      </p:sp>
      <p:sp>
        <p:nvSpPr>
          <p:cNvPr id="27678" name="Rectangle 37">
            <a:extLst>
              <a:ext uri="{FF2B5EF4-FFF2-40B4-BE49-F238E27FC236}">
                <a16:creationId xmlns:a16="http://schemas.microsoft.com/office/drawing/2014/main" id="{856AC30F-8FF1-834F-BB88-F94FF3ADA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79" name="Rectangle 38">
            <a:extLst>
              <a:ext uri="{FF2B5EF4-FFF2-40B4-BE49-F238E27FC236}">
                <a16:creationId xmlns:a16="http://schemas.microsoft.com/office/drawing/2014/main" id="{BD764512-A02A-D844-AFCD-676B162A9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7680" name="TextBox 40">
            <a:extLst>
              <a:ext uri="{FF2B5EF4-FFF2-40B4-BE49-F238E27FC236}">
                <a16:creationId xmlns:a16="http://schemas.microsoft.com/office/drawing/2014/main" id="{7D6A5B3C-17E4-E341-ADA0-41C2B4B31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7681" name="TextBox 41">
            <a:extLst>
              <a:ext uri="{FF2B5EF4-FFF2-40B4-BE49-F238E27FC236}">
                <a16:creationId xmlns:a16="http://schemas.microsoft.com/office/drawing/2014/main" id="{0B72ED2F-02BE-6140-9037-7738B0095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3" name="Group 11">
            <a:extLst>
              <a:ext uri="{FF2B5EF4-FFF2-40B4-BE49-F238E27FC236}">
                <a16:creationId xmlns:a16="http://schemas.microsoft.com/office/drawing/2014/main" id="{FD6E672A-C5FC-294D-B42B-11570EF41102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28706" name="Freeform 19">
              <a:extLst>
                <a:ext uri="{FF2B5EF4-FFF2-40B4-BE49-F238E27FC236}">
                  <a16:creationId xmlns:a16="http://schemas.microsoft.com/office/drawing/2014/main" id="{ACBBD1AF-3282-A546-89AE-C5F2EF87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19">
              <a:extLst>
                <a:ext uri="{FF2B5EF4-FFF2-40B4-BE49-F238E27FC236}">
                  <a16:creationId xmlns:a16="http://schemas.microsoft.com/office/drawing/2014/main" id="{89D7BAA9-6734-5C4B-9C0C-9CB67037DAB7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74" name="Freeform 37">
            <a:extLst>
              <a:ext uri="{FF2B5EF4-FFF2-40B4-BE49-F238E27FC236}">
                <a16:creationId xmlns:a16="http://schemas.microsoft.com/office/drawing/2014/main" id="{A15DBF72-8CF8-674A-90B0-425F33059924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5" name="Freeform 37">
            <a:extLst>
              <a:ext uri="{FF2B5EF4-FFF2-40B4-BE49-F238E27FC236}">
                <a16:creationId xmlns:a16="http://schemas.microsoft.com/office/drawing/2014/main" id="{1FDACD9C-9382-C344-A058-FCD1908867D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6" name="Freeform 37">
            <a:extLst>
              <a:ext uri="{FF2B5EF4-FFF2-40B4-BE49-F238E27FC236}">
                <a16:creationId xmlns:a16="http://schemas.microsoft.com/office/drawing/2014/main" id="{D7FC4EDB-BEAE-5142-A9DA-50F0F7D36408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7" name="Freeform 37">
            <a:extLst>
              <a:ext uri="{FF2B5EF4-FFF2-40B4-BE49-F238E27FC236}">
                <a16:creationId xmlns:a16="http://schemas.microsoft.com/office/drawing/2014/main" id="{9CEE3E47-C0ED-9644-899C-7BF0F1D26EEE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8" name="Freeform 37">
            <a:extLst>
              <a:ext uri="{FF2B5EF4-FFF2-40B4-BE49-F238E27FC236}">
                <a16:creationId xmlns:a16="http://schemas.microsoft.com/office/drawing/2014/main" id="{2243F404-BFF2-6949-8EF2-7E524085BFF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79" name="Freeform 37">
            <a:extLst>
              <a:ext uri="{FF2B5EF4-FFF2-40B4-BE49-F238E27FC236}">
                <a16:creationId xmlns:a16="http://schemas.microsoft.com/office/drawing/2014/main" id="{71F9E6DE-03F1-9146-B1D5-F2B25FD4351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8680" name="Freeform 37">
            <a:extLst>
              <a:ext uri="{FF2B5EF4-FFF2-40B4-BE49-F238E27FC236}">
                <a16:creationId xmlns:a16="http://schemas.microsoft.com/office/drawing/2014/main" id="{06DF6908-F4B4-E745-946A-676682016BEF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8681" name="Straight Arrow Connector 91">
            <a:extLst>
              <a:ext uri="{FF2B5EF4-FFF2-40B4-BE49-F238E27FC236}">
                <a16:creationId xmlns:a16="http://schemas.microsoft.com/office/drawing/2014/main" id="{38974AC2-E4D2-8644-B793-7E9F2D3596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2" name="Straight Arrow Connector 95">
            <a:extLst>
              <a:ext uri="{FF2B5EF4-FFF2-40B4-BE49-F238E27FC236}">
                <a16:creationId xmlns:a16="http://schemas.microsoft.com/office/drawing/2014/main" id="{A888F6D4-DAD8-8B4F-AE76-B5A6C88556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3" name="Straight Arrow Connector 97">
            <a:extLst>
              <a:ext uri="{FF2B5EF4-FFF2-40B4-BE49-F238E27FC236}">
                <a16:creationId xmlns:a16="http://schemas.microsoft.com/office/drawing/2014/main" id="{7BC0DBFD-C33F-5445-BA28-49E198C09A1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4" name="Straight Arrow Connector 99">
            <a:extLst>
              <a:ext uri="{FF2B5EF4-FFF2-40B4-BE49-F238E27FC236}">
                <a16:creationId xmlns:a16="http://schemas.microsoft.com/office/drawing/2014/main" id="{9441A71C-FA70-4147-97F2-496F70B89E7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5" name="Straight Arrow Connector 105">
            <a:extLst>
              <a:ext uri="{FF2B5EF4-FFF2-40B4-BE49-F238E27FC236}">
                <a16:creationId xmlns:a16="http://schemas.microsoft.com/office/drawing/2014/main" id="{024E2749-66BF-F54E-86EA-ECA51FABF40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6" name="Straight Arrow Connector 107">
            <a:extLst>
              <a:ext uri="{FF2B5EF4-FFF2-40B4-BE49-F238E27FC236}">
                <a16:creationId xmlns:a16="http://schemas.microsoft.com/office/drawing/2014/main" id="{FD8FC07E-8363-0642-90EF-06ECE4DB22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7" name="Straight Arrow Connector 112">
            <a:extLst>
              <a:ext uri="{FF2B5EF4-FFF2-40B4-BE49-F238E27FC236}">
                <a16:creationId xmlns:a16="http://schemas.microsoft.com/office/drawing/2014/main" id="{D5F91707-B325-3F4C-9DA2-5379E919F9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8" name="Straight Arrow Connector 18">
            <a:extLst>
              <a:ext uri="{FF2B5EF4-FFF2-40B4-BE49-F238E27FC236}">
                <a16:creationId xmlns:a16="http://schemas.microsoft.com/office/drawing/2014/main" id="{6F27B630-3BFA-9D40-A422-2AABECB7E3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9" name="Straight Arrow Connector 20">
            <a:extLst>
              <a:ext uri="{FF2B5EF4-FFF2-40B4-BE49-F238E27FC236}">
                <a16:creationId xmlns:a16="http://schemas.microsoft.com/office/drawing/2014/main" id="{64F16483-1EA7-2547-BEF3-35CAA72E0C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0" name="Straight Arrow Connector 23">
            <a:extLst>
              <a:ext uri="{FF2B5EF4-FFF2-40B4-BE49-F238E27FC236}">
                <a16:creationId xmlns:a16="http://schemas.microsoft.com/office/drawing/2014/main" id="{7E29C59B-71C0-5141-8AEE-C5EB49D0C67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1" name="Straight Arrow Connector 25">
            <a:extLst>
              <a:ext uri="{FF2B5EF4-FFF2-40B4-BE49-F238E27FC236}">
                <a16:creationId xmlns:a16="http://schemas.microsoft.com/office/drawing/2014/main" id="{1763D9C1-246D-9D4A-8A86-48EA015DD7E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92" name="Straight Arrow Connector 28">
            <a:extLst>
              <a:ext uri="{FF2B5EF4-FFF2-40B4-BE49-F238E27FC236}">
                <a16:creationId xmlns:a16="http://schemas.microsoft.com/office/drawing/2014/main" id="{E91520E8-94F2-6245-BD89-9CAD2C9E23D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93" name="TextBox 1">
            <a:extLst>
              <a:ext uri="{FF2B5EF4-FFF2-40B4-BE49-F238E27FC236}">
                <a16:creationId xmlns:a16="http://schemas.microsoft.com/office/drawing/2014/main" id="{B1DA454F-71EF-8349-BCB9-CFA7F9302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4" name="TextBox 27">
            <a:extLst>
              <a:ext uri="{FF2B5EF4-FFF2-40B4-BE49-F238E27FC236}">
                <a16:creationId xmlns:a16="http://schemas.microsoft.com/office/drawing/2014/main" id="{0C70078C-F6CD-B14C-8E45-A8E14BEAF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5" name="TextBox 29">
            <a:extLst>
              <a:ext uri="{FF2B5EF4-FFF2-40B4-BE49-F238E27FC236}">
                <a16:creationId xmlns:a16="http://schemas.microsoft.com/office/drawing/2014/main" id="{DA4BCD5F-912F-0748-9737-2C2E46E10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696" name="TextBox 30">
            <a:extLst>
              <a:ext uri="{FF2B5EF4-FFF2-40B4-BE49-F238E27FC236}">
                <a16:creationId xmlns:a16="http://schemas.microsoft.com/office/drawing/2014/main" id="{E4F56AD6-07AE-E745-9E1D-2E85E154D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7" name="TextBox 33">
            <a:extLst>
              <a:ext uri="{FF2B5EF4-FFF2-40B4-BE49-F238E27FC236}">
                <a16:creationId xmlns:a16="http://schemas.microsoft.com/office/drawing/2014/main" id="{2749CA74-29DB-5349-8F57-298AD5D52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8" name="TextBox 35">
            <a:extLst>
              <a:ext uri="{FF2B5EF4-FFF2-40B4-BE49-F238E27FC236}">
                <a16:creationId xmlns:a16="http://schemas.microsoft.com/office/drawing/2014/main" id="{2D03D7D8-D39C-AD4D-B0C3-FBCB5BA81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8699" name="TextBox 36">
            <a:extLst>
              <a:ext uri="{FF2B5EF4-FFF2-40B4-BE49-F238E27FC236}">
                <a16:creationId xmlns:a16="http://schemas.microsoft.com/office/drawing/2014/main" id="{A37FAF58-CBB3-534E-8C61-4B93FBD02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8700" name="Straight Arrow Connector 39">
            <a:extLst>
              <a:ext uri="{FF2B5EF4-FFF2-40B4-BE49-F238E27FC236}">
                <a16:creationId xmlns:a16="http://schemas.microsoft.com/office/drawing/2014/main" id="{F5BBEB93-7384-EB47-BD42-A65504B488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701" name="Title 1">
            <a:extLst>
              <a:ext uri="{FF2B5EF4-FFF2-40B4-BE49-F238E27FC236}">
                <a16:creationId xmlns:a16="http://schemas.microsoft.com/office/drawing/2014/main" id="{8D6606C5-F357-5448-BBCF-A4C851D1A80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(ABD)(CEFG)</a:t>
            </a:r>
          </a:p>
        </p:txBody>
      </p:sp>
      <p:sp>
        <p:nvSpPr>
          <p:cNvPr id="28702" name="Rectangle 37">
            <a:extLst>
              <a:ext uri="{FF2B5EF4-FFF2-40B4-BE49-F238E27FC236}">
                <a16:creationId xmlns:a16="http://schemas.microsoft.com/office/drawing/2014/main" id="{91E585A6-ECDE-B146-8908-416873E23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703" name="Rectangle 38">
            <a:extLst>
              <a:ext uri="{FF2B5EF4-FFF2-40B4-BE49-F238E27FC236}">
                <a16:creationId xmlns:a16="http://schemas.microsoft.com/office/drawing/2014/main" id="{C32EB279-676D-1E43-A12D-5C92234C4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704" name="TextBox 40">
            <a:extLst>
              <a:ext uri="{FF2B5EF4-FFF2-40B4-BE49-F238E27FC236}">
                <a16:creationId xmlns:a16="http://schemas.microsoft.com/office/drawing/2014/main" id="{2ED02524-14E9-D44D-B2CB-6D562EFBF5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8705" name="TextBox 41">
            <a:extLst>
              <a:ext uri="{FF2B5EF4-FFF2-40B4-BE49-F238E27FC236}">
                <a16:creationId xmlns:a16="http://schemas.microsoft.com/office/drawing/2014/main" id="{C23669CC-137C-1842-97C1-9423A8048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6172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reeform 37">
            <a:extLst>
              <a:ext uri="{FF2B5EF4-FFF2-40B4-BE49-F238E27FC236}">
                <a16:creationId xmlns:a16="http://schemas.microsoft.com/office/drawing/2014/main" id="{C344FF31-6AF8-EF40-87A5-005312E6EF96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698" name="Freeform 37">
            <a:extLst>
              <a:ext uri="{FF2B5EF4-FFF2-40B4-BE49-F238E27FC236}">
                <a16:creationId xmlns:a16="http://schemas.microsoft.com/office/drawing/2014/main" id="{CB29BC3E-B947-1940-B78B-7EC7BB20EE2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699" name="Freeform 37">
            <a:extLst>
              <a:ext uri="{FF2B5EF4-FFF2-40B4-BE49-F238E27FC236}">
                <a16:creationId xmlns:a16="http://schemas.microsoft.com/office/drawing/2014/main" id="{225ED225-9F32-C24A-932B-E25FEA8E968D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0" name="Freeform 37">
            <a:extLst>
              <a:ext uri="{FF2B5EF4-FFF2-40B4-BE49-F238E27FC236}">
                <a16:creationId xmlns:a16="http://schemas.microsoft.com/office/drawing/2014/main" id="{0D00CB0B-0AE8-3548-9201-91435DC9EFC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1" name="Freeform 37">
            <a:extLst>
              <a:ext uri="{FF2B5EF4-FFF2-40B4-BE49-F238E27FC236}">
                <a16:creationId xmlns:a16="http://schemas.microsoft.com/office/drawing/2014/main" id="{055D6BBC-4FC7-9645-9C1E-7C3B800E7E1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2" name="Freeform 37">
            <a:extLst>
              <a:ext uri="{FF2B5EF4-FFF2-40B4-BE49-F238E27FC236}">
                <a16:creationId xmlns:a16="http://schemas.microsoft.com/office/drawing/2014/main" id="{42C54E22-263C-9448-9EE3-2886C70FEB2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29703" name="Freeform 37">
            <a:extLst>
              <a:ext uri="{FF2B5EF4-FFF2-40B4-BE49-F238E27FC236}">
                <a16:creationId xmlns:a16="http://schemas.microsoft.com/office/drawing/2014/main" id="{8E080CEA-D669-7146-B728-3C5F1E184C1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29704" name="Straight Arrow Connector 91">
            <a:extLst>
              <a:ext uri="{FF2B5EF4-FFF2-40B4-BE49-F238E27FC236}">
                <a16:creationId xmlns:a16="http://schemas.microsoft.com/office/drawing/2014/main" id="{CC9EA498-D024-8B4E-9714-B8C7EDA965E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705" name="Straight Arrow Connector 95">
            <a:extLst>
              <a:ext uri="{FF2B5EF4-FFF2-40B4-BE49-F238E27FC236}">
                <a16:creationId xmlns:a16="http://schemas.microsoft.com/office/drawing/2014/main" id="{30D61C89-68F3-034C-B602-3B42665E02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TextBox 1">
            <a:extLst>
              <a:ext uri="{FF2B5EF4-FFF2-40B4-BE49-F238E27FC236}">
                <a16:creationId xmlns:a16="http://schemas.microsoft.com/office/drawing/2014/main" id="{5277F532-30D4-8C44-9B98-D553C4EDA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7" name="TextBox 27">
            <a:extLst>
              <a:ext uri="{FF2B5EF4-FFF2-40B4-BE49-F238E27FC236}">
                <a16:creationId xmlns:a16="http://schemas.microsoft.com/office/drawing/2014/main" id="{138A7B97-5E82-4E40-92C1-C4EC5A9E8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8" name="TextBox 29">
            <a:extLst>
              <a:ext uri="{FF2B5EF4-FFF2-40B4-BE49-F238E27FC236}">
                <a16:creationId xmlns:a16="http://schemas.microsoft.com/office/drawing/2014/main" id="{28CBAE7D-A144-FC48-89B1-3B28FC88B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29709" name="TextBox 30">
            <a:extLst>
              <a:ext uri="{FF2B5EF4-FFF2-40B4-BE49-F238E27FC236}">
                <a16:creationId xmlns:a16="http://schemas.microsoft.com/office/drawing/2014/main" id="{2B716B58-C9D2-974E-BD8C-4DAFF8789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0" name="TextBox 33">
            <a:extLst>
              <a:ext uri="{FF2B5EF4-FFF2-40B4-BE49-F238E27FC236}">
                <a16:creationId xmlns:a16="http://schemas.microsoft.com/office/drawing/2014/main" id="{DC26B920-497F-8844-9281-410EA6565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1" name="TextBox 35">
            <a:extLst>
              <a:ext uri="{FF2B5EF4-FFF2-40B4-BE49-F238E27FC236}">
                <a16:creationId xmlns:a16="http://schemas.microsoft.com/office/drawing/2014/main" id="{AD955120-D2C4-4647-AA7E-FA04FD827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29712" name="TextBox 36">
            <a:extLst>
              <a:ext uri="{FF2B5EF4-FFF2-40B4-BE49-F238E27FC236}">
                <a16:creationId xmlns:a16="http://schemas.microsoft.com/office/drawing/2014/main" id="{ACF4A2DC-1E6B-2646-A429-3462F8A2D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29713" name="Straight Arrow Connector 39">
            <a:extLst>
              <a:ext uri="{FF2B5EF4-FFF2-40B4-BE49-F238E27FC236}">
                <a16:creationId xmlns:a16="http://schemas.microsoft.com/office/drawing/2014/main" id="{7256CBF4-FBC9-F14A-B4B6-2A9E157DAC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14" name="Rectangle 37">
            <a:extLst>
              <a:ext uri="{FF2B5EF4-FFF2-40B4-BE49-F238E27FC236}">
                <a16:creationId xmlns:a16="http://schemas.microsoft.com/office/drawing/2014/main" id="{B8B633F4-B282-464B-87B6-276C4FDD2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15" name="Rectangle 38">
            <a:extLst>
              <a:ext uri="{FF2B5EF4-FFF2-40B4-BE49-F238E27FC236}">
                <a16:creationId xmlns:a16="http://schemas.microsoft.com/office/drawing/2014/main" id="{0D2336D6-BE62-5C47-B881-F628A9BB0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9716" name="Title 1">
            <a:extLst>
              <a:ext uri="{FF2B5EF4-FFF2-40B4-BE49-F238E27FC236}">
                <a16:creationId xmlns:a16="http://schemas.microsoft.com/office/drawing/2014/main" id="{D12BB2F2-9FD2-2C46-96FE-FFE3A742B17C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ABD)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Freeform 37">
            <a:extLst>
              <a:ext uri="{FF2B5EF4-FFF2-40B4-BE49-F238E27FC236}">
                <a16:creationId xmlns:a16="http://schemas.microsoft.com/office/drawing/2014/main" id="{8202EDED-8346-6F46-B68E-5B5F00B95A7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2" name="Freeform 37">
            <a:extLst>
              <a:ext uri="{FF2B5EF4-FFF2-40B4-BE49-F238E27FC236}">
                <a16:creationId xmlns:a16="http://schemas.microsoft.com/office/drawing/2014/main" id="{BA4CA502-7196-9241-8906-86E792C7E29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3" name="Freeform 37">
            <a:extLst>
              <a:ext uri="{FF2B5EF4-FFF2-40B4-BE49-F238E27FC236}">
                <a16:creationId xmlns:a16="http://schemas.microsoft.com/office/drawing/2014/main" id="{1D6168EB-E9E8-3F44-9341-6772C67D947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4" name="Freeform 37">
            <a:extLst>
              <a:ext uri="{FF2B5EF4-FFF2-40B4-BE49-F238E27FC236}">
                <a16:creationId xmlns:a16="http://schemas.microsoft.com/office/drawing/2014/main" id="{9B20DF59-F173-0E4B-BB11-638A2A132E5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5" name="Freeform 37">
            <a:extLst>
              <a:ext uri="{FF2B5EF4-FFF2-40B4-BE49-F238E27FC236}">
                <a16:creationId xmlns:a16="http://schemas.microsoft.com/office/drawing/2014/main" id="{2B97B0EE-6698-D146-B44F-B69B7A67710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6" name="Freeform 37">
            <a:extLst>
              <a:ext uri="{FF2B5EF4-FFF2-40B4-BE49-F238E27FC236}">
                <a16:creationId xmlns:a16="http://schemas.microsoft.com/office/drawing/2014/main" id="{57D5AC64-B30A-F143-9F0C-79811F83F6F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0727" name="Freeform 37">
            <a:extLst>
              <a:ext uri="{FF2B5EF4-FFF2-40B4-BE49-F238E27FC236}">
                <a16:creationId xmlns:a16="http://schemas.microsoft.com/office/drawing/2014/main" id="{C285628B-6B3B-9C43-95BF-3874B0217F6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0728" name="Straight Arrow Connector 99">
            <a:extLst>
              <a:ext uri="{FF2B5EF4-FFF2-40B4-BE49-F238E27FC236}">
                <a16:creationId xmlns:a16="http://schemas.microsoft.com/office/drawing/2014/main" id="{90D75F2E-5957-EA4A-8354-79CA5A0419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29" name="Straight Arrow Connector 18">
            <a:extLst>
              <a:ext uri="{FF2B5EF4-FFF2-40B4-BE49-F238E27FC236}">
                <a16:creationId xmlns:a16="http://schemas.microsoft.com/office/drawing/2014/main" id="{449F0DA4-8DAE-7248-BDDB-3A6F923675D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30" name="Straight Arrow Connector 23">
            <a:extLst>
              <a:ext uri="{FF2B5EF4-FFF2-40B4-BE49-F238E27FC236}">
                <a16:creationId xmlns:a16="http://schemas.microsoft.com/office/drawing/2014/main" id="{A3377F80-8878-A547-9B3C-3871FADDE7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1" name="TextBox 1">
            <a:extLst>
              <a:ext uri="{FF2B5EF4-FFF2-40B4-BE49-F238E27FC236}">
                <a16:creationId xmlns:a16="http://schemas.microsoft.com/office/drawing/2014/main" id="{BD86CB2D-9A24-6641-B664-8B82798F3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2" name="TextBox 27">
            <a:extLst>
              <a:ext uri="{FF2B5EF4-FFF2-40B4-BE49-F238E27FC236}">
                <a16:creationId xmlns:a16="http://schemas.microsoft.com/office/drawing/2014/main" id="{BC6C747A-2601-AC47-A14E-EB1979B3B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3" name="TextBox 29">
            <a:extLst>
              <a:ext uri="{FF2B5EF4-FFF2-40B4-BE49-F238E27FC236}">
                <a16:creationId xmlns:a16="http://schemas.microsoft.com/office/drawing/2014/main" id="{E13B2037-515F-5146-8468-39B778F19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0734" name="TextBox 30">
            <a:extLst>
              <a:ext uri="{FF2B5EF4-FFF2-40B4-BE49-F238E27FC236}">
                <a16:creationId xmlns:a16="http://schemas.microsoft.com/office/drawing/2014/main" id="{02BB816F-E15F-A04E-B376-DEEC8D878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5" name="TextBox 33">
            <a:extLst>
              <a:ext uri="{FF2B5EF4-FFF2-40B4-BE49-F238E27FC236}">
                <a16:creationId xmlns:a16="http://schemas.microsoft.com/office/drawing/2014/main" id="{4E9C5218-9BB3-304F-A70F-CF903BBC3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6" name="TextBox 35">
            <a:extLst>
              <a:ext uri="{FF2B5EF4-FFF2-40B4-BE49-F238E27FC236}">
                <a16:creationId xmlns:a16="http://schemas.microsoft.com/office/drawing/2014/main" id="{A8F43503-BFF7-5145-9616-BB3E947A0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7" name="TextBox 36">
            <a:extLst>
              <a:ext uri="{FF2B5EF4-FFF2-40B4-BE49-F238E27FC236}">
                <a16:creationId xmlns:a16="http://schemas.microsoft.com/office/drawing/2014/main" id="{DF9DF885-9AC2-A745-8FC2-A952124FB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0738" name="Rectangle 37">
            <a:extLst>
              <a:ext uri="{FF2B5EF4-FFF2-40B4-BE49-F238E27FC236}">
                <a16:creationId xmlns:a16="http://schemas.microsoft.com/office/drawing/2014/main" id="{7D28C6EB-3EB4-8A4E-AEDF-F8FFBF84D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39" name="Rectangle 38">
            <a:extLst>
              <a:ext uri="{FF2B5EF4-FFF2-40B4-BE49-F238E27FC236}">
                <a16:creationId xmlns:a16="http://schemas.microsoft.com/office/drawing/2014/main" id="{A1DF40C6-B104-3741-A2F8-6127860E6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40" name="Title 1">
            <a:extLst>
              <a:ext uri="{FF2B5EF4-FFF2-40B4-BE49-F238E27FC236}">
                <a16:creationId xmlns:a16="http://schemas.microsoft.com/office/drawing/2014/main" id="{9DEACCCC-C376-224D-B4E4-3BE4A3E7355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reeform 37">
            <a:extLst>
              <a:ext uri="{FF2B5EF4-FFF2-40B4-BE49-F238E27FC236}">
                <a16:creationId xmlns:a16="http://schemas.microsoft.com/office/drawing/2014/main" id="{671BDB77-6990-8346-896C-F872DEA8D024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6" name="Freeform 37">
            <a:extLst>
              <a:ext uri="{FF2B5EF4-FFF2-40B4-BE49-F238E27FC236}">
                <a16:creationId xmlns:a16="http://schemas.microsoft.com/office/drawing/2014/main" id="{1CFBA5C8-A36E-CB42-92D1-82E561C5A8C9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7" name="Freeform 37">
            <a:extLst>
              <a:ext uri="{FF2B5EF4-FFF2-40B4-BE49-F238E27FC236}">
                <a16:creationId xmlns:a16="http://schemas.microsoft.com/office/drawing/2014/main" id="{581CB0D0-75FF-AC42-904D-7F8D72BCDD4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8" name="Freeform 37">
            <a:extLst>
              <a:ext uri="{FF2B5EF4-FFF2-40B4-BE49-F238E27FC236}">
                <a16:creationId xmlns:a16="http://schemas.microsoft.com/office/drawing/2014/main" id="{B06860BE-A368-AB4F-9DF1-4DC7DD516A8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49" name="Freeform 37">
            <a:extLst>
              <a:ext uri="{FF2B5EF4-FFF2-40B4-BE49-F238E27FC236}">
                <a16:creationId xmlns:a16="http://schemas.microsoft.com/office/drawing/2014/main" id="{25C829C0-44AA-2C42-AA4D-C0707B04B93A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50" name="Freeform 37">
            <a:extLst>
              <a:ext uri="{FF2B5EF4-FFF2-40B4-BE49-F238E27FC236}">
                <a16:creationId xmlns:a16="http://schemas.microsoft.com/office/drawing/2014/main" id="{20A151D4-C3B8-7E46-A330-26F38F6BAA7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1751" name="Freeform 37">
            <a:extLst>
              <a:ext uri="{FF2B5EF4-FFF2-40B4-BE49-F238E27FC236}">
                <a16:creationId xmlns:a16="http://schemas.microsoft.com/office/drawing/2014/main" id="{3A377658-D292-EC48-84DF-C0F54110F2A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1752" name="Straight Arrow Connector 97">
            <a:extLst>
              <a:ext uri="{FF2B5EF4-FFF2-40B4-BE49-F238E27FC236}">
                <a16:creationId xmlns:a16="http://schemas.microsoft.com/office/drawing/2014/main" id="{C86BF2D2-A362-F744-9B61-888FB4B27E7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3" name="Straight Arrow Connector 105">
            <a:extLst>
              <a:ext uri="{FF2B5EF4-FFF2-40B4-BE49-F238E27FC236}">
                <a16:creationId xmlns:a16="http://schemas.microsoft.com/office/drawing/2014/main" id="{DEF4793B-FCF2-5445-BE4E-6D53D8BF297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4" name="Straight Arrow Connector 107">
            <a:extLst>
              <a:ext uri="{FF2B5EF4-FFF2-40B4-BE49-F238E27FC236}">
                <a16:creationId xmlns:a16="http://schemas.microsoft.com/office/drawing/2014/main" id="{404924E2-DF01-734E-98A0-EA31E824E9A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755" name="Straight Arrow Connector 112">
            <a:extLst>
              <a:ext uri="{FF2B5EF4-FFF2-40B4-BE49-F238E27FC236}">
                <a16:creationId xmlns:a16="http://schemas.microsoft.com/office/drawing/2014/main" id="{1E88C3DC-98CD-8B43-8963-78A591AF19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56" name="TextBox 1">
            <a:extLst>
              <a:ext uri="{FF2B5EF4-FFF2-40B4-BE49-F238E27FC236}">
                <a16:creationId xmlns:a16="http://schemas.microsoft.com/office/drawing/2014/main" id="{18D2C27B-D35D-F549-AD64-9D91DCE1A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7" name="TextBox 27">
            <a:extLst>
              <a:ext uri="{FF2B5EF4-FFF2-40B4-BE49-F238E27FC236}">
                <a16:creationId xmlns:a16="http://schemas.microsoft.com/office/drawing/2014/main" id="{E4A30697-8A9E-6B4E-9E9C-CADD7A318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8" name="TextBox 29">
            <a:extLst>
              <a:ext uri="{FF2B5EF4-FFF2-40B4-BE49-F238E27FC236}">
                <a16:creationId xmlns:a16="http://schemas.microsoft.com/office/drawing/2014/main" id="{24FE3D66-7BCA-B840-9243-0BCEFF7B5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1759" name="TextBox 30">
            <a:extLst>
              <a:ext uri="{FF2B5EF4-FFF2-40B4-BE49-F238E27FC236}">
                <a16:creationId xmlns:a16="http://schemas.microsoft.com/office/drawing/2014/main" id="{C6256E49-599B-5A4F-BA3B-259372C14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0" name="TextBox 33">
            <a:extLst>
              <a:ext uri="{FF2B5EF4-FFF2-40B4-BE49-F238E27FC236}">
                <a16:creationId xmlns:a16="http://schemas.microsoft.com/office/drawing/2014/main" id="{C700C24C-BFFC-9945-8428-4001F302E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1" name="TextBox 35">
            <a:extLst>
              <a:ext uri="{FF2B5EF4-FFF2-40B4-BE49-F238E27FC236}">
                <a16:creationId xmlns:a16="http://schemas.microsoft.com/office/drawing/2014/main" id="{EE8239AA-BC0A-474D-A9BB-1D4DE2903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2" name="TextBox 36">
            <a:extLst>
              <a:ext uri="{FF2B5EF4-FFF2-40B4-BE49-F238E27FC236}">
                <a16:creationId xmlns:a16="http://schemas.microsoft.com/office/drawing/2014/main" id="{0E4BD85D-86FB-224B-BE82-37BF1F00BF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1763" name="Rectangle 37">
            <a:extLst>
              <a:ext uri="{FF2B5EF4-FFF2-40B4-BE49-F238E27FC236}">
                <a16:creationId xmlns:a16="http://schemas.microsoft.com/office/drawing/2014/main" id="{9C3FF759-1DA1-604A-A686-5459D0304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64" name="Rectangle 38">
            <a:extLst>
              <a:ext uri="{FF2B5EF4-FFF2-40B4-BE49-F238E27FC236}">
                <a16:creationId xmlns:a16="http://schemas.microsoft.com/office/drawing/2014/main" id="{49F04C00-508E-0C4F-A3BD-1EAB2C72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65" name="Title 1">
            <a:extLst>
              <a:ext uri="{FF2B5EF4-FFF2-40B4-BE49-F238E27FC236}">
                <a16:creationId xmlns:a16="http://schemas.microsoft.com/office/drawing/2014/main" id="{CC54814C-4245-0F41-BCB2-868A093E7A1C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CEFG)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11">
            <a:extLst>
              <a:ext uri="{FF2B5EF4-FFF2-40B4-BE49-F238E27FC236}">
                <a16:creationId xmlns:a16="http://schemas.microsoft.com/office/drawing/2014/main" id="{2F13A369-E8C9-6843-BB77-17159D341BA6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2790" name="Freeform 19">
              <a:extLst>
                <a:ext uri="{FF2B5EF4-FFF2-40B4-BE49-F238E27FC236}">
                  <a16:creationId xmlns:a16="http://schemas.microsoft.com/office/drawing/2014/main" id="{E6A90FC4-C7DB-DE4D-9C65-69E86891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9">
              <a:extLst>
                <a:ext uri="{FF2B5EF4-FFF2-40B4-BE49-F238E27FC236}">
                  <a16:creationId xmlns:a16="http://schemas.microsoft.com/office/drawing/2014/main" id="{E2A5BB04-586A-CD4C-A568-F8594BC6C1C7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0" name="Freeform 37">
            <a:extLst>
              <a:ext uri="{FF2B5EF4-FFF2-40B4-BE49-F238E27FC236}">
                <a16:creationId xmlns:a16="http://schemas.microsoft.com/office/drawing/2014/main" id="{62D78E7D-5BC4-A449-8006-7D1E126A300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1" name="Freeform 37">
            <a:extLst>
              <a:ext uri="{FF2B5EF4-FFF2-40B4-BE49-F238E27FC236}">
                <a16:creationId xmlns:a16="http://schemas.microsoft.com/office/drawing/2014/main" id="{4A83FC3C-5DA5-294A-862A-784841D4E3C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2" name="Freeform 37">
            <a:extLst>
              <a:ext uri="{FF2B5EF4-FFF2-40B4-BE49-F238E27FC236}">
                <a16:creationId xmlns:a16="http://schemas.microsoft.com/office/drawing/2014/main" id="{8D13066D-82B1-B546-9B83-3C11C26B9E6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3" name="Freeform 37">
            <a:extLst>
              <a:ext uri="{FF2B5EF4-FFF2-40B4-BE49-F238E27FC236}">
                <a16:creationId xmlns:a16="http://schemas.microsoft.com/office/drawing/2014/main" id="{57670BD5-0E51-7245-A7F2-B2F4EFE2CDD5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4" name="Freeform 37">
            <a:extLst>
              <a:ext uri="{FF2B5EF4-FFF2-40B4-BE49-F238E27FC236}">
                <a16:creationId xmlns:a16="http://schemas.microsoft.com/office/drawing/2014/main" id="{BC9F6461-2AC7-3247-8321-BDAA00AE0932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5" name="Freeform 37">
            <a:extLst>
              <a:ext uri="{FF2B5EF4-FFF2-40B4-BE49-F238E27FC236}">
                <a16:creationId xmlns:a16="http://schemas.microsoft.com/office/drawing/2014/main" id="{B3B830A3-2F86-D849-BF79-2A588D3B535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2776" name="Freeform 37">
            <a:extLst>
              <a:ext uri="{FF2B5EF4-FFF2-40B4-BE49-F238E27FC236}">
                <a16:creationId xmlns:a16="http://schemas.microsoft.com/office/drawing/2014/main" id="{DEADB088-72A5-EB47-A8B8-9EDCB6239AE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2777" name="Straight Arrow Connector 20">
            <a:extLst>
              <a:ext uri="{FF2B5EF4-FFF2-40B4-BE49-F238E27FC236}">
                <a16:creationId xmlns:a16="http://schemas.microsoft.com/office/drawing/2014/main" id="{CDD0411D-6D67-FE43-81B3-3308B6B1DE8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78" name="Straight Arrow Connector 25">
            <a:extLst>
              <a:ext uri="{FF2B5EF4-FFF2-40B4-BE49-F238E27FC236}">
                <a16:creationId xmlns:a16="http://schemas.microsoft.com/office/drawing/2014/main" id="{8F538D03-875B-B149-9950-50181B885DB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79" name="Straight Arrow Connector 28">
            <a:extLst>
              <a:ext uri="{FF2B5EF4-FFF2-40B4-BE49-F238E27FC236}">
                <a16:creationId xmlns:a16="http://schemas.microsoft.com/office/drawing/2014/main" id="{552EAF51-3C6F-BC42-A5F6-D93295A5CD8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80" name="TextBox 1">
            <a:extLst>
              <a:ext uri="{FF2B5EF4-FFF2-40B4-BE49-F238E27FC236}">
                <a16:creationId xmlns:a16="http://schemas.microsoft.com/office/drawing/2014/main" id="{1B827649-5A5A-5C40-AAEF-400FE6FF8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1" name="TextBox 27">
            <a:extLst>
              <a:ext uri="{FF2B5EF4-FFF2-40B4-BE49-F238E27FC236}">
                <a16:creationId xmlns:a16="http://schemas.microsoft.com/office/drawing/2014/main" id="{762577DD-7C99-5F44-9DB3-62C14DB9D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2" name="TextBox 29">
            <a:extLst>
              <a:ext uri="{FF2B5EF4-FFF2-40B4-BE49-F238E27FC236}">
                <a16:creationId xmlns:a16="http://schemas.microsoft.com/office/drawing/2014/main" id="{E0A9E5EF-1581-F444-A99E-D659DD997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2783" name="TextBox 30">
            <a:extLst>
              <a:ext uri="{FF2B5EF4-FFF2-40B4-BE49-F238E27FC236}">
                <a16:creationId xmlns:a16="http://schemas.microsoft.com/office/drawing/2014/main" id="{660259C3-6E31-F946-B7EF-48F7D3C71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4" name="TextBox 33">
            <a:extLst>
              <a:ext uri="{FF2B5EF4-FFF2-40B4-BE49-F238E27FC236}">
                <a16:creationId xmlns:a16="http://schemas.microsoft.com/office/drawing/2014/main" id="{1DFACF9A-95DC-8748-AA3E-311EA00B0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5" name="TextBox 35">
            <a:extLst>
              <a:ext uri="{FF2B5EF4-FFF2-40B4-BE49-F238E27FC236}">
                <a16:creationId xmlns:a16="http://schemas.microsoft.com/office/drawing/2014/main" id="{58029289-94FE-1542-B735-EEC3FEF01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6" name="TextBox 36">
            <a:extLst>
              <a:ext uri="{FF2B5EF4-FFF2-40B4-BE49-F238E27FC236}">
                <a16:creationId xmlns:a16="http://schemas.microsoft.com/office/drawing/2014/main" id="{447C26FB-6895-E442-895D-29924AF63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2787" name="Rectangle 37">
            <a:extLst>
              <a:ext uri="{FF2B5EF4-FFF2-40B4-BE49-F238E27FC236}">
                <a16:creationId xmlns:a16="http://schemas.microsoft.com/office/drawing/2014/main" id="{97F2FD85-E095-AB44-8B69-08929977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2788" name="Rectangle 38">
            <a:extLst>
              <a:ext uri="{FF2B5EF4-FFF2-40B4-BE49-F238E27FC236}">
                <a16:creationId xmlns:a16="http://schemas.microsoft.com/office/drawing/2014/main" id="{3672B719-C202-974A-86B7-19D848EB3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2789" name="Title 1">
            <a:extLst>
              <a:ext uri="{FF2B5EF4-FFF2-40B4-BE49-F238E27FC236}">
                <a16:creationId xmlns:a16="http://schemas.microsoft.com/office/drawing/2014/main" id="{106DF0E2-3465-F14F-B73C-EA8229598E3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CEFG)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9ABEC76-F572-7140-A69A-2473E583DE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9218" name="Rectangle 3">
            <a:extLst>
              <a:ext uri="{FF2B5EF4-FFF2-40B4-BE49-F238E27FC236}">
                <a16:creationId xmlns:a16="http://schemas.microsoft.com/office/drawing/2014/main" id="{3D6CD1FD-E7EC-4D4E-AB8A-9BB92F6ABC6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11 is due on Monday Nov 17 @ 10pm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r>
              <a:rPr lang="en-US" altLang="en-US" dirty="0">
                <a:ea typeface="MS PGothic" pitchFamily="34" charset="-128"/>
              </a:rPr>
              <a:t>Homework 12 will be due on Monday Dec 1 @ 10pm</a:t>
            </a: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eaLnBrk="1" hangingPunct="1">
              <a:defRPr/>
            </a:pPr>
            <a:endParaRPr lang="en-US" altLang="en-US" dirty="0">
              <a:ea typeface="MS PGothic" pitchFamily="34" charset="-128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3" name="Group 11">
            <a:extLst>
              <a:ext uri="{FF2B5EF4-FFF2-40B4-BE49-F238E27FC236}">
                <a16:creationId xmlns:a16="http://schemas.microsoft.com/office/drawing/2014/main" id="{0E443FD9-65D0-2040-A47F-EB2A48C84B4E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3816" name="Freeform 19">
              <a:extLst>
                <a:ext uri="{FF2B5EF4-FFF2-40B4-BE49-F238E27FC236}">
                  <a16:creationId xmlns:a16="http://schemas.microsoft.com/office/drawing/2014/main" id="{8C1E987B-0F45-6C4D-994A-786D9537F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9">
              <a:extLst>
                <a:ext uri="{FF2B5EF4-FFF2-40B4-BE49-F238E27FC236}">
                  <a16:creationId xmlns:a16="http://schemas.microsoft.com/office/drawing/2014/main" id="{ECF85360-3377-B840-80B9-C0FFCB6AF54A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4" name="Freeform 37">
            <a:extLst>
              <a:ext uri="{FF2B5EF4-FFF2-40B4-BE49-F238E27FC236}">
                <a16:creationId xmlns:a16="http://schemas.microsoft.com/office/drawing/2014/main" id="{0EE0CDEA-68FC-0F4D-97B6-C67216BA855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5" name="Freeform 37">
            <a:extLst>
              <a:ext uri="{FF2B5EF4-FFF2-40B4-BE49-F238E27FC236}">
                <a16:creationId xmlns:a16="http://schemas.microsoft.com/office/drawing/2014/main" id="{BC0AEC26-623A-AC4F-9194-35ECF07059F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6" name="Freeform 37">
            <a:extLst>
              <a:ext uri="{FF2B5EF4-FFF2-40B4-BE49-F238E27FC236}">
                <a16:creationId xmlns:a16="http://schemas.microsoft.com/office/drawing/2014/main" id="{C4D321E0-BB51-3F41-9384-37057CEF1AD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7" name="Freeform 37">
            <a:extLst>
              <a:ext uri="{FF2B5EF4-FFF2-40B4-BE49-F238E27FC236}">
                <a16:creationId xmlns:a16="http://schemas.microsoft.com/office/drawing/2014/main" id="{3C5AC27D-151B-9742-9B73-68BCD99050E5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8" name="Freeform 37">
            <a:extLst>
              <a:ext uri="{FF2B5EF4-FFF2-40B4-BE49-F238E27FC236}">
                <a16:creationId xmlns:a16="http://schemas.microsoft.com/office/drawing/2014/main" id="{6BA1DEA0-EC0C-7547-A426-FEB7BD688DD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799" name="Freeform 37">
            <a:extLst>
              <a:ext uri="{FF2B5EF4-FFF2-40B4-BE49-F238E27FC236}">
                <a16:creationId xmlns:a16="http://schemas.microsoft.com/office/drawing/2014/main" id="{570431EA-06D2-1749-9E76-17E32B5B0C79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3800" name="Freeform 37">
            <a:extLst>
              <a:ext uri="{FF2B5EF4-FFF2-40B4-BE49-F238E27FC236}">
                <a16:creationId xmlns:a16="http://schemas.microsoft.com/office/drawing/2014/main" id="{900786A0-2105-AC42-964B-1975A34E4AD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3801" name="Straight Arrow Connector 20">
            <a:extLst>
              <a:ext uri="{FF2B5EF4-FFF2-40B4-BE49-F238E27FC236}">
                <a16:creationId xmlns:a16="http://schemas.microsoft.com/office/drawing/2014/main" id="{2A4EAA90-0D25-0F4B-A466-DA20076378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2" name="Straight Arrow Connector 25">
            <a:extLst>
              <a:ext uri="{FF2B5EF4-FFF2-40B4-BE49-F238E27FC236}">
                <a16:creationId xmlns:a16="http://schemas.microsoft.com/office/drawing/2014/main" id="{D35E33DE-12B4-3E40-BA63-501227A4CF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Arrow Connector 28">
            <a:extLst>
              <a:ext uri="{FF2B5EF4-FFF2-40B4-BE49-F238E27FC236}">
                <a16:creationId xmlns:a16="http://schemas.microsoft.com/office/drawing/2014/main" id="{FDE51454-3D39-D645-AA65-83AE5F340D0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TextBox 1">
            <a:extLst>
              <a:ext uri="{FF2B5EF4-FFF2-40B4-BE49-F238E27FC236}">
                <a16:creationId xmlns:a16="http://schemas.microsoft.com/office/drawing/2014/main" id="{974049AA-924D-8A45-ADEF-DE0C86C63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5" name="TextBox 27">
            <a:extLst>
              <a:ext uri="{FF2B5EF4-FFF2-40B4-BE49-F238E27FC236}">
                <a16:creationId xmlns:a16="http://schemas.microsoft.com/office/drawing/2014/main" id="{DD0DB19E-D223-EB41-9CBB-3CF973825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6" name="TextBox 29">
            <a:extLst>
              <a:ext uri="{FF2B5EF4-FFF2-40B4-BE49-F238E27FC236}">
                <a16:creationId xmlns:a16="http://schemas.microsoft.com/office/drawing/2014/main" id="{BF15BFB1-1771-F340-A454-9ACF7D2C7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3807" name="TextBox 30">
            <a:extLst>
              <a:ext uri="{FF2B5EF4-FFF2-40B4-BE49-F238E27FC236}">
                <a16:creationId xmlns:a16="http://schemas.microsoft.com/office/drawing/2014/main" id="{95B6D591-17BE-1847-9D3D-65B88ACA1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08" name="TextBox 33">
            <a:extLst>
              <a:ext uri="{FF2B5EF4-FFF2-40B4-BE49-F238E27FC236}">
                <a16:creationId xmlns:a16="http://schemas.microsoft.com/office/drawing/2014/main" id="{4BB54573-F182-234A-8359-75D29C862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09" name="TextBox 35">
            <a:extLst>
              <a:ext uri="{FF2B5EF4-FFF2-40B4-BE49-F238E27FC236}">
                <a16:creationId xmlns:a16="http://schemas.microsoft.com/office/drawing/2014/main" id="{E0C5DBF7-820E-9E4E-BEEB-1F0B6FC8C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10" name="TextBox 36">
            <a:extLst>
              <a:ext uri="{FF2B5EF4-FFF2-40B4-BE49-F238E27FC236}">
                <a16:creationId xmlns:a16="http://schemas.microsoft.com/office/drawing/2014/main" id="{C6123163-58EB-6041-9093-E60A37410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3811" name="Rectangle 37">
            <a:extLst>
              <a:ext uri="{FF2B5EF4-FFF2-40B4-BE49-F238E27FC236}">
                <a16:creationId xmlns:a16="http://schemas.microsoft.com/office/drawing/2014/main" id="{AEB0CC2B-FFE8-1347-B4E9-16B5BA486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2" name="Rectangle 38">
            <a:extLst>
              <a:ext uri="{FF2B5EF4-FFF2-40B4-BE49-F238E27FC236}">
                <a16:creationId xmlns:a16="http://schemas.microsoft.com/office/drawing/2014/main" id="{6E122591-4C72-124D-B64B-74BAB2A73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0"/>
            <a:ext cx="4318000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3" name="Title 1">
            <a:extLst>
              <a:ext uri="{FF2B5EF4-FFF2-40B4-BE49-F238E27FC236}">
                <a16:creationId xmlns:a16="http://schemas.microsoft.com/office/drawing/2014/main" id="{A00D217C-6DE8-DB4F-BE87-624F4C1631ED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CEFG)</a:t>
            </a:r>
          </a:p>
        </p:txBody>
      </p:sp>
      <p:sp>
        <p:nvSpPr>
          <p:cNvPr id="33814" name="Oval 1">
            <a:extLst>
              <a:ext uri="{FF2B5EF4-FFF2-40B4-BE49-F238E27FC236}">
                <a16:creationId xmlns:a16="http://schemas.microsoft.com/office/drawing/2014/main" id="{8393B235-C96A-C943-8911-9BDBB6884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5029200"/>
            <a:ext cx="2393950" cy="1695450"/>
          </a:xfrm>
          <a:prstGeom prst="ellipse">
            <a:avLst/>
          </a:prstGeom>
          <a:solidFill>
            <a:schemeClr val="accent1">
              <a:alpha val="47842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15" name="TextBox 2">
            <a:extLst>
              <a:ext uri="{FF2B5EF4-FFF2-40B4-BE49-F238E27FC236}">
                <a16:creationId xmlns:a16="http://schemas.microsoft.com/office/drawing/2014/main" id="{443D8E64-2364-9B47-B2BA-80C5E3FC2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2589" y="4278313"/>
            <a:ext cx="21923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needs to be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a new block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 11">
            <a:extLst>
              <a:ext uri="{FF2B5EF4-FFF2-40B4-BE49-F238E27FC236}">
                <a16:creationId xmlns:a16="http://schemas.microsoft.com/office/drawing/2014/main" id="{F24DD656-D64B-DE4B-B76C-639BD17CE7D9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4839" name="Freeform 19">
              <a:extLst>
                <a:ext uri="{FF2B5EF4-FFF2-40B4-BE49-F238E27FC236}">
                  <a16:creationId xmlns:a16="http://schemas.microsoft.com/office/drawing/2014/main" id="{61849AC6-6293-5044-9FEA-58828107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9">
              <a:extLst>
                <a:ext uri="{FF2B5EF4-FFF2-40B4-BE49-F238E27FC236}">
                  <a16:creationId xmlns:a16="http://schemas.microsoft.com/office/drawing/2014/main" id="{D0ABE40D-8637-7B4E-85F4-83E66BFEB4F9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818" name="Freeform 37">
            <a:extLst>
              <a:ext uri="{FF2B5EF4-FFF2-40B4-BE49-F238E27FC236}">
                <a16:creationId xmlns:a16="http://schemas.microsoft.com/office/drawing/2014/main" id="{7165F730-D9EB-704A-A0C5-9E3FDCB9DDA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19" name="Freeform 37">
            <a:extLst>
              <a:ext uri="{FF2B5EF4-FFF2-40B4-BE49-F238E27FC236}">
                <a16:creationId xmlns:a16="http://schemas.microsoft.com/office/drawing/2014/main" id="{3DCB9919-9DFF-284E-880E-CAF03675A2C1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0" name="Freeform 37">
            <a:extLst>
              <a:ext uri="{FF2B5EF4-FFF2-40B4-BE49-F238E27FC236}">
                <a16:creationId xmlns:a16="http://schemas.microsoft.com/office/drawing/2014/main" id="{93E09E1B-3A8D-2F45-94B5-EC616C39029A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1" name="Freeform 37">
            <a:extLst>
              <a:ext uri="{FF2B5EF4-FFF2-40B4-BE49-F238E27FC236}">
                <a16:creationId xmlns:a16="http://schemas.microsoft.com/office/drawing/2014/main" id="{C16CECA1-FE16-6D4E-AF95-94927A65578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2" name="Freeform 37">
            <a:extLst>
              <a:ext uri="{FF2B5EF4-FFF2-40B4-BE49-F238E27FC236}">
                <a16:creationId xmlns:a16="http://schemas.microsoft.com/office/drawing/2014/main" id="{EC75E769-E18A-834E-B0A1-CC50FFD9FE5C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3" name="Freeform 37">
            <a:extLst>
              <a:ext uri="{FF2B5EF4-FFF2-40B4-BE49-F238E27FC236}">
                <a16:creationId xmlns:a16="http://schemas.microsoft.com/office/drawing/2014/main" id="{F284E09B-37B7-D944-B568-5C263776591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4824" name="Freeform 37">
            <a:extLst>
              <a:ext uri="{FF2B5EF4-FFF2-40B4-BE49-F238E27FC236}">
                <a16:creationId xmlns:a16="http://schemas.microsoft.com/office/drawing/2014/main" id="{57D367B3-937A-6E4B-9F3C-6612C52ED465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4825" name="Straight Arrow Connector 20">
            <a:extLst>
              <a:ext uri="{FF2B5EF4-FFF2-40B4-BE49-F238E27FC236}">
                <a16:creationId xmlns:a16="http://schemas.microsoft.com/office/drawing/2014/main" id="{18F33661-2654-0548-993D-743ACD52CB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826" name="Straight Arrow Connector 25">
            <a:extLst>
              <a:ext uri="{FF2B5EF4-FFF2-40B4-BE49-F238E27FC236}">
                <a16:creationId xmlns:a16="http://schemas.microsoft.com/office/drawing/2014/main" id="{3A183EA0-EA99-CB46-8C37-472AFE2971E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827" name="Straight Arrow Connector 28">
            <a:extLst>
              <a:ext uri="{FF2B5EF4-FFF2-40B4-BE49-F238E27FC236}">
                <a16:creationId xmlns:a16="http://schemas.microsoft.com/office/drawing/2014/main" id="{AA513599-164C-5E40-AED0-E17DDFA3C49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8" name="TextBox 1">
            <a:extLst>
              <a:ext uri="{FF2B5EF4-FFF2-40B4-BE49-F238E27FC236}">
                <a16:creationId xmlns:a16="http://schemas.microsoft.com/office/drawing/2014/main" id="{F735DA35-B1E1-D640-8AC2-A62DE753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29" name="TextBox 27">
            <a:extLst>
              <a:ext uri="{FF2B5EF4-FFF2-40B4-BE49-F238E27FC236}">
                <a16:creationId xmlns:a16="http://schemas.microsoft.com/office/drawing/2014/main" id="{C8D3A5E5-7CFB-5841-90D0-391F44446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30" name="TextBox 29">
            <a:extLst>
              <a:ext uri="{FF2B5EF4-FFF2-40B4-BE49-F238E27FC236}">
                <a16:creationId xmlns:a16="http://schemas.microsoft.com/office/drawing/2014/main" id="{981220AB-250C-7F4C-A6C2-0F1E9DE28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4831" name="TextBox 30">
            <a:extLst>
              <a:ext uri="{FF2B5EF4-FFF2-40B4-BE49-F238E27FC236}">
                <a16:creationId xmlns:a16="http://schemas.microsoft.com/office/drawing/2014/main" id="{DFD8AB61-6F15-0C4C-82E6-11E54F216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2" name="TextBox 33">
            <a:extLst>
              <a:ext uri="{FF2B5EF4-FFF2-40B4-BE49-F238E27FC236}">
                <a16:creationId xmlns:a16="http://schemas.microsoft.com/office/drawing/2014/main" id="{1B6DD077-8E5E-334F-B156-95B8E11CE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3" name="TextBox 35">
            <a:extLst>
              <a:ext uri="{FF2B5EF4-FFF2-40B4-BE49-F238E27FC236}">
                <a16:creationId xmlns:a16="http://schemas.microsoft.com/office/drawing/2014/main" id="{0661789B-0232-ED49-A1FB-E937E30A0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4" name="TextBox 36">
            <a:extLst>
              <a:ext uri="{FF2B5EF4-FFF2-40B4-BE49-F238E27FC236}">
                <a16:creationId xmlns:a16="http://schemas.microsoft.com/office/drawing/2014/main" id="{0BC659BE-FF86-764B-A125-A6599A001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4835" name="Rectangle 37">
            <a:extLst>
              <a:ext uri="{FF2B5EF4-FFF2-40B4-BE49-F238E27FC236}">
                <a16:creationId xmlns:a16="http://schemas.microsoft.com/office/drawing/2014/main" id="{8B3F9B36-63FE-7D4C-B256-89FE569BD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6" name="Title 1">
            <a:extLst>
              <a:ext uri="{FF2B5EF4-FFF2-40B4-BE49-F238E27FC236}">
                <a16:creationId xmlns:a16="http://schemas.microsoft.com/office/drawing/2014/main" id="{D3CD0A86-AA44-994E-9D6B-950501AF34B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(ABD)(CEG)(F)</a:t>
            </a:r>
          </a:p>
        </p:txBody>
      </p:sp>
      <p:sp>
        <p:nvSpPr>
          <p:cNvPr id="34837" name="Rectangle 42">
            <a:extLst>
              <a:ext uri="{FF2B5EF4-FFF2-40B4-BE49-F238E27FC236}">
                <a16:creationId xmlns:a16="http://schemas.microsoft.com/office/drawing/2014/main" id="{593512C7-58FA-9C4F-B25B-5534006E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38" name="Rectangle 38">
            <a:extLst>
              <a:ext uri="{FF2B5EF4-FFF2-40B4-BE49-F238E27FC236}">
                <a16:creationId xmlns:a16="http://schemas.microsoft.com/office/drawing/2014/main" id="{46392AEC-B507-DC42-89B1-3482681A6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1" name="Group 11">
            <a:extLst>
              <a:ext uri="{FF2B5EF4-FFF2-40B4-BE49-F238E27FC236}">
                <a16:creationId xmlns:a16="http://schemas.microsoft.com/office/drawing/2014/main" id="{16E65795-A3FA-DD41-AE46-BCF65B720FBB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35873" name="Freeform 19">
              <a:extLst>
                <a:ext uri="{FF2B5EF4-FFF2-40B4-BE49-F238E27FC236}">
                  <a16:creationId xmlns:a16="http://schemas.microsoft.com/office/drawing/2014/main" id="{93D8CAC0-9120-DF4A-BAE4-3BC75681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19">
              <a:extLst>
                <a:ext uri="{FF2B5EF4-FFF2-40B4-BE49-F238E27FC236}">
                  <a16:creationId xmlns:a16="http://schemas.microsoft.com/office/drawing/2014/main" id="{63487778-03D8-DF4A-AA9F-0A5192B81319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2" name="Freeform 37">
            <a:extLst>
              <a:ext uri="{FF2B5EF4-FFF2-40B4-BE49-F238E27FC236}">
                <a16:creationId xmlns:a16="http://schemas.microsoft.com/office/drawing/2014/main" id="{F987090E-56E9-A943-B28F-C731B185ADD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3" name="Freeform 37">
            <a:extLst>
              <a:ext uri="{FF2B5EF4-FFF2-40B4-BE49-F238E27FC236}">
                <a16:creationId xmlns:a16="http://schemas.microsoft.com/office/drawing/2014/main" id="{0745E876-46F6-4A48-B3F2-5DF714E2636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4" name="Freeform 37">
            <a:extLst>
              <a:ext uri="{FF2B5EF4-FFF2-40B4-BE49-F238E27FC236}">
                <a16:creationId xmlns:a16="http://schemas.microsoft.com/office/drawing/2014/main" id="{A42DEC9C-F08D-4447-B501-5F45D2602F0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5" name="Freeform 37">
            <a:extLst>
              <a:ext uri="{FF2B5EF4-FFF2-40B4-BE49-F238E27FC236}">
                <a16:creationId xmlns:a16="http://schemas.microsoft.com/office/drawing/2014/main" id="{94ED7801-C8B9-1246-ABA8-F3503948060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6" name="Freeform 37">
            <a:extLst>
              <a:ext uri="{FF2B5EF4-FFF2-40B4-BE49-F238E27FC236}">
                <a16:creationId xmlns:a16="http://schemas.microsoft.com/office/drawing/2014/main" id="{BE9BAE62-A0F4-1F4E-9EA5-B6F1B9E2DDA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7" name="Freeform 37">
            <a:extLst>
              <a:ext uri="{FF2B5EF4-FFF2-40B4-BE49-F238E27FC236}">
                <a16:creationId xmlns:a16="http://schemas.microsoft.com/office/drawing/2014/main" id="{EC9A30AA-4116-8B43-AF3D-990713DA2A3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5848" name="Freeform 37">
            <a:extLst>
              <a:ext uri="{FF2B5EF4-FFF2-40B4-BE49-F238E27FC236}">
                <a16:creationId xmlns:a16="http://schemas.microsoft.com/office/drawing/2014/main" id="{69635EE3-22CC-A547-A594-A997FC0FC771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5849" name="Straight Arrow Connector 91">
            <a:extLst>
              <a:ext uri="{FF2B5EF4-FFF2-40B4-BE49-F238E27FC236}">
                <a16:creationId xmlns:a16="http://schemas.microsoft.com/office/drawing/2014/main" id="{7612755D-15B9-324B-BC67-870E41C3A9F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0" name="Straight Arrow Connector 95">
            <a:extLst>
              <a:ext uri="{FF2B5EF4-FFF2-40B4-BE49-F238E27FC236}">
                <a16:creationId xmlns:a16="http://schemas.microsoft.com/office/drawing/2014/main" id="{770C6D46-7175-BA47-9FCB-1E1DCB1CD53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1" name="Straight Arrow Connector 97">
            <a:extLst>
              <a:ext uri="{FF2B5EF4-FFF2-40B4-BE49-F238E27FC236}">
                <a16:creationId xmlns:a16="http://schemas.microsoft.com/office/drawing/2014/main" id="{E0E59F0A-0F57-A446-82E2-A9BB15FCF3D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2" name="Straight Arrow Connector 99">
            <a:extLst>
              <a:ext uri="{FF2B5EF4-FFF2-40B4-BE49-F238E27FC236}">
                <a16:creationId xmlns:a16="http://schemas.microsoft.com/office/drawing/2014/main" id="{E80A9319-C1E3-4A4E-9107-C1DCB8CD8E3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3" name="Straight Arrow Connector 105">
            <a:extLst>
              <a:ext uri="{FF2B5EF4-FFF2-40B4-BE49-F238E27FC236}">
                <a16:creationId xmlns:a16="http://schemas.microsoft.com/office/drawing/2014/main" id="{8E4A9F16-B43B-B34A-B142-28ACAAA207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4" name="Straight Arrow Connector 107">
            <a:extLst>
              <a:ext uri="{FF2B5EF4-FFF2-40B4-BE49-F238E27FC236}">
                <a16:creationId xmlns:a16="http://schemas.microsoft.com/office/drawing/2014/main" id="{41308D55-9F14-E142-BBA4-0F236A7A07E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5" name="Straight Arrow Connector 112">
            <a:extLst>
              <a:ext uri="{FF2B5EF4-FFF2-40B4-BE49-F238E27FC236}">
                <a16:creationId xmlns:a16="http://schemas.microsoft.com/office/drawing/2014/main" id="{687007FB-C242-5C49-8C78-04927F3626B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6" name="Straight Arrow Connector 18">
            <a:extLst>
              <a:ext uri="{FF2B5EF4-FFF2-40B4-BE49-F238E27FC236}">
                <a16:creationId xmlns:a16="http://schemas.microsoft.com/office/drawing/2014/main" id="{610F03F8-CE35-054B-AF15-C801D61A65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7" name="Straight Arrow Connector 20">
            <a:extLst>
              <a:ext uri="{FF2B5EF4-FFF2-40B4-BE49-F238E27FC236}">
                <a16:creationId xmlns:a16="http://schemas.microsoft.com/office/drawing/2014/main" id="{F67F22E2-1085-6346-83CF-546DC9A065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8" name="Straight Arrow Connector 23">
            <a:extLst>
              <a:ext uri="{FF2B5EF4-FFF2-40B4-BE49-F238E27FC236}">
                <a16:creationId xmlns:a16="http://schemas.microsoft.com/office/drawing/2014/main" id="{C4E6262C-6AF3-774E-8DB1-13AF9DA388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59" name="Straight Arrow Connector 25">
            <a:extLst>
              <a:ext uri="{FF2B5EF4-FFF2-40B4-BE49-F238E27FC236}">
                <a16:creationId xmlns:a16="http://schemas.microsoft.com/office/drawing/2014/main" id="{72DC9508-F6B6-F74F-BF13-5E2E9361040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60" name="Straight Arrow Connector 28">
            <a:extLst>
              <a:ext uri="{FF2B5EF4-FFF2-40B4-BE49-F238E27FC236}">
                <a16:creationId xmlns:a16="http://schemas.microsoft.com/office/drawing/2014/main" id="{CB6EF530-267B-E247-BFD0-E3721BE62EA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61" name="TextBox 1">
            <a:extLst>
              <a:ext uri="{FF2B5EF4-FFF2-40B4-BE49-F238E27FC236}">
                <a16:creationId xmlns:a16="http://schemas.microsoft.com/office/drawing/2014/main" id="{FB5EABE3-69EF-674E-89FF-E0E170F7F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2" name="TextBox 27">
            <a:extLst>
              <a:ext uri="{FF2B5EF4-FFF2-40B4-BE49-F238E27FC236}">
                <a16:creationId xmlns:a16="http://schemas.microsoft.com/office/drawing/2014/main" id="{B823F7ED-DDAF-4245-81FB-FCF410AFF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3" name="TextBox 29">
            <a:extLst>
              <a:ext uri="{FF2B5EF4-FFF2-40B4-BE49-F238E27FC236}">
                <a16:creationId xmlns:a16="http://schemas.microsoft.com/office/drawing/2014/main" id="{DC6786A8-6090-4644-8A86-33009E34B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5864" name="TextBox 30">
            <a:extLst>
              <a:ext uri="{FF2B5EF4-FFF2-40B4-BE49-F238E27FC236}">
                <a16:creationId xmlns:a16="http://schemas.microsoft.com/office/drawing/2014/main" id="{3A330E77-4C56-8749-BD67-1847BF790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5" name="TextBox 33">
            <a:extLst>
              <a:ext uri="{FF2B5EF4-FFF2-40B4-BE49-F238E27FC236}">
                <a16:creationId xmlns:a16="http://schemas.microsoft.com/office/drawing/2014/main" id="{67C381ED-C1F8-5242-B1CF-B66D42716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6" name="TextBox 35">
            <a:extLst>
              <a:ext uri="{FF2B5EF4-FFF2-40B4-BE49-F238E27FC236}">
                <a16:creationId xmlns:a16="http://schemas.microsoft.com/office/drawing/2014/main" id="{2107EE49-CD70-B54F-A83F-A1D8F167D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7" name="TextBox 36">
            <a:extLst>
              <a:ext uri="{FF2B5EF4-FFF2-40B4-BE49-F238E27FC236}">
                <a16:creationId xmlns:a16="http://schemas.microsoft.com/office/drawing/2014/main" id="{84F20DB5-4BE7-4640-A678-87A672D74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5868" name="Rectangle 38">
            <a:extLst>
              <a:ext uri="{FF2B5EF4-FFF2-40B4-BE49-F238E27FC236}">
                <a16:creationId xmlns:a16="http://schemas.microsoft.com/office/drawing/2014/main" id="{41512359-053A-DB4F-918F-E0E233CEF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35869" name="Straight Arrow Connector 39">
            <a:extLst>
              <a:ext uri="{FF2B5EF4-FFF2-40B4-BE49-F238E27FC236}">
                <a16:creationId xmlns:a16="http://schemas.microsoft.com/office/drawing/2014/main" id="{792D51BF-4A22-E849-9318-D91654B07A8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70" name="Rectangle 42">
            <a:extLst>
              <a:ext uri="{FF2B5EF4-FFF2-40B4-BE49-F238E27FC236}">
                <a16:creationId xmlns:a16="http://schemas.microsoft.com/office/drawing/2014/main" id="{9335FB9D-AEAA-1E4C-ACEF-CB36D8C77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71" name="Title 1">
            <a:extLst>
              <a:ext uri="{FF2B5EF4-FFF2-40B4-BE49-F238E27FC236}">
                <a16:creationId xmlns:a16="http://schemas.microsoft.com/office/drawing/2014/main" id="{32B37CEC-298F-8A4C-BE5B-97152E19FA6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(ABD)(CEG)(F)</a:t>
            </a:r>
          </a:p>
        </p:txBody>
      </p:sp>
      <p:sp>
        <p:nvSpPr>
          <p:cNvPr id="35872" name="Rectangle 37">
            <a:extLst>
              <a:ext uri="{FF2B5EF4-FFF2-40B4-BE49-F238E27FC236}">
                <a16:creationId xmlns:a16="http://schemas.microsoft.com/office/drawing/2014/main" id="{DE2B7F0F-A233-D14C-A22C-6AAD87764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Freeform 37">
            <a:extLst>
              <a:ext uri="{FF2B5EF4-FFF2-40B4-BE49-F238E27FC236}">
                <a16:creationId xmlns:a16="http://schemas.microsoft.com/office/drawing/2014/main" id="{0EE807E7-D70D-D240-B56C-719E12DDC17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6" name="Freeform 37">
            <a:extLst>
              <a:ext uri="{FF2B5EF4-FFF2-40B4-BE49-F238E27FC236}">
                <a16:creationId xmlns:a16="http://schemas.microsoft.com/office/drawing/2014/main" id="{30E45239-151A-CB4F-91E0-BA2CB4EA3A7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7" name="Freeform 37">
            <a:extLst>
              <a:ext uri="{FF2B5EF4-FFF2-40B4-BE49-F238E27FC236}">
                <a16:creationId xmlns:a16="http://schemas.microsoft.com/office/drawing/2014/main" id="{2F455483-470F-F544-BED2-1E9FA111C7A8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8" name="Freeform 37">
            <a:extLst>
              <a:ext uri="{FF2B5EF4-FFF2-40B4-BE49-F238E27FC236}">
                <a16:creationId xmlns:a16="http://schemas.microsoft.com/office/drawing/2014/main" id="{A6AD61A9-9B72-CD41-973F-F79CAF6FC0F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69" name="Freeform 37">
            <a:extLst>
              <a:ext uri="{FF2B5EF4-FFF2-40B4-BE49-F238E27FC236}">
                <a16:creationId xmlns:a16="http://schemas.microsoft.com/office/drawing/2014/main" id="{018472DC-7192-784C-851F-F87F9F1B224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70" name="Freeform 37">
            <a:extLst>
              <a:ext uri="{FF2B5EF4-FFF2-40B4-BE49-F238E27FC236}">
                <a16:creationId xmlns:a16="http://schemas.microsoft.com/office/drawing/2014/main" id="{8B48F0C9-67EA-5E4E-9669-59349A810CF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6871" name="Freeform 37">
            <a:extLst>
              <a:ext uri="{FF2B5EF4-FFF2-40B4-BE49-F238E27FC236}">
                <a16:creationId xmlns:a16="http://schemas.microsoft.com/office/drawing/2014/main" id="{025727DB-21EC-DC4C-A9CD-5C4F2E5929A6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6872" name="Straight Arrow Connector 91">
            <a:extLst>
              <a:ext uri="{FF2B5EF4-FFF2-40B4-BE49-F238E27FC236}">
                <a16:creationId xmlns:a16="http://schemas.microsoft.com/office/drawing/2014/main" id="{A64CF341-B4A0-EF41-9356-3720B07E1A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73" name="Straight Arrow Connector 95">
            <a:extLst>
              <a:ext uri="{FF2B5EF4-FFF2-40B4-BE49-F238E27FC236}">
                <a16:creationId xmlns:a16="http://schemas.microsoft.com/office/drawing/2014/main" id="{F953ED03-538E-D642-B79D-773621D2485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74" name="TextBox 1">
            <a:extLst>
              <a:ext uri="{FF2B5EF4-FFF2-40B4-BE49-F238E27FC236}">
                <a16:creationId xmlns:a16="http://schemas.microsoft.com/office/drawing/2014/main" id="{08AE88EF-663B-BF48-805B-F5F97734D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5" name="TextBox 27">
            <a:extLst>
              <a:ext uri="{FF2B5EF4-FFF2-40B4-BE49-F238E27FC236}">
                <a16:creationId xmlns:a16="http://schemas.microsoft.com/office/drawing/2014/main" id="{DD3C65B7-AB33-E247-AAEA-5F1171DDA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6" name="TextBox 29">
            <a:extLst>
              <a:ext uri="{FF2B5EF4-FFF2-40B4-BE49-F238E27FC236}">
                <a16:creationId xmlns:a16="http://schemas.microsoft.com/office/drawing/2014/main" id="{137F872E-25CC-4644-8C5E-FE7D772EC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6877" name="TextBox 30">
            <a:extLst>
              <a:ext uri="{FF2B5EF4-FFF2-40B4-BE49-F238E27FC236}">
                <a16:creationId xmlns:a16="http://schemas.microsoft.com/office/drawing/2014/main" id="{3CA03D5B-F5FB-724C-88F4-D73FAE3A3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78" name="TextBox 33">
            <a:extLst>
              <a:ext uri="{FF2B5EF4-FFF2-40B4-BE49-F238E27FC236}">
                <a16:creationId xmlns:a16="http://schemas.microsoft.com/office/drawing/2014/main" id="{19BD0EED-07A7-8348-9F5C-4CE39B0E9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79" name="TextBox 35">
            <a:extLst>
              <a:ext uri="{FF2B5EF4-FFF2-40B4-BE49-F238E27FC236}">
                <a16:creationId xmlns:a16="http://schemas.microsoft.com/office/drawing/2014/main" id="{0A21B0A1-407D-D248-8220-4BD90C92A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80" name="TextBox 36">
            <a:extLst>
              <a:ext uri="{FF2B5EF4-FFF2-40B4-BE49-F238E27FC236}">
                <a16:creationId xmlns:a16="http://schemas.microsoft.com/office/drawing/2014/main" id="{014EF68D-F614-D241-99EC-CCBE52B00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6881" name="Rectangle 38">
            <a:extLst>
              <a:ext uri="{FF2B5EF4-FFF2-40B4-BE49-F238E27FC236}">
                <a16:creationId xmlns:a16="http://schemas.microsoft.com/office/drawing/2014/main" id="{94E5AE3F-9E1F-E546-9F8A-99F203E9B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36882" name="Straight Arrow Connector 39">
            <a:extLst>
              <a:ext uri="{FF2B5EF4-FFF2-40B4-BE49-F238E27FC236}">
                <a16:creationId xmlns:a16="http://schemas.microsoft.com/office/drawing/2014/main" id="{A1AD35C8-6934-9743-9E1B-C0DB492A2EE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83" name="Rectangle 42">
            <a:extLst>
              <a:ext uri="{FF2B5EF4-FFF2-40B4-BE49-F238E27FC236}">
                <a16:creationId xmlns:a16="http://schemas.microsoft.com/office/drawing/2014/main" id="{6745F486-0CEC-D349-993C-75954B103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84" name="Rectangle 37">
            <a:extLst>
              <a:ext uri="{FF2B5EF4-FFF2-40B4-BE49-F238E27FC236}">
                <a16:creationId xmlns:a16="http://schemas.microsoft.com/office/drawing/2014/main" id="{EBE34474-990B-6848-8610-C70D021F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6885" name="Title 1">
            <a:extLst>
              <a:ext uri="{FF2B5EF4-FFF2-40B4-BE49-F238E27FC236}">
                <a16:creationId xmlns:a16="http://schemas.microsoft.com/office/drawing/2014/main" id="{A4ABFD5F-CB9A-8E45-962F-772EE5F7BCB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ABD)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reeform 37">
            <a:extLst>
              <a:ext uri="{FF2B5EF4-FFF2-40B4-BE49-F238E27FC236}">
                <a16:creationId xmlns:a16="http://schemas.microsoft.com/office/drawing/2014/main" id="{35166D79-8854-F240-AB80-37853061C8C2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0" name="Freeform 37">
            <a:extLst>
              <a:ext uri="{FF2B5EF4-FFF2-40B4-BE49-F238E27FC236}">
                <a16:creationId xmlns:a16="http://schemas.microsoft.com/office/drawing/2014/main" id="{C431E6D6-733B-144A-929B-D14201A52E0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1" name="Freeform 37">
            <a:extLst>
              <a:ext uri="{FF2B5EF4-FFF2-40B4-BE49-F238E27FC236}">
                <a16:creationId xmlns:a16="http://schemas.microsoft.com/office/drawing/2014/main" id="{C6CE8ECE-9358-DD49-9AE1-6A056B0060C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2" name="Freeform 37">
            <a:extLst>
              <a:ext uri="{FF2B5EF4-FFF2-40B4-BE49-F238E27FC236}">
                <a16:creationId xmlns:a16="http://schemas.microsoft.com/office/drawing/2014/main" id="{E6AE38D9-C68A-4F42-A604-6DAC0E52219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3" name="Freeform 37">
            <a:extLst>
              <a:ext uri="{FF2B5EF4-FFF2-40B4-BE49-F238E27FC236}">
                <a16:creationId xmlns:a16="http://schemas.microsoft.com/office/drawing/2014/main" id="{651CAC02-FD24-3E41-BAB2-0457E6A390BD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4" name="Freeform 37">
            <a:extLst>
              <a:ext uri="{FF2B5EF4-FFF2-40B4-BE49-F238E27FC236}">
                <a16:creationId xmlns:a16="http://schemas.microsoft.com/office/drawing/2014/main" id="{558CA47C-EF93-7348-8432-72B36AC3BDA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7895" name="Freeform 37">
            <a:extLst>
              <a:ext uri="{FF2B5EF4-FFF2-40B4-BE49-F238E27FC236}">
                <a16:creationId xmlns:a16="http://schemas.microsoft.com/office/drawing/2014/main" id="{C669DE5D-40F8-6D40-9EE6-3DF77F0DBB2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7896" name="Straight Arrow Connector 99">
            <a:extLst>
              <a:ext uri="{FF2B5EF4-FFF2-40B4-BE49-F238E27FC236}">
                <a16:creationId xmlns:a16="http://schemas.microsoft.com/office/drawing/2014/main" id="{D4FBBF55-79F8-D246-95B3-4AA743F4AD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7" name="Straight Arrow Connector 18">
            <a:extLst>
              <a:ext uri="{FF2B5EF4-FFF2-40B4-BE49-F238E27FC236}">
                <a16:creationId xmlns:a16="http://schemas.microsoft.com/office/drawing/2014/main" id="{05DFAD59-EC45-2D4C-B69A-E6C720EC6C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898" name="Straight Arrow Connector 23">
            <a:extLst>
              <a:ext uri="{FF2B5EF4-FFF2-40B4-BE49-F238E27FC236}">
                <a16:creationId xmlns:a16="http://schemas.microsoft.com/office/drawing/2014/main" id="{284ACB81-B036-7D49-82BD-8750A5E3394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9" name="TextBox 1">
            <a:extLst>
              <a:ext uri="{FF2B5EF4-FFF2-40B4-BE49-F238E27FC236}">
                <a16:creationId xmlns:a16="http://schemas.microsoft.com/office/drawing/2014/main" id="{17963C8E-2D91-9349-B0EA-3224212FF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0" name="TextBox 27">
            <a:extLst>
              <a:ext uri="{FF2B5EF4-FFF2-40B4-BE49-F238E27FC236}">
                <a16:creationId xmlns:a16="http://schemas.microsoft.com/office/drawing/2014/main" id="{CD4F3524-931B-854A-A5F1-E22D6D8B3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1" name="TextBox 29">
            <a:extLst>
              <a:ext uri="{FF2B5EF4-FFF2-40B4-BE49-F238E27FC236}">
                <a16:creationId xmlns:a16="http://schemas.microsoft.com/office/drawing/2014/main" id="{963D23BF-EBB5-DC40-A7AB-82C726EF4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7902" name="TextBox 30">
            <a:extLst>
              <a:ext uri="{FF2B5EF4-FFF2-40B4-BE49-F238E27FC236}">
                <a16:creationId xmlns:a16="http://schemas.microsoft.com/office/drawing/2014/main" id="{6A7DAD9C-DBC9-3044-8F05-5C4C1F85E1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3" name="TextBox 33">
            <a:extLst>
              <a:ext uri="{FF2B5EF4-FFF2-40B4-BE49-F238E27FC236}">
                <a16:creationId xmlns:a16="http://schemas.microsoft.com/office/drawing/2014/main" id="{2963A6AF-12E5-9D41-B85B-98B24A781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4" name="TextBox 35">
            <a:extLst>
              <a:ext uri="{FF2B5EF4-FFF2-40B4-BE49-F238E27FC236}">
                <a16:creationId xmlns:a16="http://schemas.microsoft.com/office/drawing/2014/main" id="{F0D49DF8-9443-9C49-B3A3-AC768824E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5" name="TextBox 36">
            <a:extLst>
              <a:ext uri="{FF2B5EF4-FFF2-40B4-BE49-F238E27FC236}">
                <a16:creationId xmlns:a16="http://schemas.microsoft.com/office/drawing/2014/main" id="{7CA5BA7D-2A9A-BB4B-AACA-5137D166FC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7906" name="Rectangle 38">
            <a:extLst>
              <a:ext uri="{FF2B5EF4-FFF2-40B4-BE49-F238E27FC236}">
                <a16:creationId xmlns:a16="http://schemas.microsoft.com/office/drawing/2014/main" id="{992F1D16-F935-684B-A8BC-FF18A9CCD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7" name="Rectangle 42">
            <a:extLst>
              <a:ext uri="{FF2B5EF4-FFF2-40B4-BE49-F238E27FC236}">
                <a16:creationId xmlns:a16="http://schemas.microsoft.com/office/drawing/2014/main" id="{CCE473F0-83D6-EB46-B88F-F4CA52EB7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8" name="Rectangle 37">
            <a:extLst>
              <a:ext uri="{FF2B5EF4-FFF2-40B4-BE49-F238E27FC236}">
                <a16:creationId xmlns:a16="http://schemas.microsoft.com/office/drawing/2014/main" id="{AFA41841-3FCF-A544-9240-2BCCB953F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909" name="Title 1">
            <a:extLst>
              <a:ext uri="{FF2B5EF4-FFF2-40B4-BE49-F238E27FC236}">
                <a16:creationId xmlns:a16="http://schemas.microsoft.com/office/drawing/2014/main" id="{435E11FA-C532-4941-94A4-A62D16B35D31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Freeform 37">
            <a:extLst>
              <a:ext uri="{FF2B5EF4-FFF2-40B4-BE49-F238E27FC236}">
                <a16:creationId xmlns:a16="http://schemas.microsoft.com/office/drawing/2014/main" id="{79B7E005-0D82-0B48-A818-03149399821A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4" name="Freeform 37">
            <a:extLst>
              <a:ext uri="{FF2B5EF4-FFF2-40B4-BE49-F238E27FC236}">
                <a16:creationId xmlns:a16="http://schemas.microsoft.com/office/drawing/2014/main" id="{87266E07-7C86-B14D-BB1C-06548C2EB15F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5" name="Freeform 37">
            <a:extLst>
              <a:ext uri="{FF2B5EF4-FFF2-40B4-BE49-F238E27FC236}">
                <a16:creationId xmlns:a16="http://schemas.microsoft.com/office/drawing/2014/main" id="{1D12D245-E147-C44E-BC05-CA170CD7778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6" name="Freeform 37">
            <a:extLst>
              <a:ext uri="{FF2B5EF4-FFF2-40B4-BE49-F238E27FC236}">
                <a16:creationId xmlns:a16="http://schemas.microsoft.com/office/drawing/2014/main" id="{8607E918-3813-5E40-B26F-6DC9F31345E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7" name="Freeform 37">
            <a:extLst>
              <a:ext uri="{FF2B5EF4-FFF2-40B4-BE49-F238E27FC236}">
                <a16:creationId xmlns:a16="http://schemas.microsoft.com/office/drawing/2014/main" id="{3A5C377C-556C-D74C-97F8-F48CDE1864B3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8" name="Freeform 37">
            <a:extLst>
              <a:ext uri="{FF2B5EF4-FFF2-40B4-BE49-F238E27FC236}">
                <a16:creationId xmlns:a16="http://schemas.microsoft.com/office/drawing/2014/main" id="{13E5E165-D4DE-9741-B571-F7A414A669D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8919" name="Freeform 37">
            <a:extLst>
              <a:ext uri="{FF2B5EF4-FFF2-40B4-BE49-F238E27FC236}">
                <a16:creationId xmlns:a16="http://schemas.microsoft.com/office/drawing/2014/main" id="{CB79B992-D36A-214B-B9C7-2E5F8981C7C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8920" name="Straight Arrow Connector 99">
            <a:extLst>
              <a:ext uri="{FF2B5EF4-FFF2-40B4-BE49-F238E27FC236}">
                <a16:creationId xmlns:a16="http://schemas.microsoft.com/office/drawing/2014/main" id="{6627B4C9-F02A-6D4B-92A7-3C9129FC2F3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1" name="Straight Arrow Connector 18">
            <a:extLst>
              <a:ext uri="{FF2B5EF4-FFF2-40B4-BE49-F238E27FC236}">
                <a16:creationId xmlns:a16="http://schemas.microsoft.com/office/drawing/2014/main" id="{FC44B711-E6CD-594E-893A-59DD5AEFE5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22" name="Straight Arrow Connector 23">
            <a:extLst>
              <a:ext uri="{FF2B5EF4-FFF2-40B4-BE49-F238E27FC236}">
                <a16:creationId xmlns:a16="http://schemas.microsoft.com/office/drawing/2014/main" id="{5373BAEA-2D52-0241-8932-B1D0C75F41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923" name="TextBox 1">
            <a:extLst>
              <a:ext uri="{FF2B5EF4-FFF2-40B4-BE49-F238E27FC236}">
                <a16:creationId xmlns:a16="http://schemas.microsoft.com/office/drawing/2014/main" id="{C4A6608F-C8A2-F447-9D53-8F0315259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4" name="TextBox 27">
            <a:extLst>
              <a:ext uri="{FF2B5EF4-FFF2-40B4-BE49-F238E27FC236}">
                <a16:creationId xmlns:a16="http://schemas.microsoft.com/office/drawing/2014/main" id="{44E8945C-D9EF-5044-ADC6-0D0C987AF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5" name="TextBox 29">
            <a:extLst>
              <a:ext uri="{FF2B5EF4-FFF2-40B4-BE49-F238E27FC236}">
                <a16:creationId xmlns:a16="http://schemas.microsoft.com/office/drawing/2014/main" id="{0B353FC5-547F-5A4A-B0CE-844471DE39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8926" name="TextBox 30">
            <a:extLst>
              <a:ext uri="{FF2B5EF4-FFF2-40B4-BE49-F238E27FC236}">
                <a16:creationId xmlns:a16="http://schemas.microsoft.com/office/drawing/2014/main" id="{35551BA3-E038-5443-A458-7B956030D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7" name="TextBox 33">
            <a:extLst>
              <a:ext uri="{FF2B5EF4-FFF2-40B4-BE49-F238E27FC236}">
                <a16:creationId xmlns:a16="http://schemas.microsoft.com/office/drawing/2014/main" id="{848A81AA-0D28-7947-8882-4DC036AC3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8" name="TextBox 35">
            <a:extLst>
              <a:ext uri="{FF2B5EF4-FFF2-40B4-BE49-F238E27FC236}">
                <a16:creationId xmlns:a16="http://schemas.microsoft.com/office/drawing/2014/main" id="{B01AB8FB-429C-4D48-A07E-AF0F2C531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29" name="TextBox 36">
            <a:extLst>
              <a:ext uri="{FF2B5EF4-FFF2-40B4-BE49-F238E27FC236}">
                <a16:creationId xmlns:a16="http://schemas.microsoft.com/office/drawing/2014/main" id="{AAB161AA-DAB8-9A46-A48C-5469C221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8930" name="Rectangle 38">
            <a:extLst>
              <a:ext uri="{FF2B5EF4-FFF2-40B4-BE49-F238E27FC236}">
                <a16:creationId xmlns:a16="http://schemas.microsoft.com/office/drawing/2014/main" id="{CADA4638-6D49-BB44-AEF9-459472132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1" name="Rectangle 42">
            <a:extLst>
              <a:ext uri="{FF2B5EF4-FFF2-40B4-BE49-F238E27FC236}">
                <a16:creationId xmlns:a16="http://schemas.microsoft.com/office/drawing/2014/main" id="{01B53904-A09B-2E41-88FD-BD2754C55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2" name="Rectangle 37">
            <a:extLst>
              <a:ext uri="{FF2B5EF4-FFF2-40B4-BE49-F238E27FC236}">
                <a16:creationId xmlns:a16="http://schemas.microsoft.com/office/drawing/2014/main" id="{FD788153-DF58-DF47-9AEC-8F8A35CE4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1066800"/>
            <a:ext cx="3452812" cy="54991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3" name="Title 1">
            <a:extLst>
              <a:ext uri="{FF2B5EF4-FFF2-40B4-BE49-F238E27FC236}">
                <a16:creationId xmlns:a16="http://schemas.microsoft.com/office/drawing/2014/main" id="{F60D5322-AECF-1F4B-A6FA-03B50CF35C0E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ABD)</a:t>
            </a:r>
          </a:p>
        </p:txBody>
      </p:sp>
      <p:sp>
        <p:nvSpPr>
          <p:cNvPr id="38934" name="Oval 22">
            <a:extLst>
              <a:ext uri="{FF2B5EF4-FFF2-40B4-BE49-F238E27FC236}">
                <a16:creationId xmlns:a16="http://schemas.microsoft.com/office/drawing/2014/main" id="{0BC91F8C-4DD3-284F-A474-0369F52D7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914400"/>
            <a:ext cx="2393950" cy="1695450"/>
          </a:xfrm>
          <a:prstGeom prst="ellipse">
            <a:avLst/>
          </a:prstGeom>
          <a:solidFill>
            <a:schemeClr val="accent1">
              <a:alpha val="47842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35" name="TextBox 24">
            <a:extLst>
              <a:ext uri="{FF2B5EF4-FFF2-40B4-BE49-F238E27FC236}">
                <a16:creationId xmlns:a16="http://schemas.microsoft.com/office/drawing/2014/main" id="{39C0747E-3A60-6840-8C40-F2BCA8BEB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1196976"/>
            <a:ext cx="21923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needs to be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a new block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Freeform 37">
            <a:extLst>
              <a:ext uri="{FF2B5EF4-FFF2-40B4-BE49-F238E27FC236}">
                <a16:creationId xmlns:a16="http://schemas.microsoft.com/office/drawing/2014/main" id="{4AD2F837-B068-DF4D-B333-08C30D41890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38" name="Freeform 37">
            <a:extLst>
              <a:ext uri="{FF2B5EF4-FFF2-40B4-BE49-F238E27FC236}">
                <a16:creationId xmlns:a16="http://schemas.microsoft.com/office/drawing/2014/main" id="{291C22CF-2098-7C44-A0DC-51D74D7BFAB1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39" name="Freeform 37">
            <a:extLst>
              <a:ext uri="{FF2B5EF4-FFF2-40B4-BE49-F238E27FC236}">
                <a16:creationId xmlns:a16="http://schemas.microsoft.com/office/drawing/2014/main" id="{6B680CCE-E6F8-FF4F-AFAE-615475B6FC1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0" name="Freeform 37">
            <a:extLst>
              <a:ext uri="{FF2B5EF4-FFF2-40B4-BE49-F238E27FC236}">
                <a16:creationId xmlns:a16="http://schemas.microsoft.com/office/drawing/2014/main" id="{B515C99F-D1BE-F240-8256-4E72F642E2A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1" name="Freeform 37">
            <a:extLst>
              <a:ext uri="{FF2B5EF4-FFF2-40B4-BE49-F238E27FC236}">
                <a16:creationId xmlns:a16="http://schemas.microsoft.com/office/drawing/2014/main" id="{DB2A54DC-6016-F543-85C4-00284DCB743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2" name="Freeform 37">
            <a:extLst>
              <a:ext uri="{FF2B5EF4-FFF2-40B4-BE49-F238E27FC236}">
                <a16:creationId xmlns:a16="http://schemas.microsoft.com/office/drawing/2014/main" id="{FD1CD44A-0F57-5C45-A805-99D05D7F3D5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39943" name="Freeform 37">
            <a:extLst>
              <a:ext uri="{FF2B5EF4-FFF2-40B4-BE49-F238E27FC236}">
                <a16:creationId xmlns:a16="http://schemas.microsoft.com/office/drawing/2014/main" id="{213ACB00-1229-C640-853B-9DA558BC88E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39944" name="Straight Arrow Connector 99">
            <a:extLst>
              <a:ext uri="{FF2B5EF4-FFF2-40B4-BE49-F238E27FC236}">
                <a16:creationId xmlns:a16="http://schemas.microsoft.com/office/drawing/2014/main" id="{D1C5CD9E-092C-9D40-8F1A-1E7036FC6A6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45" name="Straight Arrow Connector 18">
            <a:extLst>
              <a:ext uri="{FF2B5EF4-FFF2-40B4-BE49-F238E27FC236}">
                <a16:creationId xmlns:a16="http://schemas.microsoft.com/office/drawing/2014/main" id="{70E36A6A-72FD-7142-9C2A-90CCFA3393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946" name="Straight Arrow Connector 23">
            <a:extLst>
              <a:ext uri="{FF2B5EF4-FFF2-40B4-BE49-F238E27FC236}">
                <a16:creationId xmlns:a16="http://schemas.microsoft.com/office/drawing/2014/main" id="{D3BEC063-6AA9-844F-837A-1A500A8F6B0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47" name="TextBox 1">
            <a:extLst>
              <a:ext uri="{FF2B5EF4-FFF2-40B4-BE49-F238E27FC236}">
                <a16:creationId xmlns:a16="http://schemas.microsoft.com/office/drawing/2014/main" id="{311C2576-9C79-4041-B4E2-1D52DE5DF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48" name="TextBox 27">
            <a:extLst>
              <a:ext uri="{FF2B5EF4-FFF2-40B4-BE49-F238E27FC236}">
                <a16:creationId xmlns:a16="http://schemas.microsoft.com/office/drawing/2014/main" id="{0B1DBA3C-627E-6E48-A89B-92FF2B261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49" name="TextBox 29">
            <a:extLst>
              <a:ext uri="{FF2B5EF4-FFF2-40B4-BE49-F238E27FC236}">
                <a16:creationId xmlns:a16="http://schemas.microsoft.com/office/drawing/2014/main" id="{298B20A0-2A3B-5241-8309-A90CE4E2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39950" name="TextBox 30">
            <a:extLst>
              <a:ext uri="{FF2B5EF4-FFF2-40B4-BE49-F238E27FC236}">
                <a16:creationId xmlns:a16="http://schemas.microsoft.com/office/drawing/2014/main" id="{BC3ED0BA-6345-2242-9772-F4BB2C5BD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1" name="TextBox 33">
            <a:extLst>
              <a:ext uri="{FF2B5EF4-FFF2-40B4-BE49-F238E27FC236}">
                <a16:creationId xmlns:a16="http://schemas.microsoft.com/office/drawing/2014/main" id="{015E1D5F-8675-BF4C-8C92-1F928FAD1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2" name="TextBox 35">
            <a:extLst>
              <a:ext uri="{FF2B5EF4-FFF2-40B4-BE49-F238E27FC236}">
                <a16:creationId xmlns:a16="http://schemas.microsoft.com/office/drawing/2014/main" id="{A719778A-F7EE-4341-A1BE-20FE31A98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3" name="TextBox 36">
            <a:extLst>
              <a:ext uri="{FF2B5EF4-FFF2-40B4-BE49-F238E27FC236}">
                <a16:creationId xmlns:a16="http://schemas.microsoft.com/office/drawing/2014/main" id="{1EE7F271-5E6F-E547-9F28-29EFCEA4E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39954" name="Rectangle 38">
            <a:extLst>
              <a:ext uri="{FF2B5EF4-FFF2-40B4-BE49-F238E27FC236}">
                <a16:creationId xmlns:a16="http://schemas.microsoft.com/office/drawing/2014/main" id="{ADE62B07-FCD3-FE40-823E-5E917B6B2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5" name="Rectangle 42">
            <a:extLst>
              <a:ext uri="{FF2B5EF4-FFF2-40B4-BE49-F238E27FC236}">
                <a16:creationId xmlns:a16="http://schemas.microsoft.com/office/drawing/2014/main" id="{9C319158-23AE-6A4B-9588-14437BB75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6" name="Rectangle 37">
            <a:extLst>
              <a:ext uri="{FF2B5EF4-FFF2-40B4-BE49-F238E27FC236}">
                <a16:creationId xmlns:a16="http://schemas.microsoft.com/office/drawing/2014/main" id="{8E40CF9B-6640-3548-97C7-67379C80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7" name="Rectangle 42">
            <a:extLst>
              <a:ext uri="{FF2B5EF4-FFF2-40B4-BE49-F238E27FC236}">
                <a16:creationId xmlns:a16="http://schemas.microsoft.com/office/drawing/2014/main" id="{BEA50869-684A-9E48-8FC6-F9E689C98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9958" name="Title 1">
            <a:extLst>
              <a:ext uri="{FF2B5EF4-FFF2-40B4-BE49-F238E27FC236}">
                <a16:creationId xmlns:a16="http://schemas.microsoft.com/office/drawing/2014/main" id="{A46E589D-7CB5-FC46-93D1-F7D9581AB71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1" name="Group 11">
            <a:extLst>
              <a:ext uri="{FF2B5EF4-FFF2-40B4-BE49-F238E27FC236}">
                <a16:creationId xmlns:a16="http://schemas.microsoft.com/office/drawing/2014/main" id="{0B3A66C4-B405-C444-B9B8-F633136CC67C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40994" name="Freeform 19">
              <a:extLst>
                <a:ext uri="{FF2B5EF4-FFF2-40B4-BE49-F238E27FC236}">
                  <a16:creationId xmlns:a16="http://schemas.microsoft.com/office/drawing/2014/main" id="{A5D42C56-039C-CA4B-BFE4-8E637182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9">
              <a:extLst>
                <a:ext uri="{FF2B5EF4-FFF2-40B4-BE49-F238E27FC236}">
                  <a16:creationId xmlns:a16="http://schemas.microsoft.com/office/drawing/2014/main" id="{30FC11DD-D4D8-4A41-A7DA-E971A5FE24A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2" name="Freeform 37">
            <a:extLst>
              <a:ext uri="{FF2B5EF4-FFF2-40B4-BE49-F238E27FC236}">
                <a16:creationId xmlns:a16="http://schemas.microsoft.com/office/drawing/2014/main" id="{DA8C770C-87EF-F042-BB9E-7DA6AFC4F82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3" name="Freeform 37">
            <a:extLst>
              <a:ext uri="{FF2B5EF4-FFF2-40B4-BE49-F238E27FC236}">
                <a16:creationId xmlns:a16="http://schemas.microsoft.com/office/drawing/2014/main" id="{98235BCE-8B42-284C-A78A-B80BD7E25A4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4" name="Freeform 37">
            <a:extLst>
              <a:ext uri="{FF2B5EF4-FFF2-40B4-BE49-F238E27FC236}">
                <a16:creationId xmlns:a16="http://schemas.microsoft.com/office/drawing/2014/main" id="{E0172338-101D-7F49-9CF9-EAE6CB9B6B03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5" name="Freeform 37">
            <a:extLst>
              <a:ext uri="{FF2B5EF4-FFF2-40B4-BE49-F238E27FC236}">
                <a16:creationId xmlns:a16="http://schemas.microsoft.com/office/drawing/2014/main" id="{103F663D-3D1F-F043-9693-82CB5EBDD21E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6" name="Freeform 37">
            <a:extLst>
              <a:ext uri="{FF2B5EF4-FFF2-40B4-BE49-F238E27FC236}">
                <a16:creationId xmlns:a16="http://schemas.microsoft.com/office/drawing/2014/main" id="{13D78A8D-5558-D442-8161-70FE7725611A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7" name="Freeform 37">
            <a:extLst>
              <a:ext uri="{FF2B5EF4-FFF2-40B4-BE49-F238E27FC236}">
                <a16:creationId xmlns:a16="http://schemas.microsoft.com/office/drawing/2014/main" id="{58D20154-D8E5-C648-922D-3EF28094CEF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0968" name="Freeform 37">
            <a:extLst>
              <a:ext uri="{FF2B5EF4-FFF2-40B4-BE49-F238E27FC236}">
                <a16:creationId xmlns:a16="http://schemas.microsoft.com/office/drawing/2014/main" id="{B9BA0330-AF8C-1E45-B4E9-73211772D97F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0969" name="Straight Arrow Connector 91">
            <a:extLst>
              <a:ext uri="{FF2B5EF4-FFF2-40B4-BE49-F238E27FC236}">
                <a16:creationId xmlns:a16="http://schemas.microsoft.com/office/drawing/2014/main" id="{32D954C7-781B-3A47-AF60-792616A09F1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0" name="Straight Arrow Connector 95">
            <a:extLst>
              <a:ext uri="{FF2B5EF4-FFF2-40B4-BE49-F238E27FC236}">
                <a16:creationId xmlns:a16="http://schemas.microsoft.com/office/drawing/2014/main" id="{E6E5D1FE-57B4-1749-A76D-1A29DC983B8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1" name="Straight Arrow Connector 97">
            <a:extLst>
              <a:ext uri="{FF2B5EF4-FFF2-40B4-BE49-F238E27FC236}">
                <a16:creationId xmlns:a16="http://schemas.microsoft.com/office/drawing/2014/main" id="{6534805C-3C77-4B4D-8A14-2424DB64371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2" name="Straight Arrow Connector 99">
            <a:extLst>
              <a:ext uri="{FF2B5EF4-FFF2-40B4-BE49-F238E27FC236}">
                <a16:creationId xmlns:a16="http://schemas.microsoft.com/office/drawing/2014/main" id="{3AFAC2FD-5943-B44E-8DB5-4DE4F9B94C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3" name="Straight Arrow Connector 105">
            <a:extLst>
              <a:ext uri="{FF2B5EF4-FFF2-40B4-BE49-F238E27FC236}">
                <a16:creationId xmlns:a16="http://schemas.microsoft.com/office/drawing/2014/main" id="{D2177E26-A59D-154C-8468-5A1937D1AC5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4" name="Straight Arrow Connector 107">
            <a:extLst>
              <a:ext uri="{FF2B5EF4-FFF2-40B4-BE49-F238E27FC236}">
                <a16:creationId xmlns:a16="http://schemas.microsoft.com/office/drawing/2014/main" id="{3E879066-C85D-8946-820D-05C0EB52847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5" name="Straight Arrow Connector 112">
            <a:extLst>
              <a:ext uri="{FF2B5EF4-FFF2-40B4-BE49-F238E27FC236}">
                <a16:creationId xmlns:a16="http://schemas.microsoft.com/office/drawing/2014/main" id="{C4034615-B6BB-9447-89C5-BC359738268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6" name="Straight Arrow Connector 18">
            <a:extLst>
              <a:ext uri="{FF2B5EF4-FFF2-40B4-BE49-F238E27FC236}">
                <a16:creationId xmlns:a16="http://schemas.microsoft.com/office/drawing/2014/main" id="{918061B4-200B-8940-A116-A6DA53EA23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7" name="Straight Arrow Connector 20">
            <a:extLst>
              <a:ext uri="{FF2B5EF4-FFF2-40B4-BE49-F238E27FC236}">
                <a16:creationId xmlns:a16="http://schemas.microsoft.com/office/drawing/2014/main" id="{5CE61ED6-8A5D-9543-B175-AF1A4426D4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8" name="Straight Arrow Connector 23">
            <a:extLst>
              <a:ext uri="{FF2B5EF4-FFF2-40B4-BE49-F238E27FC236}">
                <a16:creationId xmlns:a16="http://schemas.microsoft.com/office/drawing/2014/main" id="{9C39A915-0F60-294A-87BA-91AFF28B213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79" name="Straight Arrow Connector 25">
            <a:extLst>
              <a:ext uri="{FF2B5EF4-FFF2-40B4-BE49-F238E27FC236}">
                <a16:creationId xmlns:a16="http://schemas.microsoft.com/office/drawing/2014/main" id="{118A7B09-4D0E-7241-95ED-D5D809BF73D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980" name="Straight Arrow Connector 28">
            <a:extLst>
              <a:ext uri="{FF2B5EF4-FFF2-40B4-BE49-F238E27FC236}">
                <a16:creationId xmlns:a16="http://schemas.microsoft.com/office/drawing/2014/main" id="{DA3A5825-F0CC-0F4A-8852-84808C4286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981" name="TextBox 1">
            <a:extLst>
              <a:ext uri="{FF2B5EF4-FFF2-40B4-BE49-F238E27FC236}">
                <a16:creationId xmlns:a16="http://schemas.microsoft.com/office/drawing/2014/main" id="{D3E33A4D-159D-8641-B562-1E2CE8D32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2" name="TextBox 27">
            <a:extLst>
              <a:ext uri="{FF2B5EF4-FFF2-40B4-BE49-F238E27FC236}">
                <a16:creationId xmlns:a16="http://schemas.microsoft.com/office/drawing/2014/main" id="{205F67E6-306D-5145-AB4B-22B661792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3" name="TextBox 29">
            <a:extLst>
              <a:ext uri="{FF2B5EF4-FFF2-40B4-BE49-F238E27FC236}">
                <a16:creationId xmlns:a16="http://schemas.microsoft.com/office/drawing/2014/main" id="{35397822-1497-7B4B-A115-26C22E269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0984" name="TextBox 30">
            <a:extLst>
              <a:ext uri="{FF2B5EF4-FFF2-40B4-BE49-F238E27FC236}">
                <a16:creationId xmlns:a16="http://schemas.microsoft.com/office/drawing/2014/main" id="{78835DA4-ECE8-3140-8B39-CDCC91D31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5" name="TextBox 33">
            <a:extLst>
              <a:ext uri="{FF2B5EF4-FFF2-40B4-BE49-F238E27FC236}">
                <a16:creationId xmlns:a16="http://schemas.microsoft.com/office/drawing/2014/main" id="{633BFBD3-0D07-CE48-B855-E1C84D545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6" name="TextBox 35">
            <a:extLst>
              <a:ext uri="{FF2B5EF4-FFF2-40B4-BE49-F238E27FC236}">
                <a16:creationId xmlns:a16="http://schemas.microsoft.com/office/drawing/2014/main" id="{7D946785-639C-1544-8DE7-AFF0672CE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7" name="TextBox 36">
            <a:extLst>
              <a:ext uri="{FF2B5EF4-FFF2-40B4-BE49-F238E27FC236}">
                <a16:creationId xmlns:a16="http://schemas.microsoft.com/office/drawing/2014/main" id="{53AFCEEE-834E-454C-BFD8-6B2C295FFD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0988" name="Rectangle 37">
            <a:extLst>
              <a:ext uri="{FF2B5EF4-FFF2-40B4-BE49-F238E27FC236}">
                <a16:creationId xmlns:a16="http://schemas.microsoft.com/office/drawing/2014/main" id="{E0B46A49-A546-E54C-AD21-7F814F151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89" name="Rectangle 38">
            <a:extLst>
              <a:ext uri="{FF2B5EF4-FFF2-40B4-BE49-F238E27FC236}">
                <a16:creationId xmlns:a16="http://schemas.microsoft.com/office/drawing/2014/main" id="{D798ABD9-E6C0-D14F-9C9C-105848C0E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0990" name="Straight Arrow Connector 39">
            <a:extLst>
              <a:ext uri="{FF2B5EF4-FFF2-40B4-BE49-F238E27FC236}">
                <a16:creationId xmlns:a16="http://schemas.microsoft.com/office/drawing/2014/main" id="{6A04554B-D0D9-BF40-98F8-DFC65CF319B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991" name="Rectangle 42">
            <a:extLst>
              <a:ext uri="{FF2B5EF4-FFF2-40B4-BE49-F238E27FC236}">
                <a16:creationId xmlns:a16="http://schemas.microsoft.com/office/drawing/2014/main" id="{A351C757-23C9-B743-8FCE-3CBF64A41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92" name="Rectangle 42">
            <a:extLst>
              <a:ext uri="{FF2B5EF4-FFF2-40B4-BE49-F238E27FC236}">
                <a16:creationId xmlns:a16="http://schemas.microsoft.com/office/drawing/2014/main" id="{EC8F6241-A77F-734B-9EC3-1CBAFC31C1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93" name="Title 1">
            <a:extLst>
              <a:ext uri="{FF2B5EF4-FFF2-40B4-BE49-F238E27FC236}">
                <a16:creationId xmlns:a16="http://schemas.microsoft.com/office/drawing/2014/main" id="{CCD9BA42-FAD8-B94E-8B88-7458BFBEDA1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Freeform 37">
            <a:extLst>
              <a:ext uri="{FF2B5EF4-FFF2-40B4-BE49-F238E27FC236}">
                <a16:creationId xmlns:a16="http://schemas.microsoft.com/office/drawing/2014/main" id="{4FADB9C9-08FA-0949-B861-499E78EDF5DF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6" name="Freeform 37">
            <a:extLst>
              <a:ext uri="{FF2B5EF4-FFF2-40B4-BE49-F238E27FC236}">
                <a16:creationId xmlns:a16="http://schemas.microsoft.com/office/drawing/2014/main" id="{17453169-2065-1949-8597-BB4A2FD996C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7" name="Freeform 37">
            <a:extLst>
              <a:ext uri="{FF2B5EF4-FFF2-40B4-BE49-F238E27FC236}">
                <a16:creationId xmlns:a16="http://schemas.microsoft.com/office/drawing/2014/main" id="{C3BED41E-4743-5D40-826E-55F1C952EF5E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8" name="Freeform 37">
            <a:extLst>
              <a:ext uri="{FF2B5EF4-FFF2-40B4-BE49-F238E27FC236}">
                <a16:creationId xmlns:a16="http://schemas.microsoft.com/office/drawing/2014/main" id="{2A4A21B1-8F92-B54D-9EB3-49EF1DEA67B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89" name="Freeform 37">
            <a:extLst>
              <a:ext uri="{FF2B5EF4-FFF2-40B4-BE49-F238E27FC236}">
                <a16:creationId xmlns:a16="http://schemas.microsoft.com/office/drawing/2014/main" id="{0083B05D-25D6-F443-9E69-670ACC16D3E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90" name="Freeform 37">
            <a:extLst>
              <a:ext uri="{FF2B5EF4-FFF2-40B4-BE49-F238E27FC236}">
                <a16:creationId xmlns:a16="http://schemas.microsoft.com/office/drawing/2014/main" id="{37E4252E-F81D-DF4F-8424-66198478F15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1991" name="Freeform 37">
            <a:extLst>
              <a:ext uri="{FF2B5EF4-FFF2-40B4-BE49-F238E27FC236}">
                <a16:creationId xmlns:a16="http://schemas.microsoft.com/office/drawing/2014/main" id="{84AD3D21-3E47-D848-B0D6-9F903DDC0100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1992" name="Straight Arrow Connector 91">
            <a:extLst>
              <a:ext uri="{FF2B5EF4-FFF2-40B4-BE49-F238E27FC236}">
                <a16:creationId xmlns:a16="http://schemas.microsoft.com/office/drawing/2014/main" id="{EA0821FA-B34B-CD4B-AB90-8F4B72C8060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93" name="TextBox 1">
            <a:extLst>
              <a:ext uri="{FF2B5EF4-FFF2-40B4-BE49-F238E27FC236}">
                <a16:creationId xmlns:a16="http://schemas.microsoft.com/office/drawing/2014/main" id="{79D8F8AA-1B31-1B45-B003-69BB5095F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4" name="TextBox 27">
            <a:extLst>
              <a:ext uri="{FF2B5EF4-FFF2-40B4-BE49-F238E27FC236}">
                <a16:creationId xmlns:a16="http://schemas.microsoft.com/office/drawing/2014/main" id="{D1DE91DA-A5DB-EC48-9658-8FE7A758F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5" name="TextBox 29">
            <a:extLst>
              <a:ext uri="{FF2B5EF4-FFF2-40B4-BE49-F238E27FC236}">
                <a16:creationId xmlns:a16="http://schemas.microsoft.com/office/drawing/2014/main" id="{C45765E0-7175-724D-80B4-D52C535A2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1996" name="TextBox 30">
            <a:extLst>
              <a:ext uri="{FF2B5EF4-FFF2-40B4-BE49-F238E27FC236}">
                <a16:creationId xmlns:a16="http://schemas.microsoft.com/office/drawing/2014/main" id="{37D7127A-0905-6E40-953C-E6AD2F429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7" name="TextBox 33">
            <a:extLst>
              <a:ext uri="{FF2B5EF4-FFF2-40B4-BE49-F238E27FC236}">
                <a16:creationId xmlns:a16="http://schemas.microsoft.com/office/drawing/2014/main" id="{AF09B0EF-C46A-8142-B62C-90CF57711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8" name="TextBox 35">
            <a:extLst>
              <a:ext uri="{FF2B5EF4-FFF2-40B4-BE49-F238E27FC236}">
                <a16:creationId xmlns:a16="http://schemas.microsoft.com/office/drawing/2014/main" id="{8424A656-3A54-EB4B-8B4A-6888E71D3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1999" name="TextBox 36">
            <a:extLst>
              <a:ext uri="{FF2B5EF4-FFF2-40B4-BE49-F238E27FC236}">
                <a16:creationId xmlns:a16="http://schemas.microsoft.com/office/drawing/2014/main" id="{A715CD39-4430-E84B-AA79-847ED76B3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2000" name="Rectangle 37">
            <a:extLst>
              <a:ext uri="{FF2B5EF4-FFF2-40B4-BE49-F238E27FC236}">
                <a16:creationId xmlns:a16="http://schemas.microsoft.com/office/drawing/2014/main" id="{B6C92D75-9061-7044-8D5E-1C216DE8F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1" name="Rectangle 38">
            <a:extLst>
              <a:ext uri="{FF2B5EF4-FFF2-40B4-BE49-F238E27FC236}">
                <a16:creationId xmlns:a16="http://schemas.microsoft.com/office/drawing/2014/main" id="{D8F6188E-CA6C-1D48-B464-70C830B0D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2002" name="Straight Arrow Connector 39">
            <a:extLst>
              <a:ext uri="{FF2B5EF4-FFF2-40B4-BE49-F238E27FC236}">
                <a16:creationId xmlns:a16="http://schemas.microsoft.com/office/drawing/2014/main" id="{213D1B57-A446-7840-80B2-45F4F6D9B4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03" name="Rectangle 42">
            <a:extLst>
              <a:ext uri="{FF2B5EF4-FFF2-40B4-BE49-F238E27FC236}">
                <a16:creationId xmlns:a16="http://schemas.microsoft.com/office/drawing/2014/main" id="{15BA608B-78AE-6B4C-9CDE-C2A4ACD5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4" name="Rectangle 42">
            <a:extLst>
              <a:ext uri="{FF2B5EF4-FFF2-40B4-BE49-F238E27FC236}">
                <a16:creationId xmlns:a16="http://schemas.microsoft.com/office/drawing/2014/main" id="{CA1A437D-B70D-A348-94AB-F76ACF6F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2005" name="Title 1">
            <a:extLst>
              <a:ext uri="{FF2B5EF4-FFF2-40B4-BE49-F238E27FC236}">
                <a16:creationId xmlns:a16="http://schemas.microsoft.com/office/drawing/2014/main" id="{51024F69-5D55-B54C-B257-1B8F31BB3AFB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AD)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reeform 37">
            <a:extLst>
              <a:ext uri="{FF2B5EF4-FFF2-40B4-BE49-F238E27FC236}">
                <a16:creationId xmlns:a16="http://schemas.microsoft.com/office/drawing/2014/main" id="{AD250A4D-D2C6-4B43-8214-DAEE8B84467B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0" name="Freeform 37">
            <a:extLst>
              <a:ext uri="{FF2B5EF4-FFF2-40B4-BE49-F238E27FC236}">
                <a16:creationId xmlns:a16="http://schemas.microsoft.com/office/drawing/2014/main" id="{3B336CFA-8BBD-A54B-8D59-C32F226148A0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1" name="Freeform 37">
            <a:extLst>
              <a:ext uri="{FF2B5EF4-FFF2-40B4-BE49-F238E27FC236}">
                <a16:creationId xmlns:a16="http://schemas.microsoft.com/office/drawing/2014/main" id="{ED5A772D-096B-CC40-B986-DD5AD3873A6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2" name="Freeform 37">
            <a:extLst>
              <a:ext uri="{FF2B5EF4-FFF2-40B4-BE49-F238E27FC236}">
                <a16:creationId xmlns:a16="http://schemas.microsoft.com/office/drawing/2014/main" id="{85EDEB30-F3D0-8F4A-9F24-6395320309F6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3" name="Freeform 37">
            <a:extLst>
              <a:ext uri="{FF2B5EF4-FFF2-40B4-BE49-F238E27FC236}">
                <a16:creationId xmlns:a16="http://schemas.microsoft.com/office/drawing/2014/main" id="{D0262A6C-3A89-0540-97BB-77B68C7CC48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4" name="Freeform 37">
            <a:extLst>
              <a:ext uri="{FF2B5EF4-FFF2-40B4-BE49-F238E27FC236}">
                <a16:creationId xmlns:a16="http://schemas.microsoft.com/office/drawing/2014/main" id="{D6135381-2CBE-0A41-A28E-4211A152E8C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3015" name="Freeform 37">
            <a:extLst>
              <a:ext uri="{FF2B5EF4-FFF2-40B4-BE49-F238E27FC236}">
                <a16:creationId xmlns:a16="http://schemas.microsoft.com/office/drawing/2014/main" id="{C0FAEF2C-F435-4740-A29E-36156A43E478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3016" name="Straight Arrow Connector 99">
            <a:extLst>
              <a:ext uri="{FF2B5EF4-FFF2-40B4-BE49-F238E27FC236}">
                <a16:creationId xmlns:a16="http://schemas.microsoft.com/office/drawing/2014/main" id="{24FD6220-F1FA-954F-B415-1A05294C1C0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7" name="Straight Arrow Connector 23">
            <a:extLst>
              <a:ext uri="{FF2B5EF4-FFF2-40B4-BE49-F238E27FC236}">
                <a16:creationId xmlns:a16="http://schemas.microsoft.com/office/drawing/2014/main" id="{EB711F23-9DC6-C54D-B5EB-EA56366295E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18" name="TextBox 1">
            <a:extLst>
              <a:ext uri="{FF2B5EF4-FFF2-40B4-BE49-F238E27FC236}">
                <a16:creationId xmlns:a16="http://schemas.microsoft.com/office/drawing/2014/main" id="{CD87C723-EEF6-7C45-88BF-19F090932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19" name="TextBox 27">
            <a:extLst>
              <a:ext uri="{FF2B5EF4-FFF2-40B4-BE49-F238E27FC236}">
                <a16:creationId xmlns:a16="http://schemas.microsoft.com/office/drawing/2014/main" id="{0CF3F607-D6D5-6448-AED2-76A578951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20" name="TextBox 29">
            <a:extLst>
              <a:ext uri="{FF2B5EF4-FFF2-40B4-BE49-F238E27FC236}">
                <a16:creationId xmlns:a16="http://schemas.microsoft.com/office/drawing/2014/main" id="{3D2C9B12-C80A-C844-B0F6-27273586B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3021" name="TextBox 30">
            <a:extLst>
              <a:ext uri="{FF2B5EF4-FFF2-40B4-BE49-F238E27FC236}">
                <a16:creationId xmlns:a16="http://schemas.microsoft.com/office/drawing/2014/main" id="{39131409-DD74-3B4F-9AFC-F4C80F042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2" name="TextBox 33">
            <a:extLst>
              <a:ext uri="{FF2B5EF4-FFF2-40B4-BE49-F238E27FC236}">
                <a16:creationId xmlns:a16="http://schemas.microsoft.com/office/drawing/2014/main" id="{5C2DCAD8-B830-394F-BF61-405D401F4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3" name="TextBox 35">
            <a:extLst>
              <a:ext uri="{FF2B5EF4-FFF2-40B4-BE49-F238E27FC236}">
                <a16:creationId xmlns:a16="http://schemas.microsoft.com/office/drawing/2014/main" id="{65C6F346-3860-A241-9E6A-C4D098051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4" name="TextBox 36">
            <a:extLst>
              <a:ext uri="{FF2B5EF4-FFF2-40B4-BE49-F238E27FC236}">
                <a16:creationId xmlns:a16="http://schemas.microsoft.com/office/drawing/2014/main" id="{88C7357B-DC1E-CF48-B713-FB285BF35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3025" name="Rectangle 37">
            <a:extLst>
              <a:ext uri="{FF2B5EF4-FFF2-40B4-BE49-F238E27FC236}">
                <a16:creationId xmlns:a16="http://schemas.microsoft.com/office/drawing/2014/main" id="{00CB96F1-6364-8A41-904A-049802974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6" name="Rectangle 38">
            <a:extLst>
              <a:ext uri="{FF2B5EF4-FFF2-40B4-BE49-F238E27FC236}">
                <a16:creationId xmlns:a16="http://schemas.microsoft.com/office/drawing/2014/main" id="{065B855B-FDBE-234C-B0D6-1EEB8FB17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7" name="Rectangle 42">
            <a:extLst>
              <a:ext uri="{FF2B5EF4-FFF2-40B4-BE49-F238E27FC236}">
                <a16:creationId xmlns:a16="http://schemas.microsoft.com/office/drawing/2014/main" id="{7DAEE0C6-30EF-E94A-BA25-FFFF42F92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8" name="Rectangle 42">
            <a:extLst>
              <a:ext uri="{FF2B5EF4-FFF2-40B4-BE49-F238E27FC236}">
                <a16:creationId xmlns:a16="http://schemas.microsoft.com/office/drawing/2014/main" id="{733AB589-ECA4-074B-A327-13D03BD3C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29" name="Title 1">
            <a:extLst>
              <a:ext uri="{FF2B5EF4-FFF2-40B4-BE49-F238E27FC236}">
                <a16:creationId xmlns:a16="http://schemas.microsoft.com/office/drawing/2014/main" id="{7DD149EC-472E-B94D-8E3E-A0D790AFD6A0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#5.1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AD)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Box 2">
            <a:extLst>
              <a:ext uri="{FF2B5EF4-FFF2-40B4-BE49-F238E27FC236}">
                <a16:creationId xmlns:a16="http://schemas.microsoft.com/office/drawing/2014/main" id="{53C858C4-6DAC-E54F-A339-646AC7C57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664" y="2041525"/>
            <a:ext cx="80089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“Two states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and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are said to be equivalent if and only if for every possible input sequence, the same output sequence will be produced regardless of whether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i</a:t>
            </a:r>
            <a:r>
              <a:rPr lang="en-US" altLang="en-US" b="0">
                <a:latin typeface="Times New Roman" panose="02020603050405020304" pitchFamily="18" charset="0"/>
              </a:rPr>
              <a:t> or </a:t>
            </a:r>
            <a:r>
              <a:rPr lang="en-US" altLang="en-US" b="0" i="1">
                <a:latin typeface="Times New Roman" panose="02020603050405020304" pitchFamily="18" charset="0"/>
              </a:rPr>
              <a:t>S</a:t>
            </a:r>
            <a:r>
              <a:rPr lang="en-US" altLang="en-US" b="0" i="1" baseline="-25000">
                <a:latin typeface="Times New Roman" panose="02020603050405020304" pitchFamily="18" charset="0"/>
              </a:rPr>
              <a:t>j</a:t>
            </a:r>
            <a:r>
              <a:rPr lang="en-US" altLang="en-US" b="0">
                <a:latin typeface="Times New Roman" panose="02020603050405020304" pitchFamily="18" charset="0"/>
              </a:rPr>
              <a:t> is the initial state.”</a:t>
            </a:r>
          </a:p>
        </p:txBody>
      </p:sp>
      <p:sp>
        <p:nvSpPr>
          <p:cNvPr id="7170" name="Title 1">
            <a:extLst>
              <a:ext uri="{FF2B5EF4-FFF2-40B4-BE49-F238E27FC236}">
                <a16:creationId xmlns:a16="http://schemas.microsoft.com/office/drawing/2014/main" id="{31C311F3-B225-2146-93E0-08F1F93B494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Equivalence of states</a:t>
            </a:r>
          </a:p>
        </p:txBody>
      </p:sp>
      <p:sp>
        <p:nvSpPr>
          <p:cNvPr id="7171" name="TextBox 125">
            <a:extLst>
              <a:ext uri="{FF2B5EF4-FFF2-40B4-BE49-F238E27FC236}">
                <a16:creationId xmlns:a16="http://schemas.microsoft.com/office/drawing/2014/main" id="{7E091581-2A35-5342-97A0-E184AD3A0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8764" y="6473826"/>
            <a:ext cx="2179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Page 374 in the textbook ]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Freeform 37">
            <a:extLst>
              <a:ext uri="{FF2B5EF4-FFF2-40B4-BE49-F238E27FC236}">
                <a16:creationId xmlns:a16="http://schemas.microsoft.com/office/drawing/2014/main" id="{F3828569-B447-EA4D-BF3C-EE5919BAADCA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4" name="Freeform 37">
            <a:extLst>
              <a:ext uri="{FF2B5EF4-FFF2-40B4-BE49-F238E27FC236}">
                <a16:creationId xmlns:a16="http://schemas.microsoft.com/office/drawing/2014/main" id="{7258BC83-9352-2445-B279-EE6DAB884832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5" name="Freeform 37">
            <a:extLst>
              <a:ext uri="{FF2B5EF4-FFF2-40B4-BE49-F238E27FC236}">
                <a16:creationId xmlns:a16="http://schemas.microsoft.com/office/drawing/2014/main" id="{76C46142-FA7C-9F4A-8E43-9164794931E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6" name="Freeform 37">
            <a:extLst>
              <a:ext uri="{FF2B5EF4-FFF2-40B4-BE49-F238E27FC236}">
                <a16:creationId xmlns:a16="http://schemas.microsoft.com/office/drawing/2014/main" id="{DD4AFE50-70FC-A943-A967-DBC90D6CE0D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7" name="Freeform 37">
            <a:extLst>
              <a:ext uri="{FF2B5EF4-FFF2-40B4-BE49-F238E27FC236}">
                <a16:creationId xmlns:a16="http://schemas.microsoft.com/office/drawing/2014/main" id="{4806C8B3-D5BA-8748-9D64-005CC141D573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8" name="Freeform 37">
            <a:extLst>
              <a:ext uri="{FF2B5EF4-FFF2-40B4-BE49-F238E27FC236}">
                <a16:creationId xmlns:a16="http://schemas.microsoft.com/office/drawing/2014/main" id="{3FB8889C-E7C9-734D-9BA2-0857B72BE05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4039" name="Freeform 37">
            <a:extLst>
              <a:ext uri="{FF2B5EF4-FFF2-40B4-BE49-F238E27FC236}">
                <a16:creationId xmlns:a16="http://schemas.microsoft.com/office/drawing/2014/main" id="{169E72E6-22C4-B74C-B587-BC37CC19CAAD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4040" name="Straight Arrow Connector 95">
            <a:extLst>
              <a:ext uri="{FF2B5EF4-FFF2-40B4-BE49-F238E27FC236}">
                <a16:creationId xmlns:a16="http://schemas.microsoft.com/office/drawing/2014/main" id="{91023C59-3624-6645-8AFC-F1E2A4A57C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041" name="TextBox 1">
            <a:extLst>
              <a:ext uri="{FF2B5EF4-FFF2-40B4-BE49-F238E27FC236}">
                <a16:creationId xmlns:a16="http://schemas.microsoft.com/office/drawing/2014/main" id="{AC8EA666-4EA8-7A48-876D-F2022F023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2" name="TextBox 27">
            <a:extLst>
              <a:ext uri="{FF2B5EF4-FFF2-40B4-BE49-F238E27FC236}">
                <a16:creationId xmlns:a16="http://schemas.microsoft.com/office/drawing/2014/main" id="{00C38D74-180A-564E-A409-E17D1B1E4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3" name="TextBox 29">
            <a:extLst>
              <a:ext uri="{FF2B5EF4-FFF2-40B4-BE49-F238E27FC236}">
                <a16:creationId xmlns:a16="http://schemas.microsoft.com/office/drawing/2014/main" id="{03A726AE-F6ED-E84B-A2D5-5AB74DE8A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4044" name="TextBox 30">
            <a:extLst>
              <a:ext uri="{FF2B5EF4-FFF2-40B4-BE49-F238E27FC236}">
                <a16:creationId xmlns:a16="http://schemas.microsoft.com/office/drawing/2014/main" id="{5CCF8A52-9FE5-C642-9B72-7C9551ACF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5" name="TextBox 33">
            <a:extLst>
              <a:ext uri="{FF2B5EF4-FFF2-40B4-BE49-F238E27FC236}">
                <a16:creationId xmlns:a16="http://schemas.microsoft.com/office/drawing/2014/main" id="{47EE3C4B-0F32-AE47-AE28-E389DB584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6" name="TextBox 35">
            <a:extLst>
              <a:ext uri="{FF2B5EF4-FFF2-40B4-BE49-F238E27FC236}">
                <a16:creationId xmlns:a16="http://schemas.microsoft.com/office/drawing/2014/main" id="{5DEDA497-E528-2A4B-84EE-6C9650491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7" name="TextBox 36">
            <a:extLst>
              <a:ext uri="{FF2B5EF4-FFF2-40B4-BE49-F238E27FC236}">
                <a16:creationId xmlns:a16="http://schemas.microsoft.com/office/drawing/2014/main" id="{57D9013D-6F0B-5A4C-9052-A0ECE7C0C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4048" name="Rectangle 37">
            <a:extLst>
              <a:ext uri="{FF2B5EF4-FFF2-40B4-BE49-F238E27FC236}">
                <a16:creationId xmlns:a16="http://schemas.microsoft.com/office/drawing/2014/main" id="{F6D9E614-9FB6-C841-BEBE-D06893E28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49" name="Rectangle 38">
            <a:extLst>
              <a:ext uri="{FF2B5EF4-FFF2-40B4-BE49-F238E27FC236}">
                <a16:creationId xmlns:a16="http://schemas.microsoft.com/office/drawing/2014/main" id="{2ED17E99-C77C-6749-A883-8EB0E37BC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0" name="Rectangle 42">
            <a:extLst>
              <a:ext uri="{FF2B5EF4-FFF2-40B4-BE49-F238E27FC236}">
                <a16:creationId xmlns:a16="http://schemas.microsoft.com/office/drawing/2014/main" id="{07160196-771C-1844-9C28-0F9F12CD9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1" name="Rectangle 42">
            <a:extLst>
              <a:ext uri="{FF2B5EF4-FFF2-40B4-BE49-F238E27FC236}">
                <a16:creationId xmlns:a16="http://schemas.microsoft.com/office/drawing/2014/main" id="{72A92150-B7DD-7543-BF02-0367F9EC3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52" name="Title 1">
            <a:extLst>
              <a:ext uri="{FF2B5EF4-FFF2-40B4-BE49-F238E27FC236}">
                <a16:creationId xmlns:a16="http://schemas.microsoft.com/office/drawing/2014/main" id="{8048AA70-8A97-EA46-BDF4-B2016FAA98D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B)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reeform 37">
            <a:extLst>
              <a:ext uri="{FF2B5EF4-FFF2-40B4-BE49-F238E27FC236}">
                <a16:creationId xmlns:a16="http://schemas.microsoft.com/office/drawing/2014/main" id="{093307B7-CFBD-FE49-AB93-196D63E5C198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58" name="Freeform 37">
            <a:extLst>
              <a:ext uri="{FF2B5EF4-FFF2-40B4-BE49-F238E27FC236}">
                <a16:creationId xmlns:a16="http://schemas.microsoft.com/office/drawing/2014/main" id="{88D8C7B0-9D7E-B043-ACAE-C2B41B371068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59" name="Freeform 37">
            <a:extLst>
              <a:ext uri="{FF2B5EF4-FFF2-40B4-BE49-F238E27FC236}">
                <a16:creationId xmlns:a16="http://schemas.microsoft.com/office/drawing/2014/main" id="{AAE4ED50-E94C-6A41-B6A9-B775C6B8F64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0" name="Freeform 37">
            <a:extLst>
              <a:ext uri="{FF2B5EF4-FFF2-40B4-BE49-F238E27FC236}">
                <a16:creationId xmlns:a16="http://schemas.microsoft.com/office/drawing/2014/main" id="{DC2CFCBB-9BB3-7F40-9A6A-47052259016A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1" name="Freeform 37">
            <a:extLst>
              <a:ext uri="{FF2B5EF4-FFF2-40B4-BE49-F238E27FC236}">
                <a16:creationId xmlns:a16="http://schemas.microsoft.com/office/drawing/2014/main" id="{072C6D09-83A3-6E4D-863E-2A6254BF6EC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2" name="Freeform 37">
            <a:extLst>
              <a:ext uri="{FF2B5EF4-FFF2-40B4-BE49-F238E27FC236}">
                <a16:creationId xmlns:a16="http://schemas.microsoft.com/office/drawing/2014/main" id="{4D49BC37-56E4-4749-B277-06A4A043EDC5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3" name="Freeform 37">
            <a:extLst>
              <a:ext uri="{FF2B5EF4-FFF2-40B4-BE49-F238E27FC236}">
                <a16:creationId xmlns:a16="http://schemas.microsoft.com/office/drawing/2014/main" id="{2B1B81C9-8D06-D940-9E0F-B9C8A29170E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5064" name="TextBox 1">
            <a:extLst>
              <a:ext uri="{FF2B5EF4-FFF2-40B4-BE49-F238E27FC236}">
                <a16:creationId xmlns:a16="http://schemas.microsoft.com/office/drawing/2014/main" id="{CD97AD3F-D229-814F-8ED0-1490C9B51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5" name="TextBox 27">
            <a:extLst>
              <a:ext uri="{FF2B5EF4-FFF2-40B4-BE49-F238E27FC236}">
                <a16:creationId xmlns:a16="http://schemas.microsoft.com/office/drawing/2014/main" id="{34603F9C-4875-D643-97F5-2EAA74A2A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6" name="TextBox 29">
            <a:extLst>
              <a:ext uri="{FF2B5EF4-FFF2-40B4-BE49-F238E27FC236}">
                <a16:creationId xmlns:a16="http://schemas.microsoft.com/office/drawing/2014/main" id="{35810AD2-43A9-824D-B07E-C4798CBC4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5067" name="TextBox 30">
            <a:extLst>
              <a:ext uri="{FF2B5EF4-FFF2-40B4-BE49-F238E27FC236}">
                <a16:creationId xmlns:a16="http://schemas.microsoft.com/office/drawing/2014/main" id="{3C310454-6431-284E-818E-97E5E5B5B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68" name="TextBox 33">
            <a:extLst>
              <a:ext uri="{FF2B5EF4-FFF2-40B4-BE49-F238E27FC236}">
                <a16:creationId xmlns:a16="http://schemas.microsoft.com/office/drawing/2014/main" id="{1F130EC3-9D08-3345-849D-63099017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69" name="TextBox 35">
            <a:extLst>
              <a:ext uri="{FF2B5EF4-FFF2-40B4-BE49-F238E27FC236}">
                <a16:creationId xmlns:a16="http://schemas.microsoft.com/office/drawing/2014/main" id="{2DC43897-2DEB-3A43-AA4D-D01E2F313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70" name="TextBox 36">
            <a:extLst>
              <a:ext uri="{FF2B5EF4-FFF2-40B4-BE49-F238E27FC236}">
                <a16:creationId xmlns:a16="http://schemas.microsoft.com/office/drawing/2014/main" id="{F7FC3078-36AE-A947-845B-15620F831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5071" name="Rectangle 37">
            <a:extLst>
              <a:ext uri="{FF2B5EF4-FFF2-40B4-BE49-F238E27FC236}">
                <a16:creationId xmlns:a16="http://schemas.microsoft.com/office/drawing/2014/main" id="{0B6DE6A5-522F-DF48-B2B8-2E33C5977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2" name="Rectangle 38">
            <a:extLst>
              <a:ext uri="{FF2B5EF4-FFF2-40B4-BE49-F238E27FC236}">
                <a16:creationId xmlns:a16="http://schemas.microsoft.com/office/drawing/2014/main" id="{7C25ABF7-061D-6445-A415-234D4C97D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3" name="Rectangle 42">
            <a:extLst>
              <a:ext uri="{FF2B5EF4-FFF2-40B4-BE49-F238E27FC236}">
                <a16:creationId xmlns:a16="http://schemas.microsoft.com/office/drawing/2014/main" id="{CD364E07-5B1E-1148-AFEB-3B86E11C8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4" name="Rectangle 42">
            <a:extLst>
              <a:ext uri="{FF2B5EF4-FFF2-40B4-BE49-F238E27FC236}">
                <a16:creationId xmlns:a16="http://schemas.microsoft.com/office/drawing/2014/main" id="{B410C4DC-EA95-434D-9850-44F8072BD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5" name="Title 1">
            <a:extLst>
              <a:ext uri="{FF2B5EF4-FFF2-40B4-BE49-F238E27FC236}">
                <a16:creationId xmlns:a16="http://schemas.microsoft.com/office/drawing/2014/main" id="{8F9B78DA-5C09-104E-8BAA-E9FBF4F75386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#5.2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B)</a:t>
            </a:r>
          </a:p>
        </p:txBody>
      </p:sp>
      <p:cxnSp>
        <p:nvCxnSpPr>
          <p:cNvPr id="45076" name="Straight Arrow Connector 21">
            <a:extLst>
              <a:ext uri="{FF2B5EF4-FFF2-40B4-BE49-F238E27FC236}">
                <a16:creationId xmlns:a16="http://schemas.microsoft.com/office/drawing/2014/main" id="{7E9B3C34-BF73-CF49-92CE-EEB9DC01D3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reeform 37">
            <a:extLst>
              <a:ext uri="{FF2B5EF4-FFF2-40B4-BE49-F238E27FC236}">
                <a16:creationId xmlns:a16="http://schemas.microsoft.com/office/drawing/2014/main" id="{BEEFF8D3-A47B-B84D-BB88-A0DF19B4D82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2" name="Freeform 37">
            <a:extLst>
              <a:ext uri="{FF2B5EF4-FFF2-40B4-BE49-F238E27FC236}">
                <a16:creationId xmlns:a16="http://schemas.microsoft.com/office/drawing/2014/main" id="{E034135D-D443-6D42-A9B5-ADE0B148E9C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3" name="Freeform 37">
            <a:extLst>
              <a:ext uri="{FF2B5EF4-FFF2-40B4-BE49-F238E27FC236}">
                <a16:creationId xmlns:a16="http://schemas.microsoft.com/office/drawing/2014/main" id="{790E7DC4-5BD5-6A44-A59B-DA889C5AE91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4" name="Freeform 37">
            <a:extLst>
              <a:ext uri="{FF2B5EF4-FFF2-40B4-BE49-F238E27FC236}">
                <a16:creationId xmlns:a16="http://schemas.microsoft.com/office/drawing/2014/main" id="{0B99BC0E-E47E-3742-B221-A8BAF58ACED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5" name="Freeform 37">
            <a:extLst>
              <a:ext uri="{FF2B5EF4-FFF2-40B4-BE49-F238E27FC236}">
                <a16:creationId xmlns:a16="http://schemas.microsoft.com/office/drawing/2014/main" id="{B5224473-4E12-2E47-8FBA-B0E69C14DCD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6" name="Freeform 37">
            <a:extLst>
              <a:ext uri="{FF2B5EF4-FFF2-40B4-BE49-F238E27FC236}">
                <a16:creationId xmlns:a16="http://schemas.microsoft.com/office/drawing/2014/main" id="{CD6569EB-4C78-B34A-849D-4565668DDFC9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6087" name="Freeform 37">
            <a:extLst>
              <a:ext uri="{FF2B5EF4-FFF2-40B4-BE49-F238E27FC236}">
                <a16:creationId xmlns:a16="http://schemas.microsoft.com/office/drawing/2014/main" id="{4B5B0314-9C18-8B41-9E98-A523B3FC1277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6088" name="Straight Arrow Connector 97">
            <a:extLst>
              <a:ext uri="{FF2B5EF4-FFF2-40B4-BE49-F238E27FC236}">
                <a16:creationId xmlns:a16="http://schemas.microsoft.com/office/drawing/2014/main" id="{821A8E98-72E1-EA45-B37F-E98EF1184F5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89" name="Straight Arrow Connector 105">
            <a:extLst>
              <a:ext uri="{FF2B5EF4-FFF2-40B4-BE49-F238E27FC236}">
                <a16:creationId xmlns:a16="http://schemas.microsoft.com/office/drawing/2014/main" id="{7F112812-9D2C-4741-86E4-3D88890EA5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90" name="Straight Arrow Connector 112">
            <a:extLst>
              <a:ext uri="{FF2B5EF4-FFF2-40B4-BE49-F238E27FC236}">
                <a16:creationId xmlns:a16="http://schemas.microsoft.com/office/drawing/2014/main" id="{BBB60553-F917-5346-A6B6-11326E80A5F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091" name="TextBox 1">
            <a:extLst>
              <a:ext uri="{FF2B5EF4-FFF2-40B4-BE49-F238E27FC236}">
                <a16:creationId xmlns:a16="http://schemas.microsoft.com/office/drawing/2014/main" id="{8A934975-E760-AE43-8229-4C035BC96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2" name="TextBox 27">
            <a:extLst>
              <a:ext uri="{FF2B5EF4-FFF2-40B4-BE49-F238E27FC236}">
                <a16:creationId xmlns:a16="http://schemas.microsoft.com/office/drawing/2014/main" id="{312FFCAC-E10B-184A-B56A-1EBDE9024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3" name="TextBox 29">
            <a:extLst>
              <a:ext uri="{FF2B5EF4-FFF2-40B4-BE49-F238E27FC236}">
                <a16:creationId xmlns:a16="http://schemas.microsoft.com/office/drawing/2014/main" id="{8DF8E1A7-802B-F742-8B50-800BC05A8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6094" name="TextBox 30">
            <a:extLst>
              <a:ext uri="{FF2B5EF4-FFF2-40B4-BE49-F238E27FC236}">
                <a16:creationId xmlns:a16="http://schemas.microsoft.com/office/drawing/2014/main" id="{61F256E6-9B9B-C649-A26B-2AA2520D7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5" name="TextBox 33">
            <a:extLst>
              <a:ext uri="{FF2B5EF4-FFF2-40B4-BE49-F238E27FC236}">
                <a16:creationId xmlns:a16="http://schemas.microsoft.com/office/drawing/2014/main" id="{881A23FA-70E9-6345-93EA-536E1CF4F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6" name="TextBox 35">
            <a:extLst>
              <a:ext uri="{FF2B5EF4-FFF2-40B4-BE49-F238E27FC236}">
                <a16:creationId xmlns:a16="http://schemas.microsoft.com/office/drawing/2014/main" id="{28629967-81FC-8141-918E-25845A8A6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7" name="TextBox 36">
            <a:extLst>
              <a:ext uri="{FF2B5EF4-FFF2-40B4-BE49-F238E27FC236}">
                <a16:creationId xmlns:a16="http://schemas.microsoft.com/office/drawing/2014/main" id="{E98C111A-0B71-8044-98ED-0572FFE3D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6098" name="Rectangle 37">
            <a:extLst>
              <a:ext uri="{FF2B5EF4-FFF2-40B4-BE49-F238E27FC236}">
                <a16:creationId xmlns:a16="http://schemas.microsoft.com/office/drawing/2014/main" id="{D4BF0351-07B9-724F-BD6E-91B700C32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99" name="Rectangle 38">
            <a:extLst>
              <a:ext uri="{FF2B5EF4-FFF2-40B4-BE49-F238E27FC236}">
                <a16:creationId xmlns:a16="http://schemas.microsoft.com/office/drawing/2014/main" id="{633D6534-DB5C-D64C-A010-EF4FD61FD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0" name="Rectangle 42">
            <a:extLst>
              <a:ext uri="{FF2B5EF4-FFF2-40B4-BE49-F238E27FC236}">
                <a16:creationId xmlns:a16="http://schemas.microsoft.com/office/drawing/2014/main" id="{BA5A784F-E1C7-544C-99FD-7909A9E94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1" name="Rectangle 42">
            <a:extLst>
              <a:ext uri="{FF2B5EF4-FFF2-40B4-BE49-F238E27FC236}">
                <a16:creationId xmlns:a16="http://schemas.microsoft.com/office/drawing/2014/main" id="{2102F484-F2C6-B241-BCFC-3144FCE91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2" name="Title 1">
            <a:extLst>
              <a:ext uri="{FF2B5EF4-FFF2-40B4-BE49-F238E27FC236}">
                <a16:creationId xmlns:a16="http://schemas.microsoft.com/office/drawing/2014/main" id="{3D368A24-0CAC-804C-9B4B-EEF60BEE7CD4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CEG)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1">
            <a:extLst>
              <a:ext uri="{FF2B5EF4-FFF2-40B4-BE49-F238E27FC236}">
                <a16:creationId xmlns:a16="http://schemas.microsoft.com/office/drawing/2014/main" id="{AA63CA48-8970-474D-BC03-DA83C32029FA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47127" name="Freeform 19">
              <a:extLst>
                <a:ext uri="{FF2B5EF4-FFF2-40B4-BE49-F238E27FC236}">
                  <a16:creationId xmlns:a16="http://schemas.microsoft.com/office/drawing/2014/main" id="{D2AFCF87-B947-4A42-A270-50E0126A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19">
              <a:extLst>
                <a:ext uri="{FF2B5EF4-FFF2-40B4-BE49-F238E27FC236}">
                  <a16:creationId xmlns:a16="http://schemas.microsoft.com/office/drawing/2014/main" id="{F1316700-618E-914D-9626-9AB411704CC1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7106" name="Freeform 37">
            <a:extLst>
              <a:ext uri="{FF2B5EF4-FFF2-40B4-BE49-F238E27FC236}">
                <a16:creationId xmlns:a16="http://schemas.microsoft.com/office/drawing/2014/main" id="{8EA4F1E6-2462-474E-9739-70B96E77D475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7" name="Freeform 37">
            <a:extLst>
              <a:ext uri="{FF2B5EF4-FFF2-40B4-BE49-F238E27FC236}">
                <a16:creationId xmlns:a16="http://schemas.microsoft.com/office/drawing/2014/main" id="{C69B5D4B-7AF9-614E-8A66-F93A7643ABB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8" name="Freeform 37">
            <a:extLst>
              <a:ext uri="{FF2B5EF4-FFF2-40B4-BE49-F238E27FC236}">
                <a16:creationId xmlns:a16="http://schemas.microsoft.com/office/drawing/2014/main" id="{ACC7B3F8-0FD8-324C-A30B-19707353620A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09" name="Freeform 37">
            <a:extLst>
              <a:ext uri="{FF2B5EF4-FFF2-40B4-BE49-F238E27FC236}">
                <a16:creationId xmlns:a16="http://schemas.microsoft.com/office/drawing/2014/main" id="{7467D94E-AE46-C846-A76E-015FC2EFB003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0" name="Freeform 37">
            <a:extLst>
              <a:ext uri="{FF2B5EF4-FFF2-40B4-BE49-F238E27FC236}">
                <a16:creationId xmlns:a16="http://schemas.microsoft.com/office/drawing/2014/main" id="{F8C0EC77-24B6-9D45-BF1C-5B15EAF763F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1" name="Freeform 37">
            <a:extLst>
              <a:ext uri="{FF2B5EF4-FFF2-40B4-BE49-F238E27FC236}">
                <a16:creationId xmlns:a16="http://schemas.microsoft.com/office/drawing/2014/main" id="{A4D899A8-741F-0147-B78E-754030B588F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7112" name="Freeform 37">
            <a:extLst>
              <a:ext uri="{FF2B5EF4-FFF2-40B4-BE49-F238E27FC236}">
                <a16:creationId xmlns:a16="http://schemas.microsoft.com/office/drawing/2014/main" id="{68A49D76-158B-FB41-A37A-779C57F65CBC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47113" name="Straight Arrow Connector 20">
            <a:extLst>
              <a:ext uri="{FF2B5EF4-FFF2-40B4-BE49-F238E27FC236}">
                <a16:creationId xmlns:a16="http://schemas.microsoft.com/office/drawing/2014/main" id="{F619031B-34EE-504C-9A04-767EEBA295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4" name="Straight Arrow Connector 25">
            <a:extLst>
              <a:ext uri="{FF2B5EF4-FFF2-40B4-BE49-F238E27FC236}">
                <a16:creationId xmlns:a16="http://schemas.microsoft.com/office/drawing/2014/main" id="{C3404240-DF3A-2F4A-87B0-1EC90AFEBF7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5" name="TextBox 1">
            <a:extLst>
              <a:ext uri="{FF2B5EF4-FFF2-40B4-BE49-F238E27FC236}">
                <a16:creationId xmlns:a16="http://schemas.microsoft.com/office/drawing/2014/main" id="{DEB0CA9F-FDAE-9640-97F8-07AB8312F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6" name="TextBox 27">
            <a:extLst>
              <a:ext uri="{FF2B5EF4-FFF2-40B4-BE49-F238E27FC236}">
                <a16:creationId xmlns:a16="http://schemas.microsoft.com/office/drawing/2014/main" id="{767CE9D8-E72C-2D47-8120-03EDB835C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7" name="TextBox 29">
            <a:extLst>
              <a:ext uri="{FF2B5EF4-FFF2-40B4-BE49-F238E27FC236}">
                <a16:creationId xmlns:a16="http://schemas.microsoft.com/office/drawing/2014/main" id="{5F7D557F-4704-A541-AF0F-334716C7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7118" name="TextBox 30">
            <a:extLst>
              <a:ext uri="{FF2B5EF4-FFF2-40B4-BE49-F238E27FC236}">
                <a16:creationId xmlns:a16="http://schemas.microsoft.com/office/drawing/2014/main" id="{D07C05B1-6AF3-BB45-8D14-CB56340E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19" name="TextBox 33">
            <a:extLst>
              <a:ext uri="{FF2B5EF4-FFF2-40B4-BE49-F238E27FC236}">
                <a16:creationId xmlns:a16="http://schemas.microsoft.com/office/drawing/2014/main" id="{2AB146C1-54B1-2248-8E3A-D440CB71DA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0" name="TextBox 35">
            <a:extLst>
              <a:ext uri="{FF2B5EF4-FFF2-40B4-BE49-F238E27FC236}">
                <a16:creationId xmlns:a16="http://schemas.microsoft.com/office/drawing/2014/main" id="{E2D93288-76F4-334E-B723-190D39E14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1" name="TextBox 36">
            <a:extLst>
              <a:ext uri="{FF2B5EF4-FFF2-40B4-BE49-F238E27FC236}">
                <a16:creationId xmlns:a16="http://schemas.microsoft.com/office/drawing/2014/main" id="{7620F6E8-89B1-3D4F-9EB2-025699494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7122" name="Rectangle 37">
            <a:extLst>
              <a:ext uri="{FF2B5EF4-FFF2-40B4-BE49-F238E27FC236}">
                <a16:creationId xmlns:a16="http://schemas.microsoft.com/office/drawing/2014/main" id="{B72B8D57-6F0B-5C46-9510-A612ADB57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3" name="Rectangle 38">
            <a:extLst>
              <a:ext uri="{FF2B5EF4-FFF2-40B4-BE49-F238E27FC236}">
                <a16:creationId xmlns:a16="http://schemas.microsoft.com/office/drawing/2014/main" id="{A71D4047-7A38-FE4B-8148-BC526CDE5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4" name="Rectangle 42">
            <a:extLst>
              <a:ext uri="{FF2B5EF4-FFF2-40B4-BE49-F238E27FC236}">
                <a16:creationId xmlns:a16="http://schemas.microsoft.com/office/drawing/2014/main" id="{3F115604-8484-7443-B783-DCDE06E7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5" name="Rectangle 42">
            <a:extLst>
              <a:ext uri="{FF2B5EF4-FFF2-40B4-BE49-F238E27FC236}">
                <a16:creationId xmlns:a16="http://schemas.microsoft.com/office/drawing/2014/main" id="{B20B785E-DA1D-2845-A842-044EF94A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26" name="Title 1">
            <a:extLst>
              <a:ext uri="{FF2B5EF4-FFF2-40B4-BE49-F238E27FC236}">
                <a16:creationId xmlns:a16="http://schemas.microsoft.com/office/drawing/2014/main" id="{CB14FAE2-541C-A840-BF5B-90DD3DFADA2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#5.3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CEG)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Freeform 37">
            <a:extLst>
              <a:ext uri="{FF2B5EF4-FFF2-40B4-BE49-F238E27FC236}">
                <a16:creationId xmlns:a16="http://schemas.microsoft.com/office/drawing/2014/main" id="{6B54C824-8D4D-0A4B-8E3A-CBF0A04CFD4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0" name="Freeform 37">
            <a:extLst>
              <a:ext uri="{FF2B5EF4-FFF2-40B4-BE49-F238E27FC236}">
                <a16:creationId xmlns:a16="http://schemas.microsoft.com/office/drawing/2014/main" id="{D88E8956-F2D4-5348-BB73-1524A4B589D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1" name="Freeform 37">
            <a:extLst>
              <a:ext uri="{FF2B5EF4-FFF2-40B4-BE49-F238E27FC236}">
                <a16:creationId xmlns:a16="http://schemas.microsoft.com/office/drawing/2014/main" id="{59547350-1AF8-F04E-8C61-4BF91C49107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2" name="Freeform 37">
            <a:extLst>
              <a:ext uri="{FF2B5EF4-FFF2-40B4-BE49-F238E27FC236}">
                <a16:creationId xmlns:a16="http://schemas.microsoft.com/office/drawing/2014/main" id="{ED623063-3AA2-EC48-BB42-8B43394D9E0C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3" name="Freeform 37">
            <a:extLst>
              <a:ext uri="{FF2B5EF4-FFF2-40B4-BE49-F238E27FC236}">
                <a16:creationId xmlns:a16="http://schemas.microsoft.com/office/drawing/2014/main" id="{A6E0D555-9FB3-9140-9A0F-30F50F306BE6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4" name="Freeform 37">
            <a:extLst>
              <a:ext uri="{FF2B5EF4-FFF2-40B4-BE49-F238E27FC236}">
                <a16:creationId xmlns:a16="http://schemas.microsoft.com/office/drawing/2014/main" id="{B95D4284-D464-2249-AFC9-5E567FA2220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5" name="Freeform 37">
            <a:extLst>
              <a:ext uri="{FF2B5EF4-FFF2-40B4-BE49-F238E27FC236}">
                <a16:creationId xmlns:a16="http://schemas.microsoft.com/office/drawing/2014/main" id="{72E68860-65A1-6647-B2D8-8C5EB6F11C9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8136" name="TextBox 1">
            <a:extLst>
              <a:ext uri="{FF2B5EF4-FFF2-40B4-BE49-F238E27FC236}">
                <a16:creationId xmlns:a16="http://schemas.microsoft.com/office/drawing/2014/main" id="{E8B609DE-442E-E74E-A6A5-484211AFED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7" name="TextBox 27">
            <a:extLst>
              <a:ext uri="{FF2B5EF4-FFF2-40B4-BE49-F238E27FC236}">
                <a16:creationId xmlns:a16="http://schemas.microsoft.com/office/drawing/2014/main" id="{95D76D2E-4B73-0448-A9E2-ABB080B44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8" name="TextBox 29">
            <a:extLst>
              <a:ext uri="{FF2B5EF4-FFF2-40B4-BE49-F238E27FC236}">
                <a16:creationId xmlns:a16="http://schemas.microsoft.com/office/drawing/2014/main" id="{546B0BAF-3109-4244-9265-A64AE110E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8139" name="TextBox 30">
            <a:extLst>
              <a:ext uri="{FF2B5EF4-FFF2-40B4-BE49-F238E27FC236}">
                <a16:creationId xmlns:a16="http://schemas.microsoft.com/office/drawing/2014/main" id="{2A5C174D-5889-2F44-BC08-D3AA3D595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0" name="TextBox 33">
            <a:extLst>
              <a:ext uri="{FF2B5EF4-FFF2-40B4-BE49-F238E27FC236}">
                <a16:creationId xmlns:a16="http://schemas.microsoft.com/office/drawing/2014/main" id="{79008F79-9A20-E043-9E84-48E439CE9A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1" name="TextBox 35">
            <a:extLst>
              <a:ext uri="{FF2B5EF4-FFF2-40B4-BE49-F238E27FC236}">
                <a16:creationId xmlns:a16="http://schemas.microsoft.com/office/drawing/2014/main" id="{BC57538C-0D54-2749-8270-EB3382E51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2" name="TextBox 36">
            <a:extLst>
              <a:ext uri="{FF2B5EF4-FFF2-40B4-BE49-F238E27FC236}">
                <a16:creationId xmlns:a16="http://schemas.microsoft.com/office/drawing/2014/main" id="{84BDEE56-BA5B-B045-A9CA-9517E1075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8143" name="Rectangle 37">
            <a:extLst>
              <a:ext uri="{FF2B5EF4-FFF2-40B4-BE49-F238E27FC236}">
                <a16:creationId xmlns:a16="http://schemas.microsoft.com/office/drawing/2014/main" id="{2517A6D3-3A88-F84A-8A3D-6E8F0749E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4" name="Rectangle 38">
            <a:extLst>
              <a:ext uri="{FF2B5EF4-FFF2-40B4-BE49-F238E27FC236}">
                <a16:creationId xmlns:a16="http://schemas.microsoft.com/office/drawing/2014/main" id="{CB1492BC-A5BA-D343-B29F-BE544E2BC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5" name="Rectangle 42">
            <a:extLst>
              <a:ext uri="{FF2B5EF4-FFF2-40B4-BE49-F238E27FC236}">
                <a16:creationId xmlns:a16="http://schemas.microsoft.com/office/drawing/2014/main" id="{E6559B74-0E72-BA4C-A6A6-74B378AC1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6" name="Rectangle 42">
            <a:extLst>
              <a:ext uri="{FF2B5EF4-FFF2-40B4-BE49-F238E27FC236}">
                <a16:creationId xmlns:a16="http://schemas.microsoft.com/office/drawing/2014/main" id="{6F465767-A680-534F-B005-5CD632FDC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47" name="Title 1">
            <a:extLst>
              <a:ext uri="{FF2B5EF4-FFF2-40B4-BE49-F238E27FC236}">
                <a16:creationId xmlns:a16="http://schemas.microsoft.com/office/drawing/2014/main" id="{E097E4B2-E520-E04A-9EED-35E6E150C4EE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0-successors of F)</a:t>
            </a:r>
          </a:p>
        </p:txBody>
      </p:sp>
      <p:cxnSp>
        <p:nvCxnSpPr>
          <p:cNvPr id="48148" name="Straight Arrow Connector 26">
            <a:extLst>
              <a:ext uri="{FF2B5EF4-FFF2-40B4-BE49-F238E27FC236}">
                <a16:creationId xmlns:a16="http://schemas.microsoft.com/office/drawing/2014/main" id="{33A1A70F-D162-0D42-98C3-1FC17E8E5F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reeform 37">
            <a:extLst>
              <a:ext uri="{FF2B5EF4-FFF2-40B4-BE49-F238E27FC236}">
                <a16:creationId xmlns:a16="http://schemas.microsoft.com/office/drawing/2014/main" id="{44FD4840-D0AA-CD42-AB1E-C5453E9CD9BE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4" name="Freeform 37">
            <a:extLst>
              <a:ext uri="{FF2B5EF4-FFF2-40B4-BE49-F238E27FC236}">
                <a16:creationId xmlns:a16="http://schemas.microsoft.com/office/drawing/2014/main" id="{DA2CA70B-560A-F149-A179-A5CEF6232C4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5" name="Freeform 37">
            <a:extLst>
              <a:ext uri="{FF2B5EF4-FFF2-40B4-BE49-F238E27FC236}">
                <a16:creationId xmlns:a16="http://schemas.microsoft.com/office/drawing/2014/main" id="{ED2EA527-B319-5E4C-A649-8187AE5D03F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6" name="Freeform 37">
            <a:extLst>
              <a:ext uri="{FF2B5EF4-FFF2-40B4-BE49-F238E27FC236}">
                <a16:creationId xmlns:a16="http://schemas.microsoft.com/office/drawing/2014/main" id="{E469C90C-3FED-7B49-923F-879CF6B94EF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7" name="Freeform 37">
            <a:extLst>
              <a:ext uri="{FF2B5EF4-FFF2-40B4-BE49-F238E27FC236}">
                <a16:creationId xmlns:a16="http://schemas.microsoft.com/office/drawing/2014/main" id="{1500CC8B-5E25-9648-8D20-E6B888FF50FC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8" name="Freeform 37">
            <a:extLst>
              <a:ext uri="{FF2B5EF4-FFF2-40B4-BE49-F238E27FC236}">
                <a16:creationId xmlns:a16="http://schemas.microsoft.com/office/drawing/2014/main" id="{C2B3F792-E471-D54F-9764-43BEA992CA7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59" name="Freeform 37">
            <a:extLst>
              <a:ext uri="{FF2B5EF4-FFF2-40B4-BE49-F238E27FC236}">
                <a16:creationId xmlns:a16="http://schemas.microsoft.com/office/drawing/2014/main" id="{533732D1-AC80-B44C-A9A4-9D2D2D5D2FB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49160" name="TextBox 1">
            <a:extLst>
              <a:ext uri="{FF2B5EF4-FFF2-40B4-BE49-F238E27FC236}">
                <a16:creationId xmlns:a16="http://schemas.microsoft.com/office/drawing/2014/main" id="{0D8540EF-F57F-1047-A5DF-C94EA34BF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1" name="TextBox 27">
            <a:extLst>
              <a:ext uri="{FF2B5EF4-FFF2-40B4-BE49-F238E27FC236}">
                <a16:creationId xmlns:a16="http://schemas.microsoft.com/office/drawing/2014/main" id="{458E7107-1F53-6B46-8C05-732C093FB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2" name="TextBox 29">
            <a:extLst>
              <a:ext uri="{FF2B5EF4-FFF2-40B4-BE49-F238E27FC236}">
                <a16:creationId xmlns:a16="http://schemas.microsoft.com/office/drawing/2014/main" id="{23012ADF-9E81-9D42-A53A-F8ECD343E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49163" name="TextBox 30">
            <a:extLst>
              <a:ext uri="{FF2B5EF4-FFF2-40B4-BE49-F238E27FC236}">
                <a16:creationId xmlns:a16="http://schemas.microsoft.com/office/drawing/2014/main" id="{4FD159E1-5000-F349-BD13-E03CA5054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4" name="TextBox 33">
            <a:extLst>
              <a:ext uri="{FF2B5EF4-FFF2-40B4-BE49-F238E27FC236}">
                <a16:creationId xmlns:a16="http://schemas.microsoft.com/office/drawing/2014/main" id="{D1622FD5-8ECC-5B4A-8805-6470E11E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5" name="TextBox 35">
            <a:extLst>
              <a:ext uri="{FF2B5EF4-FFF2-40B4-BE49-F238E27FC236}">
                <a16:creationId xmlns:a16="http://schemas.microsoft.com/office/drawing/2014/main" id="{2C4FC9B5-788B-974A-894C-C2D950ECF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6" name="TextBox 36">
            <a:extLst>
              <a:ext uri="{FF2B5EF4-FFF2-40B4-BE49-F238E27FC236}">
                <a16:creationId xmlns:a16="http://schemas.microsoft.com/office/drawing/2014/main" id="{FBD45679-2724-A84A-8F37-7EF8AA5D6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49167" name="Rectangle 37">
            <a:extLst>
              <a:ext uri="{FF2B5EF4-FFF2-40B4-BE49-F238E27FC236}">
                <a16:creationId xmlns:a16="http://schemas.microsoft.com/office/drawing/2014/main" id="{2DBB250A-9B5F-5846-BD44-06A697C2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68" name="Rectangle 38">
            <a:extLst>
              <a:ext uri="{FF2B5EF4-FFF2-40B4-BE49-F238E27FC236}">
                <a16:creationId xmlns:a16="http://schemas.microsoft.com/office/drawing/2014/main" id="{894B29A5-A24F-DF4E-B351-117D2F4D2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69" name="Rectangle 42">
            <a:extLst>
              <a:ext uri="{FF2B5EF4-FFF2-40B4-BE49-F238E27FC236}">
                <a16:creationId xmlns:a16="http://schemas.microsoft.com/office/drawing/2014/main" id="{57D94244-E397-4045-A36E-DB5BB1161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70" name="Rectangle 42">
            <a:extLst>
              <a:ext uri="{FF2B5EF4-FFF2-40B4-BE49-F238E27FC236}">
                <a16:creationId xmlns:a16="http://schemas.microsoft.com/office/drawing/2014/main" id="{B1F6A8D5-14FF-9B40-9AF7-6E72D9B18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9171" name="Title 1">
            <a:extLst>
              <a:ext uri="{FF2B5EF4-FFF2-40B4-BE49-F238E27FC236}">
                <a16:creationId xmlns:a16="http://schemas.microsoft.com/office/drawing/2014/main" id="{1D74C367-6560-2E48-A80D-6629C935B412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#5.4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(Examine the 1-successors of F)</a:t>
            </a:r>
          </a:p>
        </p:txBody>
      </p:sp>
      <p:cxnSp>
        <p:nvCxnSpPr>
          <p:cNvPr id="49172" name="Straight Arrow Connector 21">
            <a:extLst>
              <a:ext uri="{FF2B5EF4-FFF2-40B4-BE49-F238E27FC236}">
                <a16:creationId xmlns:a16="http://schemas.microsoft.com/office/drawing/2014/main" id="{07C2A992-83C8-8F45-ADAA-51DB04C8CA0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1">
            <a:extLst>
              <a:ext uri="{FF2B5EF4-FFF2-40B4-BE49-F238E27FC236}">
                <a16:creationId xmlns:a16="http://schemas.microsoft.com/office/drawing/2014/main" id="{9A65F8BC-B73D-844C-A81C-E7B3ABFC0098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0210" name="Freeform 19">
              <a:extLst>
                <a:ext uri="{FF2B5EF4-FFF2-40B4-BE49-F238E27FC236}">
                  <a16:creationId xmlns:a16="http://schemas.microsoft.com/office/drawing/2014/main" id="{F6840342-F2CD-5444-A339-397857B64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19">
              <a:extLst>
                <a:ext uri="{FF2B5EF4-FFF2-40B4-BE49-F238E27FC236}">
                  <a16:creationId xmlns:a16="http://schemas.microsoft.com/office/drawing/2014/main" id="{215B2E80-2B01-164A-B218-B726491F2F3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178" name="Title 1">
            <a:extLst>
              <a:ext uri="{FF2B5EF4-FFF2-40B4-BE49-F238E27FC236}">
                <a16:creationId xmlns:a16="http://schemas.microsoft.com/office/drawing/2014/main" id="{75A48851-E2FC-2244-AF38-8BB62D87154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  <p:sp>
        <p:nvSpPr>
          <p:cNvPr id="50179" name="Freeform 37">
            <a:extLst>
              <a:ext uri="{FF2B5EF4-FFF2-40B4-BE49-F238E27FC236}">
                <a16:creationId xmlns:a16="http://schemas.microsoft.com/office/drawing/2014/main" id="{C4F39117-54CE-AF41-ACF7-085AC383995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0" name="Freeform 37">
            <a:extLst>
              <a:ext uri="{FF2B5EF4-FFF2-40B4-BE49-F238E27FC236}">
                <a16:creationId xmlns:a16="http://schemas.microsoft.com/office/drawing/2014/main" id="{736BDED7-A171-F84A-811D-707C9D195C0C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1" name="Freeform 37">
            <a:extLst>
              <a:ext uri="{FF2B5EF4-FFF2-40B4-BE49-F238E27FC236}">
                <a16:creationId xmlns:a16="http://schemas.microsoft.com/office/drawing/2014/main" id="{8B940104-BDEB-1D41-AA7B-BF7E11918339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2" name="Freeform 37">
            <a:extLst>
              <a:ext uri="{FF2B5EF4-FFF2-40B4-BE49-F238E27FC236}">
                <a16:creationId xmlns:a16="http://schemas.microsoft.com/office/drawing/2014/main" id="{CF762C1E-27D0-024D-BE4A-A4159034231B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3" name="Freeform 37">
            <a:extLst>
              <a:ext uri="{FF2B5EF4-FFF2-40B4-BE49-F238E27FC236}">
                <a16:creationId xmlns:a16="http://schemas.microsoft.com/office/drawing/2014/main" id="{B8CD3C8A-9E41-5F4C-935F-5C9FA3E74F9F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4" name="Freeform 37">
            <a:extLst>
              <a:ext uri="{FF2B5EF4-FFF2-40B4-BE49-F238E27FC236}">
                <a16:creationId xmlns:a16="http://schemas.microsoft.com/office/drawing/2014/main" id="{0D9746E8-5D03-1549-AA7A-17F25DA2808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0185" name="Freeform 37">
            <a:extLst>
              <a:ext uri="{FF2B5EF4-FFF2-40B4-BE49-F238E27FC236}">
                <a16:creationId xmlns:a16="http://schemas.microsoft.com/office/drawing/2014/main" id="{D9610C71-34A9-E24B-B09A-5DD00068ABD7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0186" name="Straight Arrow Connector 91">
            <a:extLst>
              <a:ext uri="{FF2B5EF4-FFF2-40B4-BE49-F238E27FC236}">
                <a16:creationId xmlns:a16="http://schemas.microsoft.com/office/drawing/2014/main" id="{7947447E-BFB8-B449-B06D-607CD9F5807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7" name="Straight Arrow Connector 95">
            <a:extLst>
              <a:ext uri="{FF2B5EF4-FFF2-40B4-BE49-F238E27FC236}">
                <a16:creationId xmlns:a16="http://schemas.microsoft.com/office/drawing/2014/main" id="{E928A184-C969-D540-9F88-84D18B8FAA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8" name="Straight Arrow Connector 97">
            <a:extLst>
              <a:ext uri="{FF2B5EF4-FFF2-40B4-BE49-F238E27FC236}">
                <a16:creationId xmlns:a16="http://schemas.microsoft.com/office/drawing/2014/main" id="{49A1E01B-7D7D-E049-8258-0D1EED3C6E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9" name="Straight Arrow Connector 99">
            <a:extLst>
              <a:ext uri="{FF2B5EF4-FFF2-40B4-BE49-F238E27FC236}">
                <a16:creationId xmlns:a16="http://schemas.microsoft.com/office/drawing/2014/main" id="{428A4077-9E38-734D-9FCE-A17DAC9989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0" name="Straight Arrow Connector 105">
            <a:extLst>
              <a:ext uri="{FF2B5EF4-FFF2-40B4-BE49-F238E27FC236}">
                <a16:creationId xmlns:a16="http://schemas.microsoft.com/office/drawing/2014/main" id="{69B4ACDA-5E41-C449-809C-FA867B306D0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1" name="Straight Arrow Connector 107">
            <a:extLst>
              <a:ext uri="{FF2B5EF4-FFF2-40B4-BE49-F238E27FC236}">
                <a16:creationId xmlns:a16="http://schemas.microsoft.com/office/drawing/2014/main" id="{C0205F0C-3533-1141-837E-AD2CC31045E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2" name="Straight Arrow Connector 112">
            <a:extLst>
              <a:ext uri="{FF2B5EF4-FFF2-40B4-BE49-F238E27FC236}">
                <a16:creationId xmlns:a16="http://schemas.microsoft.com/office/drawing/2014/main" id="{C8AF285B-BC12-D04B-9563-06D15FB195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3" name="Straight Arrow Connector 18">
            <a:extLst>
              <a:ext uri="{FF2B5EF4-FFF2-40B4-BE49-F238E27FC236}">
                <a16:creationId xmlns:a16="http://schemas.microsoft.com/office/drawing/2014/main" id="{3431B846-0B4D-DA48-85E3-821CCC38B3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4" name="Straight Arrow Connector 20">
            <a:extLst>
              <a:ext uri="{FF2B5EF4-FFF2-40B4-BE49-F238E27FC236}">
                <a16:creationId xmlns:a16="http://schemas.microsoft.com/office/drawing/2014/main" id="{74277302-4901-D746-B985-2CEBF57918B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5" name="Straight Arrow Connector 23">
            <a:extLst>
              <a:ext uri="{FF2B5EF4-FFF2-40B4-BE49-F238E27FC236}">
                <a16:creationId xmlns:a16="http://schemas.microsoft.com/office/drawing/2014/main" id="{D0F2495D-06F0-2448-B9A4-9BDEC2E1803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6" name="Straight Arrow Connector 25">
            <a:extLst>
              <a:ext uri="{FF2B5EF4-FFF2-40B4-BE49-F238E27FC236}">
                <a16:creationId xmlns:a16="http://schemas.microsoft.com/office/drawing/2014/main" id="{AFF028AD-28D6-A141-AE39-78C3F19C1D7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7" name="Straight Arrow Connector 28">
            <a:extLst>
              <a:ext uri="{FF2B5EF4-FFF2-40B4-BE49-F238E27FC236}">
                <a16:creationId xmlns:a16="http://schemas.microsoft.com/office/drawing/2014/main" id="{F8E8DC8F-93F3-1F4C-BAF5-479289A2C30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98" name="TextBox 1">
            <a:extLst>
              <a:ext uri="{FF2B5EF4-FFF2-40B4-BE49-F238E27FC236}">
                <a16:creationId xmlns:a16="http://schemas.microsoft.com/office/drawing/2014/main" id="{6AC15563-7E72-A848-A4B9-E0E81D240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199" name="TextBox 27">
            <a:extLst>
              <a:ext uri="{FF2B5EF4-FFF2-40B4-BE49-F238E27FC236}">
                <a16:creationId xmlns:a16="http://schemas.microsoft.com/office/drawing/2014/main" id="{7B347B8A-D054-8F4A-BA92-C4939FAA3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200" name="TextBox 29">
            <a:extLst>
              <a:ext uri="{FF2B5EF4-FFF2-40B4-BE49-F238E27FC236}">
                <a16:creationId xmlns:a16="http://schemas.microsoft.com/office/drawing/2014/main" id="{3CCEF8E9-D714-8B40-A9B0-55E9C25DF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0201" name="TextBox 30">
            <a:extLst>
              <a:ext uri="{FF2B5EF4-FFF2-40B4-BE49-F238E27FC236}">
                <a16:creationId xmlns:a16="http://schemas.microsoft.com/office/drawing/2014/main" id="{E835985B-420D-4D40-B6D9-135704EF4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2" name="TextBox 33">
            <a:extLst>
              <a:ext uri="{FF2B5EF4-FFF2-40B4-BE49-F238E27FC236}">
                <a16:creationId xmlns:a16="http://schemas.microsoft.com/office/drawing/2014/main" id="{03C49EE9-FC41-8F42-94DB-E57CD2BDB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3" name="TextBox 35">
            <a:extLst>
              <a:ext uri="{FF2B5EF4-FFF2-40B4-BE49-F238E27FC236}">
                <a16:creationId xmlns:a16="http://schemas.microsoft.com/office/drawing/2014/main" id="{F93C90A0-36FB-314C-A1AD-98EADA70A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4" name="TextBox 36">
            <a:extLst>
              <a:ext uri="{FF2B5EF4-FFF2-40B4-BE49-F238E27FC236}">
                <a16:creationId xmlns:a16="http://schemas.microsoft.com/office/drawing/2014/main" id="{E16F7643-6BE2-5E4E-A6E7-0DF436384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0205" name="Rectangle 37">
            <a:extLst>
              <a:ext uri="{FF2B5EF4-FFF2-40B4-BE49-F238E27FC236}">
                <a16:creationId xmlns:a16="http://schemas.microsoft.com/office/drawing/2014/main" id="{2816B58D-A84F-4546-B644-241B1008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206" name="Rectangle 38">
            <a:extLst>
              <a:ext uri="{FF2B5EF4-FFF2-40B4-BE49-F238E27FC236}">
                <a16:creationId xmlns:a16="http://schemas.microsoft.com/office/drawing/2014/main" id="{40EEC0CD-7DA9-9543-A091-82128AFAB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0207" name="Straight Arrow Connector 39">
            <a:extLst>
              <a:ext uri="{FF2B5EF4-FFF2-40B4-BE49-F238E27FC236}">
                <a16:creationId xmlns:a16="http://schemas.microsoft.com/office/drawing/2014/main" id="{C11E4EA6-3C38-964C-A7B0-573D8C54A4D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208" name="Rectangle 42">
            <a:extLst>
              <a:ext uri="{FF2B5EF4-FFF2-40B4-BE49-F238E27FC236}">
                <a16:creationId xmlns:a16="http://schemas.microsoft.com/office/drawing/2014/main" id="{CA8E85FD-0CD5-0245-9DA6-74AC1847C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0209" name="Rectangle 42">
            <a:extLst>
              <a:ext uri="{FF2B5EF4-FFF2-40B4-BE49-F238E27FC236}">
                <a16:creationId xmlns:a16="http://schemas.microsoft.com/office/drawing/2014/main" id="{75E39879-10B2-7249-AB9C-15591F19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1">
            <a:extLst>
              <a:ext uri="{FF2B5EF4-FFF2-40B4-BE49-F238E27FC236}">
                <a16:creationId xmlns:a16="http://schemas.microsoft.com/office/drawing/2014/main" id="{A74A36B2-EBCA-9D4D-89BC-1FA8B673EE09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1234" name="Freeform 19">
              <a:extLst>
                <a:ext uri="{FF2B5EF4-FFF2-40B4-BE49-F238E27FC236}">
                  <a16:creationId xmlns:a16="http://schemas.microsoft.com/office/drawing/2014/main" id="{42070B87-5F37-7E41-AE86-0CA8DC2B1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Freeform 19">
              <a:extLst>
                <a:ext uri="{FF2B5EF4-FFF2-40B4-BE49-F238E27FC236}">
                  <a16:creationId xmlns:a16="http://schemas.microsoft.com/office/drawing/2014/main" id="{EA076279-87A4-864D-8843-24C2FA2E3FB3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02" name="Title 1">
            <a:extLst>
              <a:ext uri="{FF2B5EF4-FFF2-40B4-BE49-F238E27FC236}">
                <a16:creationId xmlns:a16="http://schemas.microsoft.com/office/drawing/2014/main" id="{BA169BA4-D5C7-294D-8641-5D0CC76D88B4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#4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(AD)(B)(CEG)(F)</a:t>
            </a:r>
          </a:p>
        </p:txBody>
      </p:sp>
      <p:sp>
        <p:nvSpPr>
          <p:cNvPr id="51203" name="Freeform 37">
            <a:extLst>
              <a:ext uri="{FF2B5EF4-FFF2-40B4-BE49-F238E27FC236}">
                <a16:creationId xmlns:a16="http://schemas.microsoft.com/office/drawing/2014/main" id="{23634769-02AB-C948-B477-EBFAFB6E3102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4" name="Freeform 37">
            <a:extLst>
              <a:ext uri="{FF2B5EF4-FFF2-40B4-BE49-F238E27FC236}">
                <a16:creationId xmlns:a16="http://schemas.microsoft.com/office/drawing/2014/main" id="{FDEF87FB-3A6D-BF48-960B-61E8A663D01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5" name="Freeform 37">
            <a:extLst>
              <a:ext uri="{FF2B5EF4-FFF2-40B4-BE49-F238E27FC236}">
                <a16:creationId xmlns:a16="http://schemas.microsoft.com/office/drawing/2014/main" id="{A9B5B13C-F63F-FF47-B867-6E88E603561F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6" name="Freeform 37">
            <a:extLst>
              <a:ext uri="{FF2B5EF4-FFF2-40B4-BE49-F238E27FC236}">
                <a16:creationId xmlns:a16="http://schemas.microsoft.com/office/drawing/2014/main" id="{BF1A373A-96E4-8141-A8AA-5AE2415D86C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7" name="Freeform 37">
            <a:extLst>
              <a:ext uri="{FF2B5EF4-FFF2-40B4-BE49-F238E27FC236}">
                <a16:creationId xmlns:a16="http://schemas.microsoft.com/office/drawing/2014/main" id="{17D8EB84-63F0-1B40-B84F-275B7AA4E6AD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8" name="Freeform 37">
            <a:extLst>
              <a:ext uri="{FF2B5EF4-FFF2-40B4-BE49-F238E27FC236}">
                <a16:creationId xmlns:a16="http://schemas.microsoft.com/office/drawing/2014/main" id="{5E9365DB-4EE3-B142-8C35-BB8B15C2403D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1209" name="Freeform 37">
            <a:extLst>
              <a:ext uri="{FF2B5EF4-FFF2-40B4-BE49-F238E27FC236}">
                <a16:creationId xmlns:a16="http://schemas.microsoft.com/office/drawing/2014/main" id="{81598DB7-97D4-BA4B-A63F-903E09427159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1210" name="Straight Arrow Connector 91">
            <a:extLst>
              <a:ext uri="{FF2B5EF4-FFF2-40B4-BE49-F238E27FC236}">
                <a16:creationId xmlns:a16="http://schemas.microsoft.com/office/drawing/2014/main" id="{E334CE21-4AAB-AA4B-9793-A4034BC662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1" name="Straight Arrow Connector 95">
            <a:extLst>
              <a:ext uri="{FF2B5EF4-FFF2-40B4-BE49-F238E27FC236}">
                <a16:creationId xmlns:a16="http://schemas.microsoft.com/office/drawing/2014/main" id="{662256FA-128E-9A45-ABFD-AEA9D7CA166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2" name="Straight Arrow Connector 97">
            <a:extLst>
              <a:ext uri="{FF2B5EF4-FFF2-40B4-BE49-F238E27FC236}">
                <a16:creationId xmlns:a16="http://schemas.microsoft.com/office/drawing/2014/main" id="{F7CEF224-5B00-AE49-81DC-B5A6C771BB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3" name="Straight Arrow Connector 99">
            <a:extLst>
              <a:ext uri="{FF2B5EF4-FFF2-40B4-BE49-F238E27FC236}">
                <a16:creationId xmlns:a16="http://schemas.microsoft.com/office/drawing/2014/main" id="{41784CC0-DCCE-9E45-BD1E-39CF64F6A9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4" name="Straight Arrow Connector 105">
            <a:extLst>
              <a:ext uri="{FF2B5EF4-FFF2-40B4-BE49-F238E27FC236}">
                <a16:creationId xmlns:a16="http://schemas.microsoft.com/office/drawing/2014/main" id="{3350F517-7063-7A45-A871-4377F5FBF56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5" name="Straight Arrow Connector 107">
            <a:extLst>
              <a:ext uri="{FF2B5EF4-FFF2-40B4-BE49-F238E27FC236}">
                <a16:creationId xmlns:a16="http://schemas.microsoft.com/office/drawing/2014/main" id="{EC304FDD-F54A-624E-B380-28C7148220C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6" name="Straight Arrow Connector 112">
            <a:extLst>
              <a:ext uri="{FF2B5EF4-FFF2-40B4-BE49-F238E27FC236}">
                <a16:creationId xmlns:a16="http://schemas.microsoft.com/office/drawing/2014/main" id="{50237F57-DDDE-AD46-B3A5-08B2A44EA23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7" name="Straight Arrow Connector 18">
            <a:extLst>
              <a:ext uri="{FF2B5EF4-FFF2-40B4-BE49-F238E27FC236}">
                <a16:creationId xmlns:a16="http://schemas.microsoft.com/office/drawing/2014/main" id="{4809CD19-1F98-F845-9D0F-F19E48B96A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8" name="Straight Arrow Connector 20">
            <a:extLst>
              <a:ext uri="{FF2B5EF4-FFF2-40B4-BE49-F238E27FC236}">
                <a16:creationId xmlns:a16="http://schemas.microsoft.com/office/drawing/2014/main" id="{A1DC5A55-092C-574C-83FB-F6F6735FB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19" name="Straight Arrow Connector 23">
            <a:extLst>
              <a:ext uri="{FF2B5EF4-FFF2-40B4-BE49-F238E27FC236}">
                <a16:creationId xmlns:a16="http://schemas.microsoft.com/office/drawing/2014/main" id="{457505F9-A7AB-8E44-9E53-02D1C3543A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20" name="Straight Arrow Connector 25">
            <a:extLst>
              <a:ext uri="{FF2B5EF4-FFF2-40B4-BE49-F238E27FC236}">
                <a16:creationId xmlns:a16="http://schemas.microsoft.com/office/drawing/2014/main" id="{88FCCB0B-FAC9-584E-95AE-363AB68DD96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21" name="Straight Arrow Connector 28">
            <a:extLst>
              <a:ext uri="{FF2B5EF4-FFF2-40B4-BE49-F238E27FC236}">
                <a16:creationId xmlns:a16="http://schemas.microsoft.com/office/drawing/2014/main" id="{F7C413D7-9D9D-1343-A071-0DC51BDADFA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222" name="TextBox 1">
            <a:extLst>
              <a:ext uri="{FF2B5EF4-FFF2-40B4-BE49-F238E27FC236}">
                <a16:creationId xmlns:a16="http://schemas.microsoft.com/office/drawing/2014/main" id="{87E7AF66-9F60-2A40-A4EB-F858C62B0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3" name="TextBox 27">
            <a:extLst>
              <a:ext uri="{FF2B5EF4-FFF2-40B4-BE49-F238E27FC236}">
                <a16:creationId xmlns:a16="http://schemas.microsoft.com/office/drawing/2014/main" id="{9D6EA1FD-3610-FF4E-AFFF-702964F02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4" name="TextBox 29">
            <a:extLst>
              <a:ext uri="{FF2B5EF4-FFF2-40B4-BE49-F238E27FC236}">
                <a16:creationId xmlns:a16="http://schemas.microsoft.com/office/drawing/2014/main" id="{B79AF4C2-3ADF-6341-8B6D-DC8203A2A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1225" name="TextBox 30">
            <a:extLst>
              <a:ext uri="{FF2B5EF4-FFF2-40B4-BE49-F238E27FC236}">
                <a16:creationId xmlns:a16="http://schemas.microsoft.com/office/drawing/2014/main" id="{152F7268-AD0A-BE4D-A03A-5DCAF007D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6" name="TextBox 33">
            <a:extLst>
              <a:ext uri="{FF2B5EF4-FFF2-40B4-BE49-F238E27FC236}">
                <a16:creationId xmlns:a16="http://schemas.microsoft.com/office/drawing/2014/main" id="{34431D86-2480-FA49-B460-5882851218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7" name="TextBox 35">
            <a:extLst>
              <a:ext uri="{FF2B5EF4-FFF2-40B4-BE49-F238E27FC236}">
                <a16:creationId xmlns:a16="http://schemas.microsoft.com/office/drawing/2014/main" id="{F43D5554-3CD3-4245-AF7E-3EF909D4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8" name="TextBox 36">
            <a:extLst>
              <a:ext uri="{FF2B5EF4-FFF2-40B4-BE49-F238E27FC236}">
                <a16:creationId xmlns:a16="http://schemas.microsoft.com/office/drawing/2014/main" id="{62F57FC8-5BE5-0C4D-BADC-AFF2B1584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1229" name="Rectangle 37">
            <a:extLst>
              <a:ext uri="{FF2B5EF4-FFF2-40B4-BE49-F238E27FC236}">
                <a16:creationId xmlns:a16="http://schemas.microsoft.com/office/drawing/2014/main" id="{D21AFB07-C121-E248-BA9C-A374F1935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Rectangle 38">
            <a:extLst>
              <a:ext uri="{FF2B5EF4-FFF2-40B4-BE49-F238E27FC236}">
                <a16:creationId xmlns:a16="http://schemas.microsoft.com/office/drawing/2014/main" id="{7587F8E7-07B9-1F4F-9B68-A9429C43A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1231" name="Straight Arrow Connector 39">
            <a:extLst>
              <a:ext uri="{FF2B5EF4-FFF2-40B4-BE49-F238E27FC236}">
                <a16:creationId xmlns:a16="http://schemas.microsoft.com/office/drawing/2014/main" id="{90AE889A-62F7-5D4E-AFAF-A0C04150D4D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232" name="Rectangle 42">
            <a:extLst>
              <a:ext uri="{FF2B5EF4-FFF2-40B4-BE49-F238E27FC236}">
                <a16:creationId xmlns:a16="http://schemas.microsoft.com/office/drawing/2014/main" id="{8898C0D4-D38E-0844-A278-19E9059B1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33" name="Rectangle 42">
            <a:extLst>
              <a:ext uri="{FF2B5EF4-FFF2-40B4-BE49-F238E27FC236}">
                <a16:creationId xmlns:a16="http://schemas.microsoft.com/office/drawing/2014/main" id="{82A20439-272E-D34E-BE33-0D1098232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1">
            <a:extLst>
              <a:ext uri="{FF2B5EF4-FFF2-40B4-BE49-F238E27FC236}">
                <a16:creationId xmlns:a16="http://schemas.microsoft.com/office/drawing/2014/main" id="{FE3BF522-C713-0746-83FA-C6C3E79F2EBD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2258" name="Freeform 19">
              <a:extLst>
                <a:ext uri="{FF2B5EF4-FFF2-40B4-BE49-F238E27FC236}">
                  <a16:creationId xmlns:a16="http://schemas.microsoft.com/office/drawing/2014/main" id="{33A6BB9E-1AD1-9B40-843E-04BD548EA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19">
              <a:extLst>
                <a:ext uri="{FF2B5EF4-FFF2-40B4-BE49-F238E27FC236}">
                  <a16:creationId xmlns:a16="http://schemas.microsoft.com/office/drawing/2014/main" id="{62FC4256-FA8A-E04D-BEA3-4A58A49E0006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226" name="Title 1">
            <a:extLst>
              <a:ext uri="{FF2B5EF4-FFF2-40B4-BE49-F238E27FC236}">
                <a16:creationId xmlns:a16="http://schemas.microsoft.com/office/drawing/2014/main" id="{FBFCD09E-E2C3-F84D-B79B-1E6FB78E954F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Partition #5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(This is the same as #4 so we can stop here)</a:t>
            </a:r>
          </a:p>
        </p:txBody>
      </p:sp>
      <p:sp>
        <p:nvSpPr>
          <p:cNvPr id="52227" name="Freeform 37">
            <a:extLst>
              <a:ext uri="{FF2B5EF4-FFF2-40B4-BE49-F238E27FC236}">
                <a16:creationId xmlns:a16="http://schemas.microsoft.com/office/drawing/2014/main" id="{A55FFACA-8032-B24C-ACA9-E693CEDD4987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28" name="Freeform 37">
            <a:extLst>
              <a:ext uri="{FF2B5EF4-FFF2-40B4-BE49-F238E27FC236}">
                <a16:creationId xmlns:a16="http://schemas.microsoft.com/office/drawing/2014/main" id="{D339EF88-95EC-8741-880A-6C4C5421DAFB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29" name="Freeform 37">
            <a:extLst>
              <a:ext uri="{FF2B5EF4-FFF2-40B4-BE49-F238E27FC236}">
                <a16:creationId xmlns:a16="http://schemas.microsoft.com/office/drawing/2014/main" id="{AA1946C6-99C5-4E46-82B0-89EDECF02785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0" name="Freeform 37">
            <a:extLst>
              <a:ext uri="{FF2B5EF4-FFF2-40B4-BE49-F238E27FC236}">
                <a16:creationId xmlns:a16="http://schemas.microsoft.com/office/drawing/2014/main" id="{DEAC1C2E-13FB-E24A-9DE2-1AF1096793A8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1" name="Freeform 37">
            <a:extLst>
              <a:ext uri="{FF2B5EF4-FFF2-40B4-BE49-F238E27FC236}">
                <a16:creationId xmlns:a16="http://schemas.microsoft.com/office/drawing/2014/main" id="{459FA11E-71A7-0A41-BF56-CC9DA9DDC258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2" name="Freeform 37">
            <a:extLst>
              <a:ext uri="{FF2B5EF4-FFF2-40B4-BE49-F238E27FC236}">
                <a16:creationId xmlns:a16="http://schemas.microsoft.com/office/drawing/2014/main" id="{B994BA01-7C81-884B-BD31-58EE22D80A2E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2233" name="Freeform 37">
            <a:extLst>
              <a:ext uri="{FF2B5EF4-FFF2-40B4-BE49-F238E27FC236}">
                <a16:creationId xmlns:a16="http://schemas.microsoft.com/office/drawing/2014/main" id="{EBC87101-0B87-B44F-B48E-6BF0C99DEE4A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2234" name="Straight Arrow Connector 91">
            <a:extLst>
              <a:ext uri="{FF2B5EF4-FFF2-40B4-BE49-F238E27FC236}">
                <a16:creationId xmlns:a16="http://schemas.microsoft.com/office/drawing/2014/main" id="{B7222ED7-FBAA-D642-BA81-CE3942DA5DD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5" name="Straight Arrow Connector 95">
            <a:extLst>
              <a:ext uri="{FF2B5EF4-FFF2-40B4-BE49-F238E27FC236}">
                <a16:creationId xmlns:a16="http://schemas.microsoft.com/office/drawing/2014/main" id="{2FC5A42B-D3F3-F548-B6D4-4CC81FF8EAC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6" name="Straight Arrow Connector 97">
            <a:extLst>
              <a:ext uri="{FF2B5EF4-FFF2-40B4-BE49-F238E27FC236}">
                <a16:creationId xmlns:a16="http://schemas.microsoft.com/office/drawing/2014/main" id="{44B09367-AE76-B341-AECD-8B147FD2C5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7" name="Straight Arrow Connector 99">
            <a:extLst>
              <a:ext uri="{FF2B5EF4-FFF2-40B4-BE49-F238E27FC236}">
                <a16:creationId xmlns:a16="http://schemas.microsoft.com/office/drawing/2014/main" id="{752BE59B-215E-B842-B269-EA3C288E04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8" name="Straight Arrow Connector 105">
            <a:extLst>
              <a:ext uri="{FF2B5EF4-FFF2-40B4-BE49-F238E27FC236}">
                <a16:creationId xmlns:a16="http://schemas.microsoft.com/office/drawing/2014/main" id="{116B79D2-3178-034A-B6DB-6022CDAC62D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9" name="Straight Arrow Connector 107">
            <a:extLst>
              <a:ext uri="{FF2B5EF4-FFF2-40B4-BE49-F238E27FC236}">
                <a16:creationId xmlns:a16="http://schemas.microsoft.com/office/drawing/2014/main" id="{965CE5CF-345E-EC49-B653-143EC3F385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Arrow Connector 112">
            <a:extLst>
              <a:ext uri="{FF2B5EF4-FFF2-40B4-BE49-F238E27FC236}">
                <a16:creationId xmlns:a16="http://schemas.microsoft.com/office/drawing/2014/main" id="{0E64F07D-F563-DD45-81B5-B30144E1C8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1" name="Straight Arrow Connector 18">
            <a:extLst>
              <a:ext uri="{FF2B5EF4-FFF2-40B4-BE49-F238E27FC236}">
                <a16:creationId xmlns:a16="http://schemas.microsoft.com/office/drawing/2014/main" id="{05CE048F-2910-FD46-AF68-4708066F78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2" name="Straight Arrow Connector 20">
            <a:extLst>
              <a:ext uri="{FF2B5EF4-FFF2-40B4-BE49-F238E27FC236}">
                <a16:creationId xmlns:a16="http://schemas.microsoft.com/office/drawing/2014/main" id="{5ABB3EA7-1088-C24A-A3B1-538C932EB9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3" name="Straight Arrow Connector 23">
            <a:extLst>
              <a:ext uri="{FF2B5EF4-FFF2-40B4-BE49-F238E27FC236}">
                <a16:creationId xmlns:a16="http://schemas.microsoft.com/office/drawing/2014/main" id="{033C1792-A75D-4B45-A2B8-2716E0AABA8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4" name="Straight Arrow Connector 25">
            <a:extLst>
              <a:ext uri="{FF2B5EF4-FFF2-40B4-BE49-F238E27FC236}">
                <a16:creationId xmlns:a16="http://schemas.microsoft.com/office/drawing/2014/main" id="{5D45FF0C-298B-5042-B997-4D55AE52C21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5" name="Straight Arrow Connector 28">
            <a:extLst>
              <a:ext uri="{FF2B5EF4-FFF2-40B4-BE49-F238E27FC236}">
                <a16:creationId xmlns:a16="http://schemas.microsoft.com/office/drawing/2014/main" id="{CA7EE7E9-5F80-6D43-B71E-3E3B9743398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46" name="TextBox 1">
            <a:extLst>
              <a:ext uri="{FF2B5EF4-FFF2-40B4-BE49-F238E27FC236}">
                <a16:creationId xmlns:a16="http://schemas.microsoft.com/office/drawing/2014/main" id="{20593293-8F20-6C40-9A13-BD31F7933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7" name="TextBox 27">
            <a:extLst>
              <a:ext uri="{FF2B5EF4-FFF2-40B4-BE49-F238E27FC236}">
                <a16:creationId xmlns:a16="http://schemas.microsoft.com/office/drawing/2014/main" id="{76F29788-AF14-E343-870D-DCDDE5AF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8" name="TextBox 29">
            <a:extLst>
              <a:ext uri="{FF2B5EF4-FFF2-40B4-BE49-F238E27FC236}">
                <a16:creationId xmlns:a16="http://schemas.microsoft.com/office/drawing/2014/main" id="{C97C1024-99A7-364C-B56A-731E70741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2249" name="TextBox 30">
            <a:extLst>
              <a:ext uri="{FF2B5EF4-FFF2-40B4-BE49-F238E27FC236}">
                <a16:creationId xmlns:a16="http://schemas.microsoft.com/office/drawing/2014/main" id="{019DA4C8-F44D-BC48-8CB0-015F43AFB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0" name="TextBox 33">
            <a:extLst>
              <a:ext uri="{FF2B5EF4-FFF2-40B4-BE49-F238E27FC236}">
                <a16:creationId xmlns:a16="http://schemas.microsoft.com/office/drawing/2014/main" id="{19CE1E09-BD1D-794A-B3F0-ACBA72B4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1" name="TextBox 35">
            <a:extLst>
              <a:ext uri="{FF2B5EF4-FFF2-40B4-BE49-F238E27FC236}">
                <a16:creationId xmlns:a16="http://schemas.microsoft.com/office/drawing/2014/main" id="{EE6CCCA0-882A-EE49-8DC0-1919C5CC8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2" name="TextBox 36">
            <a:extLst>
              <a:ext uri="{FF2B5EF4-FFF2-40B4-BE49-F238E27FC236}">
                <a16:creationId xmlns:a16="http://schemas.microsoft.com/office/drawing/2014/main" id="{D4F96BF3-7480-E641-80ED-6E5541D6B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2253" name="Rectangle 37">
            <a:extLst>
              <a:ext uri="{FF2B5EF4-FFF2-40B4-BE49-F238E27FC236}">
                <a16:creationId xmlns:a16="http://schemas.microsoft.com/office/drawing/2014/main" id="{E4A448AE-F368-124C-B1AA-D7BF45B73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54" name="Rectangle 38">
            <a:extLst>
              <a:ext uri="{FF2B5EF4-FFF2-40B4-BE49-F238E27FC236}">
                <a16:creationId xmlns:a16="http://schemas.microsoft.com/office/drawing/2014/main" id="{6203596B-00A3-6149-9309-8DD05068A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2255" name="Straight Arrow Connector 39">
            <a:extLst>
              <a:ext uri="{FF2B5EF4-FFF2-40B4-BE49-F238E27FC236}">
                <a16:creationId xmlns:a16="http://schemas.microsoft.com/office/drawing/2014/main" id="{1F7A7513-9B0A-7A4B-89F4-41B2B2CE34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56" name="Rectangle 42">
            <a:extLst>
              <a:ext uri="{FF2B5EF4-FFF2-40B4-BE49-F238E27FC236}">
                <a16:creationId xmlns:a16="http://schemas.microsoft.com/office/drawing/2014/main" id="{79FD1BC1-5B8C-254B-A110-EA028D4E6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2257" name="Rectangle 42">
            <a:extLst>
              <a:ext uri="{FF2B5EF4-FFF2-40B4-BE49-F238E27FC236}">
                <a16:creationId xmlns:a16="http://schemas.microsoft.com/office/drawing/2014/main" id="{9B7CFC27-38C6-7342-AA36-F7DE3BADB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11">
            <a:extLst>
              <a:ext uri="{FF2B5EF4-FFF2-40B4-BE49-F238E27FC236}">
                <a16:creationId xmlns:a16="http://schemas.microsoft.com/office/drawing/2014/main" id="{BBC98FF8-DCA7-A24D-9F6F-033086F6FF6C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3282" name="Freeform 19">
              <a:extLst>
                <a:ext uri="{FF2B5EF4-FFF2-40B4-BE49-F238E27FC236}">
                  <a16:creationId xmlns:a16="http://schemas.microsoft.com/office/drawing/2014/main" id="{3EF9E77C-1120-3445-B3CD-B54FD47B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9">
              <a:extLst>
                <a:ext uri="{FF2B5EF4-FFF2-40B4-BE49-F238E27FC236}">
                  <a16:creationId xmlns:a16="http://schemas.microsoft.com/office/drawing/2014/main" id="{85E60D1F-3442-714B-BC54-B173CBA6E360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50" name="Title 1">
            <a:extLst>
              <a:ext uri="{FF2B5EF4-FFF2-40B4-BE49-F238E27FC236}">
                <a16:creationId xmlns:a16="http://schemas.microsoft.com/office/drawing/2014/main" id="{38E4AF1D-9BA0-0143-B678-6172BD2221A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Stop Here …</a:t>
            </a:r>
            <a:endParaRPr lang="en-US" altLang="en-US"/>
          </a:p>
        </p:txBody>
      </p:sp>
      <p:sp>
        <p:nvSpPr>
          <p:cNvPr id="53251" name="Freeform 37">
            <a:extLst>
              <a:ext uri="{FF2B5EF4-FFF2-40B4-BE49-F238E27FC236}">
                <a16:creationId xmlns:a16="http://schemas.microsoft.com/office/drawing/2014/main" id="{2C2DA15C-4339-0643-8E45-197D7360424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2" name="Freeform 37">
            <a:extLst>
              <a:ext uri="{FF2B5EF4-FFF2-40B4-BE49-F238E27FC236}">
                <a16:creationId xmlns:a16="http://schemas.microsoft.com/office/drawing/2014/main" id="{C272E047-97F6-5540-A9B5-9745DD0291D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3" name="Freeform 37">
            <a:extLst>
              <a:ext uri="{FF2B5EF4-FFF2-40B4-BE49-F238E27FC236}">
                <a16:creationId xmlns:a16="http://schemas.microsoft.com/office/drawing/2014/main" id="{33E5F2E3-9531-9247-B94F-DCC7AEB3E9D4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4" name="Freeform 37">
            <a:extLst>
              <a:ext uri="{FF2B5EF4-FFF2-40B4-BE49-F238E27FC236}">
                <a16:creationId xmlns:a16="http://schemas.microsoft.com/office/drawing/2014/main" id="{F3E2BA44-57E4-7F46-B3B3-F60CCB00F279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5" name="Freeform 37">
            <a:extLst>
              <a:ext uri="{FF2B5EF4-FFF2-40B4-BE49-F238E27FC236}">
                <a16:creationId xmlns:a16="http://schemas.microsoft.com/office/drawing/2014/main" id="{AD70D8B9-2B2D-4A46-9181-561B5169CB81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6" name="Freeform 37">
            <a:extLst>
              <a:ext uri="{FF2B5EF4-FFF2-40B4-BE49-F238E27FC236}">
                <a16:creationId xmlns:a16="http://schemas.microsoft.com/office/drawing/2014/main" id="{F91367BA-746C-4147-8E07-5513B6ACE0A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3257" name="Freeform 37">
            <a:extLst>
              <a:ext uri="{FF2B5EF4-FFF2-40B4-BE49-F238E27FC236}">
                <a16:creationId xmlns:a16="http://schemas.microsoft.com/office/drawing/2014/main" id="{5C5BB8E8-5A0A-F749-84BF-B3F38EF5EB2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3258" name="Straight Arrow Connector 91">
            <a:extLst>
              <a:ext uri="{FF2B5EF4-FFF2-40B4-BE49-F238E27FC236}">
                <a16:creationId xmlns:a16="http://schemas.microsoft.com/office/drawing/2014/main" id="{68026F42-EEBE-794A-BAEF-A6C9E1A1CC4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9" name="Straight Arrow Connector 95">
            <a:extLst>
              <a:ext uri="{FF2B5EF4-FFF2-40B4-BE49-F238E27FC236}">
                <a16:creationId xmlns:a16="http://schemas.microsoft.com/office/drawing/2014/main" id="{106E8804-E385-2847-A509-40ED7BB68F5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0" name="Straight Arrow Connector 97">
            <a:extLst>
              <a:ext uri="{FF2B5EF4-FFF2-40B4-BE49-F238E27FC236}">
                <a16:creationId xmlns:a16="http://schemas.microsoft.com/office/drawing/2014/main" id="{DC9DCF27-FE15-6A47-B2E2-33626F3C55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1" name="Straight Arrow Connector 99">
            <a:extLst>
              <a:ext uri="{FF2B5EF4-FFF2-40B4-BE49-F238E27FC236}">
                <a16:creationId xmlns:a16="http://schemas.microsoft.com/office/drawing/2014/main" id="{E117B7B4-9BBE-2246-8B45-841757EE47A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2" name="Straight Arrow Connector 105">
            <a:extLst>
              <a:ext uri="{FF2B5EF4-FFF2-40B4-BE49-F238E27FC236}">
                <a16:creationId xmlns:a16="http://schemas.microsoft.com/office/drawing/2014/main" id="{B29AE627-281D-D043-BE69-5562964E7CC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3" name="Straight Arrow Connector 107">
            <a:extLst>
              <a:ext uri="{FF2B5EF4-FFF2-40B4-BE49-F238E27FC236}">
                <a16:creationId xmlns:a16="http://schemas.microsoft.com/office/drawing/2014/main" id="{FEFC67DD-A70F-6F48-AEAB-1600DC2F11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4" name="Straight Arrow Connector 112">
            <a:extLst>
              <a:ext uri="{FF2B5EF4-FFF2-40B4-BE49-F238E27FC236}">
                <a16:creationId xmlns:a16="http://schemas.microsoft.com/office/drawing/2014/main" id="{95422711-600F-7749-B208-81CE484DF74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5" name="Straight Arrow Connector 18">
            <a:extLst>
              <a:ext uri="{FF2B5EF4-FFF2-40B4-BE49-F238E27FC236}">
                <a16:creationId xmlns:a16="http://schemas.microsoft.com/office/drawing/2014/main" id="{3C7D72C9-747D-6742-A425-B536CB7B98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6" name="Straight Arrow Connector 20">
            <a:extLst>
              <a:ext uri="{FF2B5EF4-FFF2-40B4-BE49-F238E27FC236}">
                <a16:creationId xmlns:a16="http://schemas.microsoft.com/office/drawing/2014/main" id="{366AF5C3-B634-074C-B9C2-2A04F1BE3F0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7" name="Straight Arrow Connector 23">
            <a:extLst>
              <a:ext uri="{FF2B5EF4-FFF2-40B4-BE49-F238E27FC236}">
                <a16:creationId xmlns:a16="http://schemas.microsoft.com/office/drawing/2014/main" id="{717D12B5-C901-A846-9CF5-D5F60BFE99A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8" name="Straight Arrow Connector 25">
            <a:extLst>
              <a:ext uri="{FF2B5EF4-FFF2-40B4-BE49-F238E27FC236}">
                <a16:creationId xmlns:a16="http://schemas.microsoft.com/office/drawing/2014/main" id="{5890B59C-55FD-224B-9FA2-059007744A6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9" name="Straight Arrow Connector 28">
            <a:extLst>
              <a:ext uri="{FF2B5EF4-FFF2-40B4-BE49-F238E27FC236}">
                <a16:creationId xmlns:a16="http://schemas.microsoft.com/office/drawing/2014/main" id="{251E6AAF-A0D7-F54A-9231-D0B5172048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70" name="TextBox 1">
            <a:extLst>
              <a:ext uri="{FF2B5EF4-FFF2-40B4-BE49-F238E27FC236}">
                <a16:creationId xmlns:a16="http://schemas.microsoft.com/office/drawing/2014/main" id="{3445A939-7079-1E40-95D8-7FDF38425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1" name="TextBox 27">
            <a:extLst>
              <a:ext uri="{FF2B5EF4-FFF2-40B4-BE49-F238E27FC236}">
                <a16:creationId xmlns:a16="http://schemas.microsoft.com/office/drawing/2014/main" id="{0829D96A-B863-DF42-9DAD-DBF1FD0BC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2" name="TextBox 29">
            <a:extLst>
              <a:ext uri="{FF2B5EF4-FFF2-40B4-BE49-F238E27FC236}">
                <a16:creationId xmlns:a16="http://schemas.microsoft.com/office/drawing/2014/main" id="{FDF0012B-634C-DD45-B270-349223919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3273" name="TextBox 30">
            <a:extLst>
              <a:ext uri="{FF2B5EF4-FFF2-40B4-BE49-F238E27FC236}">
                <a16:creationId xmlns:a16="http://schemas.microsoft.com/office/drawing/2014/main" id="{15FC14B5-036C-2140-A6E5-E6A04F225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4" name="TextBox 33">
            <a:extLst>
              <a:ext uri="{FF2B5EF4-FFF2-40B4-BE49-F238E27FC236}">
                <a16:creationId xmlns:a16="http://schemas.microsoft.com/office/drawing/2014/main" id="{D53B0887-236F-D84A-A3E7-E10CC1C5F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5" name="TextBox 35">
            <a:extLst>
              <a:ext uri="{FF2B5EF4-FFF2-40B4-BE49-F238E27FC236}">
                <a16:creationId xmlns:a16="http://schemas.microsoft.com/office/drawing/2014/main" id="{3B17C56F-DDB5-F04A-A2CE-1A10BF408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6" name="TextBox 36">
            <a:extLst>
              <a:ext uri="{FF2B5EF4-FFF2-40B4-BE49-F238E27FC236}">
                <a16:creationId xmlns:a16="http://schemas.microsoft.com/office/drawing/2014/main" id="{444E7D42-6B3A-2A4D-A0D0-619D82568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3277" name="Rectangle 37">
            <a:extLst>
              <a:ext uri="{FF2B5EF4-FFF2-40B4-BE49-F238E27FC236}">
                <a16:creationId xmlns:a16="http://schemas.microsoft.com/office/drawing/2014/main" id="{F8CD5F30-F969-BE43-8CCD-FB4E146BD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78" name="Rectangle 38">
            <a:extLst>
              <a:ext uri="{FF2B5EF4-FFF2-40B4-BE49-F238E27FC236}">
                <a16:creationId xmlns:a16="http://schemas.microsoft.com/office/drawing/2014/main" id="{FAE3D76C-80DD-794E-8B53-685BF69AA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3279" name="Straight Arrow Connector 39">
            <a:extLst>
              <a:ext uri="{FF2B5EF4-FFF2-40B4-BE49-F238E27FC236}">
                <a16:creationId xmlns:a16="http://schemas.microsoft.com/office/drawing/2014/main" id="{AEDC7F55-760F-484E-A1A8-705D192743D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80" name="Rectangle 42">
            <a:extLst>
              <a:ext uri="{FF2B5EF4-FFF2-40B4-BE49-F238E27FC236}">
                <a16:creationId xmlns:a16="http://schemas.microsoft.com/office/drawing/2014/main" id="{ADD85720-10D9-864C-B133-D75A00578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81" name="Rectangle 42">
            <a:extLst>
              <a:ext uri="{FF2B5EF4-FFF2-40B4-BE49-F238E27FC236}">
                <a16:creationId xmlns:a16="http://schemas.microsoft.com/office/drawing/2014/main" id="{C9B35D2D-9C9F-434E-9F42-2BB104BA6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782AEC3-C8E0-A04E-AB6A-DDA92641AE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Partition Minimization Procedure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3" name="Group 11">
            <a:extLst>
              <a:ext uri="{FF2B5EF4-FFF2-40B4-BE49-F238E27FC236}">
                <a16:creationId xmlns:a16="http://schemas.microsoft.com/office/drawing/2014/main" id="{10741F26-3C8C-CF48-A6C3-6364DAC99935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54310" name="Freeform 19">
              <a:extLst>
                <a:ext uri="{FF2B5EF4-FFF2-40B4-BE49-F238E27FC236}">
                  <a16:creationId xmlns:a16="http://schemas.microsoft.com/office/drawing/2014/main" id="{4F654620-F480-C543-A2CB-7B8B62851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19">
              <a:extLst>
                <a:ext uri="{FF2B5EF4-FFF2-40B4-BE49-F238E27FC236}">
                  <a16:creationId xmlns:a16="http://schemas.microsoft.com/office/drawing/2014/main" id="{E1757B96-499E-444E-B68E-11F2B4E52DF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74" name="Title 1">
            <a:extLst>
              <a:ext uri="{FF2B5EF4-FFF2-40B4-BE49-F238E27FC236}">
                <a16:creationId xmlns:a16="http://schemas.microsoft.com/office/drawing/2014/main" id="{60056019-D18C-FC4D-80CD-175603A102C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… and Relabel All Partitions</a:t>
            </a:r>
            <a:endParaRPr lang="en-US" altLang="en-US"/>
          </a:p>
        </p:txBody>
      </p:sp>
      <p:sp>
        <p:nvSpPr>
          <p:cNvPr id="54275" name="Freeform 37">
            <a:extLst>
              <a:ext uri="{FF2B5EF4-FFF2-40B4-BE49-F238E27FC236}">
                <a16:creationId xmlns:a16="http://schemas.microsoft.com/office/drawing/2014/main" id="{A4BBB9ED-DE2D-5740-A098-D7F6AB8EF903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6" name="Freeform 37">
            <a:extLst>
              <a:ext uri="{FF2B5EF4-FFF2-40B4-BE49-F238E27FC236}">
                <a16:creationId xmlns:a16="http://schemas.microsoft.com/office/drawing/2014/main" id="{C4C3D6E5-B37F-664A-B3CD-D905B7B23FE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7" name="Freeform 37">
            <a:extLst>
              <a:ext uri="{FF2B5EF4-FFF2-40B4-BE49-F238E27FC236}">
                <a16:creationId xmlns:a16="http://schemas.microsoft.com/office/drawing/2014/main" id="{85135159-9B94-7D40-84F0-B185BC7DD7CC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8" name="Freeform 37">
            <a:extLst>
              <a:ext uri="{FF2B5EF4-FFF2-40B4-BE49-F238E27FC236}">
                <a16:creationId xmlns:a16="http://schemas.microsoft.com/office/drawing/2014/main" id="{E911EB82-3C13-A647-A1BD-A4E3C358B621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79" name="Freeform 37">
            <a:extLst>
              <a:ext uri="{FF2B5EF4-FFF2-40B4-BE49-F238E27FC236}">
                <a16:creationId xmlns:a16="http://schemas.microsoft.com/office/drawing/2014/main" id="{95D71D43-CF65-A546-A748-547FBB2B9B6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80" name="Freeform 37">
            <a:extLst>
              <a:ext uri="{FF2B5EF4-FFF2-40B4-BE49-F238E27FC236}">
                <a16:creationId xmlns:a16="http://schemas.microsoft.com/office/drawing/2014/main" id="{AA37D261-6763-7B43-8FE8-C9BB0E81805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4281" name="Freeform 37">
            <a:extLst>
              <a:ext uri="{FF2B5EF4-FFF2-40B4-BE49-F238E27FC236}">
                <a16:creationId xmlns:a16="http://schemas.microsoft.com/office/drawing/2014/main" id="{FAD89CB5-2D74-3E48-9663-420ECDB904F8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54282" name="Straight Arrow Connector 91">
            <a:extLst>
              <a:ext uri="{FF2B5EF4-FFF2-40B4-BE49-F238E27FC236}">
                <a16:creationId xmlns:a16="http://schemas.microsoft.com/office/drawing/2014/main" id="{46D4F77F-9353-524A-9482-4A097525927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3" name="Straight Arrow Connector 95">
            <a:extLst>
              <a:ext uri="{FF2B5EF4-FFF2-40B4-BE49-F238E27FC236}">
                <a16:creationId xmlns:a16="http://schemas.microsoft.com/office/drawing/2014/main" id="{5D516D44-6132-3F4D-A8F5-8FA0EA513EC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4" name="Straight Arrow Connector 97">
            <a:extLst>
              <a:ext uri="{FF2B5EF4-FFF2-40B4-BE49-F238E27FC236}">
                <a16:creationId xmlns:a16="http://schemas.microsoft.com/office/drawing/2014/main" id="{2F6F656D-B71B-684E-887A-C1CA4AF940B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5" name="Straight Arrow Connector 99">
            <a:extLst>
              <a:ext uri="{FF2B5EF4-FFF2-40B4-BE49-F238E27FC236}">
                <a16:creationId xmlns:a16="http://schemas.microsoft.com/office/drawing/2014/main" id="{C3D19BFF-1040-8049-971F-31F9D64E272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6" name="Straight Arrow Connector 105">
            <a:extLst>
              <a:ext uri="{FF2B5EF4-FFF2-40B4-BE49-F238E27FC236}">
                <a16:creationId xmlns:a16="http://schemas.microsoft.com/office/drawing/2014/main" id="{D810C599-890C-1146-89DB-1853BA9C03A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7" name="Straight Arrow Connector 107">
            <a:extLst>
              <a:ext uri="{FF2B5EF4-FFF2-40B4-BE49-F238E27FC236}">
                <a16:creationId xmlns:a16="http://schemas.microsoft.com/office/drawing/2014/main" id="{F0EAE382-7812-134E-953C-EF2603E78DE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8" name="Straight Arrow Connector 112">
            <a:extLst>
              <a:ext uri="{FF2B5EF4-FFF2-40B4-BE49-F238E27FC236}">
                <a16:creationId xmlns:a16="http://schemas.microsoft.com/office/drawing/2014/main" id="{6A9F88C9-19A9-8948-9089-B2A411D00BD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9" name="Straight Arrow Connector 18">
            <a:extLst>
              <a:ext uri="{FF2B5EF4-FFF2-40B4-BE49-F238E27FC236}">
                <a16:creationId xmlns:a16="http://schemas.microsoft.com/office/drawing/2014/main" id="{481DD7D5-78D7-2E43-8092-0ED26B9C53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0" name="Straight Arrow Connector 20">
            <a:extLst>
              <a:ext uri="{FF2B5EF4-FFF2-40B4-BE49-F238E27FC236}">
                <a16:creationId xmlns:a16="http://schemas.microsoft.com/office/drawing/2014/main" id="{79DC4DC2-A35F-CF41-953C-C6492700BFA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1" name="Straight Arrow Connector 23">
            <a:extLst>
              <a:ext uri="{FF2B5EF4-FFF2-40B4-BE49-F238E27FC236}">
                <a16:creationId xmlns:a16="http://schemas.microsoft.com/office/drawing/2014/main" id="{245704E7-ACC3-B046-8A1C-346D8A20CA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2" name="Straight Arrow Connector 25">
            <a:extLst>
              <a:ext uri="{FF2B5EF4-FFF2-40B4-BE49-F238E27FC236}">
                <a16:creationId xmlns:a16="http://schemas.microsoft.com/office/drawing/2014/main" id="{256D45C7-8801-584C-9427-D4D2451FA76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93" name="Straight Arrow Connector 28">
            <a:extLst>
              <a:ext uri="{FF2B5EF4-FFF2-40B4-BE49-F238E27FC236}">
                <a16:creationId xmlns:a16="http://schemas.microsoft.com/office/drawing/2014/main" id="{DAF78346-1485-DD4C-9452-7612C925E5C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94" name="TextBox 1">
            <a:extLst>
              <a:ext uri="{FF2B5EF4-FFF2-40B4-BE49-F238E27FC236}">
                <a16:creationId xmlns:a16="http://schemas.microsoft.com/office/drawing/2014/main" id="{94323794-B2F5-AF4F-A811-295C88525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5" name="TextBox 27">
            <a:extLst>
              <a:ext uri="{FF2B5EF4-FFF2-40B4-BE49-F238E27FC236}">
                <a16:creationId xmlns:a16="http://schemas.microsoft.com/office/drawing/2014/main" id="{233935D6-ED9D-784E-9D01-887465732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6" name="TextBox 29">
            <a:extLst>
              <a:ext uri="{FF2B5EF4-FFF2-40B4-BE49-F238E27FC236}">
                <a16:creationId xmlns:a16="http://schemas.microsoft.com/office/drawing/2014/main" id="{9A8E15FF-640F-6545-9B89-2D12A7EB4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4297" name="TextBox 30">
            <a:extLst>
              <a:ext uri="{FF2B5EF4-FFF2-40B4-BE49-F238E27FC236}">
                <a16:creationId xmlns:a16="http://schemas.microsoft.com/office/drawing/2014/main" id="{E7F48826-8F0A-D14E-9A57-51847CD48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298" name="TextBox 33">
            <a:extLst>
              <a:ext uri="{FF2B5EF4-FFF2-40B4-BE49-F238E27FC236}">
                <a16:creationId xmlns:a16="http://schemas.microsoft.com/office/drawing/2014/main" id="{C7B21CF4-E74C-0340-AACA-447C228C3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299" name="TextBox 35">
            <a:extLst>
              <a:ext uri="{FF2B5EF4-FFF2-40B4-BE49-F238E27FC236}">
                <a16:creationId xmlns:a16="http://schemas.microsoft.com/office/drawing/2014/main" id="{CE3527F4-F7FD-8F4F-8446-BE8A9C35B5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300" name="TextBox 36">
            <a:extLst>
              <a:ext uri="{FF2B5EF4-FFF2-40B4-BE49-F238E27FC236}">
                <a16:creationId xmlns:a16="http://schemas.microsoft.com/office/drawing/2014/main" id="{ABAA8450-6F11-9A4A-AE0D-10AA64E82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4301" name="Rectangle 37">
            <a:extLst>
              <a:ext uri="{FF2B5EF4-FFF2-40B4-BE49-F238E27FC236}">
                <a16:creationId xmlns:a16="http://schemas.microsoft.com/office/drawing/2014/main" id="{007886C2-DC7F-AA42-80C1-F2E66F5C6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2" name="Rectangle 38">
            <a:extLst>
              <a:ext uri="{FF2B5EF4-FFF2-40B4-BE49-F238E27FC236}">
                <a16:creationId xmlns:a16="http://schemas.microsoft.com/office/drawing/2014/main" id="{8FC20159-DA78-9B4B-BAEF-E55711F890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4303" name="Straight Arrow Connector 39">
            <a:extLst>
              <a:ext uri="{FF2B5EF4-FFF2-40B4-BE49-F238E27FC236}">
                <a16:creationId xmlns:a16="http://schemas.microsoft.com/office/drawing/2014/main" id="{15BB3662-75F6-B64F-A844-290097CABBE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304" name="Rectangle 42">
            <a:extLst>
              <a:ext uri="{FF2B5EF4-FFF2-40B4-BE49-F238E27FC236}">
                <a16:creationId xmlns:a16="http://schemas.microsoft.com/office/drawing/2014/main" id="{EB724333-C91C-C24D-A5CB-C21DB6993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5" name="Rectangle 42">
            <a:extLst>
              <a:ext uri="{FF2B5EF4-FFF2-40B4-BE49-F238E27FC236}">
                <a16:creationId xmlns:a16="http://schemas.microsoft.com/office/drawing/2014/main" id="{BDB24D1F-0EC5-A04C-B62E-079028902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6" name="TextBox 1">
            <a:extLst>
              <a:ext uri="{FF2B5EF4-FFF2-40B4-BE49-F238E27FC236}">
                <a16:creationId xmlns:a16="http://schemas.microsoft.com/office/drawing/2014/main" id="{7829615D-3F21-B44B-A107-817596E35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4307" name="TextBox 37">
            <a:extLst>
              <a:ext uri="{FF2B5EF4-FFF2-40B4-BE49-F238E27FC236}">
                <a16:creationId xmlns:a16="http://schemas.microsoft.com/office/drawing/2014/main" id="{1E4EFEFE-4943-BF4D-915C-D2E651666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4308" name="TextBox 38">
            <a:extLst>
              <a:ext uri="{FF2B5EF4-FFF2-40B4-BE49-F238E27FC236}">
                <a16:creationId xmlns:a16="http://schemas.microsoft.com/office/drawing/2014/main" id="{488A3ACE-6D4C-5B41-81B8-D5E01CA2B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4309" name="TextBox 39">
            <a:extLst>
              <a:ext uri="{FF2B5EF4-FFF2-40B4-BE49-F238E27FC236}">
                <a16:creationId xmlns:a16="http://schemas.microsoft.com/office/drawing/2014/main" id="{EB6C6EA0-E870-3A4F-B836-B91A1F88B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3EE2DB25-9F18-DD44-BB1D-33969EBC748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… and Relabel All Partitions</a:t>
            </a:r>
            <a:endParaRPr lang="en-US" altLang="en-US"/>
          </a:p>
        </p:txBody>
      </p:sp>
      <p:sp>
        <p:nvSpPr>
          <p:cNvPr id="55298" name="Freeform 37">
            <a:extLst>
              <a:ext uri="{FF2B5EF4-FFF2-40B4-BE49-F238E27FC236}">
                <a16:creationId xmlns:a16="http://schemas.microsoft.com/office/drawing/2014/main" id="{19B1B08B-1F0C-6A4F-ABB2-650D96F0AAB9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299" name="Freeform 37">
            <a:extLst>
              <a:ext uri="{FF2B5EF4-FFF2-40B4-BE49-F238E27FC236}">
                <a16:creationId xmlns:a16="http://schemas.microsoft.com/office/drawing/2014/main" id="{725E0E53-50BB-A34B-94D2-3F1FF0C77E6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0" name="Freeform 37">
            <a:extLst>
              <a:ext uri="{FF2B5EF4-FFF2-40B4-BE49-F238E27FC236}">
                <a16:creationId xmlns:a16="http://schemas.microsoft.com/office/drawing/2014/main" id="{4373E7B3-DB0A-3349-850C-448C244F3D7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1" name="Freeform 37">
            <a:extLst>
              <a:ext uri="{FF2B5EF4-FFF2-40B4-BE49-F238E27FC236}">
                <a16:creationId xmlns:a16="http://schemas.microsoft.com/office/drawing/2014/main" id="{D66D1DBE-D9DD-9C46-8C86-0B7760C08974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2" name="Freeform 37">
            <a:extLst>
              <a:ext uri="{FF2B5EF4-FFF2-40B4-BE49-F238E27FC236}">
                <a16:creationId xmlns:a16="http://schemas.microsoft.com/office/drawing/2014/main" id="{38238349-67D3-8845-935A-A6268229246E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3" name="Freeform 37">
            <a:extLst>
              <a:ext uri="{FF2B5EF4-FFF2-40B4-BE49-F238E27FC236}">
                <a16:creationId xmlns:a16="http://schemas.microsoft.com/office/drawing/2014/main" id="{1D82779F-A1E1-DD45-902C-C6F0582EAD3C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4" name="Freeform 37">
            <a:extLst>
              <a:ext uri="{FF2B5EF4-FFF2-40B4-BE49-F238E27FC236}">
                <a16:creationId xmlns:a16="http://schemas.microsoft.com/office/drawing/2014/main" id="{0FA6510B-9646-2645-B28B-54F072F49B13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5305" name="TextBox 1">
            <a:extLst>
              <a:ext uri="{FF2B5EF4-FFF2-40B4-BE49-F238E27FC236}">
                <a16:creationId xmlns:a16="http://schemas.microsoft.com/office/drawing/2014/main" id="{0295345A-4A4D-1047-A748-6BFC1C854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6" name="TextBox 27">
            <a:extLst>
              <a:ext uri="{FF2B5EF4-FFF2-40B4-BE49-F238E27FC236}">
                <a16:creationId xmlns:a16="http://schemas.microsoft.com/office/drawing/2014/main" id="{E5FAD9E5-9457-7048-84CE-6D3EA17C1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7" name="TextBox 29">
            <a:extLst>
              <a:ext uri="{FF2B5EF4-FFF2-40B4-BE49-F238E27FC236}">
                <a16:creationId xmlns:a16="http://schemas.microsoft.com/office/drawing/2014/main" id="{7A4F5761-9A9F-A743-910F-D99FD6F01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5308" name="TextBox 30">
            <a:extLst>
              <a:ext uri="{FF2B5EF4-FFF2-40B4-BE49-F238E27FC236}">
                <a16:creationId xmlns:a16="http://schemas.microsoft.com/office/drawing/2014/main" id="{A2E4D11A-9D80-9144-9D6F-51F62A676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09" name="TextBox 33">
            <a:extLst>
              <a:ext uri="{FF2B5EF4-FFF2-40B4-BE49-F238E27FC236}">
                <a16:creationId xmlns:a16="http://schemas.microsoft.com/office/drawing/2014/main" id="{E0C66FE0-6335-5F43-97FA-B530D3713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0" name="TextBox 35">
            <a:extLst>
              <a:ext uri="{FF2B5EF4-FFF2-40B4-BE49-F238E27FC236}">
                <a16:creationId xmlns:a16="http://schemas.microsoft.com/office/drawing/2014/main" id="{9604602C-D4B5-7641-A109-30562CF9F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1" name="TextBox 36">
            <a:extLst>
              <a:ext uri="{FF2B5EF4-FFF2-40B4-BE49-F238E27FC236}">
                <a16:creationId xmlns:a16="http://schemas.microsoft.com/office/drawing/2014/main" id="{70E9B9EB-0324-F543-A737-813175784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5312" name="Rectangle 37">
            <a:extLst>
              <a:ext uri="{FF2B5EF4-FFF2-40B4-BE49-F238E27FC236}">
                <a16:creationId xmlns:a16="http://schemas.microsoft.com/office/drawing/2014/main" id="{1C8BC1A0-024A-A449-B6BD-ABDD15BE2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3" name="Rectangle 38">
            <a:extLst>
              <a:ext uri="{FF2B5EF4-FFF2-40B4-BE49-F238E27FC236}">
                <a16:creationId xmlns:a16="http://schemas.microsoft.com/office/drawing/2014/main" id="{CD871F85-0443-F24E-8507-D1F79E4C0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4" name="Rectangle 42">
            <a:extLst>
              <a:ext uri="{FF2B5EF4-FFF2-40B4-BE49-F238E27FC236}">
                <a16:creationId xmlns:a16="http://schemas.microsoft.com/office/drawing/2014/main" id="{A0B31C18-2E44-5F41-9BB6-D5BB18CF8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5" name="Rectangle 42">
            <a:extLst>
              <a:ext uri="{FF2B5EF4-FFF2-40B4-BE49-F238E27FC236}">
                <a16:creationId xmlns:a16="http://schemas.microsoft.com/office/drawing/2014/main" id="{E2C860A5-C583-1D48-90FB-CA1ACA08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16" name="TextBox 1">
            <a:extLst>
              <a:ext uri="{FF2B5EF4-FFF2-40B4-BE49-F238E27FC236}">
                <a16:creationId xmlns:a16="http://schemas.microsoft.com/office/drawing/2014/main" id="{C9FB9E60-33E9-924A-8BEE-260EDE423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5317" name="TextBox 37">
            <a:extLst>
              <a:ext uri="{FF2B5EF4-FFF2-40B4-BE49-F238E27FC236}">
                <a16:creationId xmlns:a16="http://schemas.microsoft.com/office/drawing/2014/main" id="{8EED5BEC-5790-4A41-BFFE-A98481826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5318" name="TextBox 38">
            <a:extLst>
              <a:ext uri="{FF2B5EF4-FFF2-40B4-BE49-F238E27FC236}">
                <a16:creationId xmlns:a16="http://schemas.microsoft.com/office/drawing/2014/main" id="{A7FE5012-DD7A-C444-9D8F-F66507847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5319" name="TextBox 39">
            <a:extLst>
              <a:ext uri="{FF2B5EF4-FFF2-40B4-BE49-F238E27FC236}">
                <a16:creationId xmlns:a16="http://schemas.microsoft.com/office/drawing/2014/main" id="{BEA9694F-1810-6D4A-8E37-5F41BF3EB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DD692083-556E-A14E-91E7-1A182B5A273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>
              <a:solidFill>
                <a:srgbClr val="00B050"/>
              </a:solidFill>
            </a:endParaRPr>
          </a:p>
        </p:txBody>
      </p:sp>
      <p:sp>
        <p:nvSpPr>
          <p:cNvPr id="56322" name="Freeform 37">
            <a:extLst>
              <a:ext uri="{FF2B5EF4-FFF2-40B4-BE49-F238E27FC236}">
                <a16:creationId xmlns:a16="http://schemas.microsoft.com/office/drawing/2014/main" id="{DEA0869B-9E79-6443-8538-8BF1E78D81F1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3" name="Freeform 37">
            <a:extLst>
              <a:ext uri="{FF2B5EF4-FFF2-40B4-BE49-F238E27FC236}">
                <a16:creationId xmlns:a16="http://schemas.microsoft.com/office/drawing/2014/main" id="{E5602A8C-0CDF-474B-B68A-1D59C28FA637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4" name="Freeform 37">
            <a:extLst>
              <a:ext uri="{FF2B5EF4-FFF2-40B4-BE49-F238E27FC236}">
                <a16:creationId xmlns:a16="http://schemas.microsoft.com/office/drawing/2014/main" id="{89BF2A8B-E7F6-364D-8A38-0AE1A18E151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5" name="Freeform 37">
            <a:extLst>
              <a:ext uri="{FF2B5EF4-FFF2-40B4-BE49-F238E27FC236}">
                <a16:creationId xmlns:a16="http://schemas.microsoft.com/office/drawing/2014/main" id="{84C3D4D4-515F-4443-B577-DB9525D5338F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6" name="Freeform 37">
            <a:extLst>
              <a:ext uri="{FF2B5EF4-FFF2-40B4-BE49-F238E27FC236}">
                <a16:creationId xmlns:a16="http://schemas.microsoft.com/office/drawing/2014/main" id="{94D9C96E-8C12-EF46-9804-81B2F88F350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7" name="Freeform 37">
            <a:extLst>
              <a:ext uri="{FF2B5EF4-FFF2-40B4-BE49-F238E27FC236}">
                <a16:creationId xmlns:a16="http://schemas.microsoft.com/office/drawing/2014/main" id="{5EF32F8A-E279-1748-BBFF-C6C93A1300E0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8" name="Freeform 37">
            <a:extLst>
              <a:ext uri="{FF2B5EF4-FFF2-40B4-BE49-F238E27FC236}">
                <a16:creationId xmlns:a16="http://schemas.microsoft.com/office/drawing/2014/main" id="{4EB75994-0813-5041-BE13-220ED1E1D3E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6329" name="TextBox 1">
            <a:extLst>
              <a:ext uri="{FF2B5EF4-FFF2-40B4-BE49-F238E27FC236}">
                <a16:creationId xmlns:a16="http://schemas.microsoft.com/office/drawing/2014/main" id="{242B6A4B-1524-FA44-9E5B-728B15F9E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36687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0" name="TextBox 27">
            <a:extLst>
              <a:ext uri="{FF2B5EF4-FFF2-40B4-BE49-F238E27FC236}">
                <a16:creationId xmlns:a16="http://schemas.microsoft.com/office/drawing/2014/main" id="{B420716A-C7F9-6549-8AD1-4E103D825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1" name="TextBox 29">
            <a:extLst>
              <a:ext uri="{FF2B5EF4-FFF2-40B4-BE49-F238E27FC236}">
                <a16:creationId xmlns:a16="http://schemas.microsoft.com/office/drawing/2014/main" id="{07DF1094-E106-3B42-8C58-B74CE6B47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0292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6332" name="TextBox 30">
            <a:extLst>
              <a:ext uri="{FF2B5EF4-FFF2-40B4-BE49-F238E27FC236}">
                <a16:creationId xmlns:a16="http://schemas.microsoft.com/office/drawing/2014/main" id="{0E5B4441-5B90-6A4B-A986-2A1BD1877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3" name="TextBox 33">
            <a:extLst>
              <a:ext uri="{FF2B5EF4-FFF2-40B4-BE49-F238E27FC236}">
                <a16:creationId xmlns:a16="http://schemas.microsoft.com/office/drawing/2014/main" id="{81CDE166-3D72-1E4C-AC26-A26DEEEF4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4" name="TextBox 35">
            <a:extLst>
              <a:ext uri="{FF2B5EF4-FFF2-40B4-BE49-F238E27FC236}">
                <a16:creationId xmlns:a16="http://schemas.microsoft.com/office/drawing/2014/main" id="{5DA5D128-008B-3548-AF8D-AE197553A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5" name="TextBox 36">
            <a:extLst>
              <a:ext uri="{FF2B5EF4-FFF2-40B4-BE49-F238E27FC236}">
                <a16:creationId xmlns:a16="http://schemas.microsoft.com/office/drawing/2014/main" id="{E3EFDB88-E9FF-C946-BB11-16E6B8D5A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6336" name="Rectangle 37">
            <a:extLst>
              <a:ext uri="{FF2B5EF4-FFF2-40B4-BE49-F238E27FC236}">
                <a16:creationId xmlns:a16="http://schemas.microsoft.com/office/drawing/2014/main" id="{6FF71905-1280-8042-BC0E-D5075C85F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7" name="Rectangle 38">
            <a:extLst>
              <a:ext uri="{FF2B5EF4-FFF2-40B4-BE49-F238E27FC236}">
                <a16:creationId xmlns:a16="http://schemas.microsoft.com/office/drawing/2014/main" id="{2524F7D0-0E39-0A4D-9C58-E9437F44E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8" name="Rectangle 42">
            <a:extLst>
              <a:ext uri="{FF2B5EF4-FFF2-40B4-BE49-F238E27FC236}">
                <a16:creationId xmlns:a16="http://schemas.microsoft.com/office/drawing/2014/main" id="{FBA13721-953F-4F4B-8319-E31AF041A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39" name="Rectangle 42">
            <a:extLst>
              <a:ext uri="{FF2B5EF4-FFF2-40B4-BE49-F238E27FC236}">
                <a16:creationId xmlns:a16="http://schemas.microsoft.com/office/drawing/2014/main" id="{5D0B29E6-2EEF-DE49-9ED2-A39BD2C00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40" name="TextBox 1">
            <a:extLst>
              <a:ext uri="{FF2B5EF4-FFF2-40B4-BE49-F238E27FC236}">
                <a16:creationId xmlns:a16="http://schemas.microsoft.com/office/drawing/2014/main" id="{7EE85BE2-7646-4340-B31B-7F3555736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4064" y="5834063"/>
            <a:ext cx="5175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A</a:t>
            </a:r>
          </a:p>
        </p:txBody>
      </p:sp>
      <p:sp>
        <p:nvSpPr>
          <p:cNvPr id="56341" name="TextBox 37">
            <a:extLst>
              <a:ext uri="{FF2B5EF4-FFF2-40B4-BE49-F238E27FC236}">
                <a16:creationId xmlns:a16="http://schemas.microsoft.com/office/drawing/2014/main" id="{EE21E94C-FC48-A943-BF96-61EFAE234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6342" name="TextBox 38">
            <a:extLst>
              <a:ext uri="{FF2B5EF4-FFF2-40B4-BE49-F238E27FC236}">
                <a16:creationId xmlns:a16="http://schemas.microsoft.com/office/drawing/2014/main" id="{6A2281E6-0539-1944-BEE9-0FA7649ED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6343" name="TextBox 39">
            <a:extLst>
              <a:ext uri="{FF2B5EF4-FFF2-40B4-BE49-F238E27FC236}">
                <a16:creationId xmlns:a16="http://schemas.microsoft.com/office/drawing/2014/main" id="{71B188B6-2191-3E4E-97D9-C2FA9F768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56344" name="Oval 28">
            <a:extLst>
              <a:ext uri="{FF2B5EF4-FFF2-40B4-BE49-F238E27FC236}">
                <a16:creationId xmlns:a16="http://schemas.microsoft.com/office/drawing/2014/main" id="{361E2615-2E9E-1649-ADE9-C38BBA47E2C4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2063751" y="2698751"/>
            <a:ext cx="2227263" cy="3065463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45" name="TextBox 29">
            <a:extLst>
              <a:ext uri="{FF2B5EF4-FFF2-40B4-BE49-F238E27FC236}">
                <a16:creationId xmlns:a16="http://schemas.microsoft.com/office/drawing/2014/main" id="{061E06F2-0D80-EC47-8E86-FCD2F4020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76" y="3897313"/>
            <a:ext cx="18827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these two are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now called A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5EEF6069-8D38-354A-91FB-0BD2D36949C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7346" name="Freeform 37">
            <a:extLst>
              <a:ext uri="{FF2B5EF4-FFF2-40B4-BE49-F238E27FC236}">
                <a16:creationId xmlns:a16="http://schemas.microsoft.com/office/drawing/2014/main" id="{E2A38D55-5437-8247-8AED-B2923B6C3C45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7347" name="Freeform 37">
            <a:extLst>
              <a:ext uri="{FF2B5EF4-FFF2-40B4-BE49-F238E27FC236}">
                <a16:creationId xmlns:a16="http://schemas.microsoft.com/office/drawing/2014/main" id="{0EFC9E58-E90C-0B40-857C-E7112B584644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48" name="Freeform 37">
            <a:extLst>
              <a:ext uri="{FF2B5EF4-FFF2-40B4-BE49-F238E27FC236}">
                <a16:creationId xmlns:a16="http://schemas.microsoft.com/office/drawing/2014/main" id="{731544E6-308E-8B4B-A01B-4BBE5F6BB992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49" name="Freeform 37">
            <a:extLst>
              <a:ext uri="{FF2B5EF4-FFF2-40B4-BE49-F238E27FC236}">
                <a16:creationId xmlns:a16="http://schemas.microsoft.com/office/drawing/2014/main" id="{FAE22724-CF29-FD49-809E-A9965A41B7D5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0" name="Freeform 37">
            <a:extLst>
              <a:ext uri="{FF2B5EF4-FFF2-40B4-BE49-F238E27FC236}">
                <a16:creationId xmlns:a16="http://schemas.microsoft.com/office/drawing/2014/main" id="{4A1F899E-19B6-1F46-98D3-10486E63A44E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1" name="Freeform 37">
            <a:extLst>
              <a:ext uri="{FF2B5EF4-FFF2-40B4-BE49-F238E27FC236}">
                <a16:creationId xmlns:a16="http://schemas.microsoft.com/office/drawing/2014/main" id="{7C8425D0-C918-8C48-A27C-A7DF3FB0301D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7352" name="TextBox 1">
            <a:extLst>
              <a:ext uri="{FF2B5EF4-FFF2-40B4-BE49-F238E27FC236}">
                <a16:creationId xmlns:a16="http://schemas.microsoft.com/office/drawing/2014/main" id="{DCF8A838-1B38-E546-8194-F4B4A8219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7353" name="TextBox 27">
            <a:extLst>
              <a:ext uri="{FF2B5EF4-FFF2-40B4-BE49-F238E27FC236}">
                <a16:creationId xmlns:a16="http://schemas.microsoft.com/office/drawing/2014/main" id="{B8F494D2-8131-DF4A-9D67-EF3A0582D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7354" name="TextBox 30">
            <a:extLst>
              <a:ext uri="{FF2B5EF4-FFF2-40B4-BE49-F238E27FC236}">
                <a16:creationId xmlns:a16="http://schemas.microsoft.com/office/drawing/2014/main" id="{BBED2399-2F00-9842-89DD-A0FDAB721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5" name="TextBox 33">
            <a:extLst>
              <a:ext uri="{FF2B5EF4-FFF2-40B4-BE49-F238E27FC236}">
                <a16:creationId xmlns:a16="http://schemas.microsoft.com/office/drawing/2014/main" id="{6EE5C4B9-74F6-424A-81ED-ADA685693D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6" name="TextBox 35">
            <a:extLst>
              <a:ext uri="{FF2B5EF4-FFF2-40B4-BE49-F238E27FC236}">
                <a16:creationId xmlns:a16="http://schemas.microsoft.com/office/drawing/2014/main" id="{4E154450-A95E-744D-925F-D540BDD0C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7" name="TextBox 36">
            <a:extLst>
              <a:ext uri="{FF2B5EF4-FFF2-40B4-BE49-F238E27FC236}">
                <a16:creationId xmlns:a16="http://schemas.microsoft.com/office/drawing/2014/main" id="{8027FB66-5F36-544A-BC95-CBBDC8C8B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7358" name="Rectangle 37">
            <a:extLst>
              <a:ext uri="{FF2B5EF4-FFF2-40B4-BE49-F238E27FC236}">
                <a16:creationId xmlns:a16="http://schemas.microsoft.com/office/drawing/2014/main" id="{F29D130B-BB47-C644-905F-C2C6D25A5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59" name="Rectangle 38">
            <a:extLst>
              <a:ext uri="{FF2B5EF4-FFF2-40B4-BE49-F238E27FC236}">
                <a16:creationId xmlns:a16="http://schemas.microsoft.com/office/drawing/2014/main" id="{5A00F3CA-6C8B-BA4C-B53E-634A4ED82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0" name="Rectangle 42">
            <a:extLst>
              <a:ext uri="{FF2B5EF4-FFF2-40B4-BE49-F238E27FC236}">
                <a16:creationId xmlns:a16="http://schemas.microsoft.com/office/drawing/2014/main" id="{C72E3533-0C32-2647-971E-59B6B360C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1" name="Rectangle 42">
            <a:extLst>
              <a:ext uri="{FF2B5EF4-FFF2-40B4-BE49-F238E27FC236}">
                <a16:creationId xmlns:a16="http://schemas.microsoft.com/office/drawing/2014/main" id="{D01E14F0-28A0-A148-8A6D-A6F2BD15E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62" name="TextBox 37">
            <a:extLst>
              <a:ext uri="{FF2B5EF4-FFF2-40B4-BE49-F238E27FC236}">
                <a16:creationId xmlns:a16="http://schemas.microsoft.com/office/drawing/2014/main" id="{A3D91757-9ADB-3F4B-A054-A12317D40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7363" name="TextBox 38">
            <a:extLst>
              <a:ext uri="{FF2B5EF4-FFF2-40B4-BE49-F238E27FC236}">
                <a16:creationId xmlns:a16="http://schemas.microsoft.com/office/drawing/2014/main" id="{B3C55687-CC14-1B4C-AC20-1503C087D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7364" name="TextBox 39">
            <a:extLst>
              <a:ext uri="{FF2B5EF4-FFF2-40B4-BE49-F238E27FC236}">
                <a16:creationId xmlns:a16="http://schemas.microsoft.com/office/drawing/2014/main" id="{FA895B61-814B-EF4A-ADA2-CC38C39DE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71BC9B63-ED7C-194D-BA4E-1040919EAA9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8370" name="Freeform 37">
            <a:extLst>
              <a:ext uri="{FF2B5EF4-FFF2-40B4-BE49-F238E27FC236}">
                <a16:creationId xmlns:a16="http://schemas.microsoft.com/office/drawing/2014/main" id="{B95D5720-6A97-5141-AD47-1F6B214E4115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8371" name="Freeform 37">
            <a:extLst>
              <a:ext uri="{FF2B5EF4-FFF2-40B4-BE49-F238E27FC236}">
                <a16:creationId xmlns:a16="http://schemas.microsoft.com/office/drawing/2014/main" id="{71182BCF-36AD-1E4B-834F-FDC34283578D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2" name="Freeform 37">
            <a:extLst>
              <a:ext uri="{FF2B5EF4-FFF2-40B4-BE49-F238E27FC236}">
                <a16:creationId xmlns:a16="http://schemas.microsoft.com/office/drawing/2014/main" id="{630F8C2F-32FC-F64F-85B3-8236C21B35E2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3" name="Freeform 37">
            <a:extLst>
              <a:ext uri="{FF2B5EF4-FFF2-40B4-BE49-F238E27FC236}">
                <a16:creationId xmlns:a16="http://schemas.microsoft.com/office/drawing/2014/main" id="{ED3BAD1A-9F21-A745-A965-4C7C7A14BFD7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4" name="Freeform 37">
            <a:extLst>
              <a:ext uri="{FF2B5EF4-FFF2-40B4-BE49-F238E27FC236}">
                <a16:creationId xmlns:a16="http://schemas.microsoft.com/office/drawing/2014/main" id="{DE39C365-014A-264B-B8FB-EB40FDF46FEA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5" name="Freeform 37">
            <a:extLst>
              <a:ext uri="{FF2B5EF4-FFF2-40B4-BE49-F238E27FC236}">
                <a16:creationId xmlns:a16="http://schemas.microsoft.com/office/drawing/2014/main" id="{57E6BDFA-CDDF-B047-B0E6-F252D4D73654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8376" name="TextBox 1">
            <a:extLst>
              <a:ext uri="{FF2B5EF4-FFF2-40B4-BE49-F238E27FC236}">
                <a16:creationId xmlns:a16="http://schemas.microsoft.com/office/drawing/2014/main" id="{60932EE5-1D83-AC4C-8267-82CD6E6D0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8377" name="TextBox 27">
            <a:extLst>
              <a:ext uri="{FF2B5EF4-FFF2-40B4-BE49-F238E27FC236}">
                <a16:creationId xmlns:a16="http://schemas.microsoft.com/office/drawing/2014/main" id="{915DEDBB-283E-BB48-9CEE-D8D8411F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8378" name="TextBox 30">
            <a:extLst>
              <a:ext uri="{FF2B5EF4-FFF2-40B4-BE49-F238E27FC236}">
                <a16:creationId xmlns:a16="http://schemas.microsoft.com/office/drawing/2014/main" id="{E2C4221C-82C2-1D4E-BFE6-E8F648783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79" name="TextBox 33">
            <a:extLst>
              <a:ext uri="{FF2B5EF4-FFF2-40B4-BE49-F238E27FC236}">
                <a16:creationId xmlns:a16="http://schemas.microsoft.com/office/drawing/2014/main" id="{5A49BBD6-FEED-9C44-A094-3A9C31A7C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0" name="TextBox 35">
            <a:extLst>
              <a:ext uri="{FF2B5EF4-FFF2-40B4-BE49-F238E27FC236}">
                <a16:creationId xmlns:a16="http://schemas.microsoft.com/office/drawing/2014/main" id="{16EE1F5A-99CD-7340-8B99-BC0B146E3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1" name="TextBox 36">
            <a:extLst>
              <a:ext uri="{FF2B5EF4-FFF2-40B4-BE49-F238E27FC236}">
                <a16:creationId xmlns:a16="http://schemas.microsoft.com/office/drawing/2014/main" id="{86101A50-C887-DC4F-B638-805F363E4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8382" name="Rectangle 37">
            <a:extLst>
              <a:ext uri="{FF2B5EF4-FFF2-40B4-BE49-F238E27FC236}">
                <a16:creationId xmlns:a16="http://schemas.microsoft.com/office/drawing/2014/main" id="{11FFCD50-BA39-644A-A102-20FC6AAE2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3" name="Rectangle 38">
            <a:extLst>
              <a:ext uri="{FF2B5EF4-FFF2-40B4-BE49-F238E27FC236}">
                <a16:creationId xmlns:a16="http://schemas.microsoft.com/office/drawing/2014/main" id="{59EF5112-119F-C94E-B5F1-E1C3CB57B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4" name="Rectangle 42">
            <a:extLst>
              <a:ext uri="{FF2B5EF4-FFF2-40B4-BE49-F238E27FC236}">
                <a16:creationId xmlns:a16="http://schemas.microsoft.com/office/drawing/2014/main" id="{41861119-1FF5-0242-8EA0-82C864CF2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5" name="Rectangle 42">
            <a:extLst>
              <a:ext uri="{FF2B5EF4-FFF2-40B4-BE49-F238E27FC236}">
                <a16:creationId xmlns:a16="http://schemas.microsoft.com/office/drawing/2014/main" id="{0228A7DE-564A-3640-89D8-CF71D8F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86" name="TextBox 37">
            <a:extLst>
              <a:ext uri="{FF2B5EF4-FFF2-40B4-BE49-F238E27FC236}">
                <a16:creationId xmlns:a16="http://schemas.microsoft.com/office/drawing/2014/main" id="{EDF67738-7543-5C46-8311-B45F817D9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0713" y="1093788"/>
            <a:ext cx="4937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B</a:t>
            </a:r>
          </a:p>
        </p:txBody>
      </p:sp>
      <p:sp>
        <p:nvSpPr>
          <p:cNvPr id="58387" name="TextBox 38">
            <a:extLst>
              <a:ext uri="{FF2B5EF4-FFF2-40B4-BE49-F238E27FC236}">
                <a16:creationId xmlns:a16="http://schemas.microsoft.com/office/drawing/2014/main" id="{36A88B0F-3D4E-7C4F-9C73-E32EFB374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8388" name="TextBox 39">
            <a:extLst>
              <a:ext uri="{FF2B5EF4-FFF2-40B4-BE49-F238E27FC236}">
                <a16:creationId xmlns:a16="http://schemas.microsoft.com/office/drawing/2014/main" id="{164B9198-19B1-784C-9039-606D56DC7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58389" name="Oval 21">
            <a:extLst>
              <a:ext uri="{FF2B5EF4-FFF2-40B4-BE49-F238E27FC236}">
                <a16:creationId xmlns:a16="http://schemas.microsoft.com/office/drawing/2014/main" id="{8CB4CDCE-A07B-DC42-A84B-6579D4A3DDB5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3640138" y="869950"/>
            <a:ext cx="1682750" cy="1582738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8390" name="TextBox 22">
            <a:extLst>
              <a:ext uri="{FF2B5EF4-FFF2-40B4-BE49-F238E27FC236}">
                <a16:creationId xmlns:a16="http://schemas.microsoft.com/office/drawing/2014/main" id="{8B3E918A-D4FE-A649-AE26-5A91A0B91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4" y="1390650"/>
            <a:ext cx="10747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this is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still B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3EB393AC-53ED-724A-9F4E-43B266FCE3C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59394" name="Freeform 37">
            <a:extLst>
              <a:ext uri="{FF2B5EF4-FFF2-40B4-BE49-F238E27FC236}">
                <a16:creationId xmlns:a16="http://schemas.microsoft.com/office/drawing/2014/main" id="{99A4C99E-E18B-B346-B086-8B8EE351CC8B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9395" name="Freeform 37">
            <a:extLst>
              <a:ext uri="{FF2B5EF4-FFF2-40B4-BE49-F238E27FC236}">
                <a16:creationId xmlns:a16="http://schemas.microsoft.com/office/drawing/2014/main" id="{4D799457-AD6F-C74D-8376-21C443035A67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59396" name="Freeform 37">
            <a:extLst>
              <a:ext uri="{FF2B5EF4-FFF2-40B4-BE49-F238E27FC236}">
                <a16:creationId xmlns:a16="http://schemas.microsoft.com/office/drawing/2014/main" id="{D7BCF2DE-881D-0A4A-98D1-F7012EA0CA4B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7" name="Freeform 37">
            <a:extLst>
              <a:ext uri="{FF2B5EF4-FFF2-40B4-BE49-F238E27FC236}">
                <a16:creationId xmlns:a16="http://schemas.microsoft.com/office/drawing/2014/main" id="{C27801E7-CB1F-2F46-BEFD-6D6F9B153810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8" name="Freeform 37">
            <a:extLst>
              <a:ext uri="{FF2B5EF4-FFF2-40B4-BE49-F238E27FC236}">
                <a16:creationId xmlns:a16="http://schemas.microsoft.com/office/drawing/2014/main" id="{37444A02-7621-B146-818A-27F1C6AFE5CA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399" name="Freeform 37">
            <a:extLst>
              <a:ext uri="{FF2B5EF4-FFF2-40B4-BE49-F238E27FC236}">
                <a16:creationId xmlns:a16="http://schemas.microsoft.com/office/drawing/2014/main" id="{A67B92BA-9DEE-E34C-B28B-01B4C360060B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59400" name="TextBox 1">
            <a:extLst>
              <a:ext uri="{FF2B5EF4-FFF2-40B4-BE49-F238E27FC236}">
                <a16:creationId xmlns:a16="http://schemas.microsoft.com/office/drawing/2014/main" id="{952A92A2-E3E9-F74C-92F0-ED224F964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9401" name="TextBox 27">
            <a:extLst>
              <a:ext uri="{FF2B5EF4-FFF2-40B4-BE49-F238E27FC236}">
                <a16:creationId xmlns:a16="http://schemas.microsoft.com/office/drawing/2014/main" id="{3F94F421-5A7F-1C4B-BBA4-B81AE61DE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59402" name="TextBox 30">
            <a:extLst>
              <a:ext uri="{FF2B5EF4-FFF2-40B4-BE49-F238E27FC236}">
                <a16:creationId xmlns:a16="http://schemas.microsoft.com/office/drawing/2014/main" id="{5CF59649-5938-8942-9FB2-95443D0EB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3" name="TextBox 33">
            <a:extLst>
              <a:ext uri="{FF2B5EF4-FFF2-40B4-BE49-F238E27FC236}">
                <a16:creationId xmlns:a16="http://schemas.microsoft.com/office/drawing/2014/main" id="{0C85F59C-3699-3B4D-A701-62A545E6A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4" name="TextBox 35">
            <a:extLst>
              <a:ext uri="{FF2B5EF4-FFF2-40B4-BE49-F238E27FC236}">
                <a16:creationId xmlns:a16="http://schemas.microsoft.com/office/drawing/2014/main" id="{D0D7F841-E123-1A47-8990-DA47BB626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5" name="TextBox 36">
            <a:extLst>
              <a:ext uri="{FF2B5EF4-FFF2-40B4-BE49-F238E27FC236}">
                <a16:creationId xmlns:a16="http://schemas.microsoft.com/office/drawing/2014/main" id="{22033D70-368D-8F48-8372-55457DBE7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59406" name="Rectangle 37">
            <a:extLst>
              <a:ext uri="{FF2B5EF4-FFF2-40B4-BE49-F238E27FC236}">
                <a16:creationId xmlns:a16="http://schemas.microsoft.com/office/drawing/2014/main" id="{3D253024-DB0F-C849-884D-EBD1FE6C6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7" name="Rectangle 38">
            <a:extLst>
              <a:ext uri="{FF2B5EF4-FFF2-40B4-BE49-F238E27FC236}">
                <a16:creationId xmlns:a16="http://schemas.microsoft.com/office/drawing/2014/main" id="{81710C17-CF2B-B543-9CB6-AA6977D02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8" name="Rectangle 42">
            <a:extLst>
              <a:ext uri="{FF2B5EF4-FFF2-40B4-BE49-F238E27FC236}">
                <a16:creationId xmlns:a16="http://schemas.microsoft.com/office/drawing/2014/main" id="{386A1463-3E2A-9B41-8D8A-79D067836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09" name="Rectangle 42">
            <a:extLst>
              <a:ext uri="{FF2B5EF4-FFF2-40B4-BE49-F238E27FC236}">
                <a16:creationId xmlns:a16="http://schemas.microsoft.com/office/drawing/2014/main" id="{D71F7B68-D2CB-F044-8AE2-A94B620FA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410" name="TextBox 38">
            <a:extLst>
              <a:ext uri="{FF2B5EF4-FFF2-40B4-BE49-F238E27FC236}">
                <a16:creationId xmlns:a16="http://schemas.microsoft.com/office/drawing/2014/main" id="{3E401B1F-1FCC-B74D-A1E1-524758FB0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59411" name="TextBox 39">
            <a:extLst>
              <a:ext uri="{FF2B5EF4-FFF2-40B4-BE49-F238E27FC236}">
                <a16:creationId xmlns:a16="http://schemas.microsoft.com/office/drawing/2014/main" id="{AC7FCF9F-EEC9-5F44-B49C-20F28D39B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FE03EB91-CAA0-254B-BA1E-815D311FEFC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0418" name="Freeform 37">
            <a:extLst>
              <a:ext uri="{FF2B5EF4-FFF2-40B4-BE49-F238E27FC236}">
                <a16:creationId xmlns:a16="http://schemas.microsoft.com/office/drawing/2014/main" id="{830AB99D-93A0-BB43-A831-F273D7FC0556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0419" name="Freeform 37">
            <a:extLst>
              <a:ext uri="{FF2B5EF4-FFF2-40B4-BE49-F238E27FC236}">
                <a16:creationId xmlns:a16="http://schemas.microsoft.com/office/drawing/2014/main" id="{0EBC1050-3DC2-5146-999C-B53C572281E5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0420" name="Freeform 37">
            <a:extLst>
              <a:ext uri="{FF2B5EF4-FFF2-40B4-BE49-F238E27FC236}">
                <a16:creationId xmlns:a16="http://schemas.microsoft.com/office/drawing/2014/main" id="{AD33B987-769E-8D49-8C83-F015BAB190F7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1" name="Freeform 37">
            <a:extLst>
              <a:ext uri="{FF2B5EF4-FFF2-40B4-BE49-F238E27FC236}">
                <a16:creationId xmlns:a16="http://schemas.microsoft.com/office/drawing/2014/main" id="{DC841B9C-57F6-894F-80B5-3979753212B6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2" name="Freeform 37">
            <a:extLst>
              <a:ext uri="{FF2B5EF4-FFF2-40B4-BE49-F238E27FC236}">
                <a16:creationId xmlns:a16="http://schemas.microsoft.com/office/drawing/2014/main" id="{6F5642FF-EA6E-4945-9CBF-5FF17E605C6B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3" name="Freeform 37">
            <a:extLst>
              <a:ext uri="{FF2B5EF4-FFF2-40B4-BE49-F238E27FC236}">
                <a16:creationId xmlns:a16="http://schemas.microsoft.com/office/drawing/2014/main" id="{0802CE19-B1CE-3F40-8E6B-81EBEF3DC95E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0424" name="TextBox 1">
            <a:extLst>
              <a:ext uri="{FF2B5EF4-FFF2-40B4-BE49-F238E27FC236}">
                <a16:creationId xmlns:a16="http://schemas.microsoft.com/office/drawing/2014/main" id="{9E2E672C-6C27-0341-BB1C-B711F3889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0425" name="TextBox 27">
            <a:extLst>
              <a:ext uri="{FF2B5EF4-FFF2-40B4-BE49-F238E27FC236}">
                <a16:creationId xmlns:a16="http://schemas.microsoft.com/office/drawing/2014/main" id="{9F682C96-0391-534F-8885-C1161A0C35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0426" name="TextBox 30">
            <a:extLst>
              <a:ext uri="{FF2B5EF4-FFF2-40B4-BE49-F238E27FC236}">
                <a16:creationId xmlns:a16="http://schemas.microsoft.com/office/drawing/2014/main" id="{769A59AF-02E7-5347-B35D-8BA57870F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19272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7" name="TextBox 33">
            <a:extLst>
              <a:ext uri="{FF2B5EF4-FFF2-40B4-BE49-F238E27FC236}">
                <a16:creationId xmlns:a16="http://schemas.microsoft.com/office/drawing/2014/main" id="{CE2B97F1-E7A1-5F45-B308-C2098039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8" name="TextBox 35">
            <a:extLst>
              <a:ext uri="{FF2B5EF4-FFF2-40B4-BE49-F238E27FC236}">
                <a16:creationId xmlns:a16="http://schemas.microsoft.com/office/drawing/2014/main" id="{D7CE1647-FBFF-224A-B0FF-30EFFC13D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8" y="25908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29" name="TextBox 36">
            <a:extLst>
              <a:ext uri="{FF2B5EF4-FFF2-40B4-BE49-F238E27FC236}">
                <a16:creationId xmlns:a16="http://schemas.microsoft.com/office/drawing/2014/main" id="{E6ACA15F-E5EC-EC4A-A9DF-B456C3C6A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444976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0430" name="Rectangle 37">
            <a:extLst>
              <a:ext uri="{FF2B5EF4-FFF2-40B4-BE49-F238E27FC236}">
                <a16:creationId xmlns:a16="http://schemas.microsoft.com/office/drawing/2014/main" id="{E7AB5459-33A2-AA4F-A9E7-9DC18F828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1" name="Rectangle 38">
            <a:extLst>
              <a:ext uri="{FF2B5EF4-FFF2-40B4-BE49-F238E27FC236}">
                <a16:creationId xmlns:a16="http://schemas.microsoft.com/office/drawing/2014/main" id="{C81232BB-16C5-264B-BC6D-36CE544E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2" name="Rectangle 42">
            <a:extLst>
              <a:ext uri="{FF2B5EF4-FFF2-40B4-BE49-F238E27FC236}">
                <a16:creationId xmlns:a16="http://schemas.microsoft.com/office/drawing/2014/main" id="{EC85B13C-475A-3443-AE61-809E98491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3" name="Rectangle 42">
            <a:extLst>
              <a:ext uri="{FF2B5EF4-FFF2-40B4-BE49-F238E27FC236}">
                <a16:creationId xmlns:a16="http://schemas.microsoft.com/office/drawing/2014/main" id="{D03CF572-71F5-5C45-A887-2059AB4C7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4" name="TextBox 38">
            <a:extLst>
              <a:ext uri="{FF2B5EF4-FFF2-40B4-BE49-F238E27FC236}">
                <a16:creationId xmlns:a16="http://schemas.microsoft.com/office/drawing/2014/main" id="{F88617B2-0E6C-E844-BE82-62687BB91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2714" y="1079501"/>
            <a:ext cx="5175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C</a:t>
            </a:r>
          </a:p>
        </p:txBody>
      </p:sp>
      <p:sp>
        <p:nvSpPr>
          <p:cNvPr id="60435" name="TextBox 39">
            <a:extLst>
              <a:ext uri="{FF2B5EF4-FFF2-40B4-BE49-F238E27FC236}">
                <a16:creationId xmlns:a16="http://schemas.microsoft.com/office/drawing/2014/main" id="{290EF76D-DFBC-F343-A365-199535324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60436" name="Oval 20">
            <a:extLst>
              <a:ext uri="{FF2B5EF4-FFF2-40B4-BE49-F238E27FC236}">
                <a16:creationId xmlns:a16="http://schemas.microsoft.com/office/drawing/2014/main" id="{76A1BA1A-3B63-2B4A-86AF-EF8F5010C28F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6311900" y="517525"/>
            <a:ext cx="3170238" cy="4654550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7" name="TextBox 21">
            <a:extLst>
              <a:ext uri="{FF2B5EF4-FFF2-40B4-BE49-F238E27FC236}">
                <a16:creationId xmlns:a16="http://schemas.microsoft.com/office/drawing/2014/main" id="{A72B64B8-8938-F043-A8F5-8CB6E5C78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4" y="2341563"/>
            <a:ext cx="20351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these three are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now called C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E671AA0D-71F2-7241-878F-D0BB46241AC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1442" name="Freeform 37">
            <a:extLst>
              <a:ext uri="{FF2B5EF4-FFF2-40B4-BE49-F238E27FC236}">
                <a16:creationId xmlns:a16="http://schemas.microsoft.com/office/drawing/2014/main" id="{EDFF98DA-EF03-2D4A-B492-82C31C9F31E2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3" name="Freeform 37">
            <a:extLst>
              <a:ext uri="{FF2B5EF4-FFF2-40B4-BE49-F238E27FC236}">
                <a16:creationId xmlns:a16="http://schemas.microsoft.com/office/drawing/2014/main" id="{C929E523-848B-7B48-853D-662A539CA73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4" name="Freeform 37">
            <a:extLst>
              <a:ext uri="{FF2B5EF4-FFF2-40B4-BE49-F238E27FC236}">
                <a16:creationId xmlns:a16="http://schemas.microsoft.com/office/drawing/2014/main" id="{8359CBC0-775C-FB44-9B72-BF84132E58BD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1445" name="Freeform 37">
            <a:extLst>
              <a:ext uri="{FF2B5EF4-FFF2-40B4-BE49-F238E27FC236}">
                <a16:creationId xmlns:a16="http://schemas.microsoft.com/office/drawing/2014/main" id="{A8CD17B3-B74A-BF4B-A4A0-8911233E08D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1446" name="TextBox 1">
            <a:extLst>
              <a:ext uri="{FF2B5EF4-FFF2-40B4-BE49-F238E27FC236}">
                <a16:creationId xmlns:a16="http://schemas.microsoft.com/office/drawing/2014/main" id="{98FF3BC9-2AB2-4A40-A5F1-CC2D4284D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1447" name="TextBox 27">
            <a:extLst>
              <a:ext uri="{FF2B5EF4-FFF2-40B4-BE49-F238E27FC236}">
                <a16:creationId xmlns:a16="http://schemas.microsoft.com/office/drawing/2014/main" id="{08AF7325-00F6-CE40-8926-C68CB4B51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1448" name="TextBox 30">
            <a:extLst>
              <a:ext uri="{FF2B5EF4-FFF2-40B4-BE49-F238E27FC236}">
                <a16:creationId xmlns:a16="http://schemas.microsoft.com/office/drawing/2014/main" id="{308E7D20-5334-8147-9AC9-E37E5A82B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1449" name="TextBox 33">
            <a:extLst>
              <a:ext uri="{FF2B5EF4-FFF2-40B4-BE49-F238E27FC236}">
                <a16:creationId xmlns:a16="http://schemas.microsoft.com/office/drawing/2014/main" id="{CB06AF55-219A-604E-B859-D87CF8EC5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1450" name="Rectangle 37">
            <a:extLst>
              <a:ext uri="{FF2B5EF4-FFF2-40B4-BE49-F238E27FC236}">
                <a16:creationId xmlns:a16="http://schemas.microsoft.com/office/drawing/2014/main" id="{E62070F9-3249-E44C-8BAD-A7669594D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1" name="Rectangle 38">
            <a:extLst>
              <a:ext uri="{FF2B5EF4-FFF2-40B4-BE49-F238E27FC236}">
                <a16:creationId xmlns:a16="http://schemas.microsoft.com/office/drawing/2014/main" id="{C2EC7639-9219-6247-95BC-3226D3106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2" name="Rectangle 42">
            <a:extLst>
              <a:ext uri="{FF2B5EF4-FFF2-40B4-BE49-F238E27FC236}">
                <a16:creationId xmlns:a16="http://schemas.microsoft.com/office/drawing/2014/main" id="{A18BF425-83BE-014F-9EEC-9A907086A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3" name="Rectangle 42">
            <a:extLst>
              <a:ext uri="{FF2B5EF4-FFF2-40B4-BE49-F238E27FC236}">
                <a16:creationId xmlns:a16="http://schemas.microsoft.com/office/drawing/2014/main" id="{6BCE1215-1C23-F845-8300-B2BE1FA18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54" name="TextBox 39">
            <a:extLst>
              <a:ext uri="{FF2B5EF4-FFF2-40B4-BE49-F238E27FC236}">
                <a16:creationId xmlns:a16="http://schemas.microsoft.com/office/drawing/2014/main" id="{4AFC2280-A926-F541-9A18-64CF04E4B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69C18D26-CCAC-0744-BC73-9059F727F27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2466" name="Freeform 37">
            <a:extLst>
              <a:ext uri="{FF2B5EF4-FFF2-40B4-BE49-F238E27FC236}">
                <a16:creationId xmlns:a16="http://schemas.microsoft.com/office/drawing/2014/main" id="{F174F76D-CA3F-A047-8B43-479170A030CF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7" name="Freeform 37">
            <a:extLst>
              <a:ext uri="{FF2B5EF4-FFF2-40B4-BE49-F238E27FC236}">
                <a16:creationId xmlns:a16="http://schemas.microsoft.com/office/drawing/2014/main" id="{6D1F8464-EA87-C646-B2FA-DA82A34CBD6A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8" name="Freeform 37">
            <a:extLst>
              <a:ext uri="{FF2B5EF4-FFF2-40B4-BE49-F238E27FC236}">
                <a16:creationId xmlns:a16="http://schemas.microsoft.com/office/drawing/2014/main" id="{CB357C10-4290-344E-B542-000AE34A062B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2469" name="Freeform 37">
            <a:extLst>
              <a:ext uri="{FF2B5EF4-FFF2-40B4-BE49-F238E27FC236}">
                <a16:creationId xmlns:a16="http://schemas.microsoft.com/office/drawing/2014/main" id="{B386D9FE-47C2-064E-977C-259F2E1A0AA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2470" name="TextBox 1">
            <a:extLst>
              <a:ext uri="{FF2B5EF4-FFF2-40B4-BE49-F238E27FC236}">
                <a16:creationId xmlns:a16="http://schemas.microsoft.com/office/drawing/2014/main" id="{ADB44D71-2B9A-3340-ACFB-8A6822A51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2471" name="TextBox 27">
            <a:extLst>
              <a:ext uri="{FF2B5EF4-FFF2-40B4-BE49-F238E27FC236}">
                <a16:creationId xmlns:a16="http://schemas.microsoft.com/office/drawing/2014/main" id="{0C8D84A5-7BC0-1E4B-9273-F87B9EEDE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2472" name="TextBox 30">
            <a:extLst>
              <a:ext uri="{FF2B5EF4-FFF2-40B4-BE49-F238E27FC236}">
                <a16:creationId xmlns:a16="http://schemas.microsoft.com/office/drawing/2014/main" id="{D6281652-2F11-CA4A-AF9A-15B0D3C67F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2473" name="TextBox 33">
            <a:extLst>
              <a:ext uri="{FF2B5EF4-FFF2-40B4-BE49-F238E27FC236}">
                <a16:creationId xmlns:a16="http://schemas.microsoft.com/office/drawing/2014/main" id="{F224D98B-84CB-FA46-866F-B525B36BA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2474" name="Rectangle 37">
            <a:extLst>
              <a:ext uri="{FF2B5EF4-FFF2-40B4-BE49-F238E27FC236}">
                <a16:creationId xmlns:a16="http://schemas.microsoft.com/office/drawing/2014/main" id="{48EA7E8B-BCF8-404A-853F-7950EDA5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5" name="Rectangle 38">
            <a:extLst>
              <a:ext uri="{FF2B5EF4-FFF2-40B4-BE49-F238E27FC236}">
                <a16:creationId xmlns:a16="http://schemas.microsoft.com/office/drawing/2014/main" id="{2F205F1A-0FF4-1B43-BA8C-44475F6C0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6" name="Rectangle 42">
            <a:extLst>
              <a:ext uri="{FF2B5EF4-FFF2-40B4-BE49-F238E27FC236}">
                <a16:creationId xmlns:a16="http://schemas.microsoft.com/office/drawing/2014/main" id="{E8DF2FDF-A69C-C24A-AFDD-BB8962241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7" name="Rectangle 42">
            <a:extLst>
              <a:ext uri="{FF2B5EF4-FFF2-40B4-BE49-F238E27FC236}">
                <a16:creationId xmlns:a16="http://schemas.microsoft.com/office/drawing/2014/main" id="{3C2D5499-6F81-8A4F-B363-CB2AF4D46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78" name="TextBox 39">
            <a:extLst>
              <a:ext uri="{FF2B5EF4-FFF2-40B4-BE49-F238E27FC236}">
                <a16:creationId xmlns:a16="http://schemas.microsoft.com/office/drawing/2014/main" id="{5FD6A535-39F3-1041-B027-077238291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1" y="5756276"/>
            <a:ext cx="4667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B050"/>
                </a:solidFill>
                <a:latin typeface="Times" pitchFamily="2" charset="0"/>
              </a:rPr>
              <a:t>F</a:t>
            </a:r>
          </a:p>
        </p:txBody>
      </p:sp>
      <p:sp>
        <p:nvSpPr>
          <p:cNvPr id="62479" name="Oval 15">
            <a:extLst>
              <a:ext uri="{FF2B5EF4-FFF2-40B4-BE49-F238E27FC236}">
                <a16:creationId xmlns:a16="http://schemas.microsoft.com/office/drawing/2014/main" id="{ED6A8236-19F1-314C-B052-892078855853}"/>
              </a:ext>
            </a:extLst>
          </p:cNvPr>
          <p:cNvSpPr>
            <a:spLocks noChangeArrowheads="1"/>
          </p:cNvSpPr>
          <p:nvPr/>
        </p:nvSpPr>
        <p:spPr bwMode="auto">
          <a:xfrm rot="19557531">
            <a:off x="5884863" y="5168900"/>
            <a:ext cx="1682750" cy="1582738"/>
          </a:xfrm>
          <a:prstGeom prst="ellipse">
            <a:avLst/>
          </a:prstGeom>
          <a:noFill/>
          <a:ln w="38100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480" name="TextBox 16">
            <a:extLst>
              <a:ext uri="{FF2B5EF4-FFF2-40B4-BE49-F238E27FC236}">
                <a16:creationId xmlns:a16="http://schemas.microsoft.com/office/drawing/2014/main" id="{D9D74A65-0AB2-DF4A-B691-B3217D18C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5618163"/>
            <a:ext cx="1073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this is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still F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6380EEAA-50D8-0D48-B47D-35EA9E383EF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states in the same partition</a:t>
            </a:r>
            <a:endParaRPr lang="en-US" altLang="en-US" sz="3600">
              <a:solidFill>
                <a:srgbClr val="00B050"/>
              </a:solidFill>
            </a:endParaRPr>
          </a:p>
        </p:txBody>
      </p:sp>
      <p:sp>
        <p:nvSpPr>
          <p:cNvPr id="63490" name="Freeform 37">
            <a:extLst>
              <a:ext uri="{FF2B5EF4-FFF2-40B4-BE49-F238E27FC236}">
                <a16:creationId xmlns:a16="http://schemas.microsoft.com/office/drawing/2014/main" id="{F0F6D710-957C-564C-A8DA-409AA932ACC0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1" name="Freeform 37">
            <a:extLst>
              <a:ext uri="{FF2B5EF4-FFF2-40B4-BE49-F238E27FC236}">
                <a16:creationId xmlns:a16="http://schemas.microsoft.com/office/drawing/2014/main" id="{D95CE00A-B5A4-FD48-B31D-E30E67BE0FC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2" name="Freeform 37">
            <a:extLst>
              <a:ext uri="{FF2B5EF4-FFF2-40B4-BE49-F238E27FC236}">
                <a16:creationId xmlns:a16="http://schemas.microsoft.com/office/drawing/2014/main" id="{963AF63C-0A88-DA40-9D8E-D4811062F11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3" name="Freeform 37">
            <a:extLst>
              <a:ext uri="{FF2B5EF4-FFF2-40B4-BE49-F238E27FC236}">
                <a16:creationId xmlns:a16="http://schemas.microsoft.com/office/drawing/2014/main" id="{C608133E-6A47-1B4B-861D-62BB0A5F16F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3494" name="TextBox 1">
            <a:extLst>
              <a:ext uri="{FF2B5EF4-FFF2-40B4-BE49-F238E27FC236}">
                <a16:creationId xmlns:a16="http://schemas.microsoft.com/office/drawing/2014/main" id="{8DB7323E-E89B-7B45-BB21-226DE8CDD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3495" name="TextBox 27">
            <a:extLst>
              <a:ext uri="{FF2B5EF4-FFF2-40B4-BE49-F238E27FC236}">
                <a16:creationId xmlns:a16="http://schemas.microsoft.com/office/drawing/2014/main" id="{1B0AD228-03FB-0149-9D93-59F6AAB7C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3496" name="TextBox 30">
            <a:extLst>
              <a:ext uri="{FF2B5EF4-FFF2-40B4-BE49-F238E27FC236}">
                <a16:creationId xmlns:a16="http://schemas.microsoft.com/office/drawing/2014/main" id="{0249BDCB-D8FB-9244-9CD3-318575FFD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3497" name="TextBox 33">
            <a:extLst>
              <a:ext uri="{FF2B5EF4-FFF2-40B4-BE49-F238E27FC236}">
                <a16:creationId xmlns:a16="http://schemas.microsoft.com/office/drawing/2014/main" id="{2208CFC8-2D62-624E-B311-4BF71E396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3498" name="Rectangle 37">
            <a:extLst>
              <a:ext uri="{FF2B5EF4-FFF2-40B4-BE49-F238E27FC236}">
                <a16:creationId xmlns:a16="http://schemas.microsoft.com/office/drawing/2014/main" id="{E730F5E0-B4CA-4B46-B8E0-5D7854B22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499" name="Rectangle 38">
            <a:extLst>
              <a:ext uri="{FF2B5EF4-FFF2-40B4-BE49-F238E27FC236}">
                <a16:creationId xmlns:a16="http://schemas.microsoft.com/office/drawing/2014/main" id="{2AA5A4EC-FEB1-864C-B96B-2D92BBF00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500" name="Rectangle 42">
            <a:extLst>
              <a:ext uri="{FF2B5EF4-FFF2-40B4-BE49-F238E27FC236}">
                <a16:creationId xmlns:a16="http://schemas.microsoft.com/office/drawing/2014/main" id="{AE4B858F-0B18-6341-A75B-9BB8B2C01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3501" name="Rectangle 42">
            <a:extLst>
              <a:ext uri="{FF2B5EF4-FFF2-40B4-BE49-F238E27FC236}">
                <a16:creationId xmlns:a16="http://schemas.microsoft.com/office/drawing/2014/main" id="{55AAD6AF-138E-9E45-A3E4-64023B664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D80C0AB-712B-8B42-879B-0E757F26AF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0-successor </a:t>
            </a:r>
          </a:p>
        </p:txBody>
      </p:sp>
      <p:sp>
        <p:nvSpPr>
          <p:cNvPr id="9218" name="Content Placeholder 9">
            <a:extLst>
              <a:ext uri="{FF2B5EF4-FFF2-40B4-BE49-F238E27FC236}">
                <a16:creationId xmlns:a16="http://schemas.microsoft.com/office/drawing/2014/main" id="{EF545BF5-F2D6-F44C-89B5-B443711D5F0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9219" name="TextBox 11">
            <a:extLst>
              <a:ext uri="{FF2B5EF4-FFF2-40B4-BE49-F238E27FC236}">
                <a16:creationId xmlns:a16="http://schemas.microsoft.com/office/drawing/2014/main" id="{53C20D04-E298-DC41-9023-7FD0FD2DC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D6473FCE-4A35-9741-92F3-5BE513FA40ED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9221" name="Group 10">
              <a:extLst>
                <a:ext uri="{FF2B5EF4-FFF2-40B4-BE49-F238E27FC236}">
                  <a16:creationId xmlns:a16="http://schemas.microsoft.com/office/drawing/2014/main" id="{91468283-18D2-AE42-96E5-9B8546174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9223" name="Freeform 37">
                <a:extLst>
                  <a:ext uri="{FF2B5EF4-FFF2-40B4-BE49-F238E27FC236}">
                    <a16:creationId xmlns:a16="http://schemas.microsoft.com/office/drawing/2014/main" id="{A46483C6-136F-8345-BE4F-51EB24C7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9224" name="Straight Arrow Connector 2">
                <a:extLst>
                  <a:ext uri="{FF2B5EF4-FFF2-40B4-BE49-F238E27FC236}">
                    <a16:creationId xmlns:a16="http://schemas.microsoft.com/office/drawing/2014/main" id="{20120471-2AA7-2047-BCC9-F0D841C35F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225" name="Freeform 37">
                <a:extLst>
                  <a:ext uri="{FF2B5EF4-FFF2-40B4-BE49-F238E27FC236}">
                    <a16:creationId xmlns:a16="http://schemas.microsoft.com/office/drawing/2014/main" id="{D2C0DFB1-4E23-5F47-A171-F3D5483E7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9222" name="TextBox 13">
              <a:extLst>
                <a:ext uri="{FF2B5EF4-FFF2-40B4-BE49-F238E27FC236}">
                  <a16:creationId xmlns:a16="http://schemas.microsoft.com/office/drawing/2014/main" id="{AF30637B-19D8-D14C-9D07-ED8AB3D8C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3" name="Group 11">
            <a:extLst>
              <a:ext uri="{FF2B5EF4-FFF2-40B4-BE49-F238E27FC236}">
                <a16:creationId xmlns:a16="http://schemas.microsoft.com/office/drawing/2014/main" id="{10A3348B-7742-C44C-B19B-A8DE92B7C87B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4534" name="Freeform 19">
              <a:extLst>
                <a:ext uri="{FF2B5EF4-FFF2-40B4-BE49-F238E27FC236}">
                  <a16:creationId xmlns:a16="http://schemas.microsoft.com/office/drawing/2014/main" id="{58BAAF30-4327-6845-8BFB-C08E682F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Freeform 19">
              <a:extLst>
                <a:ext uri="{FF2B5EF4-FFF2-40B4-BE49-F238E27FC236}">
                  <a16:creationId xmlns:a16="http://schemas.microsoft.com/office/drawing/2014/main" id="{5EAB8BB3-BF22-9F4F-AC14-A208BD18ACF5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14" name="Title 1">
            <a:extLst>
              <a:ext uri="{FF2B5EF4-FFF2-40B4-BE49-F238E27FC236}">
                <a16:creationId xmlns:a16="http://schemas.microsoft.com/office/drawing/2014/main" id="{4952CCB6-FBBE-C948-A660-720AFAE70A6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Merge the transitions too</a:t>
            </a:r>
            <a:endParaRPr lang="en-US" altLang="en-US"/>
          </a:p>
        </p:txBody>
      </p:sp>
      <p:sp>
        <p:nvSpPr>
          <p:cNvPr id="64515" name="Freeform 37">
            <a:extLst>
              <a:ext uri="{FF2B5EF4-FFF2-40B4-BE49-F238E27FC236}">
                <a16:creationId xmlns:a16="http://schemas.microsoft.com/office/drawing/2014/main" id="{B5A7882C-2182-5142-8D1C-768EBFA31E90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6" name="Freeform 37">
            <a:extLst>
              <a:ext uri="{FF2B5EF4-FFF2-40B4-BE49-F238E27FC236}">
                <a16:creationId xmlns:a16="http://schemas.microsoft.com/office/drawing/2014/main" id="{E9545AF3-3B43-A547-9463-7DD9B6D2D7DF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7" name="Freeform 37">
            <a:extLst>
              <a:ext uri="{FF2B5EF4-FFF2-40B4-BE49-F238E27FC236}">
                <a16:creationId xmlns:a16="http://schemas.microsoft.com/office/drawing/2014/main" id="{2880CCC6-BDE7-0C4A-8A09-ACBB3D9FD20A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8" name="Freeform 37">
            <a:extLst>
              <a:ext uri="{FF2B5EF4-FFF2-40B4-BE49-F238E27FC236}">
                <a16:creationId xmlns:a16="http://schemas.microsoft.com/office/drawing/2014/main" id="{FD9730DC-25E0-0D4B-87F6-1F3F3E7B66F4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4519" name="TextBox 1">
            <a:extLst>
              <a:ext uri="{FF2B5EF4-FFF2-40B4-BE49-F238E27FC236}">
                <a16:creationId xmlns:a16="http://schemas.microsoft.com/office/drawing/2014/main" id="{BC680C3C-5616-5B45-AB98-50BE9B923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4520" name="TextBox 27">
            <a:extLst>
              <a:ext uri="{FF2B5EF4-FFF2-40B4-BE49-F238E27FC236}">
                <a16:creationId xmlns:a16="http://schemas.microsoft.com/office/drawing/2014/main" id="{72E46A3A-9984-ED46-A132-F084BE3E8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4521" name="TextBox 30">
            <a:extLst>
              <a:ext uri="{FF2B5EF4-FFF2-40B4-BE49-F238E27FC236}">
                <a16:creationId xmlns:a16="http://schemas.microsoft.com/office/drawing/2014/main" id="{C1CA42D1-3914-2F45-B80E-F43CE82C9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4522" name="TextBox 33">
            <a:extLst>
              <a:ext uri="{FF2B5EF4-FFF2-40B4-BE49-F238E27FC236}">
                <a16:creationId xmlns:a16="http://schemas.microsoft.com/office/drawing/2014/main" id="{0CE1EC76-5CF2-D841-8EE8-94FFC3287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4523" name="Rectangle 37">
            <a:extLst>
              <a:ext uri="{FF2B5EF4-FFF2-40B4-BE49-F238E27FC236}">
                <a16:creationId xmlns:a16="http://schemas.microsoft.com/office/drawing/2014/main" id="{E0D33CCF-BBC2-D645-8202-ADB23D0E9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2763" y="2743200"/>
            <a:ext cx="3452812" cy="38227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4" name="Rectangle 38">
            <a:extLst>
              <a:ext uri="{FF2B5EF4-FFF2-40B4-BE49-F238E27FC236}">
                <a16:creationId xmlns:a16="http://schemas.microsoft.com/office/drawing/2014/main" id="{EC5A196E-2819-9647-9702-C40E89E51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0" y="1066801"/>
            <a:ext cx="4318000" cy="3878263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5" name="Rectangle 42">
            <a:extLst>
              <a:ext uri="{FF2B5EF4-FFF2-40B4-BE49-F238E27FC236}">
                <a16:creationId xmlns:a16="http://schemas.microsoft.com/office/drawing/2014/main" id="{EAB73437-E6DF-1C40-9107-0D8EC36F0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5103814"/>
            <a:ext cx="4318000" cy="1457325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26" name="Rectangle 42">
            <a:extLst>
              <a:ext uri="{FF2B5EF4-FFF2-40B4-BE49-F238E27FC236}">
                <a16:creationId xmlns:a16="http://schemas.microsoft.com/office/drawing/2014/main" id="{027CD540-8194-D745-BA13-BB83D22E7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066800"/>
            <a:ext cx="3497263" cy="1371600"/>
          </a:xfrm>
          <a:prstGeom prst="rect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64527" name="Straight Arrow Connector 91">
            <a:extLst>
              <a:ext uri="{FF2B5EF4-FFF2-40B4-BE49-F238E27FC236}">
                <a16:creationId xmlns:a16="http://schemas.microsoft.com/office/drawing/2014/main" id="{F982A44F-008A-264D-96A2-DCDD087194A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8" name="Straight Arrow Connector 95">
            <a:extLst>
              <a:ext uri="{FF2B5EF4-FFF2-40B4-BE49-F238E27FC236}">
                <a16:creationId xmlns:a16="http://schemas.microsoft.com/office/drawing/2014/main" id="{7ED8B773-BC71-C14C-A229-51DB34CF862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9" name="Straight Arrow Connector 105">
            <a:extLst>
              <a:ext uri="{FF2B5EF4-FFF2-40B4-BE49-F238E27FC236}">
                <a16:creationId xmlns:a16="http://schemas.microsoft.com/office/drawing/2014/main" id="{4431645D-2006-2B4B-9854-2F755066DFF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0" name="Straight Arrow Connector 107">
            <a:extLst>
              <a:ext uri="{FF2B5EF4-FFF2-40B4-BE49-F238E27FC236}">
                <a16:creationId xmlns:a16="http://schemas.microsoft.com/office/drawing/2014/main" id="{2F1A9474-AB7D-4D42-AC5D-F6D294FE4FF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1" name="Straight Arrow Connector 99">
            <a:extLst>
              <a:ext uri="{FF2B5EF4-FFF2-40B4-BE49-F238E27FC236}">
                <a16:creationId xmlns:a16="http://schemas.microsoft.com/office/drawing/2014/main" id="{7ACFCB07-39F6-9D4A-8AF2-3B3B46A8771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2" name="Straight Arrow Connector 18">
            <a:extLst>
              <a:ext uri="{FF2B5EF4-FFF2-40B4-BE49-F238E27FC236}">
                <a16:creationId xmlns:a16="http://schemas.microsoft.com/office/drawing/2014/main" id="{9EA4E63C-CB62-1641-9626-6808F4BCF9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3" name="Straight Arrow Connector 28">
            <a:extLst>
              <a:ext uri="{FF2B5EF4-FFF2-40B4-BE49-F238E27FC236}">
                <a16:creationId xmlns:a16="http://schemas.microsoft.com/office/drawing/2014/main" id="{815E0412-A920-5B49-A5D3-7227A9AF355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1">
            <a:extLst>
              <a:ext uri="{FF2B5EF4-FFF2-40B4-BE49-F238E27FC236}">
                <a16:creationId xmlns:a16="http://schemas.microsoft.com/office/drawing/2014/main" id="{C9FBF628-18C4-314A-A887-9F91157538A3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5554" name="Freeform 19">
              <a:extLst>
                <a:ext uri="{FF2B5EF4-FFF2-40B4-BE49-F238E27FC236}">
                  <a16:creationId xmlns:a16="http://schemas.microsoft.com/office/drawing/2014/main" id="{0DBA0CF2-294B-F14C-9A80-9B5994DC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19">
              <a:extLst>
                <a:ext uri="{FF2B5EF4-FFF2-40B4-BE49-F238E27FC236}">
                  <a16:creationId xmlns:a16="http://schemas.microsoft.com/office/drawing/2014/main" id="{4B1C028A-F4FC-9D44-BC89-EC54C0AC8838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38" name="Title 1">
            <a:extLst>
              <a:ext uri="{FF2B5EF4-FFF2-40B4-BE49-F238E27FC236}">
                <a16:creationId xmlns:a16="http://schemas.microsoft.com/office/drawing/2014/main" id="{27B32E84-851D-754C-BD82-D0CCF4CCC90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Minimized Graph</a:t>
            </a:r>
            <a:endParaRPr lang="en-US" altLang="en-US"/>
          </a:p>
        </p:txBody>
      </p:sp>
      <p:sp>
        <p:nvSpPr>
          <p:cNvPr id="65539" name="Freeform 37">
            <a:extLst>
              <a:ext uri="{FF2B5EF4-FFF2-40B4-BE49-F238E27FC236}">
                <a16:creationId xmlns:a16="http://schemas.microsoft.com/office/drawing/2014/main" id="{653CF808-48B1-A64B-8221-165DCFDB704B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0" name="Freeform 37">
            <a:extLst>
              <a:ext uri="{FF2B5EF4-FFF2-40B4-BE49-F238E27FC236}">
                <a16:creationId xmlns:a16="http://schemas.microsoft.com/office/drawing/2014/main" id="{7F3662EC-109F-0143-821A-EAF71896D45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1" name="Freeform 37">
            <a:extLst>
              <a:ext uri="{FF2B5EF4-FFF2-40B4-BE49-F238E27FC236}">
                <a16:creationId xmlns:a16="http://schemas.microsoft.com/office/drawing/2014/main" id="{80FAB85D-A682-B746-A7E7-655E4492B667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2" name="Freeform 37">
            <a:extLst>
              <a:ext uri="{FF2B5EF4-FFF2-40B4-BE49-F238E27FC236}">
                <a16:creationId xmlns:a16="http://schemas.microsoft.com/office/drawing/2014/main" id="{B64535B9-7B8E-FD43-BA0B-7828B994D3EF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5543" name="TextBox 1">
            <a:extLst>
              <a:ext uri="{FF2B5EF4-FFF2-40B4-BE49-F238E27FC236}">
                <a16:creationId xmlns:a16="http://schemas.microsoft.com/office/drawing/2014/main" id="{C18C47B5-2936-FE4C-B99E-8E7B8B222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5544" name="TextBox 27">
            <a:extLst>
              <a:ext uri="{FF2B5EF4-FFF2-40B4-BE49-F238E27FC236}">
                <a16:creationId xmlns:a16="http://schemas.microsoft.com/office/drawing/2014/main" id="{DD972051-6A89-F14D-AEEE-C09B5E87C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5545" name="TextBox 30">
            <a:extLst>
              <a:ext uri="{FF2B5EF4-FFF2-40B4-BE49-F238E27FC236}">
                <a16:creationId xmlns:a16="http://schemas.microsoft.com/office/drawing/2014/main" id="{696FFC01-F64A-0849-B6C6-9B37F7670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5546" name="TextBox 33">
            <a:extLst>
              <a:ext uri="{FF2B5EF4-FFF2-40B4-BE49-F238E27FC236}">
                <a16:creationId xmlns:a16="http://schemas.microsoft.com/office/drawing/2014/main" id="{CD9DE53F-FFAA-944E-A412-BF0B5AA67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65547" name="Straight Arrow Connector 91">
            <a:extLst>
              <a:ext uri="{FF2B5EF4-FFF2-40B4-BE49-F238E27FC236}">
                <a16:creationId xmlns:a16="http://schemas.microsoft.com/office/drawing/2014/main" id="{629909EA-6B97-D844-812A-FA1A60AEC35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8" name="Straight Arrow Connector 95">
            <a:extLst>
              <a:ext uri="{FF2B5EF4-FFF2-40B4-BE49-F238E27FC236}">
                <a16:creationId xmlns:a16="http://schemas.microsoft.com/office/drawing/2014/main" id="{CBA9143A-2A67-AA4B-AE1F-2349E29532A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9" name="Straight Arrow Connector 105">
            <a:extLst>
              <a:ext uri="{FF2B5EF4-FFF2-40B4-BE49-F238E27FC236}">
                <a16:creationId xmlns:a16="http://schemas.microsoft.com/office/drawing/2014/main" id="{78E0A6A8-6F9E-AB40-A3A4-84F8947D1F3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0" name="Straight Arrow Connector 107">
            <a:extLst>
              <a:ext uri="{FF2B5EF4-FFF2-40B4-BE49-F238E27FC236}">
                <a16:creationId xmlns:a16="http://schemas.microsoft.com/office/drawing/2014/main" id="{F29D8BD9-E3EB-434F-9257-0EC1D4B8B4F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1" name="Straight Arrow Connector 99">
            <a:extLst>
              <a:ext uri="{FF2B5EF4-FFF2-40B4-BE49-F238E27FC236}">
                <a16:creationId xmlns:a16="http://schemas.microsoft.com/office/drawing/2014/main" id="{913D6F6F-955E-E541-B88E-B219291A67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2" name="Straight Arrow Connector 18">
            <a:extLst>
              <a:ext uri="{FF2B5EF4-FFF2-40B4-BE49-F238E27FC236}">
                <a16:creationId xmlns:a16="http://schemas.microsoft.com/office/drawing/2014/main" id="{A4AD8899-7F59-E447-9524-DE91F87888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3" name="Straight Arrow Connector 28">
            <a:extLst>
              <a:ext uri="{FF2B5EF4-FFF2-40B4-BE49-F238E27FC236}">
                <a16:creationId xmlns:a16="http://schemas.microsoft.com/office/drawing/2014/main" id="{EA862062-9135-F94B-BB93-0FEA81E1951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4">
            <a:extLst>
              <a:ext uri="{FF2B5EF4-FFF2-40B4-BE49-F238E27FC236}">
                <a16:creationId xmlns:a16="http://schemas.microsoft.com/office/drawing/2014/main" id="{C9A79F90-0088-0F4D-BD0F-FADF06625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1828801"/>
            <a:ext cx="4035425" cy="11113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2" name="Rectangle 5">
            <a:extLst>
              <a:ext uri="{FF2B5EF4-FFF2-40B4-BE49-F238E27FC236}">
                <a16:creationId xmlns:a16="http://schemas.microsoft.com/office/drawing/2014/main" id="{1803EDC4-6ECA-A444-868B-95C87DA6E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1857375"/>
            <a:ext cx="11113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3" name="Rectangle 6">
            <a:extLst>
              <a:ext uri="{FF2B5EF4-FFF2-40B4-BE49-F238E27FC236}">
                <a16:creationId xmlns:a16="http://schemas.microsoft.com/office/drawing/2014/main" id="{AA2F837B-10D0-E84F-A0D4-2899F009E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Rectangle 7">
            <a:extLst>
              <a:ext uri="{FF2B5EF4-FFF2-40B4-BE49-F238E27FC236}">
                <a16:creationId xmlns:a16="http://schemas.microsoft.com/office/drawing/2014/main" id="{30935986-D24D-3D47-8D9E-D7100380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20478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65" name="Rectangle 8">
            <a:extLst>
              <a:ext uri="{FF2B5EF4-FFF2-40B4-BE49-F238E27FC236}">
                <a16:creationId xmlns:a16="http://schemas.microsoft.com/office/drawing/2014/main" id="{2FC762CE-45A4-604E-82C5-630BA4A5E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Rectangle 9">
            <a:extLst>
              <a:ext uri="{FF2B5EF4-FFF2-40B4-BE49-F238E27FC236}">
                <a16:creationId xmlns:a16="http://schemas.microsoft.com/office/drawing/2014/main" id="{7A1D98B8-7F8C-CE42-AB75-6108F0E52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4" y="1955801"/>
            <a:ext cx="1030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Rectangle 10">
            <a:extLst>
              <a:ext uri="{FF2B5EF4-FFF2-40B4-BE49-F238E27FC236}">
                <a16:creationId xmlns:a16="http://schemas.microsoft.com/office/drawing/2014/main" id="{C3DD6123-9B3D-CA48-8C26-771A96FA0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8" name="Rectangle 11">
            <a:extLst>
              <a:ext uri="{FF2B5EF4-FFF2-40B4-BE49-F238E27FC236}">
                <a16:creationId xmlns:a16="http://schemas.microsoft.com/office/drawing/2014/main" id="{A3720FCE-D6B7-6E43-8FC6-ECA4B6B1A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09813"/>
            <a:ext cx="1916112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9" name="Rectangle 12">
            <a:extLst>
              <a:ext uri="{FF2B5EF4-FFF2-40B4-BE49-F238E27FC236}">
                <a16:creationId xmlns:a16="http://schemas.microsoft.com/office/drawing/2014/main" id="{FA7587C1-0372-7340-87B6-C0B29AA0E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322513"/>
            <a:ext cx="11113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0" name="Rectangle 13">
            <a:extLst>
              <a:ext uri="{FF2B5EF4-FFF2-40B4-BE49-F238E27FC236}">
                <a16:creationId xmlns:a16="http://schemas.microsoft.com/office/drawing/2014/main" id="{074CE075-85DD-7145-BD64-B8F7CE832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20478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1" name="Rectangle 14">
            <a:extLst>
              <a:ext uri="{FF2B5EF4-FFF2-40B4-BE49-F238E27FC236}">
                <a16:creationId xmlns:a16="http://schemas.microsoft.com/office/drawing/2014/main" id="{E3CE09BB-D13D-5F49-BA15-310E85796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2" name="Rectangle 15">
            <a:extLst>
              <a:ext uri="{FF2B5EF4-FFF2-40B4-BE49-F238E27FC236}">
                <a16:creationId xmlns:a16="http://schemas.microsoft.com/office/drawing/2014/main" id="{50DA97A5-D2F9-4448-8C04-49D572B86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328863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3" name="Rectangle 16">
            <a:extLst>
              <a:ext uri="{FF2B5EF4-FFF2-40B4-BE49-F238E27FC236}">
                <a16:creationId xmlns:a16="http://schemas.microsoft.com/office/drawing/2014/main" id="{134BA9AC-7880-F042-888D-7E2C5B8B1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4" name="Rectangle 17">
            <a:extLst>
              <a:ext uri="{FF2B5EF4-FFF2-40B4-BE49-F238E27FC236}">
                <a16:creationId xmlns:a16="http://schemas.microsoft.com/office/drawing/2014/main" id="{AE33DD98-FCB6-8B46-8D8C-989511B3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5" name="Rectangle 18">
            <a:extLst>
              <a:ext uri="{FF2B5EF4-FFF2-40B4-BE49-F238E27FC236}">
                <a16:creationId xmlns:a16="http://schemas.microsoft.com/office/drawing/2014/main" id="{39B1BBD1-8299-3E44-88A4-578E2B81A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3513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6" name="Rectangle 19">
            <a:extLst>
              <a:ext uri="{FF2B5EF4-FFF2-40B4-BE49-F238E27FC236}">
                <a16:creationId xmlns:a16="http://schemas.microsoft.com/office/drawing/2014/main" id="{656851D3-ED71-AB42-9B74-CD8715BB9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7" name="Rectangle 20">
            <a:extLst>
              <a:ext uri="{FF2B5EF4-FFF2-40B4-BE49-F238E27FC236}">
                <a16:creationId xmlns:a16="http://schemas.microsoft.com/office/drawing/2014/main" id="{41D5B215-1551-EE4C-8D80-5F1396309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78" name="Rectangle 21">
            <a:extLst>
              <a:ext uri="{FF2B5EF4-FFF2-40B4-BE49-F238E27FC236}">
                <a16:creationId xmlns:a16="http://schemas.microsoft.com/office/drawing/2014/main" id="{FAB5ADD6-052B-454A-933F-978D59E1C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79" name="Rectangle 22">
            <a:extLst>
              <a:ext uri="{FF2B5EF4-FFF2-40B4-BE49-F238E27FC236}">
                <a16:creationId xmlns:a16="http://schemas.microsoft.com/office/drawing/2014/main" id="{D7A47F36-EC22-444F-A326-82C37D372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0" name="Rectangle 23">
            <a:extLst>
              <a:ext uri="{FF2B5EF4-FFF2-40B4-BE49-F238E27FC236}">
                <a16:creationId xmlns:a16="http://schemas.microsoft.com/office/drawing/2014/main" id="{FB0B97EE-32F3-534E-B6B4-7D4420B81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1" name="Rectangle 24">
            <a:extLst>
              <a:ext uri="{FF2B5EF4-FFF2-40B4-BE49-F238E27FC236}">
                <a16:creationId xmlns:a16="http://schemas.microsoft.com/office/drawing/2014/main" id="{5E89A4E1-DA54-A247-A9DC-ACD089A5C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2767013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2" name="Rectangle 25">
            <a:extLst>
              <a:ext uri="{FF2B5EF4-FFF2-40B4-BE49-F238E27FC236}">
                <a16:creationId xmlns:a16="http://schemas.microsoft.com/office/drawing/2014/main" id="{7842D770-3B85-8D41-8A93-245F7B402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782889"/>
            <a:ext cx="11113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3" name="Rectangle 26">
            <a:extLst>
              <a:ext uri="{FF2B5EF4-FFF2-40B4-BE49-F238E27FC236}">
                <a16:creationId xmlns:a16="http://schemas.microsoft.com/office/drawing/2014/main" id="{71287426-B743-0545-88FE-1412AC0E8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8488" y="23272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4" name="Rectangle 27">
            <a:extLst>
              <a:ext uri="{FF2B5EF4-FFF2-40B4-BE49-F238E27FC236}">
                <a16:creationId xmlns:a16="http://schemas.microsoft.com/office/drawing/2014/main" id="{67309B9F-FDAB-374C-B6FC-956A2615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5" name="Rectangle 28">
            <a:extLst>
              <a:ext uri="{FF2B5EF4-FFF2-40B4-BE49-F238E27FC236}">
                <a16:creationId xmlns:a16="http://schemas.microsoft.com/office/drawing/2014/main" id="{DB77CCF7-9084-234E-8760-D220DBB7C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9" y="28797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6" name="Rectangle 29">
            <a:extLst>
              <a:ext uri="{FF2B5EF4-FFF2-40B4-BE49-F238E27FC236}">
                <a16:creationId xmlns:a16="http://schemas.microsoft.com/office/drawing/2014/main" id="{96989930-436E-BE4D-956C-32AD6F66A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7" name="Rectangle 30">
            <a:extLst>
              <a:ext uri="{FF2B5EF4-FFF2-40B4-BE49-F238E27FC236}">
                <a16:creationId xmlns:a16="http://schemas.microsoft.com/office/drawing/2014/main" id="{EFF09BDD-D3BD-4D44-9AEB-1A877183F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88" name="Rectangle 31">
            <a:extLst>
              <a:ext uri="{FF2B5EF4-FFF2-40B4-BE49-F238E27FC236}">
                <a16:creationId xmlns:a16="http://schemas.microsoft.com/office/drawing/2014/main" id="{FC175E2D-E49F-A548-901A-BCFEC4501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89" name="Rectangle 32">
            <a:extLst>
              <a:ext uri="{FF2B5EF4-FFF2-40B4-BE49-F238E27FC236}">
                <a16:creationId xmlns:a16="http://schemas.microsoft.com/office/drawing/2014/main" id="{06EDB623-0FF3-5F49-80AE-57435DE58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0" name="Rectangle 33">
            <a:extLst>
              <a:ext uri="{FF2B5EF4-FFF2-40B4-BE49-F238E27FC236}">
                <a16:creationId xmlns:a16="http://schemas.microsoft.com/office/drawing/2014/main" id="{50862203-1972-CA4D-8CD9-994C41BCD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1845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1" name="Rectangle 34">
            <a:extLst>
              <a:ext uri="{FF2B5EF4-FFF2-40B4-BE49-F238E27FC236}">
                <a16:creationId xmlns:a16="http://schemas.microsoft.com/office/drawing/2014/main" id="{0603F787-CE7D-494D-9E6C-032CFEB70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28797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2" name="Rectangle 35">
            <a:extLst>
              <a:ext uri="{FF2B5EF4-FFF2-40B4-BE49-F238E27FC236}">
                <a16:creationId xmlns:a16="http://schemas.microsoft.com/office/drawing/2014/main" id="{48C63163-0FD0-FB47-BAAF-8E811770A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3" name="Rectangle 36">
            <a:extLst>
              <a:ext uri="{FF2B5EF4-FFF2-40B4-BE49-F238E27FC236}">
                <a16:creationId xmlns:a16="http://schemas.microsoft.com/office/drawing/2014/main" id="{20FF1C7E-8132-4F4B-9C62-1C55003FE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1813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4" name="Rectangle 37">
            <a:extLst>
              <a:ext uri="{FF2B5EF4-FFF2-40B4-BE49-F238E27FC236}">
                <a16:creationId xmlns:a16="http://schemas.microsoft.com/office/drawing/2014/main" id="{EA1F4E01-D9DA-AD40-AF17-4159DE60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9" y="3181351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5" name="Rectangle 38">
            <a:extLst>
              <a:ext uri="{FF2B5EF4-FFF2-40B4-BE49-F238E27FC236}">
                <a16:creationId xmlns:a16="http://schemas.microsoft.com/office/drawing/2014/main" id="{A240EE0F-8BBF-7E4C-8FFF-B7B3E03EB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6" name="Rectangle 39">
            <a:extLst>
              <a:ext uri="{FF2B5EF4-FFF2-40B4-BE49-F238E27FC236}">
                <a16:creationId xmlns:a16="http://schemas.microsoft.com/office/drawing/2014/main" id="{A6CF3C93-06C6-2A42-88C5-E63E03249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8135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597" name="Rectangle 40">
            <a:extLst>
              <a:ext uri="{FF2B5EF4-FFF2-40B4-BE49-F238E27FC236}">
                <a16:creationId xmlns:a16="http://schemas.microsoft.com/office/drawing/2014/main" id="{323E4473-5D3A-0D42-9F37-9957479F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8" name="Rectangle 41">
            <a:extLst>
              <a:ext uri="{FF2B5EF4-FFF2-40B4-BE49-F238E27FC236}">
                <a16:creationId xmlns:a16="http://schemas.microsoft.com/office/drawing/2014/main" id="{B550796A-C239-7346-9A81-43224B1CB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4893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99" name="Rectangle 42">
            <a:extLst>
              <a:ext uri="{FF2B5EF4-FFF2-40B4-BE49-F238E27FC236}">
                <a16:creationId xmlns:a16="http://schemas.microsoft.com/office/drawing/2014/main" id="{8A6CA58C-9CE4-7345-AAA5-203F270EE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1813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0" name="Rectangle 43">
            <a:extLst>
              <a:ext uri="{FF2B5EF4-FFF2-40B4-BE49-F238E27FC236}">
                <a16:creationId xmlns:a16="http://schemas.microsoft.com/office/drawing/2014/main" id="{1EB92E2C-DAFA-AA47-AE45-9D1B32C6C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1" name="Rectangle 44">
            <a:extLst>
              <a:ext uri="{FF2B5EF4-FFF2-40B4-BE49-F238E27FC236}">
                <a16:creationId xmlns:a16="http://schemas.microsoft.com/office/drawing/2014/main" id="{C0B28CC8-66A3-EA47-8593-F3CDEEA39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4861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2" name="Rectangle 45">
            <a:extLst>
              <a:ext uri="{FF2B5EF4-FFF2-40B4-BE49-F238E27FC236}">
                <a16:creationId xmlns:a16="http://schemas.microsoft.com/office/drawing/2014/main" id="{4B3A8149-6226-B543-9D25-3ADF9679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3486151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3" name="Rectangle 46">
            <a:extLst>
              <a:ext uri="{FF2B5EF4-FFF2-40B4-BE49-F238E27FC236}">
                <a16:creationId xmlns:a16="http://schemas.microsoft.com/office/drawing/2014/main" id="{649A09D3-A1A5-044F-87DD-43A121423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4" name="Rectangle 47">
            <a:extLst>
              <a:ext uri="{FF2B5EF4-FFF2-40B4-BE49-F238E27FC236}">
                <a16:creationId xmlns:a16="http://schemas.microsoft.com/office/drawing/2014/main" id="{7792E923-FC95-B849-9CFB-37EDEB55B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3486151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5" name="Rectangle 48">
            <a:extLst>
              <a:ext uri="{FF2B5EF4-FFF2-40B4-BE49-F238E27FC236}">
                <a16:creationId xmlns:a16="http://schemas.microsoft.com/office/drawing/2014/main" id="{C4163152-EB43-054E-BA5C-6B3FA044F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6" name="Rectangle 49">
            <a:extLst>
              <a:ext uri="{FF2B5EF4-FFF2-40B4-BE49-F238E27FC236}">
                <a16:creationId xmlns:a16="http://schemas.microsoft.com/office/drawing/2014/main" id="{3AA2E91F-F37E-B34A-9E7D-C746C86CA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798889"/>
            <a:ext cx="11113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7" name="Rectangle 50">
            <a:extLst>
              <a:ext uri="{FF2B5EF4-FFF2-40B4-BE49-F238E27FC236}">
                <a16:creationId xmlns:a16="http://schemas.microsoft.com/office/drawing/2014/main" id="{2BFB1F00-78C5-E64C-9D29-5C6324348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4861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08" name="Rectangle 51">
            <a:extLst>
              <a:ext uri="{FF2B5EF4-FFF2-40B4-BE49-F238E27FC236}">
                <a16:creationId xmlns:a16="http://schemas.microsoft.com/office/drawing/2014/main" id="{E60ABEB9-A12E-E641-929B-8C9494810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09" name="Rectangle 52">
            <a:extLst>
              <a:ext uri="{FF2B5EF4-FFF2-40B4-BE49-F238E27FC236}">
                <a16:creationId xmlns:a16="http://schemas.microsoft.com/office/drawing/2014/main" id="{7F37F00E-D073-2D4C-8DFC-C7C5493D3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893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0" name="Rectangle 53">
            <a:extLst>
              <a:ext uri="{FF2B5EF4-FFF2-40B4-BE49-F238E27FC236}">
                <a16:creationId xmlns:a16="http://schemas.microsoft.com/office/drawing/2014/main" id="{8967B50C-C55E-294A-9645-9B7B4BDF5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37893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1" name="Rectangle 54">
            <a:extLst>
              <a:ext uri="{FF2B5EF4-FFF2-40B4-BE49-F238E27FC236}">
                <a16:creationId xmlns:a16="http://schemas.microsoft.com/office/drawing/2014/main" id="{7E4D95F6-7B20-B24F-8A79-312AEB9B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2" name="Rectangle 55">
            <a:extLst>
              <a:ext uri="{FF2B5EF4-FFF2-40B4-BE49-F238E27FC236}">
                <a16:creationId xmlns:a16="http://schemas.microsoft.com/office/drawing/2014/main" id="{B9218EA6-F55A-144C-8DF6-E041D7120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4" y="3789364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3" name="Rectangle 56">
            <a:extLst>
              <a:ext uri="{FF2B5EF4-FFF2-40B4-BE49-F238E27FC236}">
                <a16:creationId xmlns:a16="http://schemas.microsoft.com/office/drawing/2014/main" id="{FF8F02C4-446F-EC49-AF87-BAD4225B1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4" name="Rectangle 57">
            <a:extLst>
              <a:ext uri="{FF2B5EF4-FFF2-40B4-BE49-F238E27FC236}">
                <a16:creationId xmlns:a16="http://schemas.microsoft.com/office/drawing/2014/main" id="{52A8C0F3-19F5-0246-8DFA-3D27AE318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4137025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5" name="Rectangle 58">
            <a:extLst>
              <a:ext uri="{FF2B5EF4-FFF2-40B4-BE49-F238E27FC236}">
                <a16:creationId xmlns:a16="http://schemas.microsoft.com/office/drawing/2014/main" id="{FAC0F499-8709-D241-B9F4-DCF24394D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7893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6616" name="TextBox 125">
            <a:extLst>
              <a:ext uri="{FF2B5EF4-FFF2-40B4-BE49-F238E27FC236}">
                <a16:creationId xmlns:a16="http://schemas.microsoft.com/office/drawing/2014/main" id="{1CABAFB4-A4E4-1D49-97D8-DD0F7BB39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6.52 from the textbook ]</a:t>
            </a:r>
          </a:p>
        </p:txBody>
      </p:sp>
      <p:sp>
        <p:nvSpPr>
          <p:cNvPr id="66617" name="Title 1">
            <a:extLst>
              <a:ext uri="{FF2B5EF4-FFF2-40B4-BE49-F238E27FC236}">
                <a16:creationId xmlns:a16="http://schemas.microsoft.com/office/drawing/2014/main" id="{CFF976C5-AD64-5048-BA21-2E1E8367DFC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table 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782AEC3-C8E0-A04E-AB6A-DDA92641AE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To Summarize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11">
            <a:extLst>
              <a:ext uri="{FF2B5EF4-FFF2-40B4-BE49-F238E27FC236}">
                <a16:creationId xmlns:a16="http://schemas.microsoft.com/office/drawing/2014/main" id="{B6797112-CDCE-D844-81A9-79F0B1BFBA48}"/>
              </a:ext>
            </a:extLst>
          </p:cNvPr>
          <p:cNvGrpSpPr>
            <a:grpSpLocks/>
          </p:cNvGrpSpPr>
          <p:nvPr/>
        </p:nvGrpSpPr>
        <p:grpSpPr bwMode="auto">
          <a:xfrm>
            <a:off x="8709025" y="3435351"/>
            <a:ext cx="896938" cy="815975"/>
            <a:chOff x="7637959" y="4419600"/>
            <a:chExt cx="896441" cy="815975"/>
          </a:xfrm>
        </p:grpSpPr>
        <p:sp>
          <p:nvSpPr>
            <p:cNvPr id="68634" name="Freeform 19">
              <a:extLst>
                <a:ext uri="{FF2B5EF4-FFF2-40B4-BE49-F238E27FC236}">
                  <a16:creationId xmlns:a16="http://schemas.microsoft.com/office/drawing/2014/main" id="{A5AC0B2C-30E4-094D-976D-F3C7ED40D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Freeform 19">
              <a:extLst>
                <a:ext uri="{FF2B5EF4-FFF2-40B4-BE49-F238E27FC236}">
                  <a16:creationId xmlns:a16="http://schemas.microsoft.com/office/drawing/2014/main" id="{FBDA5719-28A9-1D42-A071-E9928E50224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610" name="Freeform 37">
            <a:extLst>
              <a:ext uri="{FF2B5EF4-FFF2-40B4-BE49-F238E27FC236}">
                <a16:creationId xmlns:a16="http://schemas.microsoft.com/office/drawing/2014/main" id="{721E22EF-B8E8-E543-8720-48A0138F50BC}"/>
              </a:ext>
            </a:extLst>
          </p:cNvPr>
          <p:cNvSpPr>
            <a:spLocks/>
          </p:cNvSpPr>
          <p:nvPr/>
        </p:nvSpPr>
        <p:spPr bwMode="auto">
          <a:xfrm>
            <a:off x="2133600" y="28956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1" name="Freeform 37">
            <a:extLst>
              <a:ext uri="{FF2B5EF4-FFF2-40B4-BE49-F238E27FC236}">
                <a16:creationId xmlns:a16="http://schemas.microsoft.com/office/drawing/2014/main" id="{127CF5F6-CEA6-0A42-9B65-487DB37DC94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2" name="Freeform 37">
            <a:extLst>
              <a:ext uri="{FF2B5EF4-FFF2-40B4-BE49-F238E27FC236}">
                <a16:creationId xmlns:a16="http://schemas.microsoft.com/office/drawing/2014/main" id="{F850C4CC-D0F9-A741-B148-8690E2077406}"/>
              </a:ext>
            </a:extLst>
          </p:cNvPr>
          <p:cNvSpPr>
            <a:spLocks/>
          </p:cNvSpPr>
          <p:nvPr/>
        </p:nvSpPr>
        <p:spPr bwMode="auto">
          <a:xfrm>
            <a:off x="60960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3" name="Freeform 37">
            <a:extLst>
              <a:ext uri="{FF2B5EF4-FFF2-40B4-BE49-F238E27FC236}">
                <a16:creationId xmlns:a16="http://schemas.microsoft.com/office/drawing/2014/main" id="{D603E316-D149-A54F-9D78-72BC8BDC2B5D}"/>
              </a:ext>
            </a:extLst>
          </p:cNvPr>
          <p:cNvSpPr>
            <a:spLocks/>
          </p:cNvSpPr>
          <p:nvPr/>
        </p:nvSpPr>
        <p:spPr bwMode="auto">
          <a:xfrm>
            <a:off x="3048000" y="4343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D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4" name="Freeform 37">
            <a:extLst>
              <a:ext uri="{FF2B5EF4-FFF2-40B4-BE49-F238E27FC236}">
                <a16:creationId xmlns:a16="http://schemas.microsoft.com/office/drawing/2014/main" id="{BD456045-B1E3-684C-9558-686AEBFF857B}"/>
              </a:ext>
            </a:extLst>
          </p:cNvPr>
          <p:cNvSpPr>
            <a:spLocks/>
          </p:cNvSpPr>
          <p:nvPr/>
        </p:nvSpPr>
        <p:spPr bwMode="auto">
          <a:xfrm>
            <a:off x="8001000" y="18288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E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5" name="Freeform 37">
            <a:extLst>
              <a:ext uri="{FF2B5EF4-FFF2-40B4-BE49-F238E27FC236}">
                <a16:creationId xmlns:a16="http://schemas.microsoft.com/office/drawing/2014/main" id="{46BC85BB-477C-1648-8927-34CE1FB57442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68616" name="Freeform 37">
            <a:extLst>
              <a:ext uri="{FF2B5EF4-FFF2-40B4-BE49-F238E27FC236}">
                <a16:creationId xmlns:a16="http://schemas.microsoft.com/office/drawing/2014/main" id="{0B4F02F6-A78F-C248-B5DA-3E8E0485614C}"/>
              </a:ext>
            </a:extLst>
          </p:cNvPr>
          <p:cNvSpPr>
            <a:spLocks/>
          </p:cNvSpPr>
          <p:nvPr/>
        </p:nvSpPr>
        <p:spPr bwMode="auto">
          <a:xfrm>
            <a:off x="7694614" y="3676650"/>
            <a:ext cx="1239837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G</a:t>
            </a:r>
            <a:endParaRPr lang="en-US" altLang="en-US" sz="3200" b="0" baseline="-25000">
              <a:latin typeface="Times" pitchFamily="2" charset="0"/>
            </a:endParaRPr>
          </a:p>
        </p:txBody>
      </p:sp>
      <p:cxnSp>
        <p:nvCxnSpPr>
          <p:cNvPr id="68617" name="Straight Arrow Connector 91">
            <a:extLst>
              <a:ext uri="{FF2B5EF4-FFF2-40B4-BE49-F238E27FC236}">
                <a16:creationId xmlns:a16="http://schemas.microsoft.com/office/drawing/2014/main" id="{915D9162-B50A-6B4D-8D9D-348B92E879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24200" y="2057400"/>
            <a:ext cx="990600" cy="9906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traight Arrow Connector 95">
            <a:extLst>
              <a:ext uri="{FF2B5EF4-FFF2-40B4-BE49-F238E27FC236}">
                <a16:creationId xmlns:a16="http://schemas.microsoft.com/office/drawing/2014/main" id="{3A86A0B4-5C9C-5C4A-91D2-DF237E8992F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29050" y="2286000"/>
            <a:ext cx="514350" cy="209073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traight Arrow Connector 97">
            <a:extLst>
              <a:ext uri="{FF2B5EF4-FFF2-40B4-BE49-F238E27FC236}">
                <a16:creationId xmlns:a16="http://schemas.microsoft.com/office/drawing/2014/main" id="{6C793CB6-0C4C-1145-8E99-9AD39D61A0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561138" y="2246313"/>
            <a:ext cx="19050" cy="3128962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traight Arrow Connector 99">
            <a:extLst>
              <a:ext uri="{FF2B5EF4-FFF2-40B4-BE49-F238E27FC236}">
                <a16:creationId xmlns:a16="http://schemas.microsoft.com/office/drawing/2014/main" id="{17988DEB-33D9-CE43-8FC7-26AF6B49484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17876" y="2222500"/>
            <a:ext cx="3095625" cy="10287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traight Arrow Connector 105">
            <a:extLst>
              <a:ext uri="{FF2B5EF4-FFF2-40B4-BE49-F238E27FC236}">
                <a16:creationId xmlns:a16="http://schemas.microsoft.com/office/drawing/2014/main" id="{BCBB26FA-CE72-3140-8769-DF24AEEDA43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10375" y="2665414"/>
            <a:ext cx="1258888" cy="27320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traight Arrow Connector 107">
            <a:extLst>
              <a:ext uri="{FF2B5EF4-FFF2-40B4-BE49-F238E27FC236}">
                <a16:creationId xmlns:a16="http://schemas.microsoft.com/office/drawing/2014/main" id="{D611F1C8-0203-5548-9472-A8860401E25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15164" y="2819400"/>
            <a:ext cx="1214437" cy="25781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traight Arrow Connector 112">
            <a:extLst>
              <a:ext uri="{FF2B5EF4-FFF2-40B4-BE49-F238E27FC236}">
                <a16:creationId xmlns:a16="http://schemas.microsoft.com/office/drawing/2014/main" id="{A3CEA288-49B4-7E40-BC8D-9FB91F83D2F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239000" y="4762500"/>
            <a:ext cx="762000" cy="952500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traight Arrow Connector 18">
            <a:extLst>
              <a:ext uri="{FF2B5EF4-FFF2-40B4-BE49-F238E27FC236}">
                <a16:creationId xmlns:a16="http://schemas.microsoft.com/office/drawing/2014/main" id="{5C5B4C32-D576-894F-ADE9-41F365672EE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traight Arrow Connector 20">
            <a:extLst>
              <a:ext uri="{FF2B5EF4-FFF2-40B4-BE49-F238E27FC236}">
                <a16:creationId xmlns:a16="http://schemas.microsoft.com/office/drawing/2014/main" id="{9458CB6F-E81C-0C48-8C67-357B56FD43E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75514" y="1893888"/>
            <a:ext cx="738187" cy="419100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traight Arrow Connector 23">
            <a:extLst>
              <a:ext uri="{FF2B5EF4-FFF2-40B4-BE49-F238E27FC236}">
                <a16:creationId xmlns:a16="http://schemas.microsoft.com/office/drawing/2014/main" id="{AFA4B367-E3BE-A442-BEF1-CF9A0838FB5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81489" y="4513263"/>
            <a:ext cx="3470275" cy="3286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traight Arrow Connector 25">
            <a:extLst>
              <a:ext uri="{FF2B5EF4-FFF2-40B4-BE49-F238E27FC236}">
                <a16:creationId xmlns:a16="http://schemas.microsoft.com/office/drawing/2014/main" id="{8FCF4CE2-C97A-AB4F-9485-320116D6269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10439" y="1677989"/>
            <a:ext cx="790575" cy="4159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traight Arrow Connector 28">
            <a:extLst>
              <a:ext uri="{FF2B5EF4-FFF2-40B4-BE49-F238E27FC236}">
                <a16:creationId xmlns:a16="http://schemas.microsoft.com/office/drawing/2014/main" id="{BEE8A128-5A18-624C-A7A9-4B86815BEC9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35438" y="5249864"/>
            <a:ext cx="1960562" cy="693737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traight Arrow Connector 39">
            <a:extLst>
              <a:ext uri="{FF2B5EF4-FFF2-40B4-BE49-F238E27FC236}">
                <a16:creationId xmlns:a16="http://schemas.microsoft.com/office/drawing/2014/main" id="{A58C4A75-9D4A-D044-BDC1-BD4D2DA7090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43364" y="2286001"/>
            <a:ext cx="561975" cy="2170113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8630" name="Picture 116" descr="Screen shot 2013-11-22 at 12.44.33 PM.png">
            <a:extLst>
              <a:ext uri="{FF2B5EF4-FFF2-40B4-BE49-F238E27FC236}">
                <a16:creationId xmlns:a16="http://schemas.microsoft.com/office/drawing/2014/main" id="{A64ED48E-6E8B-5D4C-BFA5-764324933C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738" y="533400"/>
            <a:ext cx="2336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31" name="Rectangle 34">
            <a:extLst>
              <a:ext uri="{FF2B5EF4-FFF2-40B4-BE49-F238E27FC236}">
                <a16:creationId xmlns:a16="http://schemas.microsoft.com/office/drawing/2014/main" id="{6847B3BE-9F9E-E340-B60C-DF49BC677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25" y="850901"/>
            <a:ext cx="452438" cy="156527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32" name="Title 1">
            <a:extLst>
              <a:ext uri="{FF2B5EF4-FFF2-40B4-BE49-F238E27FC236}">
                <a16:creationId xmlns:a16="http://schemas.microsoft.com/office/drawing/2014/main" id="{DDDACC49-5C24-A54D-BEA1-87E5C2D85953}"/>
              </a:ext>
            </a:extLst>
          </p:cNvPr>
          <p:cNvSpPr txBox="1">
            <a:spLocks/>
          </p:cNvSpPr>
          <p:nvPr/>
        </p:nvSpPr>
        <p:spPr bwMode="auto">
          <a:xfrm>
            <a:off x="914400" y="-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Original State Diagram</a:t>
            </a:r>
          </a:p>
        </p:txBody>
      </p:sp>
      <p:sp>
        <p:nvSpPr>
          <p:cNvPr id="68633" name="Rectangle 1">
            <a:extLst>
              <a:ext uri="{FF2B5EF4-FFF2-40B4-BE49-F238E27FC236}">
                <a16:creationId xmlns:a16="http://schemas.microsoft.com/office/drawing/2014/main" id="{5C1220B1-B75C-B64D-9090-BA86A9917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238" y="862013"/>
            <a:ext cx="450850" cy="1554162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3" name="Group 11">
            <a:extLst>
              <a:ext uri="{FF2B5EF4-FFF2-40B4-BE49-F238E27FC236}">
                <a16:creationId xmlns:a16="http://schemas.microsoft.com/office/drawing/2014/main" id="{1A748D4F-593D-7A48-B3EF-A77476A31539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69653" name="Freeform 19">
              <a:extLst>
                <a:ext uri="{FF2B5EF4-FFF2-40B4-BE49-F238E27FC236}">
                  <a16:creationId xmlns:a16="http://schemas.microsoft.com/office/drawing/2014/main" id="{0D9B8E2E-3309-614B-9111-1A76BC07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4" name="Freeform 19">
              <a:extLst>
                <a:ext uri="{FF2B5EF4-FFF2-40B4-BE49-F238E27FC236}">
                  <a16:creationId xmlns:a16="http://schemas.microsoft.com/office/drawing/2014/main" id="{17ED9E97-AEE5-8F46-81D6-7518CFFFD57C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4" name="Title 1">
            <a:extLst>
              <a:ext uri="{FF2B5EF4-FFF2-40B4-BE49-F238E27FC236}">
                <a16:creationId xmlns:a16="http://schemas.microsoft.com/office/drawing/2014/main" id="{82B2131E-BD6D-8A4E-A7EA-854DF070DD2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69635" name="Freeform 37">
            <a:extLst>
              <a:ext uri="{FF2B5EF4-FFF2-40B4-BE49-F238E27FC236}">
                <a16:creationId xmlns:a16="http://schemas.microsoft.com/office/drawing/2014/main" id="{EC9D33BB-9B58-BE47-ADFB-02D2F1327D52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6" name="Freeform 37">
            <a:extLst>
              <a:ext uri="{FF2B5EF4-FFF2-40B4-BE49-F238E27FC236}">
                <a16:creationId xmlns:a16="http://schemas.microsoft.com/office/drawing/2014/main" id="{29738B31-881C-ED4B-A3E7-56B2000163F6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7" name="Freeform 37">
            <a:extLst>
              <a:ext uri="{FF2B5EF4-FFF2-40B4-BE49-F238E27FC236}">
                <a16:creationId xmlns:a16="http://schemas.microsoft.com/office/drawing/2014/main" id="{AF6F175B-AEAF-A146-9B82-FEB6CFA6F1F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8" name="Freeform 37">
            <a:extLst>
              <a:ext uri="{FF2B5EF4-FFF2-40B4-BE49-F238E27FC236}">
                <a16:creationId xmlns:a16="http://schemas.microsoft.com/office/drawing/2014/main" id="{56116274-11B9-C64B-AC03-136247B8A57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69639" name="TextBox 1">
            <a:extLst>
              <a:ext uri="{FF2B5EF4-FFF2-40B4-BE49-F238E27FC236}">
                <a16:creationId xmlns:a16="http://schemas.microsoft.com/office/drawing/2014/main" id="{F8F3BEDD-968E-3A4E-ABF4-DD639121A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9640" name="TextBox 27">
            <a:extLst>
              <a:ext uri="{FF2B5EF4-FFF2-40B4-BE49-F238E27FC236}">
                <a16:creationId xmlns:a16="http://schemas.microsoft.com/office/drawing/2014/main" id="{534B6827-151F-024D-9C91-4D425D91C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69641" name="TextBox 30">
            <a:extLst>
              <a:ext uri="{FF2B5EF4-FFF2-40B4-BE49-F238E27FC236}">
                <a16:creationId xmlns:a16="http://schemas.microsoft.com/office/drawing/2014/main" id="{5A0CEB1A-EF0D-8B45-8A08-EA1E294B2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69642" name="TextBox 33">
            <a:extLst>
              <a:ext uri="{FF2B5EF4-FFF2-40B4-BE49-F238E27FC236}">
                <a16:creationId xmlns:a16="http://schemas.microsoft.com/office/drawing/2014/main" id="{E57795E9-03FE-D947-9DEC-08999D2F9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69643" name="Straight Arrow Connector 91">
            <a:extLst>
              <a:ext uri="{FF2B5EF4-FFF2-40B4-BE49-F238E27FC236}">
                <a16:creationId xmlns:a16="http://schemas.microsoft.com/office/drawing/2014/main" id="{DC51EB40-D1DD-B343-86DB-EC5F7CF3403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4" name="Straight Arrow Connector 95">
            <a:extLst>
              <a:ext uri="{FF2B5EF4-FFF2-40B4-BE49-F238E27FC236}">
                <a16:creationId xmlns:a16="http://schemas.microsoft.com/office/drawing/2014/main" id="{ADBEDD9D-B872-F248-8124-C0F4C58770E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5" name="Straight Arrow Connector 105">
            <a:extLst>
              <a:ext uri="{FF2B5EF4-FFF2-40B4-BE49-F238E27FC236}">
                <a16:creationId xmlns:a16="http://schemas.microsoft.com/office/drawing/2014/main" id="{B0C0EAA6-29A2-1A4F-942E-CF141C7B4A9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6" name="Straight Arrow Connector 107">
            <a:extLst>
              <a:ext uri="{FF2B5EF4-FFF2-40B4-BE49-F238E27FC236}">
                <a16:creationId xmlns:a16="http://schemas.microsoft.com/office/drawing/2014/main" id="{94B04000-FF5B-5F48-8C12-85A498EB8BD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7" name="Straight Arrow Connector 99">
            <a:extLst>
              <a:ext uri="{FF2B5EF4-FFF2-40B4-BE49-F238E27FC236}">
                <a16:creationId xmlns:a16="http://schemas.microsoft.com/office/drawing/2014/main" id="{B28EA8C4-3B1F-8A42-8E85-18DAD5BFEE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8" name="Straight Arrow Connector 18">
            <a:extLst>
              <a:ext uri="{FF2B5EF4-FFF2-40B4-BE49-F238E27FC236}">
                <a16:creationId xmlns:a16="http://schemas.microsoft.com/office/drawing/2014/main" id="{3CA35632-0DDF-2F4A-B49B-75D0805EA9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9649" name="Straight Arrow Connector 28">
            <a:extLst>
              <a:ext uri="{FF2B5EF4-FFF2-40B4-BE49-F238E27FC236}">
                <a16:creationId xmlns:a16="http://schemas.microsoft.com/office/drawing/2014/main" id="{61D374EE-9517-AC4A-B556-C2308BB2060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9650" name="Picture 2">
            <a:extLst>
              <a:ext uri="{FF2B5EF4-FFF2-40B4-BE49-F238E27FC236}">
                <a16:creationId xmlns:a16="http://schemas.microsoft.com/office/drawing/2014/main" id="{C5DD8E01-A66A-0D40-A048-BD565B21F4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51" name="Rectangle 34">
            <a:extLst>
              <a:ext uri="{FF2B5EF4-FFF2-40B4-BE49-F238E27FC236}">
                <a16:creationId xmlns:a16="http://schemas.microsoft.com/office/drawing/2014/main" id="{275EAB36-DA2E-4847-A009-438A701E7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1" y="1230314"/>
            <a:ext cx="409575" cy="86042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9652" name="Rectangle 1">
            <a:extLst>
              <a:ext uri="{FF2B5EF4-FFF2-40B4-BE49-F238E27FC236}">
                <a16:creationId xmlns:a16="http://schemas.microsoft.com/office/drawing/2014/main" id="{E0F57C56-1F4F-254D-BF9A-8AF2703EC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1217614"/>
            <a:ext cx="407988" cy="873125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11">
            <a:extLst>
              <a:ext uri="{FF2B5EF4-FFF2-40B4-BE49-F238E27FC236}">
                <a16:creationId xmlns:a16="http://schemas.microsoft.com/office/drawing/2014/main" id="{B27C8A22-C317-2A4F-BFAC-EDD09AF4C8F1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70685" name="Freeform 19">
              <a:extLst>
                <a:ext uri="{FF2B5EF4-FFF2-40B4-BE49-F238E27FC236}">
                  <a16:creationId xmlns:a16="http://schemas.microsoft.com/office/drawing/2014/main" id="{AAC1C73E-42B6-1542-BE30-508ED5D1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Freeform 19">
              <a:extLst>
                <a:ext uri="{FF2B5EF4-FFF2-40B4-BE49-F238E27FC236}">
                  <a16:creationId xmlns:a16="http://schemas.microsoft.com/office/drawing/2014/main" id="{3E5F5B85-6A91-304D-ACDB-57A8A1BD163F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58" name="Title 1">
            <a:extLst>
              <a:ext uri="{FF2B5EF4-FFF2-40B4-BE49-F238E27FC236}">
                <a16:creationId xmlns:a16="http://schemas.microsoft.com/office/drawing/2014/main" id="{23EF4EEB-422A-814D-9EED-3ECE63A76EF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70659" name="Freeform 37">
            <a:extLst>
              <a:ext uri="{FF2B5EF4-FFF2-40B4-BE49-F238E27FC236}">
                <a16:creationId xmlns:a16="http://schemas.microsoft.com/office/drawing/2014/main" id="{AA22C98C-345E-7A45-8409-4B981EE2210A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A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0" name="Freeform 37">
            <a:extLst>
              <a:ext uri="{FF2B5EF4-FFF2-40B4-BE49-F238E27FC236}">
                <a16:creationId xmlns:a16="http://schemas.microsoft.com/office/drawing/2014/main" id="{CF512E93-5C1B-4C4F-BA34-A2B58C6C480E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B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1" name="Freeform 37">
            <a:extLst>
              <a:ext uri="{FF2B5EF4-FFF2-40B4-BE49-F238E27FC236}">
                <a16:creationId xmlns:a16="http://schemas.microsoft.com/office/drawing/2014/main" id="{9157D43F-CBB9-6949-9860-F47268C475E8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C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2" name="Freeform 37">
            <a:extLst>
              <a:ext uri="{FF2B5EF4-FFF2-40B4-BE49-F238E27FC236}">
                <a16:creationId xmlns:a16="http://schemas.microsoft.com/office/drawing/2014/main" id="{46F40D77-0D8F-984F-B56A-24156C26F5D3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solidFill>
                  <a:srgbClr val="00B050"/>
                </a:solidFill>
                <a:latin typeface="Times" pitchFamily="2" charset="0"/>
              </a:rPr>
              <a:t>F</a:t>
            </a:r>
            <a:endParaRPr lang="en-US" altLang="en-US" sz="3200" b="0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70663" name="TextBox 1">
            <a:extLst>
              <a:ext uri="{FF2B5EF4-FFF2-40B4-BE49-F238E27FC236}">
                <a16:creationId xmlns:a16="http://schemas.microsoft.com/office/drawing/2014/main" id="{83CFA6EB-A685-9047-8A57-499B59BFE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0664" name="TextBox 27">
            <a:extLst>
              <a:ext uri="{FF2B5EF4-FFF2-40B4-BE49-F238E27FC236}">
                <a16:creationId xmlns:a16="http://schemas.microsoft.com/office/drawing/2014/main" id="{5EC57292-1FC5-354E-A8FB-86E50B7AB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0665" name="TextBox 30">
            <a:extLst>
              <a:ext uri="{FF2B5EF4-FFF2-40B4-BE49-F238E27FC236}">
                <a16:creationId xmlns:a16="http://schemas.microsoft.com/office/drawing/2014/main" id="{A7D7AD0C-E224-C345-9141-04008AE41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70666" name="TextBox 33">
            <a:extLst>
              <a:ext uri="{FF2B5EF4-FFF2-40B4-BE49-F238E27FC236}">
                <a16:creationId xmlns:a16="http://schemas.microsoft.com/office/drawing/2014/main" id="{C7F2C43B-CF2C-4A4B-9BF4-7DCDF1104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70667" name="Straight Arrow Connector 91">
            <a:extLst>
              <a:ext uri="{FF2B5EF4-FFF2-40B4-BE49-F238E27FC236}">
                <a16:creationId xmlns:a16="http://schemas.microsoft.com/office/drawing/2014/main" id="{EEF986E8-F8F9-0045-8BF2-7399D6C948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8" name="Straight Arrow Connector 95">
            <a:extLst>
              <a:ext uri="{FF2B5EF4-FFF2-40B4-BE49-F238E27FC236}">
                <a16:creationId xmlns:a16="http://schemas.microsoft.com/office/drawing/2014/main" id="{8A8ED60F-7222-6B4F-965A-D0D7AA89E1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9" name="Straight Arrow Connector 105">
            <a:extLst>
              <a:ext uri="{FF2B5EF4-FFF2-40B4-BE49-F238E27FC236}">
                <a16:creationId xmlns:a16="http://schemas.microsoft.com/office/drawing/2014/main" id="{F2EDA4A7-5237-A140-AFE9-334D57732D0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0" name="Straight Arrow Connector 107">
            <a:extLst>
              <a:ext uri="{FF2B5EF4-FFF2-40B4-BE49-F238E27FC236}">
                <a16:creationId xmlns:a16="http://schemas.microsoft.com/office/drawing/2014/main" id="{EC221AEE-EC8C-4B47-8597-40E792E57F4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1" name="Straight Arrow Connector 99">
            <a:extLst>
              <a:ext uri="{FF2B5EF4-FFF2-40B4-BE49-F238E27FC236}">
                <a16:creationId xmlns:a16="http://schemas.microsoft.com/office/drawing/2014/main" id="{60B05E60-B919-F241-947C-2A9484D310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2" name="Straight Arrow Connector 18">
            <a:extLst>
              <a:ext uri="{FF2B5EF4-FFF2-40B4-BE49-F238E27FC236}">
                <a16:creationId xmlns:a16="http://schemas.microsoft.com/office/drawing/2014/main" id="{90036967-6926-0648-AF20-0740CBB7BB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73" name="Straight Arrow Connector 28">
            <a:extLst>
              <a:ext uri="{FF2B5EF4-FFF2-40B4-BE49-F238E27FC236}">
                <a16:creationId xmlns:a16="http://schemas.microsoft.com/office/drawing/2014/main" id="{D624A8D0-DA77-7748-8A34-606B77DC65E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70674" name="Picture 2">
            <a:extLst>
              <a:ext uri="{FF2B5EF4-FFF2-40B4-BE49-F238E27FC236}">
                <a16:creationId xmlns:a16="http://schemas.microsoft.com/office/drawing/2014/main" id="{D53B308D-A4BE-E14C-A487-3AE24F5309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75" name="Rectangle 34">
            <a:extLst>
              <a:ext uri="{FF2B5EF4-FFF2-40B4-BE49-F238E27FC236}">
                <a16:creationId xmlns:a16="http://schemas.microsoft.com/office/drawing/2014/main" id="{FBA177F6-647C-E049-A4A3-36253E376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1" y="1230314"/>
            <a:ext cx="409575" cy="86042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76" name="Rectangle 1">
            <a:extLst>
              <a:ext uri="{FF2B5EF4-FFF2-40B4-BE49-F238E27FC236}">
                <a16:creationId xmlns:a16="http://schemas.microsoft.com/office/drawing/2014/main" id="{2AF83ADC-8547-3D45-9A92-795DE81D6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425" y="1217614"/>
            <a:ext cx="407988" cy="873125"/>
          </a:xfrm>
          <a:prstGeom prst="rect">
            <a:avLst/>
          </a:prstGeom>
          <a:noFill/>
          <a:ln w="444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0677" name="TextBox 27">
            <a:extLst>
              <a:ext uri="{FF2B5EF4-FFF2-40B4-BE49-F238E27FC236}">
                <a16:creationId xmlns:a16="http://schemas.microsoft.com/office/drawing/2014/main" id="{57A9FBCE-1CCF-1742-93B1-3BE444DAC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2592389"/>
            <a:ext cx="698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78" name="TextBox 27">
            <a:extLst>
              <a:ext uri="{FF2B5EF4-FFF2-40B4-BE49-F238E27FC236}">
                <a16:creationId xmlns:a16="http://schemas.microsoft.com/office/drawing/2014/main" id="{57FC0273-61E1-0749-81AE-804BA2C4A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267017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79" name="TextBox 27">
            <a:extLst>
              <a:ext uri="{FF2B5EF4-FFF2-40B4-BE49-F238E27FC236}">
                <a16:creationId xmlns:a16="http://schemas.microsoft.com/office/drawing/2014/main" id="{D867DF5A-1E59-774E-9233-BDF2BF6F2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1656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80" name="TextBox 27">
            <a:extLst>
              <a:ext uri="{FF2B5EF4-FFF2-40B4-BE49-F238E27FC236}">
                <a16:creationId xmlns:a16="http://schemas.microsoft.com/office/drawing/2014/main" id="{089CFB03-DEF9-994C-B7D4-710EFAA9E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75" y="3711575"/>
            <a:ext cx="698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0681" name="TextBox 27">
            <a:extLst>
              <a:ext uri="{FF2B5EF4-FFF2-40B4-BE49-F238E27FC236}">
                <a16:creationId xmlns:a16="http://schemas.microsoft.com/office/drawing/2014/main" id="{2F655BFF-4FDE-CA44-913A-A0DD3B35B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0" y="1557339"/>
            <a:ext cx="700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2" name="TextBox 28">
            <a:extLst>
              <a:ext uri="{FF2B5EF4-FFF2-40B4-BE49-F238E27FC236}">
                <a16:creationId xmlns:a16="http://schemas.microsoft.com/office/drawing/2014/main" id="{14F42D27-B636-804D-9F51-0C7DF3389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53848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3" name="TextBox 29">
            <a:extLst>
              <a:ext uri="{FF2B5EF4-FFF2-40B4-BE49-F238E27FC236}">
                <a16:creationId xmlns:a16="http://schemas.microsoft.com/office/drawing/2014/main" id="{660594C6-B26A-084B-9C19-5694AC17F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363" y="3768725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0684" name="TextBox 30">
            <a:extLst>
              <a:ext uri="{FF2B5EF4-FFF2-40B4-BE49-F238E27FC236}">
                <a16:creationId xmlns:a16="http://schemas.microsoft.com/office/drawing/2014/main" id="{6FE3C0CC-026A-7D43-9FB9-DF14C6521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230822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1" name="Group 11">
            <a:extLst>
              <a:ext uri="{FF2B5EF4-FFF2-40B4-BE49-F238E27FC236}">
                <a16:creationId xmlns:a16="http://schemas.microsoft.com/office/drawing/2014/main" id="{02B15396-72E8-8B4E-97AE-1E595A7DD1C8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892301"/>
            <a:ext cx="896938" cy="815975"/>
            <a:chOff x="7637959" y="4419600"/>
            <a:chExt cx="896441" cy="815975"/>
          </a:xfrm>
        </p:grpSpPr>
        <p:sp>
          <p:nvSpPr>
            <p:cNvPr id="71707" name="Freeform 19">
              <a:extLst>
                <a:ext uri="{FF2B5EF4-FFF2-40B4-BE49-F238E27FC236}">
                  <a16:creationId xmlns:a16="http://schemas.microsoft.com/office/drawing/2014/main" id="{4EE9A78B-57C3-BC42-98A2-68593A65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4419600"/>
              <a:ext cx="838200" cy="8159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Freeform 19">
              <a:extLst>
                <a:ext uri="{FF2B5EF4-FFF2-40B4-BE49-F238E27FC236}">
                  <a16:creationId xmlns:a16="http://schemas.microsoft.com/office/drawing/2014/main" id="{633DF179-330E-C24C-9C68-201BB51AFABB}"/>
                </a:ext>
              </a:extLst>
            </p:cNvPr>
            <p:cNvSpPr>
              <a:spLocks/>
            </p:cNvSpPr>
            <p:nvPr/>
          </p:nvSpPr>
          <p:spPr bwMode="auto">
            <a:xfrm rot="-1680000">
              <a:off x="7637959" y="4742359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0000"/>
            </a:solidFill>
            <a:ln w="444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2" name="Title 1">
            <a:extLst>
              <a:ext uri="{FF2B5EF4-FFF2-40B4-BE49-F238E27FC236}">
                <a16:creationId xmlns:a16="http://schemas.microsoft.com/office/drawing/2014/main" id="{BEFBBBB9-0F47-4A43-9B68-9C7E840896C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Diagram</a:t>
            </a:r>
            <a:endParaRPr lang="en-US" altLang="en-US"/>
          </a:p>
        </p:txBody>
      </p:sp>
      <p:sp>
        <p:nvSpPr>
          <p:cNvPr id="71683" name="Freeform 37">
            <a:extLst>
              <a:ext uri="{FF2B5EF4-FFF2-40B4-BE49-F238E27FC236}">
                <a16:creationId xmlns:a16="http://schemas.microsoft.com/office/drawing/2014/main" id="{34427D9A-5706-514B-992D-0F4E503F54FD}"/>
              </a:ext>
            </a:extLst>
          </p:cNvPr>
          <p:cNvSpPr>
            <a:spLocks/>
          </p:cNvSpPr>
          <p:nvPr/>
        </p:nvSpPr>
        <p:spPr bwMode="auto">
          <a:xfrm>
            <a:off x="2941638" y="3762375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A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4" name="Freeform 37">
            <a:extLst>
              <a:ext uri="{FF2B5EF4-FFF2-40B4-BE49-F238E27FC236}">
                <a16:creationId xmlns:a16="http://schemas.microsoft.com/office/drawing/2014/main" id="{C9874743-C905-9D46-8CF6-A28F5F47C389}"/>
              </a:ext>
            </a:extLst>
          </p:cNvPr>
          <p:cNvSpPr>
            <a:spLocks/>
          </p:cNvSpPr>
          <p:nvPr/>
        </p:nvSpPr>
        <p:spPr bwMode="auto">
          <a:xfrm>
            <a:off x="3962400" y="11430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B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5" name="Freeform 37">
            <a:extLst>
              <a:ext uri="{FF2B5EF4-FFF2-40B4-BE49-F238E27FC236}">
                <a16:creationId xmlns:a16="http://schemas.microsoft.com/office/drawing/2014/main" id="{91C02259-4B50-FF4A-8A2A-0BDC57F7E28B}"/>
              </a:ext>
            </a:extLst>
          </p:cNvPr>
          <p:cNvSpPr>
            <a:spLocks/>
          </p:cNvSpPr>
          <p:nvPr/>
        </p:nvSpPr>
        <p:spPr bwMode="auto">
          <a:xfrm>
            <a:off x="6977063" y="21717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C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6" name="Freeform 37">
            <a:extLst>
              <a:ext uri="{FF2B5EF4-FFF2-40B4-BE49-F238E27FC236}">
                <a16:creationId xmlns:a16="http://schemas.microsoft.com/office/drawing/2014/main" id="{57FEA870-620C-CC41-8012-3E5C59D1D8E6}"/>
              </a:ext>
            </a:extLst>
          </p:cNvPr>
          <p:cNvSpPr>
            <a:spLocks/>
          </p:cNvSpPr>
          <p:nvPr/>
        </p:nvSpPr>
        <p:spPr bwMode="auto">
          <a:xfrm>
            <a:off x="6096000" y="537845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</a:t>
            </a: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 </a:t>
            </a:r>
            <a:r>
              <a:rPr lang="en-US" altLang="en-US" sz="3200" b="0">
                <a:latin typeface="Times" pitchFamily="2" charset="0"/>
              </a:rPr>
              <a:t>F</a:t>
            </a:r>
            <a:endParaRPr lang="en-US" altLang="en-US" sz="3200" b="0" baseline="-25000">
              <a:latin typeface="Times" pitchFamily="2" charset="0"/>
            </a:endParaRP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9C3E331E-C2E7-D141-B456-E0113CB23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4535489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1688" name="TextBox 27">
            <a:extLst>
              <a:ext uri="{FF2B5EF4-FFF2-40B4-BE49-F238E27FC236}">
                <a16:creationId xmlns:a16="http://schemas.microsoft.com/office/drawing/2014/main" id="{C1F7613B-03B3-FF47-BD4C-F48BE9BEF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905000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=1</a:t>
            </a:r>
          </a:p>
        </p:txBody>
      </p:sp>
      <p:sp>
        <p:nvSpPr>
          <p:cNvPr id="71689" name="TextBox 30">
            <a:extLst>
              <a:ext uri="{FF2B5EF4-FFF2-40B4-BE49-F238E27FC236}">
                <a16:creationId xmlns:a16="http://schemas.microsoft.com/office/drawing/2014/main" id="{6E74CF44-27C1-6A40-A7D9-3842AF0A0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955925"/>
            <a:ext cx="533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sp>
        <p:nvSpPr>
          <p:cNvPr id="71690" name="TextBox 33">
            <a:extLst>
              <a:ext uri="{FF2B5EF4-FFF2-40B4-BE49-F238E27FC236}">
                <a16:creationId xmlns:a16="http://schemas.microsoft.com/office/drawing/2014/main" id="{9AE54C49-9A1B-4244-BFFC-0CA27932E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6107114"/>
            <a:ext cx="533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z</a:t>
            </a:r>
            <a:r>
              <a:rPr lang="en-US" altLang="en-US" sz="1800" b="0">
                <a:latin typeface="Times" pitchFamily="2" charset="0"/>
              </a:rPr>
              <a:t>=0</a:t>
            </a:r>
          </a:p>
        </p:txBody>
      </p:sp>
      <p:cxnSp>
        <p:nvCxnSpPr>
          <p:cNvPr id="71691" name="Straight Arrow Connector 91">
            <a:extLst>
              <a:ext uri="{FF2B5EF4-FFF2-40B4-BE49-F238E27FC236}">
                <a16:creationId xmlns:a16="http://schemas.microsoft.com/office/drawing/2014/main" id="{8E3A6AEB-2E82-5C4A-8C2A-F65F2FB4B25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00438" y="2125664"/>
            <a:ext cx="620712" cy="162242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2" name="Straight Arrow Connector 95">
            <a:extLst>
              <a:ext uri="{FF2B5EF4-FFF2-40B4-BE49-F238E27FC236}">
                <a16:creationId xmlns:a16="http://schemas.microsoft.com/office/drawing/2014/main" id="{3887CE78-147C-FF46-AB86-490194A2A1B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43351" y="2292351"/>
            <a:ext cx="593725" cy="160337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3" name="Straight Arrow Connector 105">
            <a:extLst>
              <a:ext uri="{FF2B5EF4-FFF2-40B4-BE49-F238E27FC236}">
                <a16:creationId xmlns:a16="http://schemas.microsoft.com/office/drawing/2014/main" id="{679C5001-0A78-2340-BF9A-5CDDD41B900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51638" y="3278189"/>
            <a:ext cx="539750" cy="2084387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4" name="Straight Arrow Connector 107">
            <a:extLst>
              <a:ext uri="{FF2B5EF4-FFF2-40B4-BE49-F238E27FC236}">
                <a16:creationId xmlns:a16="http://schemas.microsoft.com/office/drawing/2014/main" id="{3A2881B4-A684-EA46-835A-1350B9C937D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004050" y="3349625"/>
            <a:ext cx="598488" cy="2071688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5" name="Straight Arrow Connector 99">
            <a:extLst>
              <a:ext uri="{FF2B5EF4-FFF2-40B4-BE49-F238E27FC236}">
                <a16:creationId xmlns:a16="http://schemas.microsoft.com/office/drawing/2014/main" id="{7556C525-5021-AA4A-B856-8259856DB21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30663" y="2921000"/>
            <a:ext cx="2976562" cy="1042988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6" name="Straight Arrow Connector 18">
            <a:extLst>
              <a:ext uri="{FF2B5EF4-FFF2-40B4-BE49-F238E27FC236}">
                <a16:creationId xmlns:a16="http://schemas.microsoft.com/office/drawing/2014/main" id="{810ADC13-0B17-2347-8AA9-4D9E47C31FB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6826" y="2052639"/>
            <a:ext cx="1292225" cy="3413125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1697" name="Straight Arrow Connector 28">
            <a:extLst>
              <a:ext uri="{FF2B5EF4-FFF2-40B4-BE49-F238E27FC236}">
                <a16:creationId xmlns:a16="http://schemas.microsoft.com/office/drawing/2014/main" id="{05186FA6-8049-5F44-B374-C9BDDA3F8F7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02088" y="4738688"/>
            <a:ext cx="2093912" cy="1204912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71698" name="Picture 2">
            <a:extLst>
              <a:ext uri="{FF2B5EF4-FFF2-40B4-BE49-F238E27FC236}">
                <a16:creationId xmlns:a16="http://schemas.microsoft.com/office/drawing/2014/main" id="{83BA1F55-3F68-874C-980B-3841D25903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8" y="962025"/>
            <a:ext cx="200025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9" name="TextBox 27">
            <a:extLst>
              <a:ext uri="{FF2B5EF4-FFF2-40B4-BE49-F238E27FC236}">
                <a16:creationId xmlns:a16="http://schemas.microsoft.com/office/drawing/2014/main" id="{EA1B13F2-2A4C-3E41-85E7-82E51B734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2592389"/>
            <a:ext cx="698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0" name="TextBox 27">
            <a:extLst>
              <a:ext uri="{FF2B5EF4-FFF2-40B4-BE49-F238E27FC236}">
                <a16:creationId xmlns:a16="http://schemas.microsoft.com/office/drawing/2014/main" id="{D3200C41-6A2B-AE45-92CD-D35B94953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2600" y="267017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1" name="TextBox 27">
            <a:extLst>
              <a:ext uri="{FF2B5EF4-FFF2-40B4-BE49-F238E27FC236}">
                <a16:creationId xmlns:a16="http://schemas.microsoft.com/office/drawing/2014/main" id="{790443C2-FC43-B34B-B26D-38FA45258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1656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2" name="TextBox 27">
            <a:extLst>
              <a:ext uri="{FF2B5EF4-FFF2-40B4-BE49-F238E27FC236}">
                <a16:creationId xmlns:a16="http://schemas.microsoft.com/office/drawing/2014/main" id="{C667D1D2-68D9-EE4C-83B4-7DB0507CE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75" y="3711575"/>
            <a:ext cx="698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0</a:t>
            </a:r>
          </a:p>
        </p:txBody>
      </p:sp>
      <p:sp>
        <p:nvSpPr>
          <p:cNvPr id="71703" name="TextBox 27">
            <a:extLst>
              <a:ext uri="{FF2B5EF4-FFF2-40B4-BE49-F238E27FC236}">
                <a16:creationId xmlns:a16="http://schemas.microsoft.com/office/drawing/2014/main" id="{C32EA143-3A4F-4142-B7DF-68F5869CB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0" y="1557339"/>
            <a:ext cx="700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4" name="TextBox 28">
            <a:extLst>
              <a:ext uri="{FF2B5EF4-FFF2-40B4-BE49-F238E27FC236}">
                <a16:creationId xmlns:a16="http://schemas.microsoft.com/office/drawing/2014/main" id="{65ABF258-05BC-D74C-9B41-69E29866F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53848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5" name="TextBox 29">
            <a:extLst>
              <a:ext uri="{FF2B5EF4-FFF2-40B4-BE49-F238E27FC236}">
                <a16:creationId xmlns:a16="http://schemas.microsoft.com/office/drawing/2014/main" id="{3A909721-F230-E64E-AC5F-13B456BF8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1363" y="3768725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  <p:sp>
        <p:nvSpPr>
          <p:cNvPr id="71706" name="TextBox 30">
            <a:extLst>
              <a:ext uri="{FF2B5EF4-FFF2-40B4-BE49-F238E27FC236}">
                <a16:creationId xmlns:a16="http://schemas.microsoft.com/office/drawing/2014/main" id="{52108053-3874-CA4C-8F4D-8C7196FA7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2308225"/>
            <a:ext cx="700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i="1">
                <a:latin typeface="Times" pitchFamily="2" charset="0"/>
              </a:rPr>
              <a:t>w </a:t>
            </a:r>
            <a:r>
              <a:rPr lang="en-US" altLang="en-US" sz="1800" b="0">
                <a:latin typeface="Times" pitchFamily="2" charset="0"/>
              </a:rPr>
              <a:t>= 1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4">
            <a:extLst>
              <a:ext uri="{FF2B5EF4-FFF2-40B4-BE49-F238E27FC236}">
                <a16:creationId xmlns:a16="http://schemas.microsoft.com/office/drawing/2014/main" id="{8E9348C4-3E79-C34C-B1ED-4508721F2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1828801"/>
            <a:ext cx="4035425" cy="11113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6" name="Rectangle 5">
            <a:extLst>
              <a:ext uri="{FF2B5EF4-FFF2-40B4-BE49-F238E27FC236}">
                <a16:creationId xmlns:a16="http://schemas.microsoft.com/office/drawing/2014/main" id="{226612EF-DD07-824C-986F-54E9154E0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1857375"/>
            <a:ext cx="11113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7" name="Rectangle 6">
            <a:extLst>
              <a:ext uri="{FF2B5EF4-FFF2-40B4-BE49-F238E27FC236}">
                <a16:creationId xmlns:a16="http://schemas.microsoft.com/office/drawing/2014/main" id="{25D50A53-7144-D547-A24B-03C97FA6F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08" name="Rectangle 7">
            <a:extLst>
              <a:ext uri="{FF2B5EF4-FFF2-40B4-BE49-F238E27FC236}">
                <a16:creationId xmlns:a16="http://schemas.microsoft.com/office/drawing/2014/main" id="{B7188388-6289-9246-AC31-88BE07A4B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301" y="20478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Present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09" name="Rectangle 8">
            <a:extLst>
              <a:ext uri="{FF2B5EF4-FFF2-40B4-BE49-F238E27FC236}">
                <a16:creationId xmlns:a16="http://schemas.microsoft.com/office/drawing/2014/main" id="{FB7BA672-5D55-034F-8625-48F28F59A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0" name="Rectangle 9">
            <a:extLst>
              <a:ext uri="{FF2B5EF4-FFF2-40B4-BE49-F238E27FC236}">
                <a16:creationId xmlns:a16="http://schemas.microsoft.com/office/drawing/2014/main" id="{358F8BEB-6A66-6B4A-B63F-EBCE3E88E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4914" y="1955801"/>
            <a:ext cx="10307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Nextstate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1" name="Rectangle 10">
            <a:extLst>
              <a:ext uri="{FF2B5EF4-FFF2-40B4-BE49-F238E27FC236}">
                <a16:creationId xmlns:a16="http://schemas.microsoft.com/office/drawing/2014/main" id="{F8DD65A5-B159-8E48-903B-26305261D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1857375"/>
            <a:ext cx="12700" cy="465138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2" name="Rectangle 11">
            <a:extLst>
              <a:ext uri="{FF2B5EF4-FFF2-40B4-BE49-F238E27FC236}">
                <a16:creationId xmlns:a16="http://schemas.microsoft.com/office/drawing/2014/main" id="{ADE45DEF-0FF7-3C44-A728-4245691F5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09813"/>
            <a:ext cx="1916112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3" name="Rectangle 12">
            <a:extLst>
              <a:ext uri="{FF2B5EF4-FFF2-40B4-BE49-F238E27FC236}">
                <a16:creationId xmlns:a16="http://schemas.microsoft.com/office/drawing/2014/main" id="{C39C5CD1-CD22-B74F-818D-E245A4DDC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322513"/>
            <a:ext cx="11113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4" name="Rectangle 13">
            <a:extLst>
              <a:ext uri="{FF2B5EF4-FFF2-40B4-BE49-F238E27FC236}">
                <a16:creationId xmlns:a16="http://schemas.microsoft.com/office/drawing/2014/main" id="{C541498D-20C3-7844-AA57-8B6BCE774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2047875"/>
            <a:ext cx="704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Output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5" name="Rectangle 14">
            <a:extLst>
              <a:ext uri="{FF2B5EF4-FFF2-40B4-BE49-F238E27FC236}">
                <a16:creationId xmlns:a16="http://schemas.microsoft.com/office/drawing/2014/main" id="{8E3364BA-6029-F44C-A44F-23D643B5B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6" name="Rectangle 15">
            <a:extLst>
              <a:ext uri="{FF2B5EF4-FFF2-40B4-BE49-F238E27FC236}">
                <a16:creationId xmlns:a16="http://schemas.microsoft.com/office/drawing/2014/main" id="{8A50BEFD-57E2-9148-AC49-AB34A713C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2328863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state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7" name="Rectangle 16">
            <a:extLst>
              <a:ext uri="{FF2B5EF4-FFF2-40B4-BE49-F238E27FC236}">
                <a16:creationId xmlns:a16="http://schemas.microsoft.com/office/drawing/2014/main" id="{7399155B-A727-2543-A5EE-C2C531EA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8" name="Rectangle 17">
            <a:extLst>
              <a:ext uri="{FF2B5EF4-FFF2-40B4-BE49-F238E27FC236}">
                <a16:creationId xmlns:a16="http://schemas.microsoft.com/office/drawing/2014/main" id="{468BC4B0-EA35-7A4E-B071-DC9A6D241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19" name="Rectangle 18">
            <a:extLst>
              <a:ext uri="{FF2B5EF4-FFF2-40B4-BE49-F238E27FC236}">
                <a16:creationId xmlns:a16="http://schemas.microsoft.com/office/drawing/2014/main" id="{CB555516-237C-6241-9C4F-FF05BAD97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3513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0" name="Rectangle 19">
            <a:extLst>
              <a:ext uri="{FF2B5EF4-FFF2-40B4-BE49-F238E27FC236}">
                <a16:creationId xmlns:a16="http://schemas.microsoft.com/office/drawing/2014/main" id="{4F610737-6C8C-1C47-8EC7-C028555A3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2417763"/>
            <a:ext cx="247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1" name="Rectangle 20">
            <a:extLst>
              <a:ext uri="{FF2B5EF4-FFF2-40B4-BE49-F238E27FC236}">
                <a16:creationId xmlns:a16="http://schemas.microsoft.com/office/drawing/2014/main" id="{8B521892-D1C3-3D4D-BE33-5EB7CC88A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2489" y="2417763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=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2" name="Rectangle 21">
            <a:extLst>
              <a:ext uri="{FF2B5EF4-FFF2-40B4-BE49-F238E27FC236}">
                <a16:creationId xmlns:a16="http://schemas.microsoft.com/office/drawing/2014/main" id="{8587244C-A50D-1448-BEFE-00AC1CB2E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3" name="Rectangle 22">
            <a:extLst>
              <a:ext uri="{FF2B5EF4-FFF2-40B4-BE49-F238E27FC236}">
                <a16:creationId xmlns:a16="http://schemas.microsoft.com/office/drawing/2014/main" id="{728550D5-553A-2F44-BAAA-4BADAB4E4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188" y="24177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4" name="Rectangle 23">
            <a:extLst>
              <a:ext uri="{FF2B5EF4-FFF2-40B4-BE49-F238E27FC236}">
                <a16:creationId xmlns:a16="http://schemas.microsoft.com/office/drawing/2014/main" id="{7350AC98-A910-AF4C-B384-F356EECA6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322513"/>
            <a:ext cx="12700" cy="4572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5" name="Rectangle 24">
            <a:extLst>
              <a:ext uri="{FF2B5EF4-FFF2-40B4-BE49-F238E27FC236}">
                <a16:creationId xmlns:a16="http://schemas.microsoft.com/office/drawing/2014/main" id="{A895D5E7-4DF7-7C42-852D-DC71DF80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2767013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6" name="Rectangle 25">
            <a:extLst>
              <a:ext uri="{FF2B5EF4-FFF2-40B4-BE49-F238E27FC236}">
                <a16:creationId xmlns:a16="http://schemas.microsoft.com/office/drawing/2014/main" id="{478501EF-8C7C-E747-91C3-57287F164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2782889"/>
            <a:ext cx="11113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7" name="Rectangle 26">
            <a:extLst>
              <a:ext uri="{FF2B5EF4-FFF2-40B4-BE49-F238E27FC236}">
                <a16:creationId xmlns:a16="http://schemas.microsoft.com/office/drawing/2014/main" id="{B0F782F1-69AB-6744-A3ED-1448ACB27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8488" y="2327276"/>
            <a:ext cx="1779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z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28" name="Rectangle 27">
            <a:extLst>
              <a:ext uri="{FF2B5EF4-FFF2-40B4-BE49-F238E27FC236}">
                <a16:creationId xmlns:a16="http://schemas.microsoft.com/office/drawing/2014/main" id="{5318BC5C-5A43-B246-B521-F139A0ED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29" name="Rectangle 28">
            <a:extLst>
              <a:ext uri="{FF2B5EF4-FFF2-40B4-BE49-F238E27FC236}">
                <a16:creationId xmlns:a16="http://schemas.microsoft.com/office/drawing/2014/main" id="{30E2F8ED-CF02-BE40-AC13-995DBDB47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1289" y="2879726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0" name="Rectangle 29">
            <a:extLst>
              <a:ext uri="{FF2B5EF4-FFF2-40B4-BE49-F238E27FC236}">
                <a16:creationId xmlns:a16="http://schemas.microsoft.com/office/drawing/2014/main" id="{555D78AF-319A-6344-BE40-FC77F2930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1" name="Rectangle 30">
            <a:extLst>
              <a:ext uri="{FF2B5EF4-FFF2-40B4-BE49-F238E27FC236}">
                <a16:creationId xmlns:a16="http://schemas.microsoft.com/office/drawing/2014/main" id="{222E921B-CA35-C641-BED7-8E272D8CF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Rectangle 31">
            <a:extLst>
              <a:ext uri="{FF2B5EF4-FFF2-40B4-BE49-F238E27FC236}">
                <a16:creationId xmlns:a16="http://schemas.microsoft.com/office/drawing/2014/main" id="{4B1417E2-A9F2-FE43-BEA2-6D2DC1910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8201" y="2879725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3" name="Rectangle 32">
            <a:extLst>
              <a:ext uri="{FF2B5EF4-FFF2-40B4-BE49-F238E27FC236}">
                <a16:creationId xmlns:a16="http://schemas.microsoft.com/office/drawing/2014/main" id="{41CBF6E1-5C82-8244-85CF-DEC36AED3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2782889"/>
            <a:ext cx="12700" cy="4016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4" name="Rectangle 33">
            <a:extLst>
              <a:ext uri="{FF2B5EF4-FFF2-40B4-BE49-F238E27FC236}">
                <a16:creationId xmlns:a16="http://schemas.microsoft.com/office/drawing/2014/main" id="{F8445EE1-AE34-D846-A00E-E08867658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1845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5" name="Rectangle 34">
            <a:extLst>
              <a:ext uri="{FF2B5EF4-FFF2-40B4-BE49-F238E27FC236}">
                <a16:creationId xmlns:a16="http://schemas.microsoft.com/office/drawing/2014/main" id="{C1E22A58-B627-914B-A68C-50153C474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2879725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6" name="Rectangle 35">
            <a:extLst>
              <a:ext uri="{FF2B5EF4-FFF2-40B4-BE49-F238E27FC236}">
                <a16:creationId xmlns:a16="http://schemas.microsoft.com/office/drawing/2014/main" id="{ECF70623-9ECE-C542-AD9D-8988D8B0C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7" name="Rectangle 36">
            <a:extLst>
              <a:ext uri="{FF2B5EF4-FFF2-40B4-BE49-F238E27FC236}">
                <a16:creationId xmlns:a16="http://schemas.microsoft.com/office/drawing/2014/main" id="{B2175E43-4848-A24C-BC22-463605CC4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1813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B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8" name="Rectangle 37">
            <a:extLst>
              <a:ext uri="{FF2B5EF4-FFF2-40B4-BE49-F238E27FC236}">
                <a16:creationId xmlns:a16="http://schemas.microsoft.com/office/drawing/2014/main" id="{3E3D1A04-A2CF-4F4C-A1DA-CAEAEE521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589" y="3181351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39" name="Rectangle 38">
            <a:extLst>
              <a:ext uri="{FF2B5EF4-FFF2-40B4-BE49-F238E27FC236}">
                <a16:creationId xmlns:a16="http://schemas.microsoft.com/office/drawing/2014/main" id="{677F86C8-C21A-3245-83A5-612A869BD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0" name="Rectangle 39">
            <a:extLst>
              <a:ext uri="{FF2B5EF4-FFF2-40B4-BE49-F238E27FC236}">
                <a16:creationId xmlns:a16="http://schemas.microsoft.com/office/drawing/2014/main" id="{DC52F921-F304-034B-90A7-5EF650938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81350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1" name="Rectangle 40">
            <a:extLst>
              <a:ext uri="{FF2B5EF4-FFF2-40B4-BE49-F238E27FC236}">
                <a16:creationId xmlns:a16="http://schemas.microsoft.com/office/drawing/2014/main" id="{DE753F5C-C5D4-DC49-8933-D4E5A4AD4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1845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2" name="Rectangle 41">
            <a:extLst>
              <a:ext uri="{FF2B5EF4-FFF2-40B4-BE49-F238E27FC236}">
                <a16:creationId xmlns:a16="http://schemas.microsoft.com/office/drawing/2014/main" id="{A7E329C1-1B7A-834D-B364-859C860BC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489325"/>
            <a:ext cx="11113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3" name="Rectangle 42">
            <a:extLst>
              <a:ext uri="{FF2B5EF4-FFF2-40B4-BE49-F238E27FC236}">
                <a16:creationId xmlns:a16="http://schemas.microsoft.com/office/drawing/2014/main" id="{62EC8A0B-87C2-104A-A2A2-C8E7CE309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1813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4" name="Rectangle 43">
            <a:extLst>
              <a:ext uri="{FF2B5EF4-FFF2-40B4-BE49-F238E27FC236}">
                <a16:creationId xmlns:a16="http://schemas.microsoft.com/office/drawing/2014/main" id="{6D8D4E8A-CF16-BC45-86E9-3DC9987B8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5" name="Rectangle 44">
            <a:extLst>
              <a:ext uri="{FF2B5EF4-FFF2-40B4-BE49-F238E27FC236}">
                <a16:creationId xmlns:a16="http://schemas.microsoft.com/office/drawing/2014/main" id="{40FFCD1D-6F70-AF47-994D-C1B540176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051" y="3486150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6" name="Rectangle 45">
            <a:extLst>
              <a:ext uri="{FF2B5EF4-FFF2-40B4-BE49-F238E27FC236}">
                <a16:creationId xmlns:a16="http://schemas.microsoft.com/office/drawing/2014/main" id="{C678AEE2-9445-184A-8F72-35597C7B6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3486151"/>
            <a:ext cx="2067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7" name="Rectangle 46">
            <a:extLst>
              <a:ext uri="{FF2B5EF4-FFF2-40B4-BE49-F238E27FC236}">
                <a16:creationId xmlns:a16="http://schemas.microsoft.com/office/drawing/2014/main" id="{DDCE1282-841D-EB49-B646-FAC4E9BBF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48" name="Rectangle 47">
            <a:extLst>
              <a:ext uri="{FF2B5EF4-FFF2-40B4-BE49-F238E27FC236}">
                <a16:creationId xmlns:a16="http://schemas.microsoft.com/office/drawing/2014/main" id="{BD25BADA-E07A-1144-AF21-524180EFB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3486151"/>
            <a:ext cx="2356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49" name="Rectangle 48">
            <a:extLst>
              <a:ext uri="{FF2B5EF4-FFF2-40B4-BE49-F238E27FC236}">
                <a16:creationId xmlns:a16="http://schemas.microsoft.com/office/drawing/2014/main" id="{BEE9A9BF-6978-424F-93CF-7C8FF0F17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489325"/>
            <a:ext cx="12700" cy="3048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0" name="Rectangle 49">
            <a:extLst>
              <a:ext uri="{FF2B5EF4-FFF2-40B4-BE49-F238E27FC236}">
                <a16:creationId xmlns:a16="http://schemas.microsoft.com/office/drawing/2014/main" id="{9807D575-3913-9F44-94DA-5354BC01F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1" y="3798889"/>
            <a:ext cx="11113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1" name="Rectangle 50">
            <a:extLst>
              <a:ext uri="{FF2B5EF4-FFF2-40B4-BE49-F238E27FC236}">
                <a16:creationId xmlns:a16="http://schemas.microsoft.com/office/drawing/2014/main" id="{84BC414B-4840-7A47-854C-F2AC2DA69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0" y="3486150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2" name="Rectangle 51">
            <a:extLst>
              <a:ext uri="{FF2B5EF4-FFF2-40B4-BE49-F238E27FC236}">
                <a16:creationId xmlns:a16="http://schemas.microsoft.com/office/drawing/2014/main" id="{7B398CDE-22A1-134F-A524-CE2702B54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0413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3" name="Rectangle 52">
            <a:extLst>
              <a:ext uri="{FF2B5EF4-FFF2-40B4-BE49-F238E27FC236}">
                <a16:creationId xmlns:a16="http://schemas.microsoft.com/office/drawing/2014/main" id="{5DAB71AF-0BBA-3F41-A8D3-6AFD9FE32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925" y="3789363"/>
            <a:ext cx="204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F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4" name="Rectangle 53">
            <a:extLst>
              <a:ext uri="{FF2B5EF4-FFF2-40B4-BE49-F238E27FC236}">
                <a16:creationId xmlns:a16="http://schemas.microsoft.com/office/drawing/2014/main" id="{34337EC5-035E-B444-B77E-21A025A38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1" y="3789363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5" name="Rectangle 54">
            <a:extLst>
              <a:ext uri="{FF2B5EF4-FFF2-40B4-BE49-F238E27FC236}">
                <a16:creationId xmlns:a16="http://schemas.microsoft.com/office/drawing/2014/main" id="{02C57375-FFA6-E443-979B-AB490498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6" name="Rectangle 55">
            <a:extLst>
              <a:ext uri="{FF2B5EF4-FFF2-40B4-BE49-F238E27FC236}">
                <a16:creationId xmlns:a16="http://schemas.microsoft.com/office/drawing/2014/main" id="{E8FA83E3-E55A-4D42-A697-13A03A37C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264" y="3789364"/>
            <a:ext cx="2360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A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57" name="Rectangle 56">
            <a:extLst>
              <a:ext uri="{FF2B5EF4-FFF2-40B4-BE49-F238E27FC236}">
                <a16:creationId xmlns:a16="http://schemas.microsoft.com/office/drawing/2014/main" id="{952ACFCA-1EAF-6946-940F-8893A03FC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3798889"/>
            <a:ext cx="12700" cy="350837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8" name="Rectangle 57">
            <a:extLst>
              <a:ext uri="{FF2B5EF4-FFF2-40B4-BE49-F238E27FC236}">
                <a16:creationId xmlns:a16="http://schemas.microsoft.com/office/drawing/2014/main" id="{F6FEF569-B769-8640-9D60-D55F1856C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9014" y="4137025"/>
            <a:ext cx="4035425" cy="12700"/>
          </a:xfrm>
          <a:prstGeom prst="rect">
            <a:avLst/>
          </a:prstGeom>
          <a:solidFill>
            <a:srgbClr val="000000"/>
          </a:solidFill>
          <a:ln w="63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9" name="Rectangle 58">
            <a:extLst>
              <a:ext uri="{FF2B5EF4-FFF2-40B4-BE49-F238E27FC236}">
                <a16:creationId xmlns:a16="http://schemas.microsoft.com/office/drawing/2014/main" id="{74260869-78CE-8B4F-9278-39AAE16E8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3789363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2760" name="TextBox 125">
            <a:extLst>
              <a:ext uri="{FF2B5EF4-FFF2-40B4-BE49-F238E27FC236}">
                <a16:creationId xmlns:a16="http://schemas.microsoft.com/office/drawing/2014/main" id="{8F3854EF-7255-2842-B079-29C4D1EEC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6.52 from the textbook ]</a:t>
            </a:r>
          </a:p>
        </p:txBody>
      </p:sp>
      <p:sp>
        <p:nvSpPr>
          <p:cNvPr id="72761" name="Title 1">
            <a:extLst>
              <a:ext uri="{FF2B5EF4-FFF2-40B4-BE49-F238E27FC236}">
                <a16:creationId xmlns:a16="http://schemas.microsoft.com/office/drawing/2014/main" id="{10882B9E-6DA3-6E47-878C-A99A4400CC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Minimized state table 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19C2CEE-1270-394F-9909-960389D4B0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(Moore-Type)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8CAB36A-1224-0949-820B-4779619144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0-successor </a:t>
            </a:r>
          </a:p>
        </p:txBody>
      </p:sp>
      <p:sp>
        <p:nvSpPr>
          <p:cNvPr id="10242" name="Content Placeholder 9">
            <a:extLst>
              <a:ext uri="{FF2B5EF4-FFF2-40B4-BE49-F238E27FC236}">
                <a16:creationId xmlns:a16="http://schemas.microsoft.com/office/drawing/2014/main" id="{ACC26E35-CA2D-334C-9742-61EC07904E5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0243" name="TextBox 11">
            <a:extLst>
              <a:ext uri="{FF2B5EF4-FFF2-40B4-BE49-F238E27FC236}">
                <a16:creationId xmlns:a16="http://schemas.microsoft.com/office/drawing/2014/main" id="{C88F11AF-2F9B-F947-AF64-8AD606EE4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252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93FD0C5D-C427-3C45-AF26-3681407D41BF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0249" name="Group 10">
              <a:extLst>
                <a:ext uri="{FF2B5EF4-FFF2-40B4-BE49-F238E27FC236}">
                  <a16:creationId xmlns:a16="http://schemas.microsoft.com/office/drawing/2014/main" id="{0960F072-7BAF-264B-93DF-BC60AEE9D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0251" name="Freeform 37">
                <a:extLst>
                  <a:ext uri="{FF2B5EF4-FFF2-40B4-BE49-F238E27FC236}">
                    <a16:creationId xmlns:a16="http://schemas.microsoft.com/office/drawing/2014/main" id="{550AFDBC-B6F1-744B-BB49-5165F4CB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0252" name="Straight Arrow Connector 2">
                <a:extLst>
                  <a:ext uri="{FF2B5EF4-FFF2-40B4-BE49-F238E27FC236}">
                    <a16:creationId xmlns:a16="http://schemas.microsoft.com/office/drawing/2014/main" id="{15AEF924-C726-A24F-863A-6CCA8F753CF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253" name="Freeform 37">
                <a:extLst>
                  <a:ext uri="{FF2B5EF4-FFF2-40B4-BE49-F238E27FC236}">
                    <a16:creationId xmlns:a16="http://schemas.microsoft.com/office/drawing/2014/main" id="{8BE2AF8F-B6F1-D64D-B4EB-7725BA4FB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2</a:t>
                </a:r>
              </a:p>
            </p:txBody>
          </p:sp>
        </p:grpSp>
        <p:sp>
          <p:nvSpPr>
            <p:cNvPr id="10250" name="TextBox 13">
              <a:extLst>
                <a:ext uri="{FF2B5EF4-FFF2-40B4-BE49-F238E27FC236}">
                  <a16:creationId xmlns:a16="http://schemas.microsoft.com/office/drawing/2014/main" id="{743FF6C7-1D69-6948-A812-69410BF7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0</a:t>
              </a:r>
            </a:p>
          </p:txBody>
        </p:sp>
      </p:grpSp>
      <p:sp>
        <p:nvSpPr>
          <p:cNvPr id="10245" name="Freeform 37">
            <a:extLst>
              <a:ext uri="{FF2B5EF4-FFF2-40B4-BE49-F238E27FC236}">
                <a16:creationId xmlns:a16="http://schemas.microsoft.com/office/drawing/2014/main" id="{81798FF3-24D0-B345-86CB-9CED283670E3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5</a:t>
            </a:r>
          </a:p>
        </p:txBody>
      </p:sp>
      <p:cxnSp>
        <p:nvCxnSpPr>
          <p:cNvPr id="10246" name="Straight Arrow Connector 16">
            <a:extLst>
              <a:ext uri="{FF2B5EF4-FFF2-40B4-BE49-F238E27FC236}">
                <a16:creationId xmlns:a16="http://schemas.microsoft.com/office/drawing/2014/main" id="{5D88552F-00A5-994B-96EC-E55D76312B8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7" name="TextBox 17">
            <a:extLst>
              <a:ext uri="{FF2B5EF4-FFF2-40B4-BE49-F238E27FC236}">
                <a16:creationId xmlns:a16="http://schemas.microsoft.com/office/drawing/2014/main" id="{0A3A964F-397C-A846-9BCD-27BE0A11D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0</a:t>
            </a:r>
          </a:p>
        </p:txBody>
      </p:sp>
      <p:sp>
        <p:nvSpPr>
          <p:cNvPr id="10248" name="TextBox 18">
            <a:extLst>
              <a:ext uri="{FF2B5EF4-FFF2-40B4-BE49-F238E27FC236}">
                <a16:creationId xmlns:a16="http://schemas.microsoft.com/office/drawing/2014/main" id="{7C92C8B2-16B9-FB47-9315-EE9F7B055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0-successor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8C84945-6C53-C64B-9773-AC3CFBDF44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Vending Machine Example</a:t>
            </a:r>
          </a:p>
        </p:txBody>
      </p:sp>
      <p:sp>
        <p:nvSpPr>
          <p:cNvPr id="74754" name="Rectangle 2">
            <a:extLst>
              <a:ext uri="{FF2B5EF4-FFF2-40B4-BE49-F238E27FC236}">
                <a16:creationId xmlns:a16="http://schemas.microsoft.com/office/drawing/2014/main" id="{CF17B251-4578-5A4F-8FBD-E36F7AF50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676400"/>
            <a:ext cx="85344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The machine accepts nickels and dimes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It takes 15 cents for a piece of candy to be released from the machine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  <a:p>
            <a:pPr eaLnBrk="1" hangingPunct="1">
              <a:spcBef>
                <a:spcPct val="0"/>
              </a:spcBef>
            </a:pPr>
            <a:r>
              <a:rPr lang="en-US" altLang="en-US" b="0"/>
              <a:t>If 20 cents is deposited, the machine will not return the change, but it will credit the buyer with 5 cents and wait for the buyer to make a second purchase.</a:t>
            </a:r>
          </a:p>
          <a:p>
            <a:pPr eaLnBrk="1" hangingPunct="1">
              <a:spcBef>
                <a:spcPct val="0"/>
              </a:spcBef>
            </a:pPr>
            <a:endParaRPr lang="en-US" altLang="en-US" b="0"/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Freeform 35">
            <a:extLst>
              <a:ext uri="{FF2B5EF4-FFF2-40B4-BE49-F238E27FC236}">
                <a16:creationId xmlns:a16="http://schemas.microsoft.com/office/drawing/2014/main" id="{6BF7EE58-8D99-8D45-94F3-97F863C4FAF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8" name="Line 36">
            <a:extLst>
              <a:ext uri="{FF2B5EF4-FFF2-40B4-BE49-F238E27FC236}">
                <a16:creationId xmlns:a16="http://schemas.microsoft.com/office/drawing/2014/main" id="{6C8549BD-C112-5D4E-8D90-A56635A754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79" name="Line 37">
            <a:extLst>
              <a:ext uri="{FF2B5EF4-FFF2-40B4-BE49-F238E27FC236}">
                <a16:creationId xmlns:a16="http://schemas.microsoft.com/office/drawing/2014/main" id="{3CF494B7-1FB5-CA45-9BD8-25A996DBD3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0" name="Line 38">
            <a:extLst>
              <a:ext uri="{FF2B5EF4-FFF2-40B4-BE49-F238E27FC236}">
                <a16:creationId xmlns:a16="http://schemas.microsoft.com/office/drawing/2014/main" id="{46958B86-5A1A-EA48-B4B7-9EBCC63D38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1" name="Line 39">
            <a:extLst>
              <a:ext uri="{FF2B5EF4-FFF2-40B4-BE49-F238E27FC236}">
                <a16:creationId xmlns:a16="http://schemas.microsoft.com/office/drawing/2014/main" id="{A2EF67B1-C68D-004A-BC66-0431FE2B41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2" name="Freeform 40">
            <a:extLst>
              <a:ext uri="{FF2B5EF4-FFF2-40B4-BE49-F238E27FC236}">
                <a16:creationId xmlns:a16="http://schemas.microsoft.com/office/drawing/2014/main" id="{545291A0-E783-F646-9136-1CAD902D5B33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3" name="Line 41">
            <a:extLst>
              <a:ext uri="{FF2B5EF4-FFF2-40B4-BE49-F238E27FC236}">
                <a16:creationId xmlns:a16="http://schemas.microsoft.com/office/drawing/2014/main" id="{2BF1376C-7C28-8149-AF38-AC5F03D6F6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4" name="Line 42">
            <a:extLst>
              <a:ext uri="{FF2B5EF4-FFF2-40B4-BE49-F238E27FC236}">
                <a16:creationId xmlns:a16="http://schemas.microsoft.com/office/drawing/2014/main" id="{E79F4488-309C-0846-9FFC-1416DF446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Line 43">
            <a:extLst>
              <a:ext uri="{FF2B5EF4-FFF2-40B4-BE49-F238E27FC236}">
                <a16:creationId xmlns:a16="http://schemas.microsoft.com/office/drawing/2014/main" id="{BA4F8D8C-C2C5-8C4C-8EF0-25F8A8D171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6" name="Line 44">
            <a:extLst>
              <a:ext uri="{FF2B5EF4-FFF2-40B4-BE49-F238E27FC236}">
                <a16:creationId xmlns:a16="http://schemas.microsoft.com/office/drawing/2014/main" id="{DCF16899-571B-9449-869F-B29D91074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7" name="Freeform 45">
            <a:extLst>
              <a:ext uri="{FF2B5EF4-FFF2-40B4-BE49-F238E27FC236}">
                <a16:creationId xmlns:a16="http://schemas.microsoft.com/office/drawing/2014/main" id="{75D9AA15-31B3-E844-8242-3C5E207856B7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8" name="Line 46">
            <a:extLst>
              <a:ext uri="{FF2B5EF4-FFF2-40B4-BE49-F238E27FC236}">
                <a16:creationId xmlns:a16="http://schemas.microsoft.com/office/drawing/2014/main" id="{9ADB10E8-8AE8-6843-B439-880C728494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9" name="Line 47">
            <a:extLst>
              <a:ext uri="{FF2B5EF4-FFF2-40B4-BE49-F238E27FC236}">
                <a16:creationId xmlns:a16="http://schemas.microsoft.com/office/drawing/2014/main" id="{AC10C1EF-6935-8D40-8C61-71B716CA40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0" name="Line 48">
            <a:extLst>
              <a:ext uri="{FF2B5EF4-FFF2-40B4-BE49-F238E27FC236}">
                <a16:creationId xmlns:a16="http://schemas.microsoft.com/office/drawing/2014/main" id="{B99D59CF-CF24-B240-B8EF-BE19CB0879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1" name="Line 49">
            <a:extLst>
              <a:ext uri="{FF2B5EF4-FFF2-40B4-BE49-F238E27FC236}">
                <a16:creationId xmlns:a16="http://schemas.microsoft.com/office/drawing/2014/main" id="{E289699E-79F5-184B-BEF3-7B5D1F52D91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2" name="Freeform 50">
            <a:extLst>
              <a:ext uri="{FF2B5EF4-FFF2-40B4-BE49-F238E27FC236}">
                <a16:creationId xmlns:a16="http://schemas.microsoft.com/office/drawing/2014/main" id="{E0CF425D-87F7-4C42-9FCF-AF5D9222886C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3" name="Line 51">
            <a:extLst>
              <a:ext uri="{FF2B5EF4-FFF2-40B4-BE49-F238E27FC236}">
                <a16:creationId xmlns:a16="http://schemas.microsoft.com/office/drawing/2014/main" id="{1980A387-DFE7-2648-92CC-53CA8D24AE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4" name="Freeform 52">
            <a:extLst>
              <a:ext uri="{FF2B5EF4-FFF2-40B4-BE49-F238E27FC236}">
                <a16:creationId xmlns:a16="http://schemas.microsoft.com/office/drawing/2014/main" id="{FC7AFBD1-B21B-3544-BCF2-41FBBE819577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5" name="Line 53">
            <a:extLst>
              <a:ext uri="{FF2B5EF4-FFF2-40B4-BE49-F238E27FC236}">
                <a16:creationId xmlns:a16="http://schemas.microsoft.com/office/drawing/2014/main" id="{733F0C86-DED6-7B41-8A14-F88677F52C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6" name="Line 54">
            <a:extLst>
              <a:ext uri="{FF2B5EF4-FFF2-40B4-BE49-F238E27FC236}">
                <a16:creationId xmlns:a16="http://schemas.microsoft.com/office/drawing/2014/main" id="{366B8B7A-AA12-A948-9D62-61B367FEB9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7" name="Line 55">
            <a:extLst>
              <a:ext uri="{FF2B5EF4-FFF2-40B4-BE49-F238E27FC236}">
                <a16:creationId xmlns:a16="http://schemas.microsoft.com/office/drawing/2014/main" id="{5ABA0F4B-BD1C-7D4E-B036-707D47CCA6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8" name="Line 56">
            <a:extLst>
              <a:ext uri="{FF2B5EF4-FFF2-40B4-BE49-F238E27FC236}">
                <a16:creationId xmlns:a16="http://schemas.microsoft.com/office/drawing/2014/main" id="{12EC0D99-F47D-C04C-B7F3-6E79FA54800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99" name="Freeform 57">
            <a:extLst>
              <a:ext uri="{FF2B5EF4-FFF2-40B4-BE49-F238E27FC236}">
                <a16:creationId xmlns:a16="http://schemas.microsoft.com/office/drawing/2014/main" id="{C191EDCD-8218-AE43-A3B9-6701DD11308D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0" name="Line 58">
            <a:extLst>
              <a:ext uri="{FF2B5EF4-FFF2-40B4-BE49-F238E27FC236}">
                <a16:creationId xmlns:a16="http://schemas.microsoft.com/office/drawing/2014/main" id="{4EC6B6BF-BBCF-6A48-B63C-872B5211DC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1" name="Line 59">
            <a:extLst>
              <a:ext uri="{FF2B5EF4-FFF2-40B4-BE49-F238E27FC236}">
                <a16:creationId xmlns:a16="http://schemas.microsoft.com/office/drawing/2014/main" id="{DCC996D0-035E-544F-B25B-D8B9790EF6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2" name="Line 60">
            <a:extLst>
              <a:ext uri="{FF2B5EF4-FFF2-40B4-BE49-F238E27FC236}">
                <a16:creationId xmlns:a16="http://schemas.microsoft.com/office/drawing/2014/main" id="{7413552F-150B-9A47-B16A-5591C26F7D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3" name="Line 61">
            <a:extLst>
              <a:ext uri="{FF2B5EF4-FFF2-40B4-BE49-F238E27FC236}">
                <a16:creationId xmlns:a16="http://schemas.microsoft.com/office/drawing/2014/main" id="{0074AAFB-2872-6A46-8705-D51E5258D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4" name="Line 62">
            <a:extLst>
              <a:ext uri="{FF2B5EF4-FFF2-40B4-BE49-F238E27FC236}">
                <a16:creationId xmlns:a16="http://schemas.microsoft.com/office/drawing/2014/main" id="{8412FC5D-4C89-0140-A6D8-4B9CF2C82A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5" name="Line 63">
            <a:extLst>
              <a:ext uri="{FF2B5EF4-FFF2-40B4-BE49-F238E27FC236}">
                <a16:creationId xmlns:a16="http://schemas.microsoft.com/office/drawing/2014/main" id="{7BCFC9DE-E2B3-5A4F-BD03-6EDC5778E3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6" name="Line 64">
            <a:extLst>
              <a:ext uri="{FF2B5EF4-FFF2-40B4-BE49-F238E27FC236}">
                <a16:creationId xmlns:a16="http://schemas.microsoft.com/office/drawing/2014/main" id="{28BC9860-FB47-A14E-B4C1-353E7DCFC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7" name="Line 65">
            <a:extLst>
              <a:ext uri="{FF2B5EF4-FFF2-40B4-BE49-F238E27FC236}">
                <a16:creationId xmlns:a16="http://schemas.microsoft.com/office/drawing/2014/main" id="{2D73D1A0-1470-EE42-9A29-174E3E1B56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8" name="Line 66">
            <a:extLst>
              <a:ext uri="{FF2B5EF4-FFF2-40B4-BE49-F238E27FC236}">
                <a16:creationId xmlns:a16="http://schemas.microsoft.com/office/drawing/2014/main" id="{57852700-1E93-2D4B-973C-ABB6DE3A53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Line 67">
            <a:extLst>
              <a:ext uri="{FF2B5EF4-FFF2-40B4-BE49-F238E27FC236}">
                <a16:creationId xmlns:a16="http://schemas.microsoft.com/office/drawing/2014/main" id="{297A0735-BAF4-F640-8952-37ED24EFBE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Line 68">
            <a:extLst>
              <a:ext uri="{FF2B5EF4-FFF2-40B4-BE49-F238E27FC236}">
                <a16:creationId xmlns:a16="http://schemas.microsoft.com/office/drawing/2014/main" id="{53224A05-3334-C94B-A897-E830CF7BB8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1" name="Line 69">
            <a:extLst>
              <a:ext uri="{FF2B5EF4-FFF2-40B4-BE49-F238E27FC236}">
                <a16:creationId xmlns:a16="http://schemas.microsoft.com/office/drawing/2014/main" id="{323E05D3-7386-5440-A0DC-43D59B23C0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2" name="Line 70">
            <a:extLst>
              <a:ext uri="{FF2B5EF4-FFF2-40B4-BE49-F238E27FC236}">
                <a16:creationId xmlns:a16="http://schemas.microsoft.com/office/drawing/2014/main" id="{F3ACB52B-E307-8146-A730-388A75930E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3" name="Line 71">
            <a:extLst>
              <a:ext uri="{FF2B5EF4-FFF2-40B4-BE49-F238E27FC236}">
                <a16:creationId xmlns:a16="http://schemas.microsoft.com/office/drawing/2014/main" id="{9E203E39-ECDE-0D4A-8B4D-5E290940C0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4" name="Line 72">
            <a:extLst>
              <a:ext uri="{FF2B5EF4-FFF2-40B4-BE49-F238E27FC236}">
                <a16:creationId xmlns:a16="http://schemas.microsoft.com/office/drawing/2014/main" id="{9A0DC18A-FD19-F84A-A7DE-DB98B95DF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5" name="Line 73">
            <a:extLst>
              <a:ext uri="{FF2B5EF4-FFF2-40B4-BE49-F238E27FC236}">
                <a16:creationId xmlns:a16="http://schemas.microsoft.com/office/drawing/2014/main" id="{C1EF1B05-C632-E64F-B999-5751DA00F7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6" name="Line 74">
            <a:extLst>
              <a:ext uri="{FF2B5EF4-FFF2-40B4-BE49-F238E27FC236}">
                <a16:creationId xmlns:a16="http://schemas.microsoft.com/office/drawing/2014/main" id="{659A34FB-D797-E84B-9808-98C8C4672B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7" name="Line 75">
            <a:extLst>
              <a:ext uri="{FF2B5EF4-FFF2-40B4-BE49-F238E27FC236}">
                <a16:creationId xmlns:a16="http://schemas.microsoft.com/office/drawing/2014/main" id="{0F417D2B-9812-AD47-BB12-2FD011EDB7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8" name="Line 76">
            <a:extLst>
              <a:ext uri="{FF2B5EF4-FFF2-40B4-BE49-F238E27FC236}">
                <a16:creationId xmlns:a16="http://schemas.microsoft.com/office/drawing/2014/main" id="{3696FF79-E5E3-7D40-BFCC-C3478170EC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9" name="Line 77">
            <a:extLst>
              <a:ext uri="{FF2B5EF4-FFF2-40B4-BE49-F238E27FC236}">
                <a16:creationId xmlns:a16="http://schemas.microsoft.com/office/drawing/2014/main" id="{FD22B393-F3E5-4A4E-8151-9775E6D7E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0" name="Line 78">
            <a:extLst>
              <a:ext uri="{FF2B5EF4-FFF2-40B4-BE49-F238E27FC236}">
                <a16:creationId xmlns:a16="http://schemas.microsoft.com/office/drawing/2014/main" id="{49AF4731-4FA3-9946-85C8-8DF0A51E47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1" name="Line 79">
            <a:extLst>
              <a:ext uri="{FF2B5EF4-FFF2-40B4-BE49-F238E27FC236}">
                <a16:creationId xmlns:a16="http://schemas.microsoft.com/office/drawing/2014/main" id="{AEE9908F-31E4-0C46-B630-64BBE8E679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2" name="Line 80">
            <a:extLst>
              <a:ext uri="{FF2B5EF4-FFF2-40B4-BE49-F238E27FC236}">
                <a16:creationId xmlns:a16="http://schemas.microsoft.com/office/drawing/2014/main" id="{A70EB492-BE99-354A-9B3B-1E3F72E337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3" name="Line 81">
            <a:extLst>
              <a:ext uri="{FF2B5EF4-FFF2-40B4-BE49-F238E27FC236}">
                <a16:creationId xmlns:a16="http://schemas.microsoft.com/office/drawing/2014/main" id="{6937ECAB-14C3-A244-B8D0-ED9355F9B6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4" name="Freeform 82">
            <a:extLst>
              <a:ext uri="{FF2B5EF4-FFF2-40B4-BE49-F238E27FC236}">
                <a16:creationId xmlns:a16="http://schemas.microsoft.com/office/drawing/2014/main" id="{0F63055B-FEED-AF49-A6BA-ACD360D4BC96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5" name="Freeform 83">
            <a:extLst>
              <a:ext uri="{FF2B5EF4-FFF2-40B4-BE49-F238E27FC236}">
                <a16:creationId xmlns:a16="http://schemas.microsoft.com/office/drawing/2014/main" id="{93CA8D32-CC69-0349-8413-389FF61CB62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6" name="Freeform 84">
            <a:extLst>
              <a:ext uri="{FF2B5EF4-FFF2-40B4-BE49-F238E27FC236}">
                <a16:creationId xmlns:a16="http://schemas.microsoft.com/office/drawing/2014/main" id="{5AEB4453-2A0F-9A4D-9F8C-4E8C6F4F6277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7" name="Line 85">
            <a:extLst>
              <a:ext uri="{FF2B5EF4-FFF2-40B4-BE49-F238E27FC236}">
                <a16:creationId xmlns:a16="http://schemas.microsoft.com/office/drawing/2014/main" id="{EAD13EF4-DC68-CE4A-96F3-4E81004014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8" name="Line 86">
            <a:extLst>
              <a:ext uri="{FF2B5EF4-FFF2-40B4-BE49-F238E27FC236}">
                <a16:creationId xmlns:a16="http://schemas.microsoft.com/office/drawing/2014/main" id="{0F84A39F-78F3-AB4A-B8E0-5BB07484D9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29" name="Line 87">
            <a:extLst>
              <a:ext uri="{FF2B5EF4-FFF2-40B4-BE49-F238E27FC236}">
                <a16:creationId xmlns:a16="http://schemas.microsoft.com/office/drawing/2014/main" id="{1806EE5F-A50C-F847-92AC-D0851923D4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0" name="Line 88">
            <a:extLst>
              <a:ext uri="{FF2B5EF4-FFF2-40B4-BE49-F238E27FC236}">
                <a16:creationId xmlns:a16="http://schemas.microsoft.com/office/drawing/2014/main" id="{E1DDF3CC-18FA-8C4A-98C2-96ED21B99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1" name="Line 89">
            <a:extLst>
              <a:ext uri="{FF2B5EF4-FFF2-40B4-BE49-F238E27FC236}">
                <a16:creationId xmlns:a16="http://schemas.microsoft.com/office/drawing/2014/main" id="{6F317D35-DA20-444E-AA26-206EDF961D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2" name="Line 90">
            <a:extLst>
              <a:ext uri="{FF2B5EF4-FFF2-40B4-BE49-F238E27FC236}">
                <a16:creationId xmlns:a16="http://schemas.microsoft.com/office/drawing/2014/main" id="{9A1DB788-4D26-7D42-BCBB-82AD99D920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3" name="Line 91">
            <a:extLst>
              <a:ext uri="{FF2B5EF4-FFF2-40B4-BE49-F238E27FC236}">
                <a16:creationId xmlns:a16="http://schemas.microsoft.com/office/drawing/2014/main" id="{AA3BE2CE-1743-F445-9BAD-FFA2264552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4" name="Line 92">
            <a:extLst>
              <a:ext uri="{FF2B5EF4-FFF2-40B4-BE49-F238E27FC236}">
                <a16:creationId xmlns:a16="http://schemas.microsoft.com/office/drawing/2014/main" id="{F778D99D-8268-C946-8E1C-662150AE64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5" name="Line 93">
            <a:extLst>
              <a:ext uri="{FF2B5EF4-FFF2-40B4-BE49-F238E27FC236}">
                <a16:creationId xmlns:a16="http://schemas.microsoft.com/office/drawing/2014/main" id="{453BD773-153B-EA4E-8FB4-C8D8EAAEFE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6" name="Line 94">
            <a:extLst>
              <a:ext uri="{FF2B5EF4-FFF2-40B4-BE49-F238E27FC236}">
                <a16:creationId xmlns:a16="http://schemas.microsoft.com/office/drawing/2014/main" id="{BB743ABD-CCEE-FA46-B253-C12CE31629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7" name="Line 95">
            <a:extLst>
              <a:ext uri="{FF2B5EF4-FFF2-40B4-BE49-F238E27FC236}">
                <a16:creationId xmlns:a16="http://schemas.microsoft.com/office/drawing/2014/main" id="{BA4C5BD4-6961-7B4F-A137-69177687C1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8" name="Line 96">
            <a:extLst>
              <a:ext uri="{FF2B5EF4-FFF2-40B4-BE49-F238E27FC236}">
                <a16:creationId xmlns:a16="http://schemas.microsoft.com/office/drawing/2014/main" id="{38CC6B10-BB75-424C-9F95-DDBD481963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39" name="Line 97">
            <a:extLst>
              <a:ext uri="{FF2B5EF4-FFF2-40B4-BE49-F238E27FC236}">
                <a16:creationId xmlns:a16="http://schemas.microsoft.com/office/drawing/2014/main" id="{C9170E8C-CABF-9A49-A112-3405674D82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0" name="Line 98">
            <a:extLst>
              <a:ext uri="{FF2B5EF4-FFF2-40B4-BE49-F238E27FC236}">
                <a16:creationId xmlns:a16="http://schemas.microsoft.com/office/drawing/2014/main" id="{13BDDE37-F027-0C40-B52D-1FBF1A29CE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1" name="Line 99">
            <a:extLst>
              <a:ext uri="{FF2B5EF4-FFF2-40B4-BE49-F238E27FC236}">
                <a16:creationId xmlns:a16="http://schemas.microsoft.com/office/drawing/2014/main" id="{B7CDD99F-BED2-C442-A843-8687AE7A9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2" name="Line 100">
            <a:extLst>
              <a:ext uri="{FF2B5EF4-FFF2-40B4-BE49-F238E27FC236}">
                <a16:creationId xmlns:a16="http://schemas.microsoft.com/office/drawing/2014/main" id="{C00FF667-9454-B346-B644-643A2AC4FF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3" name="Line 101">
            <a:extLst>
              <a:ext uri="{FF2B5EF4-FFF2-40B4-BE49-F238E27FC236}">
                <a16:creationId xmlns:a16="http://schemas.microsoft.com/office/drawing/2014/main" id="{39DDE2F0-A061-F64B-8C8D-B038654ABC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4" name="Line 102">
            <a:extLst>
              <a:ext uri="{FF2B5EF4-FFF2-40B4-BE49-F238E27FC236}">
                <a16:creationId xmlns:a16="http://schemas.microsoft.com/office/drawing/2014/main" id="{3AB15499-934C-844D-8690-CADAB00AE5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5" name="Line 103">
            <a:extLst>
              <a:ext uri="{FF2B5EF4-FFF2-40B4-BE49-F238E27FC236}">
                <a16:creationId xmlns:a16="http://schemas.microsoft.com/office/drawing/2014/main" id="{37A8C3DC-A9ED-1D43-8118-08D0FBD64F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6" name="Line 104">
            <a:extLst>
              <a:ext uri="{FF2B5EF4-FFF2-40B4-BE49-F238E27FC236}">
                <a16:creationId xmlns:a16="http://schemas.microsoft.com/office/drawing/2014/main" id="{33B4816E-C15D-F848-860E-23E200D599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7" name="Freeform 105">
            <a:extLst>
              <a:ext uri="{FF2B5EF4-FFF2-40B4-BE49-F238E27FC236}">
                <a16:creationId xmlns:a16="http://schemas.microsoft.com/office/drawing/2014/main" id="{7F3F43E3-3D74-DC41-81BD-0E987D952406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8" name="Line 106">
            <a:extLst>
              <a:ext uri="{FF2B5EF4-FFF2-40B4-BE49-F238E27FC236}">
                <a16:creationId xmlns:a16="http://schemas.microsoft.com/office/drawing/2014/main" id="{83F09472-5BE2-E642-9612-C5FD9F8F59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49" name="Line 107">
            <a:extLst>
              <a:ext uri="{FF2B5EF4-FFF2-40B4-BE49-F238E27FC236}">
                <a16:creationId xmlns:a16="http://schemas.microsoft.com/office/drawing/2014/main" id="{95AA684B-4B7C-924C-8900-DD6BEB7909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0" name="Line 108">
            <a:extLst>
              <a:ext uri="{FF2B5EF4-FFF2-40B4-BE49-F238E27FC236}">
                <a16:creationId xmlns:a16="http://schemas.microsoft.com/office/drawing/2014/main" id="{FDEFE177-E0D8-0E49-B573-9B170BD990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1" name="Line 109">
            <a:extLst>
              <a:ext uri="{FF2B5EF4-FFF2-40B4-BE49-F238E27FC236}">
                <a16:creationId xmlns:a16="http://schemas.microsoft.com/office/drawing/2014/main" id="{23D0ED83-AB93-2F47-B8F3-5175A1CE17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2" name="Line 110">
            <a:extLst>
              <a:ext uri="{FF2B5EF4-FFF2-40B4-BE49-F238E27FC236}">
                <a16:creationId xmlns:a16="http://schemas.microsoft.com/office/drawing/2014/main" id="{4B861F8B-035A-FF42-BD32-C1B8979685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3" name="Freeform 111">
            <a:extLst>
              <a:ext uri="{FF2B5EF4-FFF2-40B4-BE49-F238E27FC236}">
                <a16:creationId xmlns:a16="http://schemas.microsoft.com/office/drawing/2014/main" id="{2357F12C-1B14-6E42-89A4-C184B7B5BB4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4" name="Line 112">
            <a:extLst>
              <a:ext uri="{FF2B5EF4-FFF2-40B4-BE49-F238E27FC236}">
                <a16:creationId xmlns:a16="http://schemas.microsoft.com/office/drawing/2014/main" id="{907FD667-11EC-7B4F-8422-A48533B08B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5" name="Freeform 113">
            <a:extLst>
              <a:ext uri="{FF2B5EF4-FFF2-40B4-BE49-F238E27FC236}">
                <a16:creationId xmlns:a16="http://schemas.microsoft.com/office/drawing/2014/main" id="{19B808F1-2F52-7D45-9963-EF634B3C8184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6" name="Line 114">
            <a:extLst>
              <a:ext uri="{FF2B5EF4-FFF2-40B4-BE49-F238E27FC236}">
                <a16:creationId xmlns:a16="http://schemas.microsoft.com/office/drawing/2014/main" id="{7B262DC8-586C-8D40-ABE7-A5F7F90230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7" name="Freeform 115">
            <a:extLst>
              <a:ext uri="{FF2B5EF4-FFF2-40B4-BE49-F238E27FC236}">
                <a16:creationId xmlns:a16="http://schemas.microsoft.com/office/drawing/2014/main" id="{7FA755AC-C921-9041-8BF3-43940019424E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8" name="Line 116">
            <a:extLst>
              <a:ext uri="{FF2B5EF4-FFF2-40B4-BE49-F238E27FC236}">
                <a16:creationId xmlns:a16="http://schemas.microsoft.com/office/drawing/2014/main" id="{D56C3810-ECF1-3442-9ABA-0C236A0C7F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59" name="Freeform 117">
            <a:extLst>
              <a:ext uri="{FF2B5EF4-FFF2-40B4-BE49-F238E27FC236}">
                <a16:creationId xmlns:a16="http://schemas.microsoft.com/office/drawing/2014/main" id="{7589BE61-FA1B-6A40-AEDE-C778337A2CB2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0" name="Line 118">
            <a:extLst>
              <a:ext uri="{FF2B5EF4-FFF2-40B4-BE49-F238E27FC236}">
                <a16:creationId xmlns:a16="http://schemas.microsoft.com/office/drawing/2014/main" id="{EEC0334F-9623-9A49-9C5D-81A77B97D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1" name="Freeform 119">
            <a:extLst>
              <a:ext uri="{FF2B5EF4-FFF2-40B4-BE49-F238E27FC236}">
                <a16:creationId xmlns:a16="http://schemas.microsoft.com/office/drawing/2014/main" id="{219C19BF-E146-5F4B-A779-55B1D5C60C13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2" name="Line 120">
            <a:extLst>
              <a:ext uri="{FF2B5EF4-FFF2-40B4-BE49-F238E27FC236}">
                <a16:creationId xmlns:a16="http://schemas.microsoft.com/office/drawing/2014/main" id="{058B07E2-B91E-734F-B4A0-1DC178E0F0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3" name="Freeform 121">
            <a:extLst>
              <a:ext uri="{FF2B5EF4-FFF2-40B4-BE49-F238E27FC236}">
                <a16:creationId xmlns:a16="http://schemas.microsoft.com/office/drawing/2014/main" id="{6D5F982E-4F9F-D54A-AE67-CC1789154218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4" name="Line 122">
            <a:extLst>
              <a:ext uri="{FF2B5EF4-FFF2-40B4-BE49-F238E27FC236}">
                <a16:creationId xmlns:a16="http://schemas.microsoft.com/office/drawing/2014/main" id="{90D53649-8134-D34C-9046-7E0F13725E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5" name="Freeform 123">
            <a:extLst>
              <a:ext uri="{FF2B5EF4-FFF2-40B4-BE49-F238E27FC236}">
                <a16:creationId xmlns:a16="http://schemas.microsoft.com/office/drawing/2014/main" id="{D5748C22-EF7B-7E49-BFE9-E63D4B17D022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6" name="Line 124">
            <a:extLst>
              <a:ext uri="{FF2B5EF4-FFF2-40B4-BE49-F238E27FC236}">
                <a16:creationId xmlns:a16="http://schemas.microsoft.com/office/drawing/2014/main" id="{535DC841-DD2E-F747-BC0B-36F903F01D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7" name="Freeform 125">
            <a:extLst>
              <a:ext uri="{FF2B5EF4-FFF2-40B4-BE49-F238E27FC236}">
                <a16:creationId xmlns:a16="http://schemas.microsoft.com/office/drawing/2014/main" id="{B0CAFB5D-D796-8A4E-A5C6-B658D4C30399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8" name="Line 126">
            <a:extLst>
              <a:ext uri="{FF2B5EF4-FFF2-40B4-BE49-F238E27FC236}">
                <a16:creationId xmlns:a16="http://schemas.microsoft.com/office/drawing/2014/main" id="{DE324629-2983-EC4B-B901-339909751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69" name="Freeform 127">
            <a:extLst>
              <a:ext uri="{FF2B5EF4-FFF2-40B4-BE49-F238E27FC236}">
                <a16:creationId xmlns:a16="http://schemas.microsoft.com/office/drawing/2014/main" id="{0EE0609E-9D7B-F547-8A6A-908E0C76867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0" name="Line 128">
            <a:extLst>
              <a:ext uri="{FF2B5EF4-FFF2-40B4-BE49-F238E27FC236}">
                <a16:creationId xmlns:a16="http://schemas.microsoft.com/office/drawing/2014/main" id="{FECEBCAB-6ECF-794F-83BA-F24507EBAB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1" name="Freeform 129">
            <a:extLst>
              <a:ext uri="{FF2B5EF4-FFF2-40B4-BE49-F238E27FC236}">
                <a16:creationId xmlns:a16="http://schemas.microsoft.com/office/drawing/2014/main" id="{B1C07D6C-9E89-CD46-BD80-FCB38FC9169E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2" name="Line 130">
            <a:extLst>
              <a:ext uri="{FF2B5EF4-FFF2-40B4-BE49-F238E27FC236}">
                <a16:creationId xmlns:a16="http://schemas.microsoft.com/office/drawing/2014/main" id="{2EDD6534-217B-864D-96F6-CED8F366E5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3" name="Freeform 131">
            <a:extLst>
              <a:ext uri="{FF2B5EF4-FFF2-40B4-BE49-F238E27FC236}">
                <a16:creationId xmlns:a16="http://schemas.microsoft.com/office/drawing/2014/main" id="{DE18C0AF-D804-7B4B-AEDA-BC15D9161B87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74" name="Line 132">
            <a:extLst>
              <a:ext uri="{FF2B5EF4-FFF2-40B4-BE49-F238E27FC236}">
                <a16:creationId xmlns:a16="http://schemas.microsoft.com/office/drawing/2014/main" id="{174F2396-D0AF-354D-B5A0-55E0B5E2CC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75" name="Rectangle 134">
            <a:extLst>
              <a:ext uri="{FF2B5EF4-FFF2-40B4-BE49-F238E27FC236}">
                <a16:creationId xmlns:a16="http://schemas.microsoft.com/office/drawing/2014/main" id="{27BE616A-B92D-5746-B2A6-8DF7D4028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6" name="Rectangle 135">
            <a:extLst>
              <a:ext uri="{FF2B5EF4-FFF2-40B4-BE49-F238E27FC236}">
                <a16:creationId xmlns:a16="http://schemas.microsoft.com/office/drawing/2014/main" id="{665DFAF7-7BCE-9D4C-8C04-70CB9BFA0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7" name="Rectangle 136">
            <a:extLst>
              <a:ext uri="{FF2B5EF4-FFF2-40B4-BE49-F238E27FC236}">
                <a16:creationId xmlns:a16="http://schemas.microsoft.com/office/drawing/2014/main" id="{F5240B70-0AAB-BA42-B464-63BFE4D55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8" name="Rectangle 137">
            <a:extLst>
              <a:ext uri="{FF2B5EF4-FFF2-40B4-BE49-F238E27FC236}">
                <a16:creationId xmlns:a16="http://schemas.microsoft.com/office/drawing/2014/main" id="{7DE92D3C-78DD-0545-B65F-412B60316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79" name="Rectangle 138">
            <a:extLst>
              <a:ext uri="{FF2B5EF4-FFF2-40B4-BE49-F238E27FC236}">
                <a16:creationId xmlns:a16="http://schemas.microsoft.com/office/drawing/2014/main" id="{5B38BD4A-4EA1-0142-B59F-4DA7B37B5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0" name="Rectangle 139">
            <a:extLst>
              <a:ext uri="{FF2B5EF4-FFF2-40B4-BE49-F238E27FC236}">
                <a16:creationId xmlns:a16="http://schemas.microsoft.com/office/drawing/2014/main" id="{9AA3B05D-27CF-FE41-B22F-E77ED7E8B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1" name="Rectangle 140">
            <a:extLst>
              <a:ext uri="{FF2B5EF4-FFF2-40B4-BE49-F238E27FC236}">
                <a16:creationId xmlns:a16="http://schemas.microsoft.com/office/drawing/2014/main" id="{C4EBFA76-B41B-E44D-8335-4DCB6490D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5882" name="Freeform 143">
            <a:extLst>
              <a:ext uri="{FF2B5EF4-FFF2-40B4-BE49-F238E27FC236}">
                <a16:creationId xmlns:a16="http://schemas.microsoft.com/office/drawing/2014/main" id="{B76651DF-5265-1B44-9237-3CB60A9CB7D9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3" name="Freeform 144">
            <a:extLst>
              <a:ext uri="{FF2B5EF4-FFF2-40B4-BE49-F238E27FC236}">
                <a16:creationId xmlns:a16="http://schemas.microsoft.com/office/drawing/2014/main" id="{C91E53B0-DA24-9A46-BAEB-EA2B35B53C2F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84" name="Freeform 145">
            <a:extLst>
              <a:ext uri="{FF2B5EF4-FFF2-40B4-BE49-F238E27FC236}">
                <a16:creationId xmlns:a16="http://schemas.microsoft.com/office/drawing/2014/main" id="{D952789C-DA1F-484C-95B8-B90FC519456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5" name="Freeform 146">
            <a:extLst>
              <a:ext uri="{FF2B5EF4-FFF2-40B4-BE49-F238E27FC236}">
                <a16:creationId xmlns:a16="http://schemas.microsoft.com/office/drawing/2014/main" id="{2B2F09BC-6604-934D-973D-794B83848928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886" name="Freeform 147">
            <a:extLst>
              <a:ext uri="{FF2B5EF4-FFF2-40B4-BE49-F238E27FC236}">
                <a16:creationId xmlns:a16="http://schemas.microsoft.com/office/drawing/2014/main" id="{8BE157DA-FDC8-1849-A483-5379870573E4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87" name="TextBox 125">
            <a:extLst>
              <a:ext uri="{FF2B5EF4-FFF2-40B4-BE49-F238E27FC236}">
                <a16:creationId xmlns:a16="http://schemas.microsoft.com/office/drawing/2014/main" id="{9E0B6467-C573-3245-BAEC-969A7952D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76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6.53.a from the textbook ]</a:t>
            </a:r>
          </a:p>
        </p:txBody>
      </p:sp>
      <p:sp>
        <p:nvSpPr>
          <p:cNvPr id="75888" name="Title 1">
            <a:extLst>
              <a:ext uri="{FF2B5EF4-FFF2-40B4-BE49-F238E27FC236}">
                <a16:creationId xmlns:a16="http://schemas.microsoft.com/office/drawing/2014/main" id="{D454AF46-F804-1746-A706-E838FF2079B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5889" name="Rectangle 141">
            <a:extLst>
              <a:ext uri="{FF2B5EF4-FFF2-40B4-BE49-F238E27FC236}">
                <a16:creationId xmlns:a16="http://schemas.microsoft.com/office/drawing/2014/main" id="{92BD6CDA-957C-F74C-A08C-A872731B0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Freeform 35">
            <a:extLst>
              <a:ext uri="{FF2B5EF4-FFF2-40B4-BE49-F238E27FC236}">
                <a16:creationId xmlns:a16="http://schemas.microsoft.com/office/drawing/2014/main" id="{9C04A81A-CC0E-074A-9684-D4831724A46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2" name="Line 36">
            <a:extLst>
              <a:ext uri="{FF2B5EF4-FFF2-40B4-BE49-F238E27FC236}">
                <a16:creationId xmlns:a16="http://schemas.microsoft.com/office/drawing/2014/main" id="{8B5974E4-3B44-1A47-B11A-F0E06B8091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3" name="Line 37">
            <a:extLst>
              <a:ext uri="{FF2B5EF4-FFF2-40B4-BE49-F238E27FC236}">
                <a16:creationId xmlns:a16="http://schemas.microsoft.com/office/drawing/2014/main" id="{609CF406-A638-9649-A628-119853A223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4" name="Line 38">
            <a:extLst>
              <a:ext uri="{FF2B5EF4-FFF2-40B4-BE49-F238E27FC236}">
                <a16:creationId xmlns:a16="http://schemas.microsoft.com/office/drawing/2014/main" id="{B3ED2295-8070-F34E-8936-6C261E6EE3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5" name="Line 39">
            <a:extLst>
              <a:ext uri="{FF2B5EF4-FFF2-40B4-BE49-F238E27FC236}">
                <a16:creationId xmlns:a16="http://schemas.microsoft.com/office/drawing/2014/main" id="{4F3DF159-4C81-B245-B1D4-AE99794A2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6" name="Freeform 40">
            <a:extLst>
              <a:ext uri="{FF2B5EF4-FFF2-40B4-BE49-F238E27FC236}">
                <a16:creationId xmlns:a16="http://schemas.microsoft.com/office/drawing/2014/main" id="{8FDBAA83-D9F9-C248-BD1C-1E6765FB8D4F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7" name="Line 41">
            <a:extLst>
              <a:ext uri="{FF2B5EF4-FFF2-40B4-BE49-F238E27FC236}">
                <a16:creationId xmlns:a16="http://schemas.microsoft.com/office/drawing/2014/main" id="{F3A80147-21F3-3B4B-A05D-FFED9CA7D4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8" name="Line 42">
            <a:extLst>
              <a:ext uri="{FF2B5EF4-FFF2-40B4-BE49-F238E27FC236}">
                <a16:creationId xmlns:a16="http://schemas.microsoft.com/office/drawing/2014/main" id="{0A918A09-93D5-E94C-BEC2-725CC2A8E0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9" name="Line 43">
            <a:extLst>
              <a:ext uri="{FF2B5EF4-FFF2-40B4-BE49-F238E27FC236}">
                <a16:creationId xmlns:a16="http://schemas.microsoft.com/office/drawing/2014/main" id="{C918F23E-8A28-154F-8B7F-71E8A1BF44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0" name="Line 44">
            <a:extLst>
              <a:ext uri="{FF2B5EF4-FFF2-40B4-BE49-F238E27FC236}">
                <a16:creationId xmlns:a16="http://schemas.microsoft.com/office/drawing/2014/main" id="{9850DEDA-1707-0748-B915-DB7D0602C2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1" name="Freeform 45">
            <a:extLst>
              <a:ext uri="{FF2B5EF4-FFF2-40B4-BE49-F238E27FC236}">
                <a16:creationId xmlns:a16="http://schemas.microsoft.com/office/drawing/2014/main" id="{912C2C5C-94EF-7D40-A105-7C019C200C9C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2" name="Line 46">
            <a:extLst>
              <a:ext uri="{FF2B5EF4-FFF2-40B4-BE49-F238E27FC236}">
                <a16:creationId xmlns:a16="http://schemas.microsoft.com/office/drawing/2014/main" id="{9DD851CB-4E6C-334B-988E-9EEB3359F4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3" name="Line 47">
            <a:extLst>
              <a:ext uri="{FF2B5EF4-FFF2-40B4-BE49-F238E27FC236}">
                <a16:creationId xmlns:a16="http://schemas.microsoft.com/office/drawing/2014/main" id="{DC6918F7-6030-5943-930C-0793E8AC2F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Line 48">
            <a:extLst>
              <a:ext uri="{FF2B5EF4-FFF2-40B4-BE49-F238E27FC236}">
                <a16:creationId xmlns:a16="http://schemas.microsoft.com/office/drawing/2014/main" id="{B42393C2-3E57-7745-AE30-E059AA7D94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Line 49">
            <a:extLst>
              <a:ext uri="{FF2B5EF4-FFF2-40B4-BE49-F238E27FC236}">
                <a16:creationId xmlns:a16="http://schemas.microsoft.com/office/drawing/2014/main" id="{97888835-31CA-A14C-951B-5D5BD13FA8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6" name="Freeform 50">
            <a:extLst>
              <a:ext uri="{FF2B5EF4-FFF2-40B4-BE49-F238E27FC236}">
                <a16:creationId xmlns:a16="http://schemas.microsoft.com/office/drawing/2014/main" id="{9CA8D925-0368-1647-8F94-4E074179F3F7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7" name="Line 51">
            <a:extLst>
              <a:ext uri="{FF2B5EF4-FFF2-40B4-BE49-F238E27FC236}">
                <a16:creationId xmlns:a16="http://schemas.microsoft.com/office/drawing/2014/main" id="{A29E5FB5-5260-CB45-8496-215A1D205C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8" name="Freeform 52">
            <a:extLst>
              <a:ext uri="{FF2B5EF4-FFF2-40B4-BE49-F238E27FC236}">
                <a16:creationId xmlns:a16="http://schemas.microsoft.com/office/drawing/2014/main" id="{CD29B1CF-756A-3649-BAE3-C0C986C1D54C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9" name="Line 53">
            <a:extLst>
              <a:ext uri="{FF2B5EF4-FFF2-40B4-BE49-F238E27FC236}">
                <a16:creationId xmlns:a16="http://schemas.microsoft.com/office/drawing/2014/main" id="{929A1C68-BB99-4F49-AF94-A7DDBE0706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0" name="Line 54">
            <a:extLst>
              <a:ext uri="{FF2B5EF4-FFF2-40B4-BE49-F238E27FC236}">
                <a16:creationId xmlns:a16="http://schemas.microsoft.com/office/drawing/2014/main" id="{4551F733-489A-9A47-85FB-77F55506AB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1" name="Line 55">
            <a:extLst>
              <a:ext uri="{FF2B5EF4-FFF2-40B4-BE49-F238E27FC236}">
                <a16:creationId xmlns:a16="http://schemas.microsoft.com/office/drawing/2014/main" id="{BDF49A28-B494-1E48-AC6F-C393C75D4C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2" name="Line 56">
            <a:extLst>
              <a:ext uri="{FF2B5EF4-FFF2-40B4-BE49-F238E27FC236}">
                <a16:creationId xmlns:a16="http://schemas.microsoft.com/office/drawing/2014/main" id="{78F7A4E5-D6A5-BC4D-916D-0B055337E0D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3" name="Freeform 57">
            <a:extLst>
              <a:ext uri="{FF2B5EF4-FFF2-40B4-BE49-F238E27FC236}">
                <a16:creationId xmlns:a16="http://schemas.microsoft.com/office/drawing/2014/main" id="{20F2D9A7-5456-874B-B541-5E3CC77233C0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4" name="Line 58">
            <a:extLst>
              <a:ext uri="{FF2B5EF4-FFF2-40B4-BE49-F238E27FC236}">
                <a16:creationId xmlns:a16="http://schemas.microsoft.com/office/drawing/2014/main" id="{C872608F-BFF6-3148-BC05-5BF5DAEF8A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5" name="Line 59">
            <a:extLst>
              <a:ext uri="{FF2B5EF4-FFF2-40B4-BE49-F238E27FC236}">
                <a16:creationId xmlns:a16="http://schemas.microsoft.com/office/drawing/2014/main" id="{07D95793-4BC0-6B41-B0D2-E5659D28AA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6" name="Line 60">
            <a:extLst>
              <a:ext uri="{FF2B5EF4-FFF2-40B4-BE49-F238E27FC236}">
                <a16:creationId xmlns:a16="http://schemas.microsoft.com/office/drawing/2014/main" id="{01B94CF7-210D-C540-B972-697EAC9FC5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7" name="Line 61">
            <a:extLst>
              <a:ext uri="{FF2B5EF4-FFF2-40B4-BE49-F238E27FC236}">
                <a16:creationId xmlns:a16="http://schemas.microsoft.com/office/drawing/2014/main" id="{0A88B52F-D685-F242-969B-F82D382C79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8" name="Line 62">
            <a:extLst>
              <a:ext uri="{FF2B5EF4-FFF2-40B4-BE49-F238E27FC236}">
                <a16:creationId xmlns:a16="http://schemas.microsoft.com/office/drawing/2014/main" id="{7FF85AC1-598A-764C-B8EF-108A1B48D4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29" name="Line 63">
            <a:extLst>
              <a:ext uri="{FF2B5EF4-FFF2-40B4-BE49-F238E27FC236}">
                <a16:creationId xmlns:a16="http://schemas.microsoft.com/office/drawing/2014/main" id="{D65BBDEA-67E9-DA49-A4F1-83703FBE80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0" name="Line 64">
            <a:extLst>
              <a:ext uri="{FF2B5EF4-FFF2-40B4-BE49-F238E27FC236}">
                <a16:creationId xmlns:a16="http://schemas.microsoft.com/office/drawing/2014/main" id="{1F88117F-1724-9445-AFFA-4E85B512E4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1" name="Line 65">
            <a:extLst>
              <a:ext uri="{FF2B5EF4-FFF2-40B4-BE49-F238E27FC236}">
                <a16:creationId xmlns:a16="http://schemas.microsoft.com/office/drawing/2014/main" id="{978A6185-6A4E-0549-A756-EBC1975D57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2" name="Line 66">
            <a:extLst>
              <a:ext uri="{FF2B5EF4-FFF2-40B4-BE49-F238E27FC236}">
                <a16:creationId xmlns:a16="http://schemas.microsoft.com/office/drawing/2014/main" id="{6EC52DB5-E668-984E-8BBA-453A026BEB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3" name="Line 67">
            <a:extLst>
              <a:ext uri="{FF2B5EF4-FFF2-40B4-BE49-F238E27FC236}">
                <a16:creationId xmlns:a16="http://schemas.microsoft.com/office/drawing/2014/main" id="{21838E79-C2E7-3543-B7C9-45CEBDEBC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4" name="Line 68">
            <a:extLst>
              <a:ext uri="{FF2B5EF4-FFF2-40B4-BE49-F238E27FC236}">
                <a16:creationId xmlns:a16="http://schemas.microsoft.com/office/drawing/2014/main" id="{7CC4931A-F9DD-F940-BED2-B4CF3FAF91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5" name="Line 69">
            <a:extLst>
              <a:ext uri="{FF2B5EF4-FFF2-40B4-BE49-F238E27FC236}">
                <a16:creationId xmlns:a16="http://schemas.microsoft.com/office/drawing/2014/main" id="{01AFF194-7243-F147-BBE6-EA4AC58DC8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6" name="Line 70">
            <a:extLst>
              <a:ext uri="{FF2B5EF4-FFF2-40B4-BE49-F238E27FC236}">
                <a16:creationId xmlns:a16="http://schemas.microsoft.com/office/drawing/2014/main" id="{5033F8A9-3F8E-9840-87B6-F0FB6958D3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7" name="Line 71">
            <a:extLst>
              <a:ext uri="{FF2B5EF4-FFF2-40B4-BE49-F238E27FC236}">
                <a16:creationId xmlns:a16="http://schemas.microsoft.com/office/drawing/2014/main" id="{5BA2D82C-7C90-4944-9756-C899A60A28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8" name="Line 72">
            <a:extLst>
              <a:ext uri="{FF2B5EF4-FFF2-40B4-BE49-F238E27FC236}">
                <a16:creationId xmlns:a16="http://schemas.microsoft.com/office/drawing/2014/main" id="{21B5B5FA-4F5A-834D-B29A-576BA660AE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39" name="Line 73">
            <a:extLst>
              <a:ext uri="{FF2B5EF4-FFF2-40B4-BE49-F238E27FC236}">
                <a16:creationId xmlns:a16="http://schemas.microsoft.com/office/drawing/2014/main" id="{EEAEEE3C-40D7-B044-AC8C-45273765F6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0" name="Line 74">
            <a:extLst>
              <a:ext uri="{FF2B5EF4-FFF2-40B4-BE49-F238E27FC236}">
                <a16:creationId xmlns:a16="http://schemas.microsoft.com/office/drawing/2014/main" id="{F7D69CDE-D333-8647-8850-23547497F2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1" name="Line 75">
            <a:extLst>
              <a:ext uri="{FF2B5EF4-FFF2-40B4-BE49-F238E27FC236}">
                <a16:creationId xmlns:a16="http://schemas.microsoft.com/office/drawing/2014/main" id="{28981E74-36DF-4F4B-86D7-9E3B1E7309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2" name="Line 76">
            <a:extLst>
              <a:ext uri="{FF2B5EF4-FFF2-40B4-BE49-F238E27FC236}">
                <a16:creationId xmlns:a16="http://schemas.microsoft.com/office/drawing/2014/main" id="{9CC00CFB-6F49-C547-B936-41CC261290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3" name="Line 77">
            <a:extLst>
              <a:ext uri="{FF2B5EF4-FFF2-40B4-BE49-F238E27FC236}">
                <a16:creationId xmlns:a16="http://schemas.microsoft.com/office/drawing/2014/main" id="{B231EE43-35E7-2344-BF45-F594562C82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4" name="Line 78">
            <a:extLst>
              <a:ext uri="{FF2B5EF4-FFF2-40B4-BE49-F238E27FC236}">
                <a16:creationId xmlns:a16="http://schemas.microsoft.com/office/drawing/2014/main" id="{27C29DE4-B356-D64F-830D-9964AC7B4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5" name="Line 79">
            <a:extLst>
              <a:ext uri="{FF2B5EF4-FFF2-40B4-BE49-F238E27FC236}">
                <a16:creationId xmlns:a16="http://schemas.microsoft.com/office/drawing/2014/main" id="{A30F2A3B-D8B2-D249-9FD1-8C25D095B2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6" name="Line 80">
            <a:extLst>
              <a:ext uri="{FF2B5EF4-FFF2-40B4-BE49-F238E27FC236}">
                <a16:creationId xmlns:a16="http://schemas.microsoft.com/office/drawing/2014/main" id="{E557A85F-C8FC-C84E-9ECD-D7ADB551C6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7" name="Line 81">
            <a:extLst>
              <a:ext uri="{FF2B5EF4-FFF2-40B4-BE49-F238E27FC236}">
                <a16:creationId xmlns:a16="http://schemas.microsoft.com/office/drawing/2014/main" id="{7D0552D9-4DD9-AF43-9CD3-37EC71C099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8" name="Freeform 82">
            <a:extLst>
              <a:ext uri="{FF2B5EF4-FFF2-40B4-BE49-F238E27FC236}">
                <a16:creationId xmlns:a16="http://schemas.microsoft.com/office/drawing/2014/main" id="{FD74894F-A642-D448-9B97-A6569C70289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49" name="Freeform 83">
            <a:extLst>
              <a:ext uri="{FF2B5EF4-FFF2-40B4-BE49-F238E27FC236}">
                <a16:creationId xmlns:a16="http://schemas.microsoft.com/office/drawing/2014/main" id="{2639C19D-4094-9B47-B860-3C27B25C12BB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0" name="Freeform 84">
            <a:extLst>
              <a:ext uri="{FF2B5EF4-FFF2-40B4-BE49-F238E27FC236}">
                <a16:creationId xmlns:a16="http://schemas.microsoft.com/office/drawing/2014/main" id="{3F84A80C-A8BA-0C4F-AD95-9AD58481E3DA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1" name="Line 85">
            <a:extLst>
              <a:ext uri="{FF2B5EF4-FFF2-40B4-BE49-F238E27FC236}">
                <a16:creationId xmlns:a16="http://schemas.microsoft.com/office/drawing/2014/main" id="{941D30A6-F9C2-EE42-BF19-A3EFA35DD5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2" name="Line 86">
            <a:extLst>
              <a:ext uri="{FF2B5EF4-FFF2-40B4-BE49-F238E27FC236}">
                <a16:creationId xmlns:a16="http://schemas.microsoft.com/office/drawing/2014/main" id="{8F0E824E-339D-D041-9FB8-BA8769E5DB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3" name="Line 87">
            <a:extLst>
              <a:ext uri="{FF2B5EF4-FFF2-40B4-BE49-F238E27FC236}">
                <a16:creationId xmlns:a16="http://schemas.microsoft.com/office/drawing/2014/main" id="{A3E84D78-3EA7-7D49-8CC4-0AB7CCBA18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4" name="Line 88">
            <a:extLst>
              <a:ext uri="{FF2B5EF4-FFF2-40B4-BE49-F238E27FC236}">
                <a16:creationId xmlns:a16="http://schemas.microsoft.com/office/drawing/2014/main" id="{0985E200-E79C-3C40-B746-129C866B8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5" name="Line 89">
            <a:extLst>
              <a:ext uri="{FF2B5EF4-FFF2-40B4-BE49-F238E27FC236}">
                <a16:creationId xmlns:a16="http://schemas.microsoft.com/office/drawing/2014/main" id="{E6099825-8214-3142-84E1-91F2B8A04A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6" name="Line 90">
            <a:extLst>
              <a:ext uri="{FF2B5EF4-FFF2-40B4-BE49-F238E27FC236}">
                <a16:creationId xmlns:a16="http://schemas.microsoft.com/office/drawing/2014/main" id="{70CC81FA-2A77-8A4A-A4BD-BAB9DA31F6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7" name="Line 91">
            <a:extLst>
              <a:ext uri="{FF2B5EF4-FFF2-40B4-BE49-F238E27FC236}">
                <a16:creationId xmlns:a16="http://schemas.microsoft.com/office/drawing/2014/main" id="{6697846B-EA7C-DE49-B846-CD2551100D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8" name="Line 92">
            <a:extLst>
              <a:ext uri="{FF2B5EF4-FFF2-40B4-BE49-F238E27FC236}">
                <a16:creationId xmlns:a16="http://schemas.microsoft.com/office/drawing/2014/main" id="{B9A1CC08-BC1E-D34D-9219-F73EFE2C3A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59" name="Line 93">
            <a:extLst>
              <a:ext uri="{FF2B5EF4-FFF2-40B4-BE49-F238E27FC236}">
                <a16:creationId xmlns:a16="http://schemas.microsoft.com/office/drawing/2014/main" id="{830222ED-C356-9F41-B809-411F3D7FA5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0" name="Line 94">
            <a:extLst>
              <a:ext uri="{FF2B5EF4-FFF2-40B4-BE49-F238E27FC236}">
                <a16:creationId xmlns:a16="http://schemas.microsoft.com/office/drawing/2014/main" id="{353075FA-9E97-6142-A827-907E2AA1EE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1" name="Line 95">
            <a:extLst>
              <a:ext uri="{FF2B5EF4-FFF2-40B4-BE49-F238E27FC236}">
                <a16:creationId xmlns:a16="http://schemas.microsoft.com/office/drawing/2014/main" id="{58B21136-E08F-8144-B998-979A91E998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2" name="Line 96">
            <a:extLst>
              <a:ext uri="{FF2B5EF4-FFF2-40B4-BE49-F238E27FC236}">
                <a16:creationId xmlns:a16="http://schemas.microsoft.com/office/drawing/2014/main" id="{CF3BEA37-16CB-F04F-9308-3E2D498234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3" name="Line 97">
            <a:extLst>
              <a:ext uri="{FF2B5EF4-FFF2-40B4-BE49-F238E27FC236}">
                <a16:creationId xmlns:a16="http://schemas.microsoft.com/office/drawing/2014/main" id="{B5B47001-3E2E-B34D-9142-B0ABBCAE1A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4" name="Line 98">
            <a:extLst>
              <a:ext uri="{FF2B5EF4-FFF2-40B4-BE49-F238E27FC236}">
                <a16:creationId xmlns:a16="http://schemas.microsoft.com/office/drawing/2014/main" id="{E57C024D-5CB7-BA4D-B44F-F5D546BEBA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5" name="Line 99">
            <a:extLst>
              <a:ext uri="{FF2B5EF4-FFF2-40B4-BE49-F238E27FC236}">
                <a16:creationId xmlns:a16="http://schemas.microsoft.com/office/drawing/2014/main" id="{6400E16D-2013-DE4D-B1C6-5D58CB774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6" name="Line 100">
            <a:extLst>
              <a:ext uri="{FF2B5EF4-FFF2-40B4-BE49-F238E27FC236}">
                <a16:creationId xmlns:a16="http://schemas.microsoft.com/office/drawing/2014/main" id="{2740E48C-F3BE-194F-A978-E4FA2F15A7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7" name="Line 101">
            <a:extLst>
              <a:ext uri="{FF2B5EF4-FFF2-40B4-BE49-F238E27FC236}">
                <a16:creationId xmlns:a16="http://schemas.microsoft.com/office/drawing/2014/main" id="{166345E0-0C48-1549-BC63-AAC0AC04AB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8" name="Line 102">
            <a:extLst>
              <a:ext uri="{FF2B5EF4-FFF2-40B4-BE49-F238E27FC236}">
                <a16:creationId xmlns:a16="http://schemas.microsoft.com/office/drawing/2014/main" id="{1EDF94A3-3AA1-EF47-BCE4-B4064D3144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69" name="Line 103">
            <a:extLst>
              <a:ext uri="{FF2B5EF4-FFF2-40B4-BE49-F238E27FC236}">
                <a16:creationId xmlns:a16="http://schemas.microsoft.com/office/drawing/2014/main" id="{08213FE5-C9E3-474B-B515-B5EFABD66E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0" name="Line 104">
            <a:extLst>
              <a:ext uri="{FF2B5EF4-FFF2-40B4-BE49-F238E27FC236}">
                <a16:creationId xmlns:a16="http://schemas.microsoft.com/office/drawing/2014/main" id="{38629C36-75B4-2047-AC1F-56CAEF283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1" name="Freeform 105">
            <a:extLst>
              <a:ext uri="{FF2B5EF4-FFF2-40B4-BE49-F238E27FC236}">
                <a16:creationId xmlns:a16="http://schemas.microsoft.com/office/drawing/2014/main" id="{E9F35638-84D5-7C41-B046-D95E84DC85A6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2" name="Line 106">
            <a:extLst>
              <a:ext uri="{FF2B5EF4-FFF2-40B4-BE49-F238E27FC236}">
                <a16:creationId xmlns:a16="http://schemas.microsoft.com/office/drawing/2014/main" id="{0E58ECF8-BEBD-7041-AFC9-0009CDF3A7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3" name="Line 107">
            <a:extLst>
              <a:ext uri="{FF2B5EF4-FFF2-40B4-BE49-F238E27FC236}">
                <a16:creationId xmlns:a16="http://schemas.microsoft.com/office/drawing/2014/main" id="{3A43270F-CC04-6C4B-98BB-E34B05EB1D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4" name="Line 108">
            <a:extLst>
              <a:ext uri="{FF2B5EF4-FFF2-40B4-BE49-F238E27FC236}">
                <a16:creationId xmlns:a16="http://schemas.microsoft.com/office/drawing/2014/main" id="{81723117-7A3B-9A49-9FF8-37A4DE3A2A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5" name="Line 109">
            <a:extLst>
              <a:ext uri="{FF2B5EF4-FFF2-40B4-BE49-F238E27FC236}">
                <a16:creationId xmlns:a16="http://schemas.microsoft.com/office/drawing/2014/main" id="{9382F487-EE51-D643-BDE9-06C25DB8F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6" name="Line 110">
            <a:extLst>
              <a:ext uri="{FF2B5EF4-FFF2-40B4-BE49-F238E27FC236}">
                <a16:creationId xmlns:a16="http://schemas.microsoft.com/office/drawing/2014/main" id="{150A2D97-A09C-3A4C-BC77-681C05BAAE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7" name="Freeform 111">
            <a:extLst>
              <a:ext uri="{FF2B5EF4-FFF2-40B4-BE49-F238E27FC236}">
                <a16:creationId xmlns:a16="http://schemas.microsoft.com/office/drawing/2014/main" id="{578CF094-0208-3C4D-9276-36ED30061F11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8" name="Line 112">
            <a:extLst>
              <a:ext uri="{FF2B5EF4-FFF2-40B4-BE49-F238E27FC236}">
                <a16:creationId xmlns:a16="http://schemas.microsoft.com/office/drawing/2014/main" id="{F5283CB4-0428-B04E-9E65-00134C8A1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79" name="Freeform 113">
            <a:extLst>
              <a:ext uri="{FF2B5EF4-FFF2-40B4-BE49-F238E27FC236}">
                <a16:creationId xmlns:a16="http://schemas.microsoft.com/office/drawing/2014/main" id="{474592E2-CBB6-7C44-B64A-44D623D93F7F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0" name="Line 114">
            <a:extLst>
              <a:ext uri="{FF2B5EF4-FFF2-40B4-BE49-F238E27FC236}">
                <a16:creationId xmlns:a16="http://schemas.microsoft.com/office/drawing/2014/main" id="{859485C0-61EF-F742-A4CD-8B59A56E5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1" name="Freeform 115">
            <a:extLst>
              <a:ext uri="{FF2B5EF4-FFF2-40B4-BE49-F238E27FC236}">
                <a16:creationId xmlns:a16="http://schemas.microsoft.com/office/drawing/2014/main" id="{FFC5AC2A-D0E0-BC40-ABFE-34AB9B0112BB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2" name="Line 116">
            <a:extLst>
              <a:ext uri="{FF2B5EF4-FFF2-40B4-BE49-F238E27FC236}">
                <a16:creationId xmlns:a16="http://schemas.microsoft.com/office/drawing/2014/main" id="{A30132CE-822E-BB47-87D7-F3899855D6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3" name="Freeform 117">
            <a:extLst>
              <a:ext uri="{FF2B5EF4-FFF2-40B4-BE49-F238E27FC236}">
                <a16:creationId xmlns:a16="http://schemas.microsoft.com/office/drawing/2014/main" id="{EB0F551C-7C3F-D14E-8C1B-76F0942CCE72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4" name="Line 118">
            <a:extLst>
              <a:ext uri="{FF2B5EF4-FFF2-40B4-BE49-F238E27FC236}">
                <a16:creationId xmlns:a16="http://schemas.microsoft.com/office/drawing/2014/main" id="{8C49FB78-F75A-CE4E-B53A-F22539A244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5" name="Freeform 119">
            <a:extLst>
              <a:ext uri="{FF2B5EF4-FFF2-40B4-BE49-F238E27FC236}">
                <a16:creationId xmlns:a16="http://schemas.microsoft.com/office/drawing/2014/main" id="{EBBDC0BA-D8F2-6F4B-9C25-C7ED14DE68A7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6" name="Line 120">
            <a:extLst>
              <a:ext uri="{FF2B5EF4-FFF2-40B4-BE49-F238E27FC236}">
                <a16:creationId xmlns:a16="http://schemas.microsoft.com/office/drawing/2014/main" id="{4AC825E1-8F03-9747-93C8-0A37FF807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7" name="Freeform 121">
            <a:extLst>
              <a:ext uri="{FF2B5EF4-FFF2-40B4-BE49-F238E27FC236}">
                <a16:creationId xmlns:a16="http://schemas.microsoft.com/office/drawing/2014/main" id="{85908CA7-F63E-624A-8DDD-7FCDBF2B2FC1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8" name="Line 122">
            <a:extLst>
              <a:ext uri="{FF2B5EF4-FFF2-40B4-BE49-F238E27FC236}">
                <a16:creationId xmlns:a16="http://schemas.microsoft.com/office/drawing/2014/main" id="{FEC57BA6-DADD-1148-905B-A7ED714DBB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89" name="Freeform 123">
            <a:extLst>
              <a:ext uri="{FF2B5EF4-FFF2-40B4-BE49-F238E27FC236}">
                <a16:creationId xmlns:a16="http://schemas.microsoft.com/office/drawing/2014/main" id="{FC9D6E2C-ED43-D549-933A-B5F8D6658D17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0" name="Line 124">
            <a:extLst>
              <a:ext uri="{FF2B5EF4-FFF2-40B4-BE49-F238E27FC236}">
                <a16:creationId xmlns:a16="http://schemas.microsoft.com/office/drawing/2014/main" id="{38BEB324-F1D2-E147-9AB4-9F844B008A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1" name="Freeform 125">
            <a:extLst>
              <a:ext uri="{FF2B5EF4-FFF2-40B4-BE49-F238E27FC236}">
                <a16:creationId xmlns:a16="http://schemas.microsoft.com/office/drawing/2014/main" id="{F0F6B1DB-3D8B-2645-8E1B-9C291B4F7894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2" name="Line 126">
            <a:extLst>
              <a:ext uri="{FF2B5EF4-FFF2-40B4-BE49-F238E27FC236}">
                <a16:creationId xmlns:a16="http://schemas.microsoft.com/office/drawing/2014/main" id="{8CDB6D12-F543-144C-8010-427AA9C822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3" name="Freeform 127">
            <a:extLst>
              <a:ext uri="{FF2B5EF4-FFF2-40B4-BE49-F238E27FC236}">
                <a16:creationId xmlns:a16="http://schemas.microsoft.com/office/drawing/2014/main" id="{E3F057C5-CF57-C54C-B239-FA42B0844F4E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4" name="Line 128">
            <a:extLst>
              <a:ext uri="{FF2B5EF4-FFF2-40B4-BE49-F238E27FC236}">
                <a16:creationId xmlns:a16="http://schemas.microsoft.com/office/drawing/2014/main" id="{EB41464B-3F13-C046-91FF-F3BDDE3C6E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5" name="Freeform 129">
            <a:extLst>
              <a:ext uri="{FF2B5EF4-FFF2-40B4-BE49-F238E27FC236}">
                <a16:creationId xmlns:a16="http://schemas.microsoft.com/office/drawing/2014/main" id="{0C17BF5A-DE78-7349-8613-63AF7C4204E7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6" name="Line 130">
            <a:extLst>
              <a:ext uri="{FF2B5EF4-FFF2-40B4-BE49-F238E27FC236}">
                <a16:creationId xmlns:a16="http://schemas.microsoft.com/office/drawing/2014/main" id="{6C9F6A8E-B07A-694B-8231-475CEC6EA2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7" name="Freeform 131">
            <a:extLst>
              <a:ext uri="{FF2B5EF4-FFF2-40B4-BE49-F238E27FC236}">
                <a16:creationId xmlns:a16="http://schemas.microsoft.com/office/drawing/2014/main" id="{3AFD95AC-2603-F843-8B90-A4BCEC640B26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98" name="Line 132">
            <a:extLst>
              <a:ext uri="{FF2B5EF4-FFF2-40B4-BE49-F238E27FC236}">
                <a16:creationId xmlns:a16="http://schemas.microsoft.com/office/drawing/2014/main" id="{A0B28CB4-B9D9-8846-8F94-7A30D9ADA3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99" name="Rectangle 134">
            <a:extLst>
              <a:ext uri="{FF2B5EF4-FFF2-40B4-BE49-F238E27FC236}">
                <a16:creationId xmlns:a16="http://schemas.microsoft.com/office/drawing/2014/main" id="{89355F3A-A7A7-BD4E-9FE3-83BB9F7A1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0" name="Rectangle 135">
            <a:extLst>
              <a:ext uri="{FF2B5EF4-FFF2-40B4-BE49-F238E27FC236}">
                <a16:creationId xmlns:a16="http://schemas.microsoft.com/office/drawing/2014/main" id="{AF6DF80C-A099-F24B-9EDC-BCAD2B85D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1" name="Rectangle 136">
            <a:extLst>
              <a:ext uri="{FF2B5EF4-FFF2-40B4-BE49-F238E27FC236}">
                <a16:creationId xmlns:a16="http://schemas.microsoft.com/office/drawing/2014/main" id="{BDD818C0-7400-7542-8040-2EB965C5D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2" name="Rectangle 137">
            <a:extLst>
              <a:ext uri="{FF2B5EF4-FFF2-40B4-BE49-F238E27FC236}">
                <a16:creationId xmlns:a16="http://schemas.microsoft.com/office/drawing/2014/main" id="{3C58C7AA-94EE-6248-B2B6-6D6D3C78E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3" name="Rectangle 138">
            <a:extLst>
              <a:ext uri="{FF2B5EF4-FFF2-40B4-BE49-F238E27FC236}">
                <a16:creationId xmlns:a16="http://schemas.microsoft.com/office/drawing/2014/main" id="{D829C654-DAE0-C34C-A2B7-1331F62A3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4" name="Rectangle 139">
            <a:extLst>
              <a:ext uri="{FF2B5EF4-FFF2-40B4-BE49-F238E27FC236}">
                <a16:creationId xmlns:a16="http://schemas.microsoft.com/office/drawing/2014/main" id="{BFC79BA2-1CB0-1A45-A0F5-0557CB75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5" name="Rectangle 140">
            <a:extLst>
              <a:ext uri="{FF2B5EF4-FFF2-40B4-BE49-F238E27FC236}">
                <a16:creationId xmlns:a16="http://schemas.microsoft.com/office/drawing/2014/main" id="{0B206D95-3FD5-7941-BB20-5BA7421F3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6906" name="Freeform 143">
            <a:extLst>
              <a:ext uri="{FF2B5EF4-FFF2-40B4-BE49-F238E27FC236}">
                <a16:creationId xmlns:a16="http://schemas.microsoft.com/office/drawing/2014/main" id="{28EB85D3-3D7E-1C40-A40E-441B82060BF6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07" name="Freeform 144">
            <a:extLst>
              <a:ext uri="{FF2B5EF4-FFF2-40B4-BE49-F238E27FC236}">
                <a16:creationId xmlns:a16="http://schemas.microsoft.com/office/drawing/2014/main" id="{511EA75A-C2E1-DD4F-957B-877FB99EB526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08" name="Freeform 145">
            <a:extLst>
              <a:ext uri="{FF2B5EF4-FFF2-40B4-BE49-F238E27FC236}">
                <a16:creationId xmlns:a16="http://schemas.microsoft.com/office/drawing/2014/main" id="{F41B8486-8EBB-894A-BBB8-B5B893EA389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09" name="Freeform 146">
            <a:extLst>
              <a:ext uri="{FF2B5EF4-FFF2-40B4-BE49-F238E27FC236}">
                <a16:creationId xmlns:a16="http://schemas.microsoft.com/office/drawing/2014/main" id="{34C4ADF5-305A-D54D-BC7F-FC53E2694834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10" name="Freeform 147">
            <a:extLst>
              <a:ext uri="{FF2B5EF4-FFF2-40B4-BE49-F238E27FC236}">
                <a16:creationId xmlns:a16="http://schemas.microsoft.com/office/drawing/2014/main" id="{A5346481-1D8D-1345-821A-720B9DDB2D98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11" name="TextBox 125">
            <a:extLst>
              <a:ext uri="{FF2B5EF4-FFF2-40B4-BE49-F238E27FC236}">
                <a16:creationId xmlns:a16="http://schemas.microsoft.com/office/drawing/2014/main" id="{7E046667-C611-4C42-A056-03BB49BF5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6912" name="Title 1">
            <a:extLst>
              <a:ext uri="{FF2B5EF4-FFF2-40B4-BE49-F238E27FC236}">
                <a16:creationId xmlns:a16="http://schemas.microsoft.com/office/drawing/2014/main" id="{0CB59F6A-893F-0F4B-80EE-E0E0DD349E5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6913" name="Freeform 84">
            <a:extLst>
              <a:ext uri="{FF2B5EF4-FFF2-40B4-BE49-F238E27FC236}">
                <a16:creationId xmlns:a16="http://schemas.microsoft.com/office/drawing/2014/main" id="{04AF1845-117A-1548-8EF0-59975865B9FA}"/>
              </a:ext>
            </a:extLst>
          </p:cNvPr>
          <p:cNvSpPr>
            <a:spLocks/>
          </p:cNvSpPr>
          <p:nvPr/>
        </p:nvSpPr>
        <p:spPr bwMode="auto">
          <a:xfrm>
            <a:off x="3036888" y="1730375"/>
            <a:ext cx="1693862" cy="304800"/>
          </a:xfrm>
          <a:custGeom>
            <a:avLst/>
            <a:gdLst>
              <a:gd name="T0" fmla="*/ 1126848185 w 2545"/>
              <a:gd name="T1" fmla="*/ 9290304 h 10000"/>
              <a:gd name="T2" fmla="*/ 1126848185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914" name="TextBox 145">
            <a:extLst>
              <a:ext uri="{FF2B5EF4-FFF2-40B4-BE49-F238E27FC236}">
                <a16:creationId xmlns:a16="http://schemas.microsoft.com/office/drawing/2014/main" id="{F4697414-792D-3142-B506-F45D6C455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3839" y="4572000"/>
            <a:ext cx="33162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The nickel sensor will be ON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for several clock cycles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while the coin is falling down.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Freeform 35">
            <a:extLst>
              <a:ext uri="{FF2B5EF4-FFF2-40B4-BE49-F238E27FC236}">
                <a16:creationId xmlns:a16="http://schemas.microsoft.com/office/drawing/2014/main" id="{44AF82AE-78A6-FB40-A283-199FCCD3F13C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6" name="Line 36">
            <a:extLst>
              <a:ext uri="{FF2B5EF4-FFF2-40B4-BE49-F238E27FC236}">
                <a16:creationId xmlns:a16="http://schemas.microsoft.com/office/drawing/2014/main" id="{0AADADC1-2D62-2841-BF55-E0557E08E8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7" name="Line 37">
            <a:extLst>
              <a:ext uri="{FF2B5EF4-FFF2-40B4-BE49-F238E27FC236}">
                <a16:creationId xmlns:a16="http://schemas.microsoft.com/office/drawing/2014/main" id="{2DE0D29D-4AD8-7D47-9B44-28D1F07E4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8" name="Line 38">
            <a:extLst>
              <a:ext uri="{FF2B5EF4-FFF2-40B4-BE49-F238E27FC236}">
                <a16:creationId xmlns:a16="http://schemas.microsoft.com/office/drawing/2014/main" id="{60B9ECC7-54DD-B047-AA8C-3B754BB669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29" name="Line 39">
            <a:extLst>
              <a:ext uri="{FF2B5EF4-FFF2-40B4-BE49-F238E27FC236}">
                <a16:creationId xmlns:a16="http://schemas.microsoft.com/office/drawing/2014/main" id="{18A2D8F9-681B-6240-B499-A71C28DA14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Freeform 40">
            <a:extLst>
              <a:ext uri="{FF2B5EF4-FFF2-40B4-BE49-F238E27FC236}">
                <a16:creationId xmlns:a16="http://schemas.microsoft.com/office/drawing/2014/main" id="{950628E7-E58A-7046-8B40-11C8BEC16DE4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Line 41">
            <a:extLst>
              <a:ext uri="{FF2B5EF4-FFF2-40B4-BE49-F238E27FC236}">
                <a16:creationId xmlns:a16="http://schemas.microsoft.com/office/drawing/2014/main" id="{021FB33A-3D89-164A-B82B-CCAB640283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Line 42">
            <a:extLst>
              <a:ext uri="{FF2B5EF4-FFF2-40B4-BE49-F238E27FC236}">
                <a16:creationId xmlns:a16="http://schemas.microsoft.com/office/drawing/2014/main" id="{70005F84-E62F-3F47-8C76-DAF88663F2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Line 43">
            <a:extLst>
              <a:ext uri="{FF2B5EF4-FFF2-40B4-BE49-F238E27FC236}">
                <a16:creationId xmlns:a16="http://schemas.microsoft.com/office/drawing/2014/main" id="{6FF2ACF9-98D7-1647-8310-A82FDD49F4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Line 44">
            <a:extLst>
              <a:ext uri="{FF2B5EF4-FFF2-40B4-BE49-F238E27FC236}">
                <a16:creationId xmlns:a16="http://schemas.microsoft.com/office/drawing/2014/main" id="{2EAC165E-8BED-594F-81D6-634C70C8A90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Freeform 45">
            <a:extLst>
              <a:ext uri="{FF2B5EF4-FFF2-40B4-BE49-F238E27FC236}">
                <a16:creationId xmlns:a16="http://schemas.microsoft.com/office/drawing/2014/main" id="{66BE9C7E-653C-584A-888C-47A851EB902A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Line 46">
            <a:extLst>
              <a:ext uri="{FF2B5EF4-FFF2-40B4-BE49-F238E27FC236}">
                <a16:creationId xmlns:a16="http://schemas.microsoft.com/office/drawing/2014/main" id="{F9322E86-06C9-A44C-A4A7-8A4828081B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Line 47">
            <a:extLst>
              <a:ext uri="{FF2B5EF4-FFF2-40B4-BE49-F238E27FC236}">
                <a16:creationId xmlns:a16="http://schemas.microsoft.com/office/drawing/2014/main" id="{B3C0D7BF-9E45-8D42-BF32-3C367ABBB5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Line 48">
            <a:extLst>
              <a:ext uri="{FF2B5EF4-FFF2-40B4-BE49-F238E27FC236}">
                <a16:creationId xmlns:a16="http://schemas.microsoft.com/office/drawing/2014/main" id="{55337C97-486A-504B-9195-19CAFDA3A9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Line 49">
            <a:extLst>
              <a:ext uri="{FF2B5EF4-FFF2-40B4-BE49-F238E27FC236}">
                <a16:creationId xmlns:a16="http://schemas.microsoft.com/office/drawing/2014/main" id="{B8F368D2-727C-7D40-BF5E-9A224816E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Freeform 50">
            <a:extLst>
              <a:ext uri="{FF2B5EF4-FFF2-40B4-BE49-F238E27FC236}">
                <a16:creationId xmlns:a16="http://schemas.microsoft.com/office/drawing/2014/main" id="{A524EB70-B52D-954D-B503-A4AA6BAA4F31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Line 51">
            <a:extLst>
              <a:ext uri="{FF2B5EF4-FFF2-40B4-BE49-F238E27FC236}">
                <a16:creationId xmlns:a16="http://schemas.microsoft.com/office/drawing/2014/main" id="{A5384AAE-1EE0-114E-A5D4-74689721E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Freeform 52">
            <a:extLst>
              <a:ext uri="{FF2B5EF4-FFF2-40B4-BE49-F238E27FC236}">
                <a16:creationId xmlns:a16="http://schemas.microsoft.com/office/drawing/2014/main" id="{7E22CDF2-2033-8E47-B136-5E54901CD1D2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Line 53">
            <a:extLst>
              <a:ext uri="{FF2B5EF4-FFF2-40B4-BE49-F238E27FC236}">
                <a16:creationId xmlns:a16="http://schemas.microsoft.com/office/drawing/2014/main" id="{89ADF645-9B50-E646-B3CB-9430B0D52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Line 54">
            <a:extLst>
              <a:ext uri="{FF2B5EF4-FFF2-40B4-BE49-F238E27FC236}">
                <a16:creationId xmlns:a16="http://schemas.microsoft.com/office/drawing/2014/main" id="{6E6060A3-4B37-6D46-9687-8749F021F0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Line 55">
            <a:extLst>
              <a:ext uri="{FF2B5EF4-FFF2-40B4-BE49-F238E27FC236}">
                <a16:creationId xmlns:a16="http://schemas.microsoft.com/office/drawing/2014/main" id="{BDB2F54D-28F5-8F4A-991A-BBEB2FB1CA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Line 56">
            <a:extLst>
              <a:ext uri="{FF2B5EF4-FFF2-40B4-BE49-F238E27FC236}">
                <a16:creationId xmlns:a16="http://schemas.microsoft.com/office/drawing/2014/main" id="{94087E41-8E0E-EA4C-BA12-8127EF996D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Freeform 57">
            <a:extLst>
              <a:ext uri="{FF2B5EF4-FFF2-40B4-BE49-F238E27FC236}">
                <a16:creationId xmlns:a16="http://schemas.microsoft.com/office/drawing/2014/main" id="{D60EEB69-12C0-9B43-8C36-C38F52CCE2C8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Line 58">
            <a:extLst>
              <a:ext uri="{FF2B5EF4-FFF2-40B4-BE49-F238E27FC236}">
                <a16:creationId xmlns:a16="http://schemas.microsoft.com/office/drawing/2014/main" id="{47717091-E87E-6542-99FD-20AFD904AC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Line 59">
            <a:extLst>
              <a:ext uri="{FF2B5EF4-FFF2-40B4-BE49-F238E27FC236}">
                <a16:creationId xmlns:a16="http://schemas.microsoft.com/office/drawing/2014/main" id="{F23DE59B-B4E5-1346-B94E-3126EE5061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Line 60">
            <a:extLst>
              <a:ext uri="{FF2B5EF4-FFF2-40B4-BE49-F238E27FC236}">
                <a16:creationId xmlns:a16="http://schemas.microsoft.com/office/drawing/2014/main" id="{BFBFEDAE-012D-FE41-A921-7D82E43E86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Line 61">
            <a:extLst>
              <a:ext uri="{FF2B5EF4-FFF2-40B4-BE49-F238E27FC236}">
                <a16:creationId xmlns:a16="http://schemas.microsoft.com/office/drawing/2014/main" id="{DEA0C8B0-5E56-6640-AD08-D1563450D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Line 62">
            <a:extLst>
              <a:ext uri="{FF2B5EF4-FFF2-40B4-BE49-F238E27FC236}">
                <a16:creationId xmlns:a16="http://schemas.microsoft.com/office/drawing/2014/main" id="{91A6341D-5922-B34E-ADED-AAAC36160C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Line 63">
            <a:extLst>
              <a:ext uri="{FF2B5EF4-FFF2-40B4-BE49-F238E27FC236}">
                <a16:creationId xmlns:a16="http://schemas.microsoft.com/office/drawing/2014/main" id="{D5150F9E-19AA-AC4B-9B0B-E7A27C3B5D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4" name="Line 64">
            <a:extLst>
              <a:ext uri="{FF2B5EF4-FFF2-40B4-BE49-F238E27FC236}">
                <a16:creationId xmlns:a16="http://schemas.microsoft.com/office/drawing/2014/main" id="{21CFC6AE-43E5-0543-AB05-BB874D7CDB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5" name="Line 65">
            <a:extLst>
              <a:ext uri="{FF2B5EF4-FFF2-40B4-BE49-F238E27FC236}">
                <a16:creationId xmlns:a16="http://schemas.microsoft.com/office/drawing/2014/main" id="{26A5D49D-6172-8143-BCB4-4C7601F6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6" name="Line 66">
            <a:extLst>
              <a:ext uri="{FF2B5EF4-FFF2-40B4-BE49-F238E27FC236}">
                <a16:creationId xmlns:a16="http://schemas.microsoft.com/office/drawing/2014/main" id="{857A586B-7CA2-ED47-923B-6D1930347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7" name="Line 67">
            <a:extLst>
              <a:ext uri="{FF2B5EF4-FFF2-40B4-BE49-F238E27FC236}">
                <a16:creationId xmlns:a16="http://schemas.microsoft.com/office/drawing/2014/main" id="{4565648A-F0D6-924E-AC68-B7B30FEB8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8" name="Line 68">
            <a:extLst>
              <a:ext uri="{FF2B5EF4-FFF2-40B4-BE49-F238E27FC236}">
                <a16:creationId xmlns:a16="http://schemas.microsoft.com/office/drawing/2014/main" id="{822F68EC-4DF5-824A-BF3A-F4266F60E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9" name="Line 69">
            <a:extLst>
              <a:ext uri="{FF2B5EF4-FFF2-40B4-BE49-F238E27FC236}">
                <a16:creationId xmlns:a16="http://schemas.microsoft.com/office/drawing/2014/main" id="{F548182F-5446-0644-AF35-ACFCEEA400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0" name="Line 70">
            <a:extLst>
              <a:ext uri="{FF2B5EF4-FFF2-40B4-BE49-F238E27FC236}">
                <a16:creationId xmlns:a16="http://schemas.microsoft.com/office/drawing/2014/main" id="{F5374E17-C9BE-E448-8D9E-AEA38A0A2F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1" name="Line 71">
            <a:extLst>
              <a:ext uri="{FF2B5EF4-FFF2-40B4-BE49-F238E27FC236}">
                <a16:creationId xmlns:a16="http://schemas.microsoft.com/office/drawing/2014/main" id="{726B9CA1-1264-9E4B-9A69-954D959D3A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2" name="Line 72">
            <a:extLst>
              <a:ext uri="{FF2B5EF4-FFF2-40B4-BE49-F238E27FC236}">
                <a16:creationId xmlns:a16="http://schemas.microsoft.com/office/drawing/2014/main" id="{D9283E3E-8EF2-4F4B-B912-C62E5796EE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3" name="Line 73">
            <a:extLst>
              <a:ext uri="{FF2B5EF4-FFF2-40B4-BE49-F238E27FC236}">
                <a16:creationId xmlns:a16="http://schemas.microsoft.com/office/drawing/2014/main" id="{51A8E762-6B65-3643-A71A-EB49C425A5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4" name="Line 74">
            <a:extLst>
              <a:ext uri="{FF2B5EF4-FFF2-40B4-BE49-F238E27FC236}">
                <a16:creationId xmlns:a16="http://schemas.microsoft.com/office/drawing/2014/main" id="{994DC3D4-09CE-7F42-A887-C503D9BAAC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5" name="Line 75">
            <a:extLst>
              <a:ext uri="{FF2B5EF4-FFF2-40B4-BE49-F238E27FC236}">
                <a16:creationId xmlns:a16="http://schemas.microsoft.com/office/drawing/2014/main" id="{740FE04E-A825-BD4D-8A14-4377678841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6" name="Line 76">
            <a:extLst>
              <a:ext uri="{FF2B5EF4-FFF2-40B4-BE49-F238E27FC236}">
                <a16:creationId xmlns:a16="http://schemas.microsoft.com/office/drawing/2014/main" id="{2A054089-BF93-4249-8362-767D582F78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7" name="Line 77">
            <a:extLst>
              <a:ext uri="{FF2B5EF4-FFF2-40B4-BE49-F238E27FC236}">
                <a16:creationId xmlns:a16="http://schemas.microsoft.com/office/drawing/2014/main" id="{426AF495-01DE-E643-8DDB-A31E1F3F5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8" name="Line 78">
            <a:extLst>
              <a:ext uri="{FF2B5EF4-FFF2-40B4-BE49-F238E27FC236}">
                <a16:creationId xmlns:a16="http://schemas.microsoft.com/office/drawing/2014/main" id="{C81BE85F-D9C8-8349-900C-E5870A3D63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9" name="Line 79">
            <a:extLst>
              <a:ext uri="{FF2B5EF4-FFF2-40B4-BE49-F238E27FC236}">
                <a16:creationId xmlns:a16="http://schemas.microsoft.com/office/drawing/2014/main" id="{E446A90C-E127-FC4E-9F0D-B088171260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0" name="Line 80">
            <a:extLst>
              <a:ext uri="{FF2B5EF4-FFF2-40B4-BE49-F238E27FC236}">
                <a16:creationId xmlns:a16="http://schemas.microsoft.com/office/drawing/2014/main" id="{D23DA83B-8AD0-7C44-8087-DC0B25FE21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1" name="Line 81">
            <a:extLst>
              <a:ext uri="{FF2B5EF4-FFF2-40B4-BE49-F238E27FC236}">
                <a16:creationId xmlns:a16="http://schemas.microsoft.com/office/drawing/2014/main" id="{69E04E67-5D37-B64A-8AF5-27E129474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2" name="Freeform 82">
            <a:extLst>
              <a:ext uri="{FF2B5EF4-FFF2-40B4-BE49-F238E27FC236}">
                <a16:creationId xmlns:a16="http://schemas.microsoft.com/office/drawing/2014/main" id="{1837C573-1627-7F41-8C47-44C0385DE127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3" name="Freeform 83">
            <a:extLst>
              <a:ext uri="{FF2B5EF4-FFF2-40B4-BE49-F238E27FC236}">
                <a16:creationId xmlns:a16="http://schemas.microsoft.com/office/drawing/2014/main" id="{4C85543E-BA33-9446-BB69-72F1A2F1A286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4" name="Freeform 84">
            <a:extLst>
              <a:ext uri="{FF2B5EF4-FFF2-40B4-BE49-F238E27FC236}">
                <a16:creationId xmlns:a16="http://schemas.microsoft.com/office/drawing/2014/main" id="{A7156F79-883D-4543-8520-021A1DA8A9A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5" name="Line 85">
            <a:extLst>
              <a:ext uri="{FF2B5EF4-FFF2-40B4-BE49-F238E27FC236}">
                <a16:creationId xmlns:a16="http://schemas.microsoft.com/office/drawing/2014/main" id="{7A6E5A36-D612-ED4D-85C7-0457A99E3D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6" name="Line 86">
            <a:extLst>
              <a:ext uri="{FF2B5EF4-FFF2-40B4-BE49-F238E27FC236}">
                <a16:creationId xmlns:a16="http://schemas.microsoft.com/office/drawing/2014/main" id="{6BEBCFC0-E1D7-8040-9839-4EC0B6C724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7" name="Line 87">
            <a:extLst>
              <a:ext uri="{FF2B5EF4-FFF2-40B4-BE49-F238E27FC236}">
                <a16:creationId xmlns:a16="http://schemas.microsoft.com/office/drawing/2014/main" id="{EFA4A2B4-5DFA-2540-9663-4D0D0C8D43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8" name="Line 88">
            <a:extLst>
              <a:ext uri="{FF2B5EF4-FFF2-40B4-BE49-F238E27FC236}">
                <a16:creationId xmlns:a16="http://schemas.microsoft.com/office/drawing/2014/main" id="{8551539D-6E4E-6A4A-83C9-B05DD5A5FB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79" name="Line 89">
            <a:extLst>
              <a:ext uri="{FF2B5EF4-FFF2-40B4-BE49-F238E27FC236}">
                <a16:creationId xmlns:a16="http://schemas.microsoft.com/office/drawing/2014/main" id="{568A9551-6B59-DC4C-AD6B-13EAF35B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0" name="Line 90">
            <a:extLst>
              <a:ext uri="{FF2B5EF4-FFF2-40B4-BE49-F238E27FC236}">
                <a16:creationId xmlns:a16="http://schemas.microsoft.com/office/drawing/2014/main" id="{6518B992-B440-664C-84BC-4B330885EB0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1" name="Line 91">
            <a:extLst>
              <a:ext uri="{FF2B5EF4-FFF2-40B4-BE49-F238E27FC236}">
                <a16:creationId xmlns:a16="http://schemas.microsoft.com/office/drawing/2014/main" id="{7891543D-B916-2C41-B0B1-0289D69BC9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2" name="Line 92">
            <a:extLst>
              <a:ext uri="{FF2B5EF4-FFF2-40B4-BE49-F238E27FC236}">
                <a16:creationId xmlns:a16="http://schemas.microsoft.com/office/drawing/2014/main" id="{B51FAA75-5095-FD4B-A1E6-11A3DB91D9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3" name="Line 93">
            <a:extLst>
              <a:ext uri="{FF2B5EF4-FFF2-40B4-BE49-F238E27FC236}">
                <a16:creationId xmlns:a16="http://schemas.microsoft.com/office/drawing/2014/main" id="{7A748CAB-7CFF-7E42-9B1F-EBD3CC11A3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4" name="Line 94">
            <a:extLst>
              <a:ext uri="{FF2B5EF4-FFF2-40B4-BE49-F238E27FC236}">
                <a16:creationId xmlns:a16="http://schemas.microsoft.com/office/drawing/2014/main" id="{CE24FEBB-4B1F-2147-AC9F-40CAFB6800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5" name="Line 95">
            <a:extLst>
              <a:ext uri="{FF2B5EF4-FFF2-40B4-BE49-F238E27FC236}">
                <a16:creationId xmlns:a16="http://schemas.microsoft.com/office/drawing/2014/main" id="{08F814EF-FA2B-1545-B798-4F7FBCBCAB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6" name="Line 96">
            <a:extLst>
              <a:ext uri="{FF2B5EF4-FFF2-40B4-BE49-F238E27FC236}">
                <a16:creationId xmlns:a16="http://schemas.microsoft.com/office/drawing/2014/main" id="{B09261BD-BAD5-BF42-A29E-4D8B4FFECF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7" name="Line 97">
            <a:extLst>
              <a:ext uri="{FF2B5EF4-FFF2-40B4-BE49-F238E27FC236}">
                <a16:creationId xmlns:a16="http://schemas.microsoft.com/office/drawing/2014/main" id="{A2EB47C8-FED4-1243-A4D3-B3E439A933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8" name="Line 98">
            <a:extLst>
              <a:ext uri="{FF2B5EF4-FFF2-40B4-BE49-F238E27FC236}">
                <a16:creationId xmlns:a16="http://schemas.microsoft.com/office/drawing/2014/main" id="{02A98038-597C-CE4B-B99F-8D3C7421BB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89" name="Line 99">
            <a:extLst>
              <a:ext uri="{FF2B5EF4-FFF2-40B4-BE49-F238E27FC236}">
                <a16:creationId xmlns:a16="http://schemas.microsoft.com/office/drawing/2014/main" id="{6A51B13C-8FD8-0A4D-A508-6632DA878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0" name="Line 100">
            <a:extLst>
              <a:ext uri="{FF2B5EF4-FFF2-40B4-BE49-F238E27FC236}">
                <a16:creationId xmlns:a16="http://schemas.microsoft.com/office/drawing/2014/main" id="{6DA9A594-4DBF-D548-95F8-CDEB7DA16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1" name="Line 101">
            <a:extLst>
              <a:ext uri="{FF2B5EF4-FFF2-40B4-BE49-F238E27FC236}">
                <a16:creationId xmlns:a16="http://schemas.microsoft.com/office/drawing/2014/main" id="{907BA532-FD04-1C43-8F92-79EEE588D2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2" name="Line 102">
            <a:extLst>
              <a:ext uri="{FF2B5EF4-FFF2-40B4-BE49-F238E27FC236}">
                <a16:creationId xmlns:a16="http://schemas.microsoft.com/office/drawing/2014/main" id="{203579F5-EFF5-3949-8902-CFF7124E64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3" name="Line 103">
            <a:extLst>
              <a:ext uri="{FF2B5EF4-FFF2-40B4-BE49-F238E27FC236}">
                <a16:creationId xmlns:a16="http://schemas.microsoft.com/office/drawing/2014/main" id="{BB5D113E-17EB-5943-998B-8F88ABCEAE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4" name="Line 104">
            <a:extLst>
              <a:ext uri="{FF2B5EF4-FFF2-40B4-BE49-F238E27FC236}">
                <a16:creationId xmlns:a16="http://schemas.microsoft.com/office/drawing/2014/main" id="{A48CC478-5883-F64E-9BC3-938246008D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5" name="Freeform 105">
            <a:extLst>
              <a:ext uri="{FF2B5EF4-FFF2-40B4-BE49-F238E27FC236}">
                <a16:creationId xmlns:a16="http://schemas.microsoft.com/office/drawing/2014/main" id="{8BEA557F-F927-7348-A982-3C1F6F25A4AA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6" name="Line 106">
            <a:extLst>
              <a:ext uri="{FF2B5EF4-FFF2-40B4-BE49-F238E27FC236}">
                <a16:creationId xmlns:a16="http://schemas.microsoft.com/office/drawing/2014/main" id="{61B3508E-AD9D-1F40-8704-BFDF0836AC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7" name="Line 107">
            <a:extLst>
              <a:ext uri="{FF2B5EF4-FFF2-40B4-BE49-F238E27FC236}">
                <a16:creationId xmlns:a16="http://schemas.microsoft.com/office/drawing/2014/main" id="{0C1F3419-12C9-BD48-B27A-E818B8642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8" name="Line 108">
            <a:extLst>
              <a:ext uri="{FF2B5EF4-FFF2-40B4-BE49-F238E27FC236}">
                <a16:creationId xmlns:a16="http://schemas.microsoft.com/office/drawing/2014/main" id="{32E3E37C-EB62-D448-8D3A-83431B6673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99" name="Line 109">
            <a:extLst>
              <a:ext uri="{FF2B5EF4-FFF2-40B4-BE49-F238E27FC236}">
                <a16:creationId xmlns:a16="http://schemas.microsoft.com/office/drawing/2014/main" id="{357F2084-1EB7-714B-A9DC-CE4A801B29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0" name="Line 110">
            <a:extLst>
              <a:ext uri="{FF2B5EF4-FFF2-40B4-BE49-F238E27FC236}">
                <a16:creationId xmlns:a16="http://schemas.microsoft.com/office/drawing/2014/main" id="{371A5930-50C6-B148-ABFB-7971AD9F51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1" name="Freeform 111">
            <a:extLst>
              <a:ext uri="{FF2B5EF4-FFF2-40B4-BE49-F238E27FC236}">
                <a16:creationId xmlns:a16="http://schemas.microsoft.com/office/drawing/2014/main" id="{119256A9-2CAC-444E-9967-3AE598DDA944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2" name="Line 112">
            <a:extLst>
              <a:ext uri="{FF2B5EF4-FFF2-40B4-BE49-F238E27FC236}">
                <a16:creationId xmlns:a16="http://schemas.microsoft.com/office/drawing/2014/main" id="{AA9D3668-34B7-1041-9877-B72343878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3" name="Freeform 113">
            <a:extLst>
              <a:ext uri="{FF2B5EF4-FFF2-40B4-BE49-F238E27FC236}">
                <a16:creationId xmlns:a16="http://schemas.microsoft.com/office/drawing/2014/main" id="{7DAB774D-2C0F-414B-9887-7594730C6320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4" name="Line 114">
            <a:extLst>
              <a:ext uri="{FF2B5EF4-FFF2-40B4-BE49-F238E27FC236}">
                <a16:creationId xmlns:a16="http://schemas.microsoft.com/office/drawing/2014/main" id="{6BF4B31E-B552-284E-B711-1E111DCC68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5" name="Freeform 115">
            <a:extLst>
              <a:ext uri="{FF2B5EF4-FFF2-40B4-BE49-F238E27FC236}">
                <a16:creationId xmlns:a16="http://schemas.microsoft.com/office/drawing/2014/main" id="{7A5DE89D-2A56-614A-A1E1-FCF08EC4269F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6" name="Line 116">
            <a:extLst>
              <a:ext uri="{FF2B5EF4-FFF2-40B4-BE49-F238E27FC236}">
                <a16:creationId xmlns:a16="http://schemas.microsoft.com/office/drawing/2014/main" id="{2FC0736B-07EB-9E40-8EA3-AAE0C3FC1EF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7" name="Freeform 117">
            <a:extLst>
              <a:ext uri="{FF2B5EF4-FFF2-40B4-BE49-F238E27FC236}">
                <a16:creationId xmlns:a16="http://schemas.microsoft.com/office/drawing/2014/main" id="{2F65FD44-8B21-E446-9643-1A533F7405D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8" name="Line 118">
            <a:extLst>
              <a:ext uri="{FF2B5EF4-FFF2-40B4-BE49-F238E27FC236}">
                <a16:creationId xmlns:a16="http://schemas.microsoft.com/office/drawing/2014/main" id="{8290830B-20B6-0846-B2B8-FB98A468E7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09" name="Freeform 119">
            <a:extLst>
              <a:ext uri="{FF2B5EF4-FFF2-40B4-BE49-F238E27FC236}">
                <a16:creationId xmlns:a16="http://schemas.microsoft.com/office/drawing/2014/main" id="{4006D51D-6C13-1E46-ACB9-AD452FBD820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0" name="Line 120">
            <a:extLst>
              <a:ext uri="{FF2B5EF4-FFF2-40B4-BE49-F238E27FC236}">
                <a16:creationId xmlns:a16="http://schemas.microsoft.com/office/drawing/2014/main" id="{50037A4C-2229-C148-8AB5-EE9A8FE75D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1" name="Freeform 121">
            <a:extLst>
              <a:ext uri="{FF2B5EF4-FFF2-40B4-BE49-F238E27FC236}">
                <a16:creationId xmlns:a16="http://schemas.microsoft.com/office/drawing/2014/main" id="{13123D3C-DC15-5D4C-AAAE-4348DD5B3DDC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2" name="Line 122">
            <a:extLst>
              <a:ext uri="{FF2B5EF4-FFF2-40B4-BE49-F238E27FC236}">
                <a16:creationId xmlns:a16="http://schemas.microsoft.com/office/drawing/2014/main" id="{6C1777FA-FED0-9A43-8DBD-6178C6396F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3" name="Freeform 123">
            <a:extLst>
              <a:ext uri="{FF2B5EF4-FFF2-40B4-BE49-F238E27FC236}">
                <a16:creationId xmlns:a16="http://schemas.microsoft.com/office/drawing/2014/main" id="{23CDF1F1-C75C-E341-AFE2-48342AC2B401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4" name="Line 124">
            <a:extLst>
              <a:ext uri="{FF2B5EF4-FFF2-40B4-BE49-F238E27FC236}">
                <a16:creationId xmlns:a16="http://schemas.microsoft.com/office/drawing/2014/main" id="{BAB4F981-D7A3-404B-84EE-2F147DCF9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5" name="Freeform 125">
            <a:extLst>
              <a:ext uri="{FF2B5EF4-FFF2-40B4-BE49-F238E27FC236}">
                <a16:creationId xmlns:a16="http://schemas.microsoft.com/office/drawing/2014/main" id="{563D5323-BD00-B344-BC9A-B667562800CF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6" name="Line 126">
            <a:extLst>
              <a:ext uri="{FF2B5EF4-FFF2-40B4-BE49-F238E27FC236}">
                <a16:creationId xmlns:a16="http://schemas.microsoft.com/office/drawing/2014/main" id="{2136150C-F275-F549-8007-F2D720FDE7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7" name="Freeform 127">
            <a:extLst>
              <a:ext uri="{FF2B5EF4-FFF2-40B4-BE49-F238E27FC236}">
                <a16:creationId xmlns:a16="http://schemas.microsoft.com/office/drawing/2014/main" id="{CE4C7A3D-3E84-1945-B62F-77275CD347F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8" name="Line 128">
            <a:extLst>
              <a:ext uri="{FF2B5EF4-FFF2-40B4-BE49-F238E27FC236}">
                <a16:creationId xmlns:a16="http://schemas.microsoft.com/office/drawing/2014/main" id="{DAA10491-2AB8-CA40-96FC-0DEB29EAFE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19" name="Freeform 129">
            <a:extLst>
              <a:ext uri="{FF2B5EF4-FFF2-40B4-BE49-F238E27FC236}">
                <a16:creationId xmlns:a16="http://schemas.microsoft.com/office/drawing/2014/main" id="{E282B8B2-6E87-1C47-AC5C-D86BC32D8F69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0" name="Line 130">
            <a:extLst>
              <a:ext uri="{FF2B5EF4-FFF2-40B4-BE49-F238E27FC236}">
                <a16:creationId xmlns:a16="http://schemas.microsoft.com/office/drawing/2014/main" id="{51FD8763-59A9-9744-A046-5BB0EFAEBB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1" name="Freeform 131">
            <a:extLst>
              <a:ext uri="{FF2B5EF4-FFF2-40B4-BE49-F238E27FC236}">
                <a16:creationId xmlns:a16="http://schemas.microsoft.com/office/drawing/2014/main" id="{B22DB107-6CF4-554B-88B7-6742B267A58A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22" name="Line 132">
            <a:extLst>
              <a:ext uri="{FF2B5EF4-FFF2-40B4-BE49-F238E27FC236}">
                <a16:creationId xmlns:a16="http://schemas.microsoft.com/office/drawing/2014/main" id="{920A3A43-C088-F544-BDFD-9B760F634C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23" name="Rectangle 134">
            <a:extLst>
              <a:ext uri="{FF2B5EF4-FFF2-40B4-BE49-F238E27FC236}">
                <a16:creationId xmlns:a16="http://schemas.microsoft.com/office/drawing/2014/main" id="{22FDFFC0-9672-6846-A627-B0F52A29C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4" name="Rectangle 135">
            <a:extLst>
              <a:ext uri="{FF2B5EF4-FFF2-40B4-BE49-F238E27FC236}">
                <a16:creationId xmlns:a16="http://schemas.microsoft.com/office/drawing/2014/main" id="{D86A7DF3-C8A4-344A-9DAE-E040DB76F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5" name="Rectangle 136">
            <a:extLst>
              <a:ext uri="{FF2B5EF4-FFF2-40B4-BE49-F238E27FC236}">
                <a16:creationId xmlns:a16="http://schemas.microsoft.com/office/drawing/2014/main" id="{6A48614F-B189-AF46-A117-43B7608B9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6" name="Rectangle 137">
            <a:extLst>
              <a:ext uri="{FF2B5EF4-FFF2-40B4-BE49-F238E27FC236}">
                <a16:creationId xmlns:a16="http://schemas.microsoft.com/office/drawing/2014/main" id="{BD5DD8E5-C7B0-3F4E-BE88-676739819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7" name="Rectangle 138">
            <a:extLst>
              <a:ext uri="{FF2B5EF4-FFF2-40B4-BE49-F238E27FC236}">
                <a16:creationId xmlns:a16="http://schemas.microsoft.com/office/drawing/2014/main" id="{B05BA77B-0E97-A249-9F0E-D7254643E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8" name="Rectangle 139">
            <a:extLst>
              <a:ext uri="{FF2B5EF4-FFF2-40B4-BE49-F238E27FC236}">
                <a16:creationId xmlns:a16="http://schemas.microsoft.com/office/drawing/2014/main" id="{C6171C24-0024-9B42-91EB-2697A631A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29" name="Rectangle 140">
            <a:extLst>
              <a:ext uri="{FF2B5EF4-FFF2-40B4-BE49-F238E27FC236}">
                <a16:creationId xmlns:a16="http://schemas.microsoft.com/office/drawing/2014/main" id="{E5500C08-BF21-8143-AD08-9AEEB034B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7930" name="Freeform 143">
            <a:extLst>
              <a:ext uri="{FF2B5EF4-FFF2-40B4-BE49-F238E27FC236}">
                <a16:creationId xmlns:a16="http://schemas.microsoft.com/office/drawing/2014/main" id="{8037593B-9C63-9C4D-8F5E-B62CA4013421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1" name="Freeform 144">
            <a:extLst>
              <a:ext uri="{FF2B5EF4-FFF2-40B4-BE49-F238E27FC236}">
                <a16:creationId xmlns:a16="http://schemas.microsoft.com/office/drawing/2014/main" id="{A91DA4D0-1F34-0742-8CA2-933A43D3EF31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2" name="Freeform 145">
            <a:extLst>
              <a:ext uri="{FF2B5EF4-FFF2-40B4-BE49-F238E27FC236}">
                <a16:creationId xmlns:a16="http://schemas.microsoft.com/office/drawing/2014/main" id="{8B69EE4C-C12C-E043-B736-A5D1C9C16858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3" name="Freeform 146">
            <a:extLst>
              <a:ext uri="{FF2B5EF4-FFF2-40B4-BE49-F238E27FC236}">
                <a16:creationId xmlns:a16="http://schemas.microsoft.com/office/drawing/2014/main" id="{2C406FEF-EEF6-9540-8A6E-CEAAD3868A5C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34" name="Freeform 147">
            <a:extLst>
              <a:ext uri="{FF2B5EF4-FFF2-40B4-BE49-F238E27FC236}">
                <a16:creationId xmlns:a16="http://schemas.microsoft.com/office/drawing/2014/main" id="{D30DEAF6-65DE-274C-B201-DEA00B03C5CB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5" name="TextBox 125">
            <a:extLst>
              <a:ext uri="{FF2B5EF4-FFF2-40B4-BE49-F238E27FC236}">
                <a16:creationId xmlns:a16="http://schemas.microsoft.com/office/drawing/2014/main" id="{C9169616-61A8-FD46-A50E-92832B2F1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7936" name="Title 1">
            <a:extLst>
              <a:ext uri="{FF2B5EF4-FFF2-40B4-BE49-F238E27FC236}">
                <a16:creationId xmlns:a16="http://schemas.microsoft.com/office/drawing/2014/main" id="{A77BC789-A6BC-B742-8791-86CC54F373C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7937" name="Freeform 84">
            <a:extLst>
              <a:ext uri="{FF2B5EF4-FFF2-40B4-BE49-F238E27FC236}">
                <a16:creationId xmlns:a16="http://schemas.microsoft.com/office/drawing/2014/main" id="{AE0AD384-3C28-2741-831B-D4E3CDA55FCA}"/>
              </a:ext>
            </a:extLst>
          </p:cNvPr>
          <p:cNvSpPr>
            <a:spLocks/>
          </p:cNvSpPr>
          <p:nvPr/>
        </p:nvSpPr>
        <p:spPr bwMode="auto">
          <a:xfrm>
            <a:off x="3530601" y="2832100"/>
            <a:ext cx="473075" cy="304800"/>
          </a:xfrm>
          <a:custGeom>
            <a:avLst/>
            <a:gdLst>
              <a:gd name="T0" fmla="*/ 87915180 w 2545"/>
              <a:gd name="T1" fmla="*/ 9290304 h 10000"/>
              <a:gd name="T2" fmla="*/ 87915180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938" name="TextBox 146">
            <a:extLst>
              <a:ext uri="{FF2B5EF4-FFF2-40B4-BE49-F238E27FC236}">
                <a16:creationId xmlns:a16="http://schemas.microsoft.com/office/drawing/2014/main" id="{2E6E5895-4BFB-D940-B6B2-E2B67DD37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4" y="4467226"/>
            <a:ext cx="41179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But the FSM needs a nickel signal (N)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that is ON for only one clock cycle.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Freeform 35">
            <a:extLst>
              <a:ext uri="{FF2B5EF4-FFF2-40B4-BE49-F238E27FC236}">
                <a16:creationId xmlns:a16="http://schemas.microsoft.com/office/drawing/2014/main" id="{4040A336-6C37-7544-9C87-1B001DC49D70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0" name="Line 36">
            <a:extLst>
              <a:ext uri="{FF2B5EF4-FFF2-40B4-BE49-F238E27FC236}">
                <a16:creationId xmlns:a16="http://schemas.microsoft.com/office/drawing/2014/main" id="{44DB9A5D-FF0D-B14F-A521-15481A2DDC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1" name="Line 37">
            <a:extLst>
              <a:ext uri="{FF2B5EF4-FFF2-40B4-BE49-F238E27FC236}">
                <a16:creationId xmlns:a16="http://schemas.microsoft.com/office/drawing/2014/main" id="{0682EFA5-2730-AD4A-804C-D6BEFA97C2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2" name="Line 38">
            <a:extLst>
              <a:ext uri="{FF2B5EF4-FFF2-40B4-BE49-F238E27FC236}">
                <a16:creationId xmlns:a16="http://schemas.microsoft.com/office/drawing/2014/main" id="{885F98A8-E0F5-EC48-A35A-25001EEC80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3" name="Line 39">
            <a:extLst>
              <a:ext uri="{FF2B5EF4-FFF2-40B4-BE49-F238E27FC236}">
                <a16:creationId xmlns:a16="http://schemas.microsoft.com/office/drawing/2014/main" id="{382D279B-215F-ED4A-B33B-ED22422D1BC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4" name="Freeform 40">
            <a:extLst>
              <a:ext uri="{FF2B5EF4-FFF2-40B4-BE49-F238E27FC236}">
                <a16:creationId xmlns:a16="http://schemas.microsoft.com/office/drawing/2014/main" id="{9484A220-3187-084C-8015-4DC6D57BAA1B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5" name="Line 41">
            <a:extLst>
              <a:ext uri="{FF2B5EF4-FFF2-40B4-BE49-F238E27FC236}">
                <a16:creationId xmlns:a16="http://schemas.microsoft.com/office/drawing/2014/main" id="{C32EB201-E9CF-2547-88EE-3E98550EF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6" name="Line 42">
            <a:extLst>
              <a:ext uri="{FF2B5EF4-FFF2-40B4-BE49-F238E27FC236}">
                <a16:creationId xmlns:a16="http://schemas.microsoft.com/office/drawing/2014/main" id="{22EB184A-7045-704C-AD0D-DF9A65C2FC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7" name="Line 43">
            <a:extLst>
              <a:ext uri="{FF2B5EF4-FFF2-40B4-BE49-F238E27FC236}">
                <a16:creationId xmlns:a16="http://schemas.microsoft.com/office/drawing/2014/main" id="{CFF4234B-1C3A-384F-ADE1-47F845B8AA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Line 44">
            <a:extLst>
              <a:ext uri="{FF2B5EF4-FFF2-40B4-BE49-F238E27FC236}">
                <a16:creationId xmlns:a16="http://schemas.microsoft.com/office/drawing/2014/main" id="{7B811D4F-2A10-DE46-9155-A1310D675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9" name="Freeform 45">
            <a:extLst>
              <a:ext uri="{FF2B5EF4-FFF2-40B4-BE49-F238E27FC236}">
                <a16:creationId xmlns:a16="http://schemas.microsoft.com/office/drawing/2014/main" id="{25042ADD-894E-B046-A32A-183B63E9AABA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0" name="Line 46">
            <a:extLst>
              <a:ext uri="{FF2B5EF4-FFF2-40B4-BE49-F238E27FC236}">
                <a16:creationId xmlns:a16="http://schemas.microsoft.com/office/drawing/2014/main" id="{8DF857C8-24E2-9C49-810D-B912174DAC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1" name="Line 47">
            <a:extLst>
              <a:ext uri="{FF2B5EF4-FFF2-40B4-BE49-F238E27FC236}">
                <a16:creationId xmlns:a16="http://schemas.microsoft.com/office/drawing/2014/main" id="{F1354D5C-D762-3C4A-BF59-C52AC1387F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2" name="Line 48">
            <a:extLst>
              <a:ext uri="{FF2B5EF4-FFF2-40B4-BE49-F238E27FC236}">
                <a16:creationId xmlns:a16="http://schemas.microsoft.com/office/drawing/2014/main" id="{D460B29C-B5A8-6346-B194-1FF53F8976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3" name="Line 49">
            <a:extLst>
              <a:ext uri="{FF2B5EF4-FFF2-40B4-BE49-F238E27FC236}">
                <a16:creationId xmlns:a16="http://schemas.microsoft.com/office/drawing/2014/main" id="{257A697C-B5B7-B442-9322-8BCD3CCD7EB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4" name="Freeform 50">
            <a:extLst>
              <a:ext uri="{FF2B5EF4-FFF2-40B4-BE49-F238E27FC236}">
                <a16:creationId xmlns:a16="http://schemas.microsoft.com/office/drawing/2014/main" id="{13167194-3DFB-A24C-91DC-1D222D6E53B2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5" name="Line 51">
            <a:extLst>
              <a:ext uri="{FF2B5EF4-FFF2-40B4-BE49-F238E27FC236}">
                <a16:creationId xmlns:a16="http://schemas.microsoft.com/office/drawing/2014/main" id="{936DB2DB-E149-304D-BC08-795A7609F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6" name="Freeform 52">
            <a:extLst>
              <a:ext uri="{FF2B5EF4-FFF2-40B4-BE49-F238E27FC236}">
                <a16:creationId xmlns:a16="http://schemas.microsoft.com/office/drawing/2014/main" id="{18362DA1-60AD-574E-A4FB-68DC06079DE3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7" name="Line 53">
            <a:extLst>
              <a:ext uri="{FF2B5EF4-FFF2-40B4-BE49-F238E27FC236}">
                <a16:creationId xmlns:a16="http://schemas.microsoft.com/office/drawing/2014/main" id="{06837F73-B0B7-8844-991E-9F3DD388F2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8" name="Line 54">
            <a:extLst>
              <a:ext uri="{FF2B5EF4-FFF2-40B4-BE49-F238E27FC236}">
                <a16:creationId xmlns:a16="http://schemas.microsoft.com/office/drawing/2014/main" id="{B1F4E7D6-BE9A-7342-80FA-55BDF52609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9" name="Line 55">
            <a:extLst>
              <a:ext uri="{FF2B5EF4-FFF2-40B4-BE49-F238E27FC236}">
                <a16:creationId xmlns:a16="http://schemas.microsoft.com/office/drawing/2014/main" id="{5CE0164B-9611-BB47-B2A0-E6DE51D4E2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0" name="Line 56">
            <a:extLst>
              <a:ext uri="{FF2B5EF4-FFF2-40B4-BE49-F238E27FC236}">
                <a16:creationId xmlns:a16="http://schemas.microsoft.com/office/drawing/2014/main" id="{6AD8127B-DBD7-6142-A146-E924AD829A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1" name="Freeform 57">
            <a:extLst>
              <a:ext uri="{FF2B5EF4-FFF2-40B4-BE49-F238E27FC236}">
                <a16:creationId xmlns:a16="http://schemas.microsoft.com/office/drawing/2014/main" id="{2BC8D77A-4CE4-DA4E-B1C7-B6EFDD156575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2" name="Line 58">
            <a:extLst>
              <a:ext uri="{FF2B5EF4-FFF2-40B4-BE49-F238E27FC236}">
                <a16:creationId xmlns:a16="http://schemas.microsoft.com/office/drawing/2014/main" id="{E14814CA-9A75-4D48-8D37-1EFDB3CF81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3" name="Line 59">
            <a:extLst>
              <a:ext uri="{FF2B5EF4-FFF2-40B4-BE49-F238E27FC236}">
                <a16:creationId xmlns:a16="http://schemas.microsoft.com/office/drawing/2014/main" id="{3D0D91FC-E393-7348-ABF7-AA5D463C2B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4" name="Line 60">
            <a:extLst>
              <a:ext uri="{FF2B5EF4-FFF2-40B4-BE49-F238E27FC236}">
                <a16:creationId xmlns:a16="http://schemas.microsoft.com/office/drawing/2014/main" id="{6CD22B5C-7B0E-B745-8B41-F4EE06BFC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5" name="Line 61">
            <a:extLst>
              <a:ext uri="{FF2B5EF4-FFF2-40B4-BE49-F238E27FC236}">
                <a16:creationId xmlns:a16="http://schemas.microsoft.com/office/drawing/2014/main" id="{F3A9521D-985A-6744-AAED-621E038855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6" name="Line 62">
            <a:extLst>
              <a:ext uri="{FF2B5EF4-FFF2-40B4-BE49-F238E27FC236}">
                <a16:creationId xmlns:a16="http://schemas.microsoft.com/office/drawing/2014/main" id="{1873B380-028C-3747-8EA5-21F060116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7" name="Line 63">
            <a:extLst>
              <a:ext uri="{FF2B5EF4-FFF2-40B4-BE49-F238E27FC236}">
                <a16:creationId xmlns:a16="http://schemas.microsoft.com/office/drawing/2014/main" id="{C15BF1A6-F4F1-254F-8A09-FE7375D3C2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8" name="Line 64">
            <a:extLst>
              <a:ext uri="{FF2B5EF4-FFF2-40B4-BE49-F238E27FC236}">
                <a16:creationId xmlns:a16="http://schemas.microsoft.com/office/drawing/2014/main" id="{A5122E70-3F17-5A4F-BEEB-D7857741B4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9" name="Line 65">
            <a:extLst>
              <a:ext uri="{FF2B5EF4-FFF2-40B4-BE49-F238E27FC236}">
                <a16:creationId xmlns:a16="http://schemas.microsoft.com/office/drawing/2014/main" id="{478A8DF2-B7C9-924B-86C7-F51E107D64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0" name="Line 66">
            <a:extLst>
              <a:ext uri="{FF2B5EF4-FFF2-40B4-BE49-F238E27FC236}">
                <a16:creationId xmlns:a16="http://schemas.microsoft.com/office/drawing/2014/main" id="{8009C6DA-FE8C-564D-A4DC-D083C858CB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1" name="Line 67">
            <a:extLst>
              <a:ext uri="{FF2B5EF4-FFF2-40B4-BE49-F238E27FC236}">
                <a16:creationId xmlns:a16="http://schemas.microsoft.com/office/drawing/2014/main" id="{01699966-6F53-8E4C-89C4-A1ED3DE15D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2" name="Line 68">
            <a:extLst>
              <a:ext uri="{FF2B5EF4-FFF2-40B4-BE49-F238E27FC236}">
                <a16:creationId xmlns:a16="http://schemas.microsoft.com/office/drawing/2014/main" id="{D2EF4D8A-7E0A-9B44-A6A4-5008ABA22E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3" name="Line 69">
            <a:extLst>
              <a:ext uri="{FF2B5EF4-FFF2-40B4-BE49-F238E27FC236}">
                <a16:creationId xmlns:a16="http://schemas.microsoft.com/office/drawing/2014/main" id="{6341C233-6885-F348-80F9-5F7476AD85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4" name="Line 70">
            <a:extLst>
              <a:ext uri="{FF2B5EF4-FFF2-40B4-BE49-F238E27FC236}">
                <a16:creationId xmlns:a16="http://schemas.microsoft.com/office/drawing/2014/main" id="{E5B297DA-89A8-8141-A866-7CEFD434E2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5" name="Line 71">
            <a:extLst>
              <a:ext uri="{FF2B5EF4-FFF2-40B4-BE49-F238E27FC236}">
                <a16:creationId xmlns:a16="http://schemas.microsoft.com/office/drawing/2014/main" id="{497713DA-DC41-814F-9B6A-C83DC7EBFC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6" name="Line 72">
            <a:extLst>
              <a:ext uri="{FF2B5EF4-FFF2-40B4-BE49-F238E27FC236}">
                <a16:creationId xmlns:a16="http://schemas.microsoft.com/office/drawing/2014/main" id="{C0137505-AB9B-5846-9C37-0CE92DFA59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7" name="Line 73">
            <a:extLst>
              <a:ext uri="{FF2B5EF4-FFF2-40B4-BE49-F238E27FC236}">
                <a16:creationId xmlns:a16="http://schemas.microsoft.com/office/drawing/2014/main" id="{518CC44F-17A9-3A42-9842-24F29079BC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8" name="Line 74">
            <a:extLst>
              <a:ext uri="{FF2B5EF4-FFF2-40B4-BE49-F238E27FC236}">
                <a16:creationId xmlns:a16="http://schemas.microsoft.com/office/drawing/2014/main" id="{3BAE7A32-21B3-2746-BA24-257A1805D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89" name="Line 75">
            <a:extLst>
              <a:ext uri="{FF2B5EF4-FFF2-40B4-BE49-F238E27FC236}">
                <a16:creationId xmlns:a16="http://schemas.microsoft.com/office/drawing/2014/main" id="{89E4C7F1-4C39-504F-9F1A-07348824EC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0" name="Line 76">
            <a:extLst>
              <a:ext uri="{FF2B5EF4-FFF2-40B4-BE49-F238E27FC236}">
                <a16:creationId xmlns:a16="http://schemas.microsoft.com/office/drawing/2014/main" id="{086E1B54-65CE-0946-B31B-136F07FFDE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1" name="Line 77">
            <a:extLst>
              <a:ext uri="{FF2B5EF4-FFF2-40B4-BE49-F238E27FC236}">
                <a16:creationId xmlns:a16="http://schemas.microsoft.com/office/drawing/2014/main" id="{7B0693D9-D600-C349-A332-DFF7E3D317E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2" name="Line 78">
            <a:extLst>
              <a:ext uri="{FF2B5EF4-FFF2-40B4-BE49-F238E27FC236}">
                <a16:creationId xmlns:a16="http://schemas.microsoft.com/office/drawing/2014/main" id="{66E00DCE-CEFF-B241-89BA-B051513DEE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3" name="Line 79">
            <a:extLst>
              <a:ext uri="{FF2B5EF4-FFF2-40B4-BE49-F238E27FC236}">
                <a16:creationId xmlns:a16="http://schemas.microsoft.com/office/drawing/2014/main" id="{97E57995-2953-E24B-9984-1BDBAD8372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4" name="Line 80">
            <a:extLst>
              <a:ext uri="{FF2B5EF4-FFF2-40B4-BE49-F238E27FC236}">
                <a16:creationId xmlns:a16="http://schemas.microsoft.com/office/drawing/2014/main" id="{FFA27F17-92B2-F94B-A7F1-07412105EC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5" name="Line 81">
            <a:extLst>
              <a:ext uri="{FF2B5EF4-FFF2-40B4-BE49-F238E27FC236}">
                <a16:creationId xmlns:a16="http://schemas.microsoft.com/office/drawing/2014/main" id="{00AD14D4-21F1-0E45-A68C-6F283B3E4AA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6" name="Freeform 82">
            <a:extLst>
              <a:ext uri="{FF2B5EF4-FFF2-40B4-BE49-F238E27FC236}">
                <a16:creationId xmlns:a16="http://schemas.microsoft.com/office/drawing/2014/main" id="{9FC1C332-92ED-BF41-B0EB-D46F11D42756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7" name="Freeform 83">
            <a:extLst>
              <a:ext uri="{FF2B5EF4-FFF2-40B4-BE49-F238E27FC236}">
                <a16:creationId xmlns:a16="http://schemas.microsoft.com/office/drawing/2014/main" id="{DEC9DE18-22E7-6945-B82E-126C4F58AFCC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8" name="Freeform 84">
            <a:extLst>
              <a:ext uri="{FF2B5EF4-FFF2-40B4-BE49-F238E27FC236}">
                <a16:creationId xmlns:a16="http://schemas.microsoft.com/office/drawing/2014/main" id="{7452D08B-6CE0-E246-88F5-737F54A3385F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99" name="Line 85">
            <a:extLst>
              <a:ext uri="{FF2B5EF4-FFF2-40B4-BE49-F238E27FC236}">
                <a16:creationId xmlns:a16="http://schemas.microsoft.com/office/drawing/2014/main" id="{D6E4CCD8-C0BA-BB4B-BC7A-C14F128B85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0" name="Line 86">
            <a:extLst>
              <a:ext uri="{FF2B5EF4-FFF2-40B4-BE49-F238E27FC236}">
                <a16:creationId xmlns:a16="http://schemas.microsoft.com/office/drawing/2014/main" id="{AD19C8D5-DE74-784B-96D0-2F41700DB3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1" name="Line 87">
            <a:extLst>
              <a:ext uri="{FF2B5EF4-FFF2-40B4-BE49-F238E27FC236}">
                <a16:creationId xmlns:a16="http://schemas.microsoft.com/office/drawing/2014/main" id="{041E4BAD-FE61-9848-B66A-E7CEC1BA41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2" name="Line 88">
            <a:extLst>
              <a:ext uri="{FF2B5EF4-FFF2-40B4-BE49-F238E27FC236}">
                <a16:creationId xmlns:a16="http://schemas.microsoft.com/office/drawing/2014/main" id="{85A19589-BE69-A044-8A99-A2160BB68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3" name="Line 89">
            <a:extLst>
              <a:ext uri="{FF2B5EF4-FFF2-40B4-BE49-F238E27FC236}">
                <a16:creationId xmlns:a16="http://schemas.microsoft.com/office/drawing/2014/main" id="{975E2568-86DE-A943-B0BA-4A69CFAC6C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4" name="Line 90">
            <a:extLst>
              <a:ext uri="{FF2B5EF4-FFF2-40B4-BE49-F238E27FC236}">
                <a16:creationId xmlns:a16="http://schemas.microsoft.com/office/drawing/2014/main" id="{DF53D184-5CD8-DC45-A11D-B5843E4EA0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5" name="Line 91">
            <a:extLst>
              <a:ext uri="{FF2B5EF4-FFF2-40B4-BE49-F238E27FC236}">
                <a16:creationId xmlns:a16="http://schemas.microsoft.com/office/drawing/2014/main" id="{477FB37D-7F23-F547-BD2B-2FE152A070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6" name="Line 92">
            <a:extLst>
              <a:ext uri="{FF2B5EF4-FFF2-40B4-BE49-F238E27FC236}">
                <a16:creationId xmlns:a16="http://schemas.microsoft.com/office/drawing/2014/main" id="{E1559977-647C-C343-98F2-856F08A5446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7" name="Line 93">
            <a:extLst>
              <a:ext uri="{FF2B5EF4-FFF2-40B4-BE49-F238E27FC236}">
                <a16:creationId xmlns:a16="http://schemas.microsoft.com/office/drawing/2014/main" id="{576046C2-41B1-4B40-B9E9-518858B5CF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8" name="Line 94">
            <a:extLst>
              <a:ext uri="{FF2B5EF4-FFF2-40B4-BE49-F238E27FC236}">
                <a16:creationId xmlns:a16="http://schemas.microsoft.com/office/drawing/2014/main" id="{8CE3D385-C599-5D42-8085-75CF596B57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09" name="Line 95">
            <a:extLst>
              <a:ext uri="{FF2B5EF4-FFF2-40B4-BE49-F238E27FC236}">
                <a16:creationId xmlns:a16="http://schemas.microsoft.com/office/drawing/2014/main" id="{1D83CFC3-2938-2540-B276-2B8A746B9A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0" name="Line 96">
            <a:extLst>
              <a:ext uri="{FF2B5EF4-FFF2-40B4-BE49-F238E27FC236}">
                <a16:creationId xmlns:a16="http://schemas.microsoft.com/office/drawing/2014/main" id="{638E4A18-88D2-3E42-8CB0-07CEA86099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1" name="Line 97">
            <a:extLst>
              <a:ext uri="{FF2B5EF4-FFF2-40B4-BE49-F238E27FC236}">
                <a16:creationId xmlns:a16="http://schemas.microsoft.com/office/drawing/2014/main" id="{F720B784-B33B-0A45-A5E4-89F9228CF2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2" name="Line 98">
            <a:extLst>
              <a:ext uri="{FF2B5EF4-FFF2-40B4-BE49-F238E27FC236}">
                <a16:creationId xmlns:a16="http://schemas.microsoft.com/office/drawing/2014/main" id="{B264BCC6-325E-4C4A-82CB-F3C6E0AD38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3" name="Line 99">
            <a:extLst>
              <a:ext uri="{FF2B5EF4-FFF2-40B4-BE49-F238E27FC236}">
                <a16:creationId xmlns:a16="http://schemas.microsoft.com/office/drawing/2014/main" id="{CAB54DEC-5353-7645-B11E-267773A3B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4" name="Line 100">
            <a:extLst>
              <a:ext uri="{FF2B5EF4-FFF2-40B4-BE49-F238E27FC236}">
                <a16:creationId xmlns:a16="http://schemas.microsoft.com/office/drawing/2014/main" id="{50E27031-FA9A-D545-AAFB-9246455C26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5" name="Line 101">
            <a:extLst>
              <a:ext uri="{FF2B5EF4-FFF2-40B4-BE49-F238E27FC236}">
                <a16:creationId xmlns:a16="http://schemas.microsoft.com/office/drawing/2014/main" id="{5D2AF1DB-C1A7-574C-A76E-0410939FA0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6" name="Line 102">
            <a:extLst>
              <a:ext uri="{FF2B5EF4-FFF2-40B4-BE49-F238E27FC236}">
                <a16:creationId xmlns:a16="http://schemas.microsoft.com/office/drawing/2014/main" id="{1C5C4249-E22F-3F41-96BD-FCB0B91C76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7" name="Line 103">
            <a:extLst>
              <a:ext uri="{FF2B5EF4-FFF2-40B4-BE49-F238E27FC236}">
                <a16:creationId xmlns:a16="http://schemas.microsoft.com/office/drawing/2014/main" id="{0FF0F95B-5EC5-DE43-AC57-FA09F9EE8D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8" name="Line 104">
            <a:extLst>
              <a:ext uri="{FF2B5EF4-FFF2-40B4-BE49-F238E27FC236}">
                <a16:creationId xmlns:a16="http://schemas.microsoft.com/office/drawing/2014/main" id="{6D5B3694-2C73-1C49-AE76-A43900F328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19" name="Freeform 105">
            <a:extLst>
              <a:ext uri="{FF2B5EF4-FFF2-40B4-BE49-F238E27FC236}">
                <a16:creationId xmlns:a16="http://schemas.microsoft.com/office/drawing/2014/main" id="{ABC66320-8311-1846-A333-2D2E166D8819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0" name="Line 106">
            <a:extLst>
              <a:ext uri="{FF2B5EF4-FFF2-40B4-BE49-F238E27FC236}">
                <a16:creationId xmlns:a16="http://schemas.microsoft.com/office/drawing/2014/main" id="{DF3E6C97-7976-A745-B8F4-3A1DA74AC7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1" name="Line 107">
            <a:extLst>
              <a:ext uri="{FF2B5EF4-FFF2-40B4-BE49-F238E27FC236}">
                <a16:creationId xmlns:a16="http://schemas.microsoft.com/office/drawing/2014/main" id="{DC10F0BD-A93C-7840-A2FB-5219DA8DF1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2" name="Line 108">
            <a:extLst>
              <a:ext uri="{FF2B5EF4-FFF2-40B4-BE49-F238E27FC236}">
                <a16:creationId xmlns:a16="http://schemas.microsoft.com/office/drawing/2014/main" id="{0BE2778B-48ED-1049-AB83-50C49FD1B0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3" name="Line 109">
            <a:extLst>
              <a:ext uri="{FF2B5EF4-FFF2-40B4-BE49-F238E27FC236}">
                <a16:creationId xmlns:a16="http://schemas.microsoft.com/office/drawing/2014/main" id="{AE07666E-74E4-5344-A072-78B1E3ACA0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4" name="Line 110">
            <a:extLst>
              <a:ext uri="{FF2B5EF4-FFF2-40B4-BE49-F238E27FC236}">
                <a16:creationId xmlns:a16="http://schemas.microsoft.com/office/drawing/2014/main" id="{143B7534-C00F-D14F-A057-A4FCE7ABF6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5" name="Freeform 111">
            <a:extLst>
              <a:ext uri="{FF2B5EF4-FFF2-40B4-BE49-F238E27FC236}">
                <a16:creationId xmlns:a16="http://schemas.microsoft.com/office/drawing/2014/main" id="{B0A8CE61-6E9B-DA4E-8DAB-563CC83EC61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6" name="Line 112">
            <a:extLst>
              <a:ext uri="{FF2B5EF4-FFF2-40B4-BE49-F238E27FC236}">
                <a16:creationId xmlns:a16="http://schemas.microsoft.com/office/drawing/2014/main" id="{18A9FC31-20FC-E545-9233-AF1B9EFC08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7" name="Freeform 113">
            <a:extLst>
              <a:ext uri="{FF2B5EF4-FFF2-40B4-BE49-F238E27FC236}">
                <a16:creationId xmlns:a16="http://schemas.microsoft.com/office/drawing/2014/main" id="{BA219358-9EBC-B340-B96D-ACDDAEE976FE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8" name="Line 114">
            <a:extLst>
              <a:ext uri="{FF2B5EF4-FFF2-40B4-BE49-F238E27FC236}">
                <a16:creationId xmlns:a16="http://schemas.microsoft.com/office/drawing/2014/main" id="{EC77B96C-1A53-B141-8056-5892686948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29" name="Freeform 115">
            <a:extLst>
              <a:ext uri="{FF2B5EF4-FFF2-40B4-BE49-F238E27FC236}">
                <a16:creationId xmlns:a16="http://schemas.microsoft.com/office/drawing/2014/main" id="{A49890F3-227A-8647-BAF3-FB99AD33CA45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0" name="Line 116">
            <a:extLst>
              <a:ext uri="{FF2B5EF4-FFF2-40B4-BE49-F238E27FC236}">
                <a16:creationId xmlns:a16="http://schemas.microsoft.com/office/drawing/2014/main" id="{56F0BF3E-9B18-744B-98B2-1282F92CEC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1" name="Freeform 117">
            <a:extLst>
              <a:ext uri="{FF2B5EF4-FFF2-40B4-BE49-F238E27FC236}">
                <a16:creationId xmlns:a16="http://schemas.microsoft.com/office/drawing/2014/main" id="{0618FE68-A340-C94B-BB8B-05CADA82DF14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2" name="Line 118">
            <a:extLst>
              <a:ext uri="{FF2B5EF4-FFF2-40B4-BE49-F238E27FC236}">
                <a16:creationId xmlns:a16="http://schemas.microsoft.com/office/drawing/2014/main" id="{34D7600F-94DD-CA46-875A-A97B851353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3" name="Freeform 119">
            <a:extLst>
              <a:ext uri="{FF2B5EF4-FFF2-40B4-BE49-F238E27FC236}">
                <a16:creationId xmlns:a16="http://schemas.microsoft.com/office/drawing/2014/main" id="{9351D72D-6BA8-164D-9FCA-F6361C7F69C9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4" name="Line 120">
            <a:extLst>
              <a:ext uri="{FF2B5EF4-FFF2-40B4-BE49-F238E27FC236}">
                <a16:creationId xmlns:a16="http://schemas.microsoft.com/office/drawing/2014/main" id="{B1CECBBA-AF72-E641-BED3-4B044C46AA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5" name="Freeform 121">
            <a:extLst>
              <a:ext uri="{FF2B5EF4-FFF2-40B4-BE49-F238E27FC236}">
                <a16:creationId xmlns:a16="http://schemas.microsoft.com/office/drawing/2014/main" id="{CA7C50D4-3F27-2846-9026-9A6F3E7E09F7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6" name="Line 122">
            <a:extLst>
              <a:ext uri="{FF2B5EF4-FFF2-40B4-BE49-F238E27FC236}">
                <a16:creationId xmlns:a16="http://schemas.microsoft.com/office/drawing/2014/main" id="{2EBAADD4-C941-B846-B171-1182CFAD37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7" name="Freeform 123">
            <a:extLst>
              <a:ext uri="{FF2B5EF4-FFF2-40B4-BE49-F238E27FC236}">
                <a16:creationId xmlns:a16="http://schemas.microsoft.com/office/drawing/2014/main" id="{9842438E-6D7F-3149-AF81-1CD82A465507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8" name="Line 124">
            <a:extLst>
              <a:ext uri="{FF2B5EF4-FFF2-40B4-BE49-F238E27FC236}">
                <a16:creationId xmlns:a16="http://schemas.microsoft.com/office/drawing/2014/main" id="{C2DD240A-EB6B-BD44-A3C6-2E5A87AC85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39" name="Freeform 125">
            <a:extLst>
              <a:ext uri="{FF2B5EF4-FFF2-40B4-BE49-F238E27FC236}">
                <a16:creationId xmlns:a16="http://schemas.microsoft.com/office/drawing/2014/main" id="{9F7FBA7A-F012-F04A-AD19-1995007EE7AE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0" name="Line 126">
            <a:extLst>
              <a:ext uri="{FF2B5EF4-FFF2-40B4-BE49-F238E27FC236}">
                <a16:creationId xmlns:a16="http://schemas.microsoft.com/office/drawing/2014/main" id="{7668A56E-5B48-7042-812D-7A85FC9DC8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1" name="Freeform 127">
            <a:extLst>
              <a:ext uri="{FF2B5EF4-FFF2-40B4-BE49-F238E27FC236}">
                <a16:creationId xmlns:a16="http://schemas.microsoft.com/office/drawing/2014/main" id="{D11B2136-1A1C-D742-ABC6-8CC2828E2221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2" name="Line 128">
            <a:extLst>
              <a:ext uri="{FF2B5EF4-FFF2-40B4-BE49-F238E27FC236}">
                <a16:creationId xmlns:a16="http://schemas.microsoft.com/office/drawing/2014/main" id="{F9C573AB-3750-4042-8B38-0BDD90BB78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3" name="Freeform 129">
            <a:extLst>
              <a:ext uri="{FF2B5EF4-FFF2-40B4-BE49-F238E27FC236}">
                <a16:creationId xmlns:a16="http://schemas.microsoft.com/office/drawing/2014/main" id="{BD1E473D-7BD3-CF4C-87CD-819572BC37B0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4" name="Line 130">
            <a:extLst>
              <a:ext uri="{FF2B5EF4-FFF2-40B4-BE49-F238E27FC236}">
                <a16:creationId xmlns:a16="http://schemas.microsoft.com/office/drawing/2014/main" id="{12C25826-8522-3A43-8B65-E349699806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5" name="Freeform 131">
            <a:extLst>
              <a:ext uri="{FF2B5EF4-FFF2-40B4-BE49-F238E27FC236}">
                <a16:creationId xmlns:a16="http://schemas.microsoft.com/office/drawing/2014/main" id="{1E25ECED-C471-C34A-B3CA-D617966DEE8E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46" name="Line 132">
            <a:extLst>
              <a:ext uri="{FF2B5EF4-FFF2-40B4-BE49-F238E27FC236}">
                <a16:creationId xmlns:a16="http://schemas.microsoft.com/office/drawing/2014/main" id="{C2AD412B-2C39-D14E-8D8F-96D7255E9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47" name="Rectangle 134">
            <a:extLst>
              <a:ext uri="{FF2B5EF4-FFF2-40B4-BE49-F238E27FC236}">
                <a16:creationId xmlns:a16="http://schemas.microsoft.com/office/drawing/2014/main" id="{A8C20320-0E44-0644-AC33-3132BCFB3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48" name="Rectangle 135">
            <a:extLst>
              <a:ext uri="{FF2B5EF4-FFF2-40B4-BE49-F238E27FC236}">
                <a16:creationId xmlns:a16="http://schemas.microsoft.com/office/drawing/2014/main" id="{E9BDD034-DD81-484E-9FE1-F48F2317C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49" name="Rectangle 136">
            <a:extLst>
              <a:ext uri="{FF2B5EF4-FFF2-40B4-BE49-F238E27FC236}">
                <a16:creationId xmlns:a16="http://schemas.microsoft.com/office/drawing/2014/main" id="{060855AB-3034-714F-9ADC-664A0B6A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0" name="Rectangle 137">
            <a:extLst>
              <a:ext uri="{FF2B5EF4-FFF2-40B4-BE49-F238E27FC236}">
                <a16:creationId xmlns:a16="http://schemas.microsoft.com/office/drawing/2014/main" id="{7B8BBC3D-5533-CE4B-B8CD-6E0E7FF06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1" name="Rectangle 138">
            <a:extLst>
              <a:ext uri="{FF2B5EF4-FFF2-40B4-BE49-F238E27FC236}">
                <a16:creationId xmlns:a16="http://schemas.microsoft.com/office/drawing/2014/main" id="{094BD464-6931-CB43-8FDF-7940A0DBE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2" name="Rectangle 139">
            <a:extLst>
              <a:ext uri="{FF2B5EF4-FFF2-40B4-BE49-F238E27FC236}">
                <a16:creationId xmlns:a16="http://schemas.microsoft.com/office/drawing/2014/main" id="{7FF57708-7CF9-3C4C-B8B2-CC1F94B47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3" name="Rectangle 140">
            <a:extLst>
              <a:ext uri="{FF2B5EF4-FFF2-40B4-BE49-F238E27FC236}">
                <a16:creationId xmlns:a16="http://schemas.microsoft.com/office/drawing/2014/main" id="{6FA4F44D-C522-9749-AF7A-F1220B49A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8954" name="Freeform 143">
            <a:extLst>
              <a:ext uri="{FF2B5EF4-FFF2-40B4-BE49-F238E27FC236}">
                <a16:creationId xmlns:a16="http://schemas.microsoft.com/office/drawing/2014/main" id="{3A09C809-D265-A445-B649-5BEACB1AACB4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5" name="Freeform 144">
            <a:extLst>
              <a:ext uri="{FF2B5EF4-FFF2-40B4-BE49-F238E27FC236}">
                <a16:creationId xmlns:a16="http://schemas.microsoft.com/office/drawing/2014/main" id="{0741EB75-12DF-4D49-B3BE-2116E7CBEE10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56" name="Freeform 145">
            <a:extLst>
              <a:ext uri="{FF2B5EF4-FFF2-40B4-BE49-F238E27FC236}">
                <a16:creationId xmlns:a16="http://schemas.microsoft.com/office/drawing/2014/main" id="{1E22A8D0-412D-C649-BB55-AD2EAAF70A6C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7" name="Freeform 146">
            <a:extLst>
              <a:ext uri="{FF2B5EF4-FFF2-40B4-BE49-F238E27FC236}">
                <a16:creationId xmlns:a16="http://schemas.microsoft.com/office/drawing/2014/main" id="{ECADBD6D-8BE0-6846-94B7-0DE93C828849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58" name="Freeform 147">
            <a:extLst>
              <a:ext uri="{FF2B5EF4-FFF2-40B4-BE49-F238E27FC236}">
                <a16:creationId xmlns:a16="http://schemas.microsoft.com/office/drawing/2014/main" id="{CB623DF4-0574-AC4E-8238-C212673FE0AA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59" name="TextBox 125">
            <a:extLst>
              <a:ext uri="{FF2B5EF4-FFF2-40B4-BE49-F238E27FC236}">
                <a16:creationId xmlns:a16="http://schemas.microsoft.com/office/drawing/2014/main" id="{E5CF7CA6-A9A2-554B-B746-0C45C1A3F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78960" name="Title 1">
            <a:extLst>
              <a:ext uri="{FF2B5EF4-FFF2-40B4-BE49-F238E27FC236}">
                <a16:creationId xmlns:a16="http://schemas.microsoft.com/office/drawing/2014/main" id="{F94AEB35-1C71-B840-A3D9-DDAE012E6F3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78961" name="Freeform 84">
            <a:extLst>
              <a:ext uri="{FF2B5EF4-FFF2-40B4-BE49-F238E27FC236}">
                <a16:creationId xmlns:a16="http://schemas.microsoft.com/office/drawing/2014/main" id="{76DFB2FB-C0C9-4442-A543-E31E061482BF}"/>
              </a:ext>
            </a:extLst>
          </p:cNvPr>
          <p:cNvSpPr>
            <a:spLocks/>
          </p:cNvSpPr>
          <p:nvPr/>
        </p:nvSpPr>
        <p:spPr bwMode="auto">
          <a:xfrm>
            <a:off x="6381751" y="3365500"/>
            <a:ext cx="473075" cy="304800"/>
          </a:xfrm>
          <a:custGeom>
            <a:avLst/>
            <a:gdLst>
              <a:gd name="T0" fmla="*/ 87915180 w 2545"/>
              <a:gd name="T1" fmla="*/ 9290304 h 10000"/>
              <a:gd name="T2" fmla="*/ 87915180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962" name="TextBox 146">
            <a:extLst>
              <a:ext uri="{FF2B5EF4-FFF2-40B4-BE49-F238E27FC236}">
                <a16:creationId xmlns:a16="http://schemas.microsoft.com/office/drawing/2014/main" id="{8AF1988F-542A-8E4C-A5A0-50304A4C8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6039" y="4238626"/>
            <a:ext cx="3279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Similarly, for the dime sensor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and the dime signal (D).</a:t>
            </a:r>
          </a:p>
        </p:txBody>
      </p:sp>
      <p:sp>
        <p:nvSpPr>
          <p:cNvPr id="78963" name="Freeform 84">
            <a:extLst>
              <a:ext uri="{FF2B5EF4-FFF2-40B4-BE49-F238E27FC236}">
                <a16:creationId xmlns:a16="http://schemas.microsoft.com/office/drawing/2014/main" id="{E12F227A-2FE8-2A4D-9CBD-C436A4EE324F}"/>
              </a:ext>
            </a:extLst>
          </p:cNvPr>
          <p:cNvSpPr>
            <a:spLocks/>
          </p:cNvSpPr>
          <p:nvPr/>
        </p:nvSpPr>
        <p:spPr bwMode="auto">
          <a:xfrm>
            <a:off x="5919789" y="2274888"/>
            <a:ext cx="1697037" cy="304800"/>
          </a:xfrm>
          <a:custGeom>
            <a:avLst/>
            <a:gdLst>
              <a:gd name="T0" fmla="*/ 1131870334 w 2545"/>
              <a:gd name="T1" fmla="*/ 9290304 h 10000"/>
              <a:gd name="T2" fmla="*/ 1131870334 w 2545"/>
              <a:gd name="T3" fmla="*/ 0 h 10000"/>
              <a:gd name="T4" fmla="*/ 0 w 2545"/>
              <a:gd name="T5" fmla="*/ 0 h 10000"/>
              <a:gd name="T6" fmla="*/ 0 w 2545"/>
              <a:gd name="T7" fmla="*/ 9290304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45" h="10000">
                <a:moveTo>
                  <a:pt x="2545" y="10000"/>
                </a:moveTo>
                <a:lnTo>
                  <a:pt x="254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4">
            <a:extLst>
              <a:ext uri="{FF2B5EF4-FFF2-40B4-BE49-F238E27FC236}">
                <a16:creationId xmlns:a16="http://schemas.microsoft.com/office/drawing/2014/main" id="{B4DDBBBA-0999-6141-BE2E-450C82FE3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74" name="Rectangle 5">
            <a:extLst>
              <a:ext uri="{FF2B5EF4-FFF2-40B4-BE49-F238E27FC236}">
                <a16:creationId xmlns:a16="http://schemas.microsoft.com/office/drawing/2014/main" id="{544EF1AB-20FB-B84C-9B7C-08FC682F9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75" name="Rectangle 6">
            <a:extLst>
              <a:ext uri="{FF2B5EF4-FFF2-40B4-BE49-F238E27FC236}">
                <a16:creationId xmlns:a16="http://schemas.microsoft.com/office/drawing/2014/main" id="{EAA0DCFD-2586-854E-A63F-CD4636260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76" name="Line 7">
            <a:extLst>
              <a:ext uri="{FF2B5EF4-FFF2-40B4-BE49-F238E27FC236}">
                <a16:creationId xmlns:a16="http://schemas.microsoft.com/office/drawing/2014/main" id="{D04FF58E-8137-9A45-8479-F5279131FC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7" name="Freeform 8">
            <a:extLst>
              <a:ext uri="{FF2B5EF4-FFF2-40B4-BE49-F238E27FC236}">
                <a16:creationId xmlns:a16="http://schemas.microsoft.com/office/drawing/2014/main" id="{4B558012-CB25-5E49-8915-9CC0DB39924F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8" name="Line 13">
            <a:extLst>
              <a:ext uri="{FF2B5EF4-FFF2-40B4-BE49-F238E27FC236}">
                <a16:creationId xmlns:a16="http://schemas.microsoft.com/office/drawing/2014/main" id="{84528B53-D956-2445-82B6-0139478366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Line 14">
            <a:extLst>
              <a:ext uri="{FF2B5EF4-FFF2-40B4-BE49-F238E27FC236}">
                <a16:creationId xmlns:a16="http://schemas.microsoft.com/office/drawing/2014/main" id="{4FC69A5A-7B48-894E-978E-54A64BA9E4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0" name="Freeform 16">
            <a:extLst>
              <a:ext uri="{FF2B5EF4-FFF2-40B4-BE49-F238E27FC236}">
                <a16:creationId xmlns:a16="http://schemas.microsoft.com/office/drawing/2014/main" id="{ABA12BC3-6CA5-E543-A1C6-A8C229F5DE8B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1" name="Rectangle 17">
            <a:extLst>
              <a:ext uri="{FF2B5EF4-FFF2-40B4-BE49-F238E27FC236}">
                <a16:creationId xmlns:a16="http://schemas.microsoft.com/office/drawing/2014/main" id="{581EBBA6-45D9-7645-9F7B-BE8A4734E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2" name="Rectangle 18">
            <a:extLst>
              <a:ext uri="{FF2B5EF4-FFF2-40B4-BE49-F238E27FC236}">
                <a16:creationId xmlns:a16="http://schemas.microsoft.com/office/drawing/2014/main" id="{0C46751D-57EE-6D49-8281-6940ABD29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3" name="Rectangle 19">
            <a:extLst>
              <a:ext uri="{FF2B5EF4-FFF2-40B4-BE49-F238E27FC236}">
                <a16:creationId xmlns:a16="http://schemas.microsoft.com/office/drawing/2014/main" id="{97E41962-C76E-8547-80A8-D0E18706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84" name="Rectangle 20">
            <a:extLst>
              <a:ext uri="{FF2B5EF4-FFF2-40B4-BE49-F238E27FC236}">
                <a16:creationId xmlns:a16="http://schemas.microsoft.com/office/drawing/2014/main" id="{471BAF62-51C5-4B4D-8753-7C982580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5" name="Rectangle 21">
            <a:extLst>
              <a:ext uri="{FF2B5EF4-FFF2-40B4-BE49-F238E27FC236}">
                <a16:creationId xmlns:a16="http://schemas.microsoft.com/office/drawing/2014/main" id="{B37B5FBC-E0F5-F345-ACFB-D8F6262C0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6" name="Rectangle 22">
            <a:extLst>
              <a:ext uri="{FF2B5EF4-FFF2-40B4-BE49-F238E27FC236}">
                <a16:creationId xmlns:a16="http://schemas.microsoft.com/office/drawing/2014/main" id="{7A1B2EE2-F0FF-714D-A843-B1438B1C0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7" name="Line 23">
            <a:extLst>
              <a:ext uri="{FF2B5EF4-FFF2-40B4-BE49-F238E27FC236}">
                <a16:creationId xmlns:a16="http://schemas.microsoft.com/office/drawing/2014/main" id="{EA5C2D30-BE78-FA46-AA2D-DACF4FE430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8" name="Freeform 24">
            <a:extLst>
              <a:ext uri="{FF2B5EF4-FFF2-40B4-BE49-F238E27FC236}">
                <a16:creationId xmlns:a16="http://schemas.microsoft.com/office/drawing/2014/main" id="{FF4E2BBC-FB03-8D40-A2E1-B22C2CD6639D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9" name="Line 25">
            <a:extLst>
              <a:ext uri="{FF2B5EF4-FFF2-40B4-BE49-F238E27FC236}">
                <a16:creationId xmlns:a16="http://schemas.microsoft.com/office/drawing/2014/main" id="{0AE60751-5720-544E-9BD5-70A589C42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Line 26">
            <a:extLst>
              <a:ext uri="{FF2B5EF4-FFF2-40B4-BE49-F238E27FC236}">
                <a16:creationId xmlns:a16="http://schemas.microsoft.com/office/drawing/2014/main" id="{9C347DA0-BC5D-9E4C-A87B-09DFC008F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Freeform 27">
            <a:extLst>
              <a:ext uri="{FF2B5EF4-FFF2-40B4-BE49-F238E27FC236}">
                <a16:creationId xmlns:a16="http://schemas.microsoft.com/office/drawing/2014/main" id="{C52DFB9F-C643-7C41-9C85-6422BC8A7FB6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2" name="Freeform 28">
            <a:extLst>
              <a:ext uri="{FF2B5EF4-FFF2-40B4-BE49-F238E27FC236}">
                <a16:creationId xmlns:a16="http://schemas.microsoft.com/office/drawing/2014/main" id="{5B7FF395-23A0-7D4F-AECA-951E6B1F887B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Line 29">
            <a:extLst>
              <a:ext uri="{FF2B5EF4-FFF2-40B4-BE49-F238E27FC236}">
                <a16:creationId xmlns:a16="http://schemas.microsoft.com/office/drawing/2014/main" id="{D2BF2B05-E039-B84C-96AA-D02C5A3F5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4" name="Freeform 30">
            <a:extLst>
              <a:ext uri="{FF2B5EF4-FFF2-40B4-BE49-F238E27FC236}">
                <a16:creationId xmlns:a16="http://schemas.microsoft.com/office/drawing/2014/main" id="{215A1188-FD8D-264A-ACEB-E2DC24AD9776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Line 31">
            <a:extLst>
              <a:ext uri="{FF2B5EF4-FFF2-40B4-BE49-F238E27FC236}">
                <a16:creationId xmlns:a16="http://schemas.microsoft.com/office/drawing/2014/main" id="{B9A09263-15FC-EA46-9695-F2B18E6FEF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Freeform 32">
            <a:extLst>
              <a:ext uri="{FF2B5EF4-FFF2-40B4-BE49-F238E27FC236}">
                <a16:creationId xmlns:a16="http://schemas.microsoft.com/office/drawing/2014/main" id="{61684EE9-7926-0D4E-A9E9-B4641AD20BB3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97" name="Rectangle 33">
            <a:extLst>
              <a:ext uri="{FF2B5EF4-FFF2-40B4-BE49-F238E27FC236}">
                <a16:creationId xmlns:a16="http://schemas.microsoft.com/office/drawing/2014/main" id="{2740980F-7F37-9B4C-9B14-BDDEBBBCD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98" name="Rectangle 34">
            <a:extLst>
              <a:ext uri="{FF2B5EF4-FFF2-40B4-BE49-F238E27FC236}">
                <a16:creationId xmlns:a16="http://schemas.microsoft.com/office/drawing/2014/main" id="{87E5139C-5E9F-3048-8B3D-8713D652A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99" name="Freeform 35">
            <a:extLst>
              <a:ext uri="{FF2B5EF4-FFF2-40B4-BE49-F238E27FC236}">
                <a16:creationId xmlns:a16="http://schemas.microsoft.com/office/drawing/2014/main" id="{424D61F9-90BA-914A-9251-44EBC7A09CC3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Line 36">
            <a:extLst>
              <a:ext uri="{FF2B5EF4-FFF2-40B4-BE49-F238E27FC236}">
                <a16:creationId xmlns:a16="http://schemas.microsoft.com/office/drawing/2014/main" id="{D9C094AB-EC05-C740-8A63-08B16208E3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1" name="Line 37">
            <a:extLst>
              <a:ext uri="{FF2B5EF4-FFF2-40B4-BE49-F238E27FC236}">
                <a16:creationId xmlns:a16="http://schemas.microsoft.com/office/drawing/2014/main" id="{F913EC30-4E61-7744-BFCE-D48E6B4C79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2" name="Line 38">
            <a:extLst>
              <a:ext uri="{FF2B5EF4-FFF2-40B4-BE49-F238E27FC236}">
                <a16:creationId xmlns:a16="http://schemas.microsoft.com/office/drawing/2014/main" id="{EE20D128-5CAB-7341-A5E2-6577F4795A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3" name="Line 39">
            <a:extLst>
              <a:ext uri="{FF2B5EF4-FFF2-40B4-BE49-F238E27FC236}">
                <a16:creationId xmlns:a16="http://schemas.microsoft.com/office/drawing/2014/main" id="{82854251-886E-CE48-AF08-13B6818302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Freeform 40">
            <a:extLst>
              <a:ext uri="{FF2B5EF4-FFF2-40B4-BE49-F238E27FC236}">
                <a16:creationId xmlns:a16="http://schemas.microsoft.com/office/drawing/2014/main" id="{F15335C3-AF0E-F34A-9E20-05A983783F47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Line 41">
            <a:extLst>
              <a:ext uri="{FF2B5EF4-FFF2-40B4-BE49-F238E27FC236}">
                <a16:creationId xmlns:a16="http://schemas.microsoft.com/office/drawing/2014/main" id="{C9818AE0-6A45-8C41-9640-5C5C51B922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Line 42">
            <a:extLst>
              <a:ext uri="{FF2B5EF4-FFF2-40B4-BE49-F238E27FC236}">
                <a16:creationId xmlns:a16="http://schemas.microsoft.com/office/drawing/2014/main" id="{A1B13FAB-3A7F-594D-95E1-ABD7CABAB9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7" name="Line 43">
            <a:extLst>
              <a:ext uri="{FF2B5EF4-FFF2-40B4-BE49-F238E27FC236}">
                <a16:creationId xmlns:a16="http://schemas.microsoft.com/office/drawing/2014/main" id="{4A4C513A-3CB6-D94A-BC8F-FAFE6A2002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8" name="Line 44">
            <a:extLst>
              <a:ext uri="{FF2B5EF4-FFF2-40B4-BE49-F238E27FC236}">
                <a16:creationId xmlns:a16="http://schemas.microsoft.com/office/drawing/2014/main" id="{DB6CC726-D4B8-9F43-B957-321D4F479BC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Freeform 45">
            <a:extLst>
              <a:ext uri="{FF2B5EF4-FFF2-40B4-BE49-F238E27FC236}">
                <a16:creationId xmlns:a16="http://schemas.microsoft.com/office/drawing/2014/main" id="{0CD76ECC-78E8-8648-9FA0-AD18BF7E8F33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Line 46">
            <a:extLst>
              <a:ext uri="{FF2B5EF4-FFF2-40B4-BE49-F238E27FC236}">
                <a16:creationId xmlns:a16="http://schemas.microsoft.com/office/drawing/2014/main" id="{40F1B8DE-A4C1-8845-A119-84C97192D5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1" name="Line 47">
            <a:extLst>
              <a:ext uri="{FF2B5EF4-FFF2-40B4-BE49-F238E27FC236}">
                <a16:creationId xmlns:a16="http://schemas.microsoft.com/office/drawing/2014/main" id="{69849B12-46F7-6A4B-9596-6E9F198462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2" name="Line 48">
            <a:extLst>
              <a:ext uri="{FF2B5EF4-FFF2-40B4-BE49-F238E27FC236}">
                <a16:creationId xmlns:a16="http://schemas.microsoft.com/office/drawing/2014/main" id="{7632F380-5446-CF40-96FB-F0F8ECD843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3" name="Line 49">
            <a:extLst>
              <a:ext uri="{FF2B5EF4-FFF2-40B4-BE49-F238E27FC236}">
                <a16:creationId xmlns:a16="http://schemas.microsoft.com/office/drawing/2014/main" id="{FBC521CB-D9EE-744C-873D-E200D5C4C70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4" name="Freeform 50">
            <a:extLst>
              <a:ext uri="{FF2B5EF4-FFF2-40B4-BE49-F238E27FC236}">
                <a16:creationId xmlns:a16="http://schemas.microsoft.com/office/drawing/2014/main" id="{50080BDD-3410-0840-AB71-66777470CAD2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5" name="Line 51">
            <a:extLst>
              <a:ext uri="{FF2B5EF4-FFF2-40B4-BE49-F238E27FC236}">
                <a16:creationId xmlns:a16="http://schemas.microsoft.com/office/drawing/2014/main" id="{EA0810CC-190E-5145-8B68-BF110AA5D7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6" name="Freeform 52">
            <a:extLst>
              <a:ext uri="{FF2B5EF4-FFF2-40B4-BE49-F238E27FC236}">
                <a16:creationId xmlns:a16="http://schemas.microsoft.com/office/drawing/2014/main" id="{B7C8FEDC-DB21-6E41-8186-A15777F5E9F5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7" name="Line 53">
            <a:extLst>
              <a:ext uri="{FF2B5EF4-FFF2-40B4-BE49-F238E27FC236}">
                <a16:creationId xmlns:a16="http://schemas.microsoft.com/office/drawing/2014/main" id="{8E04846E-C6D4-A34B-9A46-FBD644A549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8" name="Line 54">
            <a:extLst>
              <a:ext uri="{FF2B5EF4-FFF2-40B4-BE49-F238E27FC236}">
                <a16:creationId xmlns:a16="http://schemas.microsoft.com/office/drawing/2014/main" id="{AF6E10B8-C932-D84C-8081-B0DAB210A0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9" name="Line 55">
            <a:extLst>
              <a:ext uri="{FF2B5EF4-FFF2-40B4-BE49-F238E27FC236}">
                <a16:creationId xmlns:a16="http://schemas.microsoft.com/office/drawing/2014/main" id="{ECBFF082-8D26-0543-BA59-F5BC2B5D6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0" name="Line 56">
            <a:extLst>
              <a:ext uri="{FF2B5EF4-FFF2-40B4-BE49-F238E27FC236}">
                <a16:creationId xmlns:a16="http://schemas.microsoft.com/office/drawing/2014/main" id="{E4DD4F5E-DA6F-4D4F-8716-98AD03BC39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1" name="Freeform 57">
            <a:extLst>
              <a:ext uri="{FF2B5EF4-FFF2-40B4-BE49-F238E27FC236}">
                <a16:creationId xmlns:a16="http://schemas.microsoft.com/office/drawing/2014/main" id="{E27D34EB-32A7-3F4E-973A-7F9B011118DA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2" name="Line 58">
            <a:extLst>
              <a:ext uri="{FF2B5EF4-FFF2-40B4-BE49-F238E27FC236}">
                <a16:creationId xmlns:a16="http://schemas.microsoft.com/office/drawing/2014/main" id="{3B23D422-B051-644C-A24D-02EF9B2539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3" name="Line 59">
            <a:extLst>
              <a:ext uri="{FF2B5EF4-FFF2-40B4-BE49-F238E27FC236}">
                <a16:creationId xmlns:a16="http://schemas.microsoft.com/office/drawing/2014/main" id="{5DDC72D8-64A2-9446-B209-DD1F275433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4" name="Line 60">
            <a:extLst>
              <a:ext uri="{FF2B5EF4-FFF2-40B4-BE49-F238E27FC236}">
                <a16:creationId xmlns:a16="http://schemas.microsoft.com/office/drawing/2014/main" id="{AC4710E5-E8AD-0149-BEF4-1874F46E56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5" name="Line 61">
            <a:extLst>
              <a:ext uri="{FF2B5EF4-FFF2-40B4-BE49-F238E27FC236}">
                <a16:creationId xmlns:a16="http://schemas.microsoft.com/office/drawing/2014/main" id="{3BD310A4-5257-DA4F-A65B-212E6BCC1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6" name="Line 62">
            <a:extLst>
              <a:ext uri="{FF2B5EF4-FFF2-40B4-BE49-F238E27FC236}">
                <a16:creationId xmlns:a16="http://schemas.microsoft.com/office/drawing/2014/main" id="{6BC956ED-A49A-7E45-A30F-FEB5071828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Line 63">
            <a:extLst>
              <a:ext uri="{FF2B5EF4-FFF2-40B4-BE49-F238E27FC236}">
                <a16:creationId xmlns:a16="http://schemas.microsoft.com/office/drawing/2014/main" id="{1BD2E264-640C-A549-A326-3DD6C4C432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Line 64">
            <a:extLst>
              <a:ext uri="{FF2B5EF4-FFF2-40B4-BE49-F238E27FC236}">
                <a16:creationId xmlns:a16="http://schemas.microsoft.com/office/drawing/2014/main" id="{CD4DCED2-78A5-FD4E-95BD-B13A49A6D0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9" name="Line 65">
            <a:extLst>
              <a:ext uri="{FF2B5EF4-FFF2-40B4-BE49-F238E27FC236}">
                <a16:creationId xmlns:a16="http://schemas.microsoft.com/office/drawing/2014/main" id="{468A095C-976A-CF46-B3D4-E1382624E5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0" name="Line 66">
            <a:extLst>
              <a:ext uri="{FF2B5EF4-FFF2-40B4-BE49-F238E27FC236}">
                <a16:creationId xmlns:a16="http://schemas.microsoft.com/office/drawing/2014/main" id="{4433F4A7-4592-474F-A5A8-5FA2C8B1AB9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1" name="Line 67">
            <a:extLst>
              <a:ext uri="{FF2B5EF4-FFF2-40B4-BE49-F238E27FC236}">
                <a16:creationId xmlns:a16="http://schemas.microsoft.com/office/drawing/2014/main" id="{018552B1-1588-5840-8FE2-4684AC16A4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Line 68">
            <a:extLst>
              <a:ext uri="{FF2B5EF4-FFF2-40B4-BE49-F238E27FC236}">
                <a16:creationId xmlns:a16="http://schemas.microsoft.com/office/drawing/2014/main" id="{954695A9-634C-7D49-9BEF-85F1B6739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3" name="Line 69">
            <a:extLst>
              <a:ext uri="{FF2B5EF4-FFF2-40B4-BE49-F238E27FC236}">
                <a16:creationId xmlns:a16="http://schemas.microsoft.com/office/drawing/2014/main" id="{BE614292-D190-9A46-A01B-9D93061AB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4" name="Line 70">
            <a:extLst>
              <a:ext uri="{FF2B5EF4-FFF2-40B4-BE49-F238E27FC236}">
                <a16:creationId xmlns:a16="http://schemas.microsoft.com/office/drawing/2014/main" id="{21D344A5-28F9-624C-9846-E57A16D3DD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5" name="Line 71">
            <a:extLst>
              <a:ext uri="{FF2B5EF4-FFF2-40B4-BE49-F238E27FC236}">
                <a16:creationId xmlns:a16="http://schemas.microsoft.com/office/drawing/2014/main" id="{D38E39EE-1840-624B-995A-328EAB1E7C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6" name="Line 72">
            <a:extLst>
              <a:ext uri="{FF2B5EF4-FFF2-40B4-BE49-F238E27FC236}">
                <a16:creationId xmlns:a16="http://schemas.microsoft.com/office/drawing/2014/main" id="{29B7C6B7-402E-0D4E-A376-CFAA818E95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7" name="Line 73">
            <a:extLst>
              <a:ext uri="{FF2B5EF4-FFF2-40B4-BE49-F238E27FC236}">
                <a16:creationId xmlns:a16="http://schemas.microsoft.com/office/drawing/2014/main" id="{F149B34A-834A-E149-A72C-39871F1BD3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8" name="Line 74">
            <a:extLst>
              <a:ext uri="{FF2B5EF4-FFF2-40B4-BE49-F238E27FC236}">
                <a16:creationId xmlns:a16="http://schemas.microsoft.com/office/drawing/2014/main" id="{4DED83F1-D3C4-5C45-8414-F64805071A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9" name="Line 75">
            <a:extLst>
              <a:ext uri="{FF2B5EF4-FFF2-40B4-BE49-F238E27FC236}">
                <a16:creationId xmlns:a16="http://schemas.microsoft.com/office/drawing/2014/main" id="{55305A77-2224-4143-912B-7394F31CC4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0" name="Line 76">
            <a:extLst>
              <a:ext uri="{FF2B5EF4-FFF2-40B4-BE49-F238E27FC236}">
                <a16:creationId xmlns:a16="http://schemas.microsoft.com/office/drawing/2014/main" id="{7AB0099D-4BCE-4846-9914-02E27D319F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1" name="Line 77">
            <a:extLst>
              <a:ext uri="{FF2B5EF4-FFF2-40B4-BE49-F238E27FC236}">
                <a16:creationId xmlns:a16="http://schemas.microsoft.com/office/drawing/2014/main" id="{7146C71F-4E5A-8F4E-A35C-ACD1CF31B41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2" name="Line 78">
            <a:extLst>
              <a:ext uri="{FF2B5EF4-FFF2-40B4-BE49-F238E27FC236}">
                <a16:creationId xmlns:a16="http://schemas.microsoft.com/office/drawing/2014/main" id="{782EFBB9-0AEC-7B4E-9754-6B7A3C6ADC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3" name="Line 79">
            <a:extLst>
              <a:ext uri="{FF2B5EF4-FFF2-40B4-BE49-F238E27FC236}">
                <a16:creationId xmlns:a16="http://schemas.microsoft.com/office/drawing/2014/main" id="{5403EAC5-9DC8-2B49-92AD-3BD763C0B5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4" name="Line 80">
            <a:extLst>
              <a:ext uri="{FF2B5EF4-FFF2-40B4-BE49-F238E27FC236}">
                <a16:creationId xmlns:a16="http://schemas.microsoft.com/office/drawing/2014/main" id="{AC0AE73C-8AFF-144B-8E79-60D854F8E1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5" name="Line 81">
            <a:extLst>
              <a:ext uri="{FF2B5EF4-FFF2-40B4-BE49-F238E27FC236}">
                <a16:creationId xmlns:a16="http://schemas.microsoft.com/office/drawing/2014/main" id="{A4ECDF23-5E50-B143-95AC-D6C8CC767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6" name="Freeform 82">
            <a:extLst>
              <a:ext uri="{FF2B5EF4-FFF2-40B4-BE49-F238E27FC236}">
                <a16:creationId xmlns:a16="http://schemas.microsoft.com/office/drawing/2014/main" id="{B2F363B9-A52F-434D-AD4E-5E319B863FDF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7" name="Freeform 83">
            <a:extLst>
              <a:ext uri="{FF2B5EF4-FFF2-40B4-BE49-F238E27FC236}">
                <a16:creationId xmlns:a16="http://schemas.microsoft.com/office/drawing/2014/main" id="{799CB5E5-BF6E-7048-948B-EF20D8FB1427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8" name="Freeform 84">
            <a:extLst>
              <a:ext uri="{FF2B5EF4-FFF2-40B4-BE49-F238E27FC236}">
                <a16:creationId xmlns:a16="http://schemas.microsoft.com/office/drawing/2014/main" id="{601618AB-80CE-5041-AB59-287134191B7B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49" name="Line 85">
            <a:extLst>
              <a:ext uri="{FF2B5EF4-FFF2-40B4-BE49-F238E27FC236}">
                <a16:creationId xmlns:a16="http://schemas.microsoft.com/office/drawing/2014/main" id="{7D97FB94-8290-1349-B494-7EB6361FFA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0" name="Line 86">
            <a:extLst>
              <a:ext uri="{FF2B5EF4-FFF2-40B4-BE49-F238E27FC236}">
                <a16:creationId xmlns:a16="http://schemas.microsoft.com/office/drawing/2014/main" id="{E615166B-C622-7343-8598-7D31AB6186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1" name="Line 87">
            <a:extLst>
              <a:ext uri="{FF2B5EF4-FFF2-40B4-BE49-F238E27FC236}">
                <a16:creationId xmlns:a16="http://schemas.microsoft.com/office/drawing/2014/main" id="{70EFA1F2-C46E-4E46-803F-F2847CB453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2" name="Line 88">
            <a:extLst>
              <a:ext uri="{FF2B5EF4-FFF2-40B4-BE49-F238E27FC236}">
                <a16:creationId xmlns:a16="http://schemas.microsoft.com/office/drawing/2014/main" id="{241C0055-FB23-054A-9253-48677BA0B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3" name="Line 89">
            <a:extLst>
              <a:ext uri="{FF2B5EF4-FFF2-40B4-BE49-F238E27FC236}">
                <a16:creationId xmlns:a16="http://schemas.microsoft.com/office/drawing/2014/main" id="{330F561E-48A8-8343-A6B0-55F03261CC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4" name="Line 90">
            <a:extLst>
              <a:ext uri="{FF2B5EF4-FFF2-40B4-BE49-F238E27FC236}">
                <a16:creationId xmlns:a16="http://schemas.microsoft.com/office/drawing/2014/main" id="{BC0501FC-DAB2-764F-A026-1BF3AB1B2D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5" name="Line 91">
            <a:extLst>
              <a:ext uri="{FF2B5EF4-FFF2-40B4-BE49-F238E27FC236}">
                <a16:creationId xmlns:a16="http://schemas.microsoft.com/office/drawing/2014/main" id="{0EBFEECD-A62A-FB4A-B692-E170C895AE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6" name="Line 92">
            <a:extLst>
              <a:ext uri="{FF2B5EF4-FFF2-40B4-BE49-F238E27FC236}">
                <a16:creationId xmlns:a16="http://schemas.microsoft.com/office/drawing/2014/main" id="{E1F3600C-DEB8-1B4B-B2AA-73ADCA765C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7" name="Line 93">
            <a:extLst>
              <a:ext uri="{FF2B5EF4-FFF2-40B4-BE49-F238E27FC236}">
                <a16:creationId xmlns:a16="http://schemas.microsoft.com/office/drawing/2014/main" id="{30751F4A-922E-E74B-BEE5-A575A6AD09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8" name="Line 94">
            <a:extLst>
              <a:ext uri="{FF2B5EF4-FFF2-40B4-BE49-F238E27FC236}">
                <a16:creationId xmlns:a16="http://schemas.microsoft.com/office/drawing/2014/main" id="{D4C8C71B-88BB-F848-8191-D2EE046A01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59" name="Line 95">
            <a:extLst>
              <a:ext uri="{FF2B5EF4-FFF2-40B4-BE49-F238E27FC236}">
                <a16:creationId xmlns:a16="http://schemas.microsoft.com/office/drawing/2014/main" id="{B6BD7BF8-3862-E44B-8335-C6BF21CBD6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0" name="Line 96">
            <a:extLst>
              <a:ext uri="{FF2B5EF4-FFF2-40B4-BE49-F238E27FC236}">
                <a16:creationId xmlns:a16="http://schemas.microsoft.com/office/drawing/2014/main" id="{63DB10F1-BC35-524C-BF31-A620FAD4EB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1" name="Line 97">
            <a:extLst>
              <a:ext uri="{FF2B5EF4-FFF2-40B4-BE49-F238E27FC236}">
                <a16:creationId xmlns:a16="http://schemas.microsoft.com/office/drawing/2014/main" id="{40E5495B-AC62-0645-AB19-680B19F0EA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2" name="Line 98">
            <a:extLst>
              <a:ext uri="{FF2B5EF4-FFF2-40B4-BE49-F238E27FC236}">
                <a16:creationId xmlns:a16="http://schemas.microsoft.com/office/drawing/2014/main" id="{68BC5F1E-5FAC-8E4A-8CC7-56F00901CF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3" name="Line 99">
            <a:extLst>
              <a:ext uri="{FF2B5EF4-FFF2-40B4-BE49-F238E27FC236}">
                <a16:creationId xmlns:a16="http://schemas.microsoft.com/office/drawing/2014/main" id="{155291AE-66E1-F44C-900F-9B1ED78800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4" name="Line 100">
            <a:extLst>
              <a:ext uri="{FF2B5EF4-FFF2-40B4-BE49-F238E27FC236}">
                <a16:creationId xmlns:a16="http://schemas.microsoft.com/office/drawing/2014/main" id="{10F4359E-4100-2645-989E-AC2B6A40F9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5" name="Line 101">
            <a:extLst>
              <a:ext uri="{FF2B5EF4-FFF2-40B4-BE49-F238E27FC236}">
                <a16:creationId xmlns:a16="http://schemas.microsoft.com/office/drawing/2014/main" id="{C1E4566B-8509-0249-B9C3-86E5968BF7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6" name="Line 102">
            <a:extLst>
              <a:ext uri="{FF2B5EF4-FFF2-40B4-BE49-F238E27FC236}">
                <a16:creationId xmlns:a16="http://schemas.microsoft.com/office/drawing/2014/main" id="{E03BAEA5-18B4-6841-BE4C-F0D55E503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7" name="Line 103">
            <a:extLst>
              <a:ext uri="{FF2B5EF4-FFF2-40B4-BE49-F238E27FC236}">
                <a16:creationId xmlns:a16="http://schemas.microsoft.com/office/drawing/2014/main" id="{14068E41-53E1-8E41-8162-E9E621CAD4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8" name="Line 104">
            <a:extLst>
              <a:ext uri="{FF2B5EF4-FFF2-40B4-BE49-F238E27FC236}">
                <a16:creationId xmlns:a16="http://schemas.microsoft.com/office/drawing/2014/main" id="{A3F29D16-115B-2844-90B1-884BAA5323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69" name="Freeform 105">
            <a:extLst>
              <a:ext uri="{FF2B5EF4-FFF2-40B4-BE49-F238E27FC236}">
                <a16:creationId xmlns:a16="http://schemas.microsoft.com/office/drawing/2014/main" id="{8D7FC224-621E-6F4B-952B-44081C9C9CA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0" name="Line 106">
            <a:extLst>
              <a:ext uri="{FF2B5EF4-FFF2-40B4-BE49-F238E27FC236}">
                <a16:creationId xmlns:a16="http://schemas.microsoft.com/office/drawing/2014/main" id="{9A6E2B1E-C78E-9746-838E-EA517E0852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1" name="Line 107">
            <a:extLst>
              <a:ext uri="{FF2B5EF4-FFF2-40B4-BE49-F238E27FC236}">
                <a16:creationId xmlns:a16="http://schemas.microsoft.com/office/drawing/2014/main" id="{27CE137D-C21A-4841-910C-6012B6DF9B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2" name="Line 108">
            <a:extLst>
              <a:ext uri="{FF2B5EF4-FFF2-40B4-BE49-F238E27FC236}">
                <a16:creationId xmlns:a16="http://schemas.microsoft.com/office/drawing/2014/main" id="{3C8483D2-A159-B44E-8549-5D317E968C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3" name="Line 109">
            <a:extLst>
              <a:ext uri="{FF2B5EF4-FFF2-40B4-BE49-F238E27FC236}">
                <a16:creationId xmlns:a16="http://schemas.microsoft.com/office/drawing/2014/main" id="{1BBA7902-6C09-BA44-A9EE-63BF47F33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4" name="Line 110">
            <a:extLst>
              <a:ext uri="{FF2B5EF4-FFF2-40B4-BE49-F238E27FC236}">
                <a16:creationId xmlns:a16="http://schemas.microsoft.com/office/drawing/2014/main" id="{F380E8F7-B325-F048-B30B-46DE1D0312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5" name="Freeform 111">
            <a:extLst>
              <a:ext uri="{FF2B5EF4-FFF2-40B4-BE49-F238E27FC236}">
                <a16:creationId xmlns:a16="http://schemas.microsoft.com/office/drawing/2014/main" id="{8BC40ED9-9AB3-3D41-9BDE-F452DCD72F02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6" name="Line 112">
            <a:extLst>
              <a:ext uri="{FF2B5EF4-FFF2-40B4-BE49-F238E27FC236}">
                <a16:creationId xmlns:a16="http://schemas.microsoft.com/office/drawing/2014/main" id="{98597CB6-31D4-F547-8763-0F59B5A403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7" name="Freeform 113">
            <a:extLst>
              <a:ext uri="{FF2B5EF4-FFF2-40B4-BE49-F238E27FC236}">
                <a16:creationId xmlns:a16="http://schemas.microsoft.com/office/drawing/2014/main" id="{9044C3B8-7AA6-F346-9259-6FB6F5F126B1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8" name="Line 114">
            <a:extLst>
              <a:ext uri="{FF2B5EF4-FFF2-40B4-BE49-F238E27FC236}">
                <a16:creationId xmlns:a16="http://schemas.microsoft.com/office/drawing/2014/main" id="{A8A1B9BF-1489-514B-8B7E-6A8AF83A3E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79" name="Freeform 115">
            <a:extLst>
              <a:ext uri="{FF2B5EF4-FFF2-40B4-BE49-F238E27FC236}">
                <a16:creationId xmlns:a16="http://schemas.microsoft.com/office/drawing/2014/main" id="{261B3EA3-4537-F54C-83A5-924BE400EA0C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0" name="Line 116">
            <a:extLst>
              <a:ext uri="{FF2B5EF4-FFF2-40B4-BE49-F238E27FC236}">
                <a16:creationId xmlns:a16="http://schemas.microsoft.com/office/drawing/2014/main" id="{E0B856F3-EC18-9540-8C56-7555B5A33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1" name="Freeform 117">
            <a:extLst>
              <a:ext uri="{FF2B5EF4-FFF2-40B4-BE49-F238E27FC236}">
                <a16:creationId xmlns:a16="http://schemas.microsoft.com/office/drawing/2014/main" id="{C30BB8DE-3D73-4840-B6EB-A51D9A0F9521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2" name="Line 118">
            <a:extLst>
              <a:ext uri="{FF2B5EF4-FFF2-40B4-BE49-F238E27FC236}">
                <a16:creationId xmlns:a16="http://schemas.microsoft.com/office/drawing/2014/main" id="{879B056D-76AC-874E-BD5F-E3BBB14873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3" name="Freeform 119">
            <a:extLst>
              <a:ext uri="{FF2B5EF4-FFF2-40B4-BE49-F238E27FC236}">
                <a16:creationId xmlns:a16="http://schemas.microsoft.com/office/drawing/2014/main" id="{F5BB53DC-45C8-E449-95A5-0A1C755223B9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4" name="Line 120">
            <a:extLst>
              <a:ext uri="{FF2B5EF4-FFF2-40B4-BE49-F238E27FC236}">
                <a16:creationId xmlns:a16="http://schemas.microsoft.com/office/drawing/2014/main" id="{9C138337-B085-2146-9882-FB4FBA2B23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5" name="Freeform 121">
            <a:extLst>
              <a:ext uri="{FF2B5EF4-FFF2-40B4-BE49-F238E27FC236}">
                <a16:creationId xmlns:a16="http://schemas.microsoft.com/office/drawing/2014/main" id="{E83F958C-290F-C04D-9885-00DE9AF5D555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6" name="Line 122">
            <a:extLst>
              <a:ext uri="{FF2B5EF4-FFF2-40B4-BE49-F238E27FC236}">
                <a16:creationId xmlns:a16="http://schemas.microsoft.com/office/drawing/2014/main" id="{31F9D9EC-139D-6C4F-99E1-9A2846E913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7" name="Freeform 123">
            <a:extLst>
              <a:ext uri="{FF2B5EF4-FFF2-40B4-BE49-F238E27FC236}">
                <a16:creationId xmlns:a16="http://schemas.microsoft.com/office/drawing/2014/main" id="{D9BD2141-9DF3-604C-8C88-8DDECE10F2AC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8" name="Line 124">
            <a:extLst>
              <a:ext uri="{FF2B5EF4-FFF2-40B4-BE49-F238E27FC236}">
                <a16:creationId xmlns:a16="http://schemas.microsoft.com/office/drawing/2014/main" id="{54D91F26-E731-DA40-B82A-B30A2A41EF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89" name="Freeform 125">
            <a:extLst>
              <a:ext uri="{FF2B5EF4-FFF2-40B4-BE49-F238E27FC236}">
                <a16:creationId xmlns:a16="http://schemas.microsoft.com/office/drawing/2014/main" id="{5576A66A-147C-FF41-BE34-8DED4367218B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0" name="Line 126">
            <a:extLst>
              <a:ext uri="{FF2B5EF4-FFF2-40B4-BE49-F238E27FC236}">
                <a16:creationId xmlns:a16="http://schemas.microsoft.com/office/drawing/2014/main" id="{6911D768-0D7E-6847-AC6B-093F39BB52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1" name="Freeform 127">
            <a:extLst>
              <a:ext uri="{FF2B5EF4-FFF2-40B4-BE49-F238E27FC236}">
                <a16:creationId xmlns:a16="http://schemas.microsoft.com/office/drawing/2014/main" id="{9FAC8F0E-6B15-2540-AA58-1ADCE376031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2" name="Line 128">
            <a:extLst>
              <a:ext uri="{FF2B5EF4-FFF2-40B4-BE49-F238E27FC236}">
                <a16:creationId xmlns:a16="http://schemas.microsoft.com/office/drawing/2014/main" id="{B78C41C6-4573-D24C-985B-765E35A527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3" name="Freeform 129">
            <a:extLst>
              <a:ext uri="{FF2B5EF4-FFF2-40B4-BE49-F238E27FC236}">
                <a16:creationId xmlns:a16="http://schemas.microsoft.com/office/drawing/2014/main" id="{6E6EAF9E-320F-464B-8CEE-30ACA073EC59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4" name="Line 130">
            <a:extLst>
              <a:ext uri="{FF2B5EF4-FFF2-40B4-BE49-F238E27FC236}">
                <a16:creationId xmlns:a16="http://schemas.microsoft.com/office/drawing/2014/main" id="{BF08C6DC-A9FA-CB47-971B-51D00940BC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5" name="Freeform 131">
            <a:extLst>
              <a:ext uri="{FF2B5EF4-FFF2-40B4-BE49-F238E27FC236}">
                <a16:creationId xmlns:a16="http://schemas.microsoft.com/office/drawing/2014/main" id="{51BCFDB2-A19A-A341-BB9D-633B797CAC08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96" name="Line 132">
            <a:extLst>
              <a:ext uri="{FF2B5EF4-FFF2-40B4-BE49-F238E27FC236}">
                <a16:creationId xmlns:a16="http://schemas.microsoft.com/office/drawing/2014/main" id="{1C5CB898-A35F-CD45-A60F-6A50326909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97" name="Rectangle 133">
            <a:extLst>
              <a:ext uri="{FF2B5EF4-FFF2-40B4-BE49-F238E27FC236}">
                <a16:creationId xmlns:a16="http://schemas.microsoft.com/office/drawing/2014/main" id="{11ADB4D5-9897-7543-8DEC-04D9DCB01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98" name="Rectangle 134">
            <a:extLst>
              <a:ext uri="{FF2B5EF4-FFF2-40B4-BE49-F238E27FC236}">
                <a16:creationId xmlns:a16="http://schemas.microsoft.com/office/drawing/2014/main" id="{3DBA95FF-E04B-B14C-835E-819A2C5FB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99" name="Rectangle 135">
            <a:extLst>
              <a:ext uri="{FF2B5EF4-FFF2-40B4-BE49-F238E27FC236}">
                <a16:creationId xmlns:a16="http://schemas.microsoft.com/office/drawing/2014/main" id="{B4BD2D36-5FD7-0D48-B8EE-700A6177C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0" name="Rectangle 136">
            <a:extLst>
              <a:ext uri="{FF2B5EF4-FFF2-40B4-BE49-F238E27FC236}">
                <a16:creationId xmlns:a16="http://schemas.microsoft.com/office/drawing/2014/main" id="{B0463D11-C137-C844-941F-6F7B08129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1" name="Rectangle 137">
            <a:extLst>
              <a:ext uri="{FF2B5EF4-FFF2-40B4-BE49-F238E27FC236}">
                <a16:creationId xmlns:a16="http://schemas.microsoft.com/office/drawing/2014/main" id="{FEC9D8F5-967F-6B4A-A50F-4C2EB7692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2" name="Rectangle 138">
            <a:extLst>
              <a:ext uri="{FF2B5EF4-FFF2-40B4-BE49-F238E27FC236}">
                <a16:creationId xmlns:a16="http://schemas.microsoft.com/office/drawing/2014/main" id="{3B608324-1C3D-5141-BCBB-9318FE283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3" name="Rectangle 139">
            <a:extLst>
              <a:ext uri="{FF2B5EF4-FFF2-40B4-BE49-F238E27FC236}">
                <a16:creationId xmlns:a16="http://schemas.microsoft.com/office/drawing/2014/main" id="{974803E4-4711-2946-B209-E0A9994E7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4" name="Rectangle 140">
            <a:extLst>
              <a:ext uri="{FF2B5EF4-FFF2-40B4-BE49-F238E27FC236}">
                <a16:creationId xmlns:a16="http://schemas.microsoft.com/office/drawing/2014/main" id="{7F21D419-C1E5-7F41-9775-61A577943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5" name="Rectangle 141">
            <a:extLst>
              <a:ext uri="{FF2B5EF4-FFF2-40B4-BE49-F238E27FC236}">
                <a16:creationId xmlns:a16="http://schemas.microsoft.com/office/drawing/2014/main" id="{D21CA765-60C9-814D-A7AC-2D662CC8B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6" name="Rectangle 142">
            <a:extLst>
              <a:ext uri="{FF2B5EF4-FFF2-40B4-BE49-F238E27FC236}">
                <a16:creationId xmlns:a16="http://schemas.microsoft.com/office/drawing/2014/main" id="{D3830F8D-0AFE-F548-B401-DB825B550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07" name="Freeform 143">
            <a:extLst>
              <a:ext uri="{FF2B5EF4-FFF2-40B4-BE49-F238E27FC236}">
                <a16:creationId xmlns:a16="http://schemas.microsoft.com/office/drawing/2014/main" id="{44C087AE-AD83-774A-BD2F-BC59426646C8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08" name="Freeform 144">
            <a:extLst>
              <a:ext uri="{FF2B5EF4-FFF2-40B4-BE49-F238E27FC236}">
                <a16:creationId xmlns:a16="http://schemas.microsoft.com/office/drawing/2014/main" id="{BEDF0209-23B3-DB4C-BB64-45928F8167AD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09" name="Freeform 145">
            <a:extLst>
              <a:ext uri="{FF2B5EF4-FFF2-40B4-BE49-F238E27FC236}">
                <a16:creationId xmlns:a16="http://schemas.microsoft.com/office/drawing/2014/main" id="{E3706E15-6CA6-BF4B-9AC3-6401F1045400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0" name="Freeform 146">
            <a:extLst>
              <a:ext uri="{FF2B5EF4-FFF2-40B4-BE49-F238E27FC236}">
                <a16:creationId xmlns:a16="http://schemas.microsoft.com/office/drawing/2014/main" id="{E7B10F7D-3555-0C49-B85D-4253D4B47BE7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011" name="Freeform 147">
            <a:extLst>
              <a:ext uri="{FF2B5EF4-FFF2-40B4-BE49-F238E27FC236}">
                <a16:creationId xmlns:a16="http://schemas.microsoft.com/office/drawing/2014/main" id="{F2961642-506D-B844-8E16-9766A7C5AE77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012" name="Rectangle 148">
            <a:extLst>
              <a:ext uri="{FF2B5EF4-FFF2-40B4-BE49-F238E27FC236}">
                <a16:creationId xmlns:a16="http://schemas.microsoft.com/office/drawing/2014/main" id="{F9FB4F85-13F1-AF4B-85F4-C4E71F506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013" name="AutoShape 150">
            <a:extLst>
              <a:ext uri="{FF2B5EF4-FFF2-40B4-BE49-F238E27FC236}">
                <a16:creationId xmlns:a16="http://schemas.microsoft.com/office/drawing/2014/main" id="{C8B9CDF2-F742-0D4C-A3D7-990542F80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014" name="TextBox 125">
            <a:extLst>
              <a:ext uri="{FF2B5EF4-FFF2-40B4-BE49-F238E27FC236}">
                <a16:creationId xmlns:a16="http://schemas.microsoft.com/office/drawing/2014/main" id="{E50A2221-36EB-614F-9158-B4DDBA9BD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0015" name="Title 1">
            <a:extLst>
              <a:ext uri="{FF2B5EF4-FFF2-40B4-BE49-F238E27FC236}">
                <a16:creationId xmlns:a16="http://schemas.microsoft.com/office/drawing/2014/main" id="{D74A62E1-62FF-F34C-9D3C-1CEAA4622E6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0016" name="TextBox 1">
            <a:extLst>
              <a:ext uri="{FF2B5EF4-FFF2-40B4-BE49-F238E27FC236}">
                <a16:creationId xmlns:a16="http://schemas.microsoft.com/office/drawing/2014/main" id="{1D6D21C0-C4B6-2D42-9468-17242E4E0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7" name="TextBox 145">
            <a:extLst>
              <a:ext uri="{FF2B5EF4-FFF2-40B4-BE49-F238E27FC236}">
                <a16:creationId xmlns:a16="http://schemas.microsoft.com/office/drawing/2014/main" id="{197982C2-C5CD-E647-9EA3-8D11E239B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8" name="TextBox 146">
            <a:extLst>
              <a:ext uri="{FF2B5EF4-FFF2-40B4-BE49-F238E27FC236}">
                <a16:creationId xmlns:a16="http://schemas.microsoft.com/office/drawing/2014/main" id="{3FE8B516-71D0-E94E-A4ED-A76761FF3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19" name="TextBox 147">
            <a:extLst>
              <a:ext uri="{FF2B5EF4-FFF2-40B4-BE49-F238E27FC236}">
                <a16:creationId xmlns:a16="http://schemas.microsoft.com/office/drawing/2014/main" id="{F0C855EF-D40A-F34D-A4CF-E69B52B67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20" name="TextBox 148">
            <a:extLst>
              <a:ext uri="{FF2B5EF4-FFF2-40B4-BE49-F238E27FC236}">
                <a16:creationId xmlns:a16="http://schemas.microsoft.com/office/drawing/2014/main" id="{F6F04FCF-DEAB-8E4B-983B-5C27C54EA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021" name="TextBox 149">
            <a:extLst>
              <a:ext uri="{FF2B5EF4-FFF2-40B4-BE49-F238E27FC236}">
                <a16:creationId xmlns:a16="http://schemas.microsoft.com/office/drawing/2014/main" id="{26CF0965-78F1-F84F-9970-3C12718AF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0022" name="Straight Connector 152">
            <a:extLst>
              <a:ext uri="{FF2B5EF4-FFF2-40B4-BE49-F238E27FC236}">
                <a16:creationId xmlns:a16="http://schemas.microsoft.com/office/drawing/2014/main" id="{C81891AE-A07E-EA4F-AD0A-C1738338EC09}"/>
              </a:ext>
            </a:extLst>
          </p:cNvPr>
          <p:cNvCxnSpPr>
            <a:cxnSpLocks/>
          </p:cNvCxnSpPr>
          <p:nvPr/>
        </p:nvCxnSpPr>
        <p:spPr bwMode="auto">
          <a:xfrm>
            <a:off x="28956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023" name="TextBox 153">
            <a:extLst>
              <a:ext uri="{FF2B5EF4-FFF2-40B4-BE49-F238E27FC236}">
                <a16:creationId xmlns:a16="http://schemas.microsoft.com/office/drawing/2014/main" id="{F197438F-8D60-9A4F-9DC6-E50246611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4">
            <a:extLst>
              <a:ext uri="{FF2B5EF4-FFF2-40B4-BE49-F238E27FC236}">
                <a16:creationId xmlns:a16="http://schemas.microsoft.com/office/drawing/2014/main" id="{4B0A787E-D3C9-0D49-A124-05A476AC9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898" name="Rectangle 5">
            <a:extLst>
              <a:ext uri="{FF2B5EF4-FFF2-40B4-BE49-F238E27FC236}">
                <a16:creationId xmlns:a16="http://schemas.microsoft.com/office/drawing/2014/main" id="{86D2BE58-95BE-8D49-AFAD-D98CC674F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899" name="Rectangle 6">
            <a:extLst>
              <a:ext uri="{FF2B5EF4-FFF2-40B4-BE49-F238E27FC236}">
                <a16:creationId xmlns:a16="http://schemas.microsoft.com/office/drawing/2014/main" id="{6774B9A9-EF4A-434E-9568-F95F560DE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0" name="Line 7">
            <a:extLst>
              <a:ext uri="{FF2B5EF4-FFF2-40B4-BE49-F238E27FC236}">
                <a16:creationId xmlns:a16="http://schemas.microsoft.com/office/drawing/2014/main" id="{C8DE5D59-0DD6-8E44-A2C4-269276A692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1" name="Freeform 8">
            <a:extLst>
              <a:ext uri="{FF2B5EF4-FFF2-40B4-BE49-F238E27FC236}">
                <a16:creationId xmlns:a16="http://schemas.microsoft.com/office/drawing/2014/main" id="{67CA8961-DCEA-AB4E-B702-1393DD753AE9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2" name="Line 13">
            <a:extLst>
              <a:ext uri="{FF2B5EF4-FFF2-40B4-BE49-F238E27FC236}">
                <a16:creationId xmlns:a16="http://schemas.microsoft.com/office/drawing/2014/main" id="{E32A8CF5-E697-184D-B7C4-847970C6F2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3" name="Line 14">
            <a:extLst>
              <a:ext uri="{FF2B5EF4-FFF2-40B4-BE49-F238E27FC236}">
                <a16:creationId xmlns:a16="http://schemas.microsoft.com/office/drawing/2014/main" id="{1D666FC8-673A-0F48-9620-4EAFCA3203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4" name="Freeform 16">
            <a:extLst>
              <a:ext uri="{FF2B5EF4-FFF2-40B4-BE49-F238E27FC236}">
                <a16:creationId xmlns:a16="http://schemas.microsoft.com/office/drawing/2014/main" id="{82CD5164-8002-1F42-B88C-F30BDE3729A4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05" name="Rectangle 17">
            <a:extLst>
              <a:ext uri="{FF2B5EF4-FFF2-40B4-BE49-F238E27FC236}">
                <a16:creationId xmlns:a16="http://schemas.microsoft.com/office/drawing/2014/main" id="{4D40EB8F-A258-844A-893B-60EF1867F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6" name="Rectangle 18">
            <a:extLst>
              <a:ext uri="{FF2B5EF4-FFF2-40B4-BE49-F238E27FC236}">
                <a16:creationId xmlns:a16="http://schemas.microsoft.com/office/drawing/2014/main" id="{519803A4-B324-F041-8092-7AAC56B51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7" name="Rectangle 19">
            <a:extLst>
              <a:ext uri="{FF2B5EF4-FFF2-40B4-BE49-F238E27FC236}">
                <a16:creationId xmlns:a16="http://schemas.microsoft.com/office/drawing/2014/main" id="{D90AAA26-EF39-E64D-AFE6-8E14B6906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08" name="Rectangle 20">
            <a:extLst>
              <a:ext uri="{FF2B5EF4-FFF2-40B4-BE49-F238E27FC236}">
                <a16:creationId xmlns:a16="http://schemas.microsoft.com/office/drawing/2014/main" id="{F3464BA7-FA52-754D-97F0-538D3D17B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09" name="Rectangle 21">
            <a:extLst>
              <a:ext uri="{FF2B5EF4-FFF2-40B4-BE49-F238E27FC236}">
                <a16:creationId xmlns:a16="http://schemas.microsoft.com/office/drawing/2014/main" id="{C55C1CB3-F7E1-C748-A806-C7F74D9FF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10" name="Rectangle 22">
            <a:extLst>
              <a:ext uri="{FF2B5EF4-FFF2-40B4-BE49-F238E27FC236}">
                <a16:creationId xmlns:a16="http://schemas.microsoft.com/office/drawing/2014/main" id="{97D5E0EA-C528-A448-88FA-3DD70C57C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11" name="Line 23">
            <a:extLst>
              <a:ext uri="{FF2B5EF4-FFF2-40B4-BE49-F238E27FC236}">
                <a16:creationId xmlns:a16="http://schemas.microsoft.com/office/drawing/2014/main" id="{49C43DF3-B03D-A84C-A0D2-47E7B34E43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2" name="Freeform 24">
            <a:extLst>
              <a:ext uri="{FF2B5EF4-FFF2-40B4-BE49-F238E27FC236}">
                <a16:creationId xmlns:a16="http://schemas.microsoft.com/office/drawing/2014/main" id="{AE1565B1-F1F3-DC42-B474-EC754258BE17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3" name="Line 25">
            <a:extLst>
              <a:ext uri="{FF2B5EF4-FFF2-40B4-BE49-F238E27FC236}">
                <a16:creationId xmlns:a16="http://schemas.microsoft.com/office/drawing/2014/main" id="{333F6B86-7B80-BF4E-87E0-633D25701A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4" name="Line 26">
            <a:extLst>
              <a:ext uri="{FF2B5EF4-FFF2-40B4-BE49-F238E27FC236}">
                <a16:creationId xmlns:a16="http://schemas.microsoft.com/office/drawing/2014/main" id="{C678C1DF-037C-9741-A119-9B4DCDE3FB3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5" name="Freeform 27">
            <a:extLst>
              <a:ext uri="{FF2B5EF4-FFF2-40B4-BE49-F238E27FC236}">
                <a16:creationId xmlns:a16="http://schemas.microsoft.com/office/drawing/2014/main" id="{AA7535FE-0CCE-FA47-ABF5-C2412DAB33BA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6" name="Freeform 28">
            <a:extLst>
              <a:ext uri="{FF2B5EF4-FFF2-40B4-BE49-F238E27FC236}">
                <a16:creationId xmlns:a16="http://schemas.microsoft.com/office/drawing/2014/main" id="{AC49C8F9-A082-0C46-A8A7-832C35E561D7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7" name="Line 29">
            <a:extLst>
              <a:ext uri="{FF2B5EF4-FFF2-40B4-BE49-F238E27FC236}">
                <a16:creationId xmlns:a16="http://schemas.microsoft.com/office/drawing/2014/main" id="{9E91B460-4402-9B43-B50B-4344FB9F67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8" name="Freeform 30">
            <a:extLst>
              <a:ext uri="{FF2B5EF4-FFF2-40B4-BE49-F238E27FC236}">
                <a16:creationId xmlns:a16="http://schemas.microsoft.com/office/drawing/2014/main" id="{455703DE-94F4-974E-90D5-7B7E99E7356F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9" name="Line 31">
            <a:extLst>
              <a:ext uri="{FF2B5EF4-FFF2-40B4-BE49-F238E27FC236}">
                <a16:creationId xmlns:a16="http://schemas.microsoft.com/office/drawing/2014/main" id="{BFC8443D-3D00-0C4F-A9C5-2F8FC9BDEE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0" name="Freeform 32">
            <a:extLst>
              <a:ext uri="{FF2B5EF4-FFF2-40B4-BE49-F238E27FC236}">
                <a16:creationId xmlns:a16="http://schemas.microsoft.com/office/drawing/2014/main" id="{90746432-662B-6348-938F-FE76B33E457F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921" name="Rectangle 33">
            <a:extLst>
              <a:ext uri="{FF2B5EF4-FFF2-40B4-BE49-F238E27FC236}">
                <a16:creationId xmlns:a16="http://schemas.microsoft.com/office/drawing/2014/main" id="{1A3B3FC7-362C-9648-8378-EB099B362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22" name="Rectangle 34">
            <a:extLst>
              <a:ext uri="{FF2B5EF4-FFF2-40B4-BE49-F238E27FC236}">
                <a16:creationId xmlns:a16="http://schemas.microsoft.com/office/drawing/2014/main" id="{55288821-F152-944A-8D60-5C701FCED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0923" name="Freeform 35">
            <a:extLst>
              <a:ext uri="{FF2B5EF4-FFF2-40B4-BE49-F238E27FC236}">
                <a16:creationId xmlns:a16="http://schemas.microsoft.com/office/drawing/2014/main" id="{4CCEE0FD-6EBB-D64C-865A-C7AC621DDD7E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4" name="Line 36">
            <a:extLst>
              <a:ext uri="{FF2B5EF4-FFF2-40B4-BE49-F238E27FC236}">
                <a16:creationId xmlns:a16="http://schemas.microsoft.com/office/drawing/2014/main" id="{82969738-54C0-1D4B-99FC-2EEEC5E7B2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5" name="Line 37">
            <a:extLst>
              <a:ext uri="{FF2B5EF4-FFF2-40B4-BE49-F238E27FC236}">
                <a16:creationId xmlns:a16="http://schemas.microsoft.com/office/drawing/2014/main" id="{28E8526D-D7EF-F140-A4DD-4D06202070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6" name="Line 38">
            <a:extLst>
              <a:ext uri="{FF2B5EF4-FFF2-40B4-BE49-F238E27FC236}">
                <a16:creationId xmlns:a16="http://schemas.microsoft.com/office/drawing/2014/main" id="{D913178E-9521-C64D-9EF4-3404FB6A98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7" name="Line 39">
            <a:extLst>
              <a:ext uri="{FF2B5EF4-FFF2-40B4-BE49-F238E27FC236}">
                <a16:creationId xmlns:a16="http://schemas.microsoft.com/office/drawing/2014/main" id="{1515C01B-E499-4E4B-94B8-135E26317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8" name="Freeform 40">
            <a:extLst>
              <a:ext uri="{FF2B5EF4-FFF2-40B4-BE49-F238E27FC236}">
                <a16:creationId xmlns:a16="http://schemas.microsoft.com/office/drawing/2014/main" id="{CD4EAFCC-8FD5-9B40-B673-066968F09750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29" name="Line 41">
            <a:extLst>
              <a:ext uri="{FF2B5EF4-FFF2-40B4-BE49-F238E27FC236}">
                <a16:creationId xmlns:a16="http://schemas.microsoft.com/office/drawing/2014/main" id="{63D2594A-EB8D-414D-BCF7-0F0F6A6919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0" name="Line 42">
            <a:extLst>
              <a:ext uri="{FF2B5EF4-FFF2-40B4-BE49-F238E27FC236}">
                <a16:creationId xmlns:a16="http://schemas.microsoft.com/office/drawing/2014/main" id="{0A6EA20C-56D5-6645-A210-5D29B1A1EF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1" name="Line 43">
            <a:extLst>
              <a:ext uri="{FF2B5EF4-FFF2-40B4-BE49-F238E27FC236}">
                <a16:creationId xmlns:a16="http://schemas.microsoft.com/office/drawing/2014/main" id="{99BA7D16-40D6-BB44-A77D-565B3D879B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Line 44">
            <a:extLst>
              <a:ext uri="{FF2B5EF4-FFF2-40B4-BE49-F238E27FC236}">
                <a16:creationId xmlns:a16="http://schemas.microsoft.com/office/drawing/2014/main" id="{69B8E905-2E6F-4244-AA7A-96685B12ACF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Freeform 45">
            <a:extLst>
              <a:ext uri="{FF2B5EF4-FFF2-40B4-BE49-F238E27FC236}">
                <a16:creationId xmlns:a16="http://schemas.microsoft.com/office/drawing/2014/main" id="{BFACFD08-413D-284C-AF73-AAF51D87928D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Line 46">
            <a:extLst>
              <a:ext uri="{FF2B5EF4-FFF2-40B4-BE49-F238E27FC236}">
                <a16:creationId xmlns:a16="http://schemas.microsoft.com/office/drawing/2014/main" id="{047CBD54-E489-0246-AFBE-617711CB95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Line 47">
            <a:extLst>
              <a:ext uri="{FF2B5EF4-FFF2-40B4-BE49-F238E27FC236}">
                <a16:creationId xmlns:a16="http://schemas.microsoft.com/office/drawing/2014/main" id="{A43A97D0-31E9-394F-AC0C-61CFAA0F45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Line 48">
            <a:extLst>
              <a:ext uri="{FF2B5EF4-FFF2-40B4-BE49-F238E27FC236}">
                <a16:creationId xmlns:a16="http://schemas.microsoft.com/office/drawing/2014/main" id="{38B52148-7938-6440-B7C9-27A4F2E323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Line 49">
            <a:extLst>
              <a:ext uri="{FF2B5EF4-FFF2-40B4-BE49-F238E27FC236}">
                <a16:creationId xmlns:a16="http://schemas.microsoft.com/office/drawing/2014/main" id="{D6F56672-C5F4-5F48-8F9C-93F964B7A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Freeform 50">
            <a:extLst>
              <a:ext uri="{FF2B5EF4-FFF2-40B4-BE49-F238E27FC236}">
                <a16:creationId xmlns:a16="http://schemas.microsoft.com/office/drawing/2014/main" id="{BBA9C356-BBAA-7543-94FC-1FEDED04144F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9" name="Line 51">
            <a:extLst>
              <a:ext uri="{FF2B5EF4-FFF2-40B4-BE49-F238E27FC236}">
                <a16:creationId xmlns:a16="http://schemas.microsoft.com/office/drawing/2014/main" id="{A260E865-2B0C-9640-A562-F1F25C6420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0" name="Freeform 52">
            <a:extLst>
              <a:ext uri="{FF2B5EF4-FFF2-40B4-BE49-F238E27FC236}">
                <a16:creationId xmlns:a16="http://schemas.microsoft.com/office/drawing/2014/main" id="{514BCF8A-8C31-414D-93EF-1C70841FD829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1" name="Line 53">
            <a:extLst>
              <a:ext uri="{FF2B5EF4-FFF2-40B4-BE49-F238E27FC236}">
                <a16:creationId xmlns:a16="http://schemas.microsoft.com/office/drawing/2014/main" id="{D782B58E-3F22-6C49-8D65-1D3810DA8F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2" name="Line 54">
            <a:extLst>
              <a:ext uri="{FF2B5EF4-FFF2-40B4-BE49-F238E27FC236}">
                <a16:creationId xmlns:a16="http://schemas.microsoft.com/office/drawing/2014/main" id="{8658CD22-B19B-4B45-8BA5-69FA56173D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3" name="Line 55">
            <a:extLst>
              <a:ext uri="{FF2B5EF4-FFF2-40B4-BE49-F238E27FC236}">
                <a16:creationId xmlns:a16="http://schemas.microsoft.com/office/drawing/2014/main" id="{EE03B3F0-1756-2D4D-A026-BFACB36CE9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4" name="Line 56">
            <a:extLst>
              <a:ext uri="{FF2B5EF4-FFF2-40B4-BE49-F238E27FC236}">
                <a16:creationId xmlns:a16="http://schemas.microsoft.com/office/drawing/2014/main" id="{B1BFB8E6-4E52-D940-B076-544FB1AFF0C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5" name="Freeform 57">
            <a:extLst>
              <a:ext uri="{FF2B5EF4-FFF2-40B4-BE49-F238E27FC236}">
                <a16:creationId xmlns:a16="http://schemas.microsoft.com/office/drawing/2014/main" id="{3976265F-35C1-E24D-AB08-9800DB3AC642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6" name="Line 58">
            <a:extLst>
              <a:ext uri="{FF2B5EF4-FFF2-40B4-BE49-F238E27FC236}">
                <a16:creationId xmlns:a16="http://schemas.microsoft.com/office/drawing/2014/main" id="{B335057F-E2D0-834C-930C-2887BF7A1E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7" name="Line 59">
            <a:extLst>
              <a:ext uri="{FF2B5EF4-FFF2-40B4-BE49-F238E27FC236}">
                <a16:creationId xmlns:a16="http://schemas.microsoft.com/office/drawing/2014/main" id="{4994C32D-7702-4242-907E-2F54C36CFD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8" name="Line 60">
            <a:extLst>
              <a:ext uri="{FF2B5EF4-FFF2-40B4-BE49-F238E27FC236}">
                <a16:creationId xmlns:a16="http://schemas.microsoft.com/office/drawing/2014/main" id="{2D0DA5EC-7ED2-4345-962F-D52EB7B1AC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49" name="Line 61">
            <a:extLst>
              <a:ext uri="{FF2B5EF4-FFF2-40B4-BE49-F238E27FC236}">
                <a16:creationId xmlns:a16="http://schemas.microsoft.com/office/drawing/2014/main" id="{CBD71375-FA63-1F47-A12D-92B161839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0" name="Line 62">
            <a:extLst>
              <a:ext uri="{FF2B5EF4-FFF2-40B4-BE49-F238E27FC236}">
                <a16:creationId xmlns:a16="http://schemas.microsoft.com/office/drawing/2014/main" id="{F2D382C0-8A98-E744-AE03-70DF9793A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1" name="Line 63">
            <a:extLst>
              <a:ext uri="{FF2B5EF4-FFF2-40B4-BE49-F238E27FC236}">
                <a16:creationId xmlns:a16="http://schemas.microsoft.com/office/drawing/2014/main" id="{43BB7855-4F80-CB43-BC0C-4D28237DA9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2" name="Line 64">
            <a:extLst>
              <a:ext uri="{FF2B5EF4-FFF2-40B4-BE49-F238E27FC236}">
                <a16:creationId xmlns:a16="http://schemas.microsoft.com/office/drawing/2014/main" id="{BF1B0EA8-58A2-DE42-A922-042DD443145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3" name="Line 65">
            <a:extLst>
              <a:ext uri="{FF2B5EF4-FFF2-40B4-BE49-F238E27FC236}">
                <a16:creationId xmlns:a16="http://schemas.microsoft.com/office/drawing/2014/main" id="{1DA811A8-AB39-CB4A-977E-F72BCA7521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4" name="Line 66">
            <a:extLst>
              <a:ext uri="{FF2B5EF4-FFF2-40B4-BE49-F238E27FC236}">
                <a16:creationId xmlns:a16="http://schemas.microsoft.com/office/drawing/2014/main" id="{870B778B-F632-E546-9150-2EF33FE43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5" name="Line 67">
            <a:extLst>
              <a:ext uri="{FF2B5EF4-FFF2-40B4-BE49-F238E27FC236}">
                <a16:creationId xmlns:a16="http://schemas.microsoft.com/office/drawing/2014/main" id="{F2F60052-60F9-094D-9D20-674C3FEB6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6" name="Line 68">
            <a:extLst>
              <a:ext uri="{FF2B5EF4-FFF2-40B4-BE49-F238E27FC236}">
                <a16:creationId xmlns:a16="http://schemas.microsoft.com/office/drawing/2014/main" id="{B957A65B-F46E-0D4C-8664-EC6575119B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7" name="Line 69">
            <a:extLst>
              <a:ext uri="{FF2B5EF4-FFF2-40B4-BE49-F238E27FC236}">
                <a16:creationId xmlns:a16="http://schemas.microsoft.com/office/drawing/2014/main" id="{D3F24937-1215-9C44-92AB-F8BF35CC523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8" name="Line 70">
            <a:extLst>
              <a:ext uri="{FF2B5EF4-FFF2-40B4-BE49-F238E27FC236}">
                <a16:creationId xmlns:a16="http://schemas.microsoft.com/office/drawing/2014/main" id="{1D5669CE-0889-324E-9AAC-2A89EC4A08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59" name="Line 71">
            <a:extLst>
              <a:ext uri="{FF2B5EF4-FFF2-40B4-BE49-F238E27FC236}">
                <a16:creationId xmlns:a16="http://schemas.microsoft.com/office/drawing/2014/main" id="{89C64104-7B2E-3349-A3DB-E03D730DB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0" name="Line 72">
            <a:extLst>
              <a:ext uri="{FF2B5EF4-FFF2-40B4-BE49-F238E27FC236}">
                <a16:creationId xmlns:a16="http://schemas.microsoft.com/office/drawing/2014/main" id="{73359BB4-6D35-9F47-AA04-CADCCA934F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1" name="Line 73">
            <a:extLst>
              <a:ext uri="{FF2B5EF4-FFF2-40B4-BE49-F238E27FC236}">
                <a16:creationId xmlns:a16="http://schemas.microsoft.com/office/drawing/2014/main" id="{870F5F50-5DB5-7049-A902-3B8B6BFE64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2" name="Line 74">
            <a:extLst>
              <a:ext uri="{FF2B5EF4-FFF2-40B4-BE49-F238E27FC236}">
                <a16:creationId xmlns:a16="http://schemas.microsoft.com/office/drawing/2014/main" id="{2CBE3547-AD80-894D-9693-1A85F8337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3" name="Line 75">
            <a:extLst>
              <a:ext uri="{FF2B5EF4-FFF2-40B4-BE49-F238E27FC236}">
                <a16:creationId xmlns:a16="http://schemas.microsoft.com/office/drawing/2014/main" id="{DF457A6B-747B-1B4F-A697-A2399ABDB4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4" name="Line 76">
            <a:extLst>
              <a:ext uri="{FF2B5EF4-FFF2-40B4-BE49-F238E27FC236}">
                <a16:creationId xmlns:a16="http://schemas.microsoft.com/office/drawing/2014/main" id="{FD733FAF-563C-734B-91E6-D03C1D44C5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5" name="Line 77">
            <a:extLst>
              <a:ext uri="{FF2B5EF4-FFF2-40B4-BE49-F238E27FC236}">
                <a16:creationId xmlns:a16="http://schemas.microsoft.com/office/drawing/2014/main" id="{EF9515D5-3075-A249-BFAE-58543AEF2A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6" name="Line 78">
            <a:extLst>
              <a:ext uri="{FF2B5EF4-FFF2-40B4-BE49-F238E27FC236}">
                <a16:creationId xmlns:a16="http://schemas.microsoft.com/office/drawing/2014/main" id="{540A64E1-9459-E84F-8321-163621164F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7" name="Line 79">
            <a:extLst>
              <a:ext uri="{FF2B5EF4-FFF2-40B4-BE49-F238E27FC236}">
                <a16:creationId xmlns:a16="http://schemas.microsoft.com/office/drawing/2014/main" id="{81448038-165B-D64B-81A7-D32546F06B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8" name="Line 80">
            <a:extLst>
              <a:ext uri="{FF2B5EF4-FFF2-40B4-BE49-F238E27FC236}">
                <a16:creationId xmlns:a16="http://schemas.microsoft.com/office/drawing/2014/main" id="{4C136B18-5E0F-4448-A6A8-BC27A8762D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69" name="Line 81">
            <a:extLst>
              <a:ext uri="{FF2B5EF4-FFF2-40B4-BE49-F238E27FC236}">
                <a16:creationId xmlns:a16="http://schemas.microsoft.com/office/drawing/2014/main" id="{9424E292-5F79-4E41-A97D-0C42A61638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0" name="Freeform 82">
            <a:extLst>
              <a:ext uri="{FF2B5EF4-FFF2-40B4-BE49-F238E27FC236}">
                <a16:creationId xmlns:a16="http://schemas.microsoft.com/office/drawing/2014/main" id="{10ADB97D-E89D-6947-B446-5C09E1D667BE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1" name="Freeform 83">
            <a:extLst>
              <a:ext uri="{FF2B5EF4-FFF2-40B4-BE49-F238E27FC236}">
                <a16:creationId xmlns:a16="http://schemas.microsoft.com/office/drawing/2014/main" id="{3089D2F1-9E47-A74D-B193-BD8CCF23030C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2" name="Freeform 84">
            <a:extLst>
              <a:ext uri="{FF2B5EF4-FFF2-40B4-BE49-F238E27FC236}">
                <a16:creationId xmlns:a16="http://schemas.microsoft.com/office/drawing/2014/main" id="{F300960D-292C-7A47-B072-FD4C4C92613D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3" name="Line 85">
            <a:extLst>
              <a:ext uri="{FF2B5EF4-FFF2-40B4-BE49-F238E27FC236}">
                <a16:creationId xmlns:a16="http://schemas.microsoft.com/office/drawing/2014/main" id="{39D969DF-0192-604F-8DF5-4B04EA5858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4" name="Line 86">
            <a:extLst>
              <a:ext uri="{FF2B5EF4-FFF2-40B4-BE49-F238E27FC236}">
                <a16:creationId xmlns:a16="http://schemas.microsoft.com/office/drawing/2014/main" id="{C8815F58-E33C-1649-A928-C57F8D380A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5" name="Line 87">
            <a:extLst>
              <a:ext uri="{FF2B5EF4-FFF2-40B4-BE49-F238E27FC236}">
                <a16:creationId xmlns:a16="http://schemas.microsoft.com/office/drawing/2014/main" id="{6BBC24F7-1F3C-724B-AE39-B81D0E9618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6" name="Line 88">
            <a:extLst>
              <a:ext uri="{FF2B5EF4-FFF2-40B4-BE49-F238E27FC236}">
                <a16:creationId xmlns:a16="http://schemas.microsoft.com/office/drawing/2014/main" id="{DCF15183-1226-6E40-8CF8-CB5D48CB17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7" name="Line 89">
            <a:extLst>
              <a:ext uri="{FF2B5EF4-FFF2-40B4-BE49-F238E27FC236}">
                <a16:creationId xmlns:a16="http://schemas.microsoft.com/office/drawing/2014/main" id="{73C197C1-A085-F64B-8EE9-590FF7B0DE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8" name="Line 90">
            <a:extLst>
              <a:ext uri="{FF2B5EF4-FFF2-40B4-BE49-F238E27FC236}">
                <a16:creationId xmlns:a16="http://schemas.microsoft.com/office/drawing/2014/main" id="{EE1CC003-EEC5-3140-A6D8-7CA64CF519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79" name="Line 91">
            <a:extLst>
              <a:ext uri="{FF2B5EF4-FFF2-40B4-BE49-F238E27FC236}">
                <a16:creationId xmlns:a16="http://schemas.microsoft.com/office/drawing/2014/main" id="{9A720E7A-26C2-1C45-BAC8-6CFC71779F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0" name="Line 92">
            <a:extLst>
              <a:ext uri="{FF2B5EF4-FFF2-40B4-BE49-F238E27FC236}">
                <a16:creationId xmlns:a16="http://schemas.microsoft.com/office/drawing/2014/main" id="{005F64BA-DC87-AA46-A0ED-5704A47C4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1" name="Line 93">
            <a:extLst>
              <a:ext uri="{FF2B5EF4-FFF2-40B4-BE49-F238E27FC236}">
                <a16:creationId xmlns:a16="http://schemas.microsoft.com/office/drawing/2014/main" id="{54C635C5-0A8F-AA40-A82E-26DAD435E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2" name="Line 94">
            <a:extLst>
              <a:ext uri="{FF2B5EF4-FFF2-40B4-BE49-F238E27FC236}">
                <a16:creationId xmlns:a16="http://schemas.microsoft.com/office/drawing/2014/main" id="{358DBED5-0C42-FD46-A925-3F2AF376D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3" name="Line 95">
            <a:extLst>
              <a:ext uri="{FF2B5EF4-FFF2-40B4-BE49-F238E27FC236}">
                <a16:creationId xmlns:a16="http://schemas.microsoft.com/office/drawing/2014/main" id="{34644179-94C3-FF48-BB26-2F3FCAB21F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4" name="Line 96">
            <a:extLst>
              <a:ext uri="{FF2B5EF4-FFF2-40B4-BE49-F238E27FC236}">
                <a16:creationId xmlns:a16="http://schemas.microsoft.com/office/drawing/2014/main" id="{4C6A5588-36BF-EF4B-9ABF-91234113DB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5" name="Line 97">
            <a:extLst>
              <a:ext uri="{FF2B5EF4-FFF2-40B4-BE49-F238E27FC236}">
                <a16:creationId xmlns:a16="http://schemas.microsoft.com/office/drawing/2014/main" id="{C1C14323-8B27-3A42-A899-CCC368AD68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6" name="Line 98">
            <a:extLst>
              <a:ext uri="{FF2B5EF4-FFF2-40B4-BE49-F238E27FC236}">
                <a16:creationId xmlns:a16="http://schemas.microsoft.com/office/drawing/2014/main" id="{5E2AF6DD-6A33-6F42-9A6B-9497FB29AF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7" name="Line 99">
            <a:extLst>
              <a:ext uri="{FF2B5EF4-FFF2-40B4-BE49-F238E27FC236}">
                <a16:creationId xmlns:a16="http://schemas.microsoft.com/office/drawing/2014/main" id="{D48BF704-3050-6D49-99FE-EF644744B9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8" name="Line 100">
            <a:extLst>
              <a:ext uri="{FF2B5EF4-FFF2-40B4-BE49-F238E27FC236}">
                <a16:creationId xmlns:a16="http://schemas.microsoft.com/office/drawing/2014/main" id="{DE4DD614-7282-C741-89BD-4026D6BA79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89" name="Line 101">
            <a:extLst>
              <a:ext uri="{FF2B5EF4-FFF2-40B4-BE49-F238E27FC236}">
                <a16:creationId xmlns:a16="http://schemas.microsoft.com/office/drawing/2014/main" id="{E3DDF6B1-C2D2-3648-99A5-B8F0E6342F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0" name="Line 102">
            <a:extLst>
              <a:ext uri="{FF2B5EF4-FFF2-40B4-BE49-F238E27FC236}">
                <a16:creationId xmlns:a16="http://schemas.microsoft.com/office/drawing/2014/main" id="{A0740F2A-E0FC-6E4E-B76D-A0E9050C87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1" name="Line 103">
            <a:extLst>
              <a:ext uri="{FF2B5EF4-FFF2-40B4-BE49-F238E27FC236}">
                <a16:creationId xmlns:a16="http://schemas.microsoft.com/office/drawing/2014/main" id="{84DCFB0C-C7E1-BB4D-A49B-F86D6C3A37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2" name="Line 104">
            <a:extLst>
              <a:ext uri="{FF2B5EF4-FFF2-40B4-BE49-F238E27FC236}">
                <a16:creationId xmlns:a16="http://schemas.microsoft.com/office/drawing/2014/main" id="{4C009CD0-E33A-0E47-9EA7-B86E51AAA60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3" name="Freeform 105">
            <a:extLst>
              <a:ext uri="{FF2B5EF4-FFF2-40B4-BE49-F238E27FC236}">
                <a16:creationId xmlns:a16="http://schemas.microsoft.com/office/drawing/2014/main" id="{3ADB259F-3F21-F84B-92B6-A33220B98F20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4" name="Line 106">
            <a:extLst>
              <a:ext uri="{FF2B5EF4-FFF2-40B4-BE49-F238E27FC236}">
                <a16:creationId xmlns:a16="http://schemas.microsoft.com/office/drawing/2014/main" id="{89800377-2EF9-A54D-BC99-9755F85920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5" name="Line 107">
            <a:extLst>
              <a:ext uri="{FF2B5EF4-FFF2-40B4-BE49-F238E27FC236}">
                <a16:creationId xmlns:a16="http://schemas.microsoft.com/office/drawing/2014/main" id="{4847905F-0C29-C742-9DAC-7CF581FD14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6" name="Line 108">
            <a:extLst>
              <a:ext uri="{FF2B5EF4-FFF2-40B4-BE49-F238E27FC236}">
                <a16:creationId xmlns:a16="http://schemas.microsoft.com/office/drawing/2014/main" id="{A1A4AB0D-44FF-F841-A9EE-6012DECFA4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7" name="Line 109">
            <a:extLst>
              <a:ext uri="{FF2B5EF4-FFF2-40B4-BE49-F238E27FC236}">
                <a16:creationId xmlns:a16="http://schemas.microsoft.com/office/drawing/2014/main" id="{1DDE2C99-4830-1340-9918-49DDB9EBF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8" name="Line 110">
            <a:extLst>
              <a:ext uri="{FF2B5EF4-FFF2-40B4-BE49-F238E27FC236}">
                <a16:creationId xmlns:a16="http://schemas.microsoft.com/office/drawing/2014/main" id="{1BAEC3BE-FBCA-E147-AE27-314AE6460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99" name="Freeform 111">
            <a:extLst>
              <a:ext uri="{FF2B5EF4-FFF2-40B4-BE49-F238E27FC236}">
                <a16:creationId xmlns:a16="http://schemas.microsoft.com/office/drawing/2014/main" id="{74505BA0-B0E4-6F41-AFC7-C00973F0F25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0" name="Line 112">
            <a:extLst>
              <a:ext uri="{FF2B5EF4-FFF2-40B4-BE49-F238E27FC236}">
                <a16:creationId xmlns:a16="http://schemas.microsoft.com/office/drawing/2014/main" id="{A7659503-E7A0-3B40-A3E4-292945DE9A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1" name="Freeform 113">
            <a:extLst>
              <a:ext uri="{FF2B5EF4-FFF2-40B4-BE49-F238E27FC236}">
                <a16:creationId xmlns:a16="http://schemas.microsoft.com/office/drawing/2014/main" id="{BEB85D16-00C3-3A40-9835-182E3E760EA5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2" name="Line 114">
            <a:extLst>
              <a:ext uri="{FF2B5EF4-FFF2-40B4-BE49-F238E27FC236}">
                <a16:creationId xmlns:a16="http://schemas.microsoft.com/office/drawing/2014/main" id="{6DE05ACC-98DE-7340-AFEE-9578306B4D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3" name="Freeform 115">
            <a:extLst>
              <a:ext uri="{FF2B5EF4-FFF2-40B4-BE49-F238E27FC236}">
                <a16:creationId xmlns:a16="http://schemas.microsoft.com/office/drawing/2014/main" id="{F7C9335C-4F91-D942-9CCF-68EA1F8101D6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4" name="Line 116">
            <a:extLst>
              <a:ext uri="{FF2B5EF4-FFF2-40B4-BE49-F238E27FC236}">
                <a16:creationId xmlns:a16="http://schemas.microsoft.com/office/drawing/2014/main" id="{25736B7A-6D97-3A4F-B79A-7B087305F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5" name="Freeform 117">
            <a:extLst>
              <a:ext uri="{FF2B5EF4-FFF2-40B4-BE49-F238E27FC236}">
                <a16:creationId xmlns:a16="http://schemas.microsoft.com/office/drawing/2014/main" id="{E46A800D-05E8-6F45-908E-57AF7B0E9D87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6" name="Line 118">
            <a:extLst>
              <a:ext uri="{FF2B5EF4-FFF2-40B4-BE49-F238E27FC236}">
                <a16:creationId xmlns:a16="http://schemas.microsoft.com/office/drawing/2014/main" id="{AA2D4F44-7A0A-4445-9FED-F062CBE39D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7" name="Freeform 119">
            <a:extLst>
              <a:ext uri="{FF2B5EF4-FFF2-40B4-BE49-F238E27FC236}">
                <a16:creationId xmlns:a16="http://schemas.microsoft.com/office/drawing/2014/main" id="{83605FA6-DFF2-0742-9D8A-53A325212F6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8" name="Line 120">
            <a:extLst>
              <a:ext uri="{FF2B5EF4-FFF2-40B4-BE49-F238E27FC236}">
                <a16:creationId xmlns:a16="http://schemas.microsoft.com/office/drawing/2014/main" id="{C3A50E80-BBD5-5040-8D5C-06BF7B2E4B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09" name="Freeform 121">
            <a:extLst>
              <a:ext uri="{FF2B5EF4-FFF2-40B4-BE49-F238E27FC236}">
                <a16:creationId xmlns:a16="http://schemas.microsoft.com/office/drawing/2014/main" id="{3DA3417B-36DB-CF48-9525-9CD59F6FABEC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0" name="Line 122">
            <a:extLst>
              <a:ext uri="{FF2B5EF4-FFF2-40B4-BE49-F238E27FC236}">
                <a16:creationId xmlns:a16="http://schemas.microsoft.com/office/drawing/2014/main" id="{6634A917-9A94-5F4C-A5E5-0A96E04822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1" name="Freeform 123">
            <a:extLst>
              <a:ext uri="{FF2B5EF4-FFF2-40B4-BE49-F238E27FC236}">
                <a16:creationId xmlns:a16="http://schemas.microsoft.com/office/drawing/2014/main" id="{CBE86DA6-E3CD-894C-853A-2666D71B92A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2" name="Line 124">
            <a:extLst>
              <a:ext uri="{FF2B5EF4-FFF2-40B4-BE49-F238E27FC236}">
                <a16:creationId xmlns:a16="http://schemas.microsoft.com/office/drawing/2014/main" id="{A91C548B-D888-9441-8920-CD77687D30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3" name="Freeform 125">
            <a:extLst>
              <a:ext uri="{FF2B5EF4-FFF2-40B4-BE49-F238E27FC236}">
                <a16:creationId xmlns:a16="http://schemas.microsoft.com/office/drawing/2014/main" id="{26F914B4-5C75-EC44-B3FF-6C196CFA0E2D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4" name="Line 126">
            <a:extLst>
              <a:ext uri="{FF2B5EF4-FFF2-40B4-BE49-F238E27FC236}">
                <a16:creationId xmlns:a16="http://schemas.microsoft.com/office/drawing/2014/main" id="{0F4C21A1-E1B6-C24B-8B08-D322A792EC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5" name="Freeform 127">
            <a:extLst>
              <a:ext uri="{FF2B5EF4-FFF2-40B4-BE49-F238E27FC236}">
                <a16:creationId xmlns:a16="http://schemas.microsoft.com/office/drawing/2014/main" id="{06AC5359-B22F-B74D-BD53-25A0E19F09CA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6" name="Line 128">
            <a:extLst>
              <a:ext uri="{FF2B5EF4-FFF2-40B4-BE49-F238E27FC236}">
                <a16:creationId xmlns:a16="http://schemas.microsoft.com/office/drawing/2014/main" id="{72997F40-D16C-0644-B541-E2F24F53DF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7" name="Freeform 129">
            <a:extLst>
              <a:ext uri="{FF2B5EF4-FFF2-40B4-BE49-F238E27FC236}">
                <a16:creationId xmlns:a16="http://schemas.microsoft.com/office/drawing/2014/main" id="{DA7535A0-41D4-434D-83F8-59B1DBE54CBA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8" name="Line 130">
            <a:extLst>
              <a:ext uri="{FF2B5EF4-FFF2-40B4-BE49-F238E27FC236}">
                <a16:creationId xmlns:a16="http://schemas.microsoft.com/office/drawing/2014/main" id="{39134969-1213-034B-A7B3-4B07D6330A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19" name="Freeform 131">
            <a:extLst>
              <a:ext uri="{FF2B5EF4-FFF2-40B4-BE49-F238E27FC236}">
                <a16:creationId xmlns:a16="http://schemas.microsoft.com/office/drawing/2014/main" id="{B98D9951-0D57-C546-B31E-17DE6B26FAEE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20" name="Line 132">
            <a:extLst>
              <a:ext uri="{FF2B5EF4-FFF2-40B4-BE49-F238E27FC236}">
                <a16:creationId xmlns:a16="http://schemas.microsoft.com/office/drawing/2014/main" id="{DC25383F-DC05-4949-8ADD-E6EE7F4C4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21" name="Rectangle 133">
            <a:extLst>
              <a:ext uri="{FF2B5EF4-FFF2-40B4-BE49-F238E27FC236}">
                <a16:creationId xmlns:a16="http://schemas.microsoft.com/office/drawing/2014/main" id="{7DD08BCD-9047-684A-B62E-44FB64DB5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2" name="Rectangle 134">
            <a:extLst>
              <a:ext uri="{FF2B5EF4-FFF2-40B4-BE49-F238E27FC236}">
                <a16:creationId xmlns:a16="http://schemas.microsoft.com/office/drawing/2014/main" id="{FE23A54B-B0E4-1246-BFEF-5A1DB1542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3" name="Rectangle 135">
            <a:extLst>
              <a:ext uri="{FF2B5EF4-FFF2-40B4-BE49-F238E27FC236}">
                <a16:creationId xmlns:a16="http://schemas.microsoft.com/office/drawing/2014/main" id="{A79A587C-5F23-784D-858E-D46CB357E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4" name="Rectangle 136">
            <a:extLst>
              <a:ext uri="{FF2B5EF4-FFF2-40B4-BE49-F238E27FC236}">
                <a16:creationId xmlns:a16="http://schemas.microsoft.com/office/drawing/2014/main" id="{CB99C2FD-023B-7F43-AA36-30890F5ED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5" name="Rectangle 137">
            <a:extLst>
              <a:ext uri="{FF2B5EF4-FFF2-40B4-BE49-F238E27FC236}">
                <a16:creationId xmlns:a16="http://schemas.microsoft.com/office/drawing/2014/main" id="{4D8927D2-27C5-E44B-AFB7-568DF4B5A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6" name="Rectangle 138">
            <a:extLst>
              <a:ext uri="{FF2B5EF4-FFF2-40B4-BE49-F238E27FC236}">
                <a16:creationId xmlns:a16="http://schemas.microsoft.com/office/drawing/2014/main" id="{93F79F56-FC8E-AD48-ACB4-C468AA396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7" name="Rectangle 139">
            <a:extLst>
              <a:ext uri="{FF2B5EF4-FFF2-40B4-BE49-F238E27FC236}">
                <a16:creationId xmlns:a16="http://schemas.microsoft.com/office/drawing/2014/main" id="{251878A8-0386-3543-8DF5-262EB9537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8" name="Rectangle 140">
            <a:extLst>
              <a:ext uri="{FF2B5EF4-FFF2-40B4-BE49-F238E27FC236}">
                <a16:creationId xmlns:a16="http://schemas.microsoft.com/office/drawing/2014/main" id="{6ED5BA8E-B493-3B41-AB8A-E59551078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29" name="Rectangle 141">
            <a:extLst>
              <a:ext uri="{FF2B5EF4-FFF2-40B4-BE49-F238E27FC236}">
                <a16:creationId xmlns:a16="http://schemas.microsoft.com/office/drawing/2014/main" id="{710B9716-B5DC-1B44-8A97-408195435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0" name="Rectangle 142">
            <a:extLst>
              <a:ext uri="{FF2B5EF4-FFF2-40B4-BE49-F238E27FC236}">
                <a16:creationId xmlns:a16="http://schemas.microsoft.com/office/drawing/2014/main" id="{329CB3C6-B4F5-AD42-AF9C-8B2ED6EE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1" name="Freeform 143">
            <a:extLst>
              <a:ext uri="{FF2B5EF4-FFF2-40B4-BE49-F238E27FC236}">
                <a16:creationId xmlns:a16="http://schemas.microsoft.com/office/drawing/2014/main" id="{82ADD6C6-5363-474E-9A09-35F7FD24C96C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2" name="Freeform 144">
            <a:extLst>
              <a:ext uri="{FF2B5EF4-FFF2-40B4-BE49-F238E27FC236}">
                <a16:creationId xmlns:a16="http://schemas.microsoft.com/office/drawing/2014/main" id="{1AB344F0-2D60-EE4F-A842-0A469A021FF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3" name="Freeform 145">
            <a:extLst>
              <a:ext uri="{FF2B5EF4-FFF2-40B4-BE49-F238E27FC236}">
                <a16:creationId xmlns:a16="http://schemas.microsoft.com/office/drawing/2014/main" id="{929BFF6A-E199-954F-8B15-4621181A4105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4" name="Freeform 146">
            <a:extLst>
              <a:ext uri="{FF2B5EF4-FFF2-40B4-BE49-F238E27FC236}">
                <a16:creationId xmlns:a16="http://schemas.microsoft.com/office/drawing/2014/main" id="{81114AB9-967F-1A4F-B25B-36EB59D3467D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035" name="Freeform 147">
            <a:extLst>
              <a:ext uri="{FF2B5EF4-FFF2-40B4-BE49-F238E27FC236}">
                <a16:creationId xmlns:a16="http://schemas.microsoft.com/office/drawing/2014/main" id="{585A8904-A407-534D-B139-44D62A21EEF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036" name="Rectangle 148">
            <a:extLst>
              <a:ext uri="{FF2B5EF4-FFF2-40B4-BE49-F238E27FC236}">
                <a16:creationId xmlns:a16="http://schemas.microsoft.com/office/drawing/2014/main" id="{A575BEA4-B6C3-5B4B-8008-EA9F84D17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037" name="AutoShape 150">
            <a:extLst>
              <a:ext uri="{FF2B5EF4-FFF2-40B4-BE49-F238E27FC236}">
                <a16:creationId xmlns:a16="http://schemas.microsoft.com/office/drawing/2014/main" id="{587CC1B8-4B78-8E42-8C39-E49EE4B09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038" name="TextBox 125">
            <a:extLst>
              <a:ext uri="{FF2B5EF4-FFF2-40B4-BE49-F238E27FC236}">
                <a16:creationId xmlns:a16="http://schemas.microsoft.com/office/drawing/2014/main" id="{798C3FFC-DE6C-614A-8ABE-D2B2194ED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1039" name="Title 1">
            <a:extLst>
              <a:ext uri="{FF2B5EF4-FFF2-40B4-BE49-F238E27FC236}">
                <a16:creationId xmlns:a16="http://schemas.microsoft.com/office/drawing/2014/main" id="{AAD5BB62-0755-034B-943A-09B8897ED28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1040" name="TextBox 1">
            <a:extLst>
              <a:ext uri="{FF2B5EF4-FFF2-40B4-BE49-F238E27FC236}">
                <a16:creationId xmlns:a16="http://schemas.microsoft.com/office/drawing/2014/main" id="{72D39D6D-9C3E-6246-B7AD-3CC095163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1" name="TextBox 145">
            <a:extLst>
              <a:ext uri="{FF2B5EF4-FFF2-40B4-BE49-F238E27FC236}">
                <a16:creationId xmlns:a16="http://schemas.microsoft.com/office/drawing/2014/main" id="{302E1E07-E5D4-3841-8CE3-7E8394AB7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2" name="TextBox 146">
            <a:extLst>
              <a:ext uri="{FF2B5EF4-FFF2-40B4-BE49-F238E27FC236}">
                <a16:creationId xmlns:a16="http://schemas.microsoft.com/office/drawing/2014/main" id="{67666736-04A2-4447-AD3E-4E2CA8304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3" name="TextBox 147">
            <a:extLst>
              <a:ext uri="{FF2B5EF4-FFF2-40B4-BE49-F238E27FC236}">
                <a16:creationId xmlns:a16="http://schemas.microsoft.com/office/drawing/2014/main" id="{8BBE01E3-EAE5-774C-86A0-D96326D82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4" name="TextBox 148">
            <a:extLst>
              <a:ext uri="{FF2B5EF4-FFF2-40B4-BE49-F238E27FC236}">
                <a16:creationId xmlns:a16="http://schemas.microsoft.com/office/drawing/2014/main" id="{80E5E87C-486E-A849-AE01-EEB598D4F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045" name="TextBox 149">
            <a:extLst>
              <a:ext uri="{FF2B5EF4-FFF2-40B4-BE49-F238E27FC236}">
                <a16:creationId xmlns:a16="http://schemas.microsoft.com/office/drawing/2014/main" id="{2B292A65-6C83-8840-8407-4B3990AC8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1046" name="Straight Connector 151">
            <a:extLst>
              <a:ext uri="{FF2B5EF4-FFF2-40B4-BE49-F238E27FC236}">
                <a16:creationId xmlns:a16="http://schemas.microsoft.com/office/drawing/2014/main" id="{BFF884FF-187B-0745-8803-8DB4D2C9A9D0}"/>
              </a:ext>
            </a:extLst>
          </p:cNvPr>
          <p:cNvCxnSpPr>
            <a:cxnSpLocks/>
          </p:cNvCxnSpPr>
          <p:nvPr/>
        </p:nvCxnSpPr>
        <p:spPr bwMode="auto">
          <a:xfrm>
            <a:off x="31242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047" name="TextBox 152">
            <a:extLst>
              <a:ext uri="{FF2B5EF4-FFF2-40B4-BE49-F238E27FC236}">
                <a16:creationId xmlns:a16="http://schemas.microsoft.com/office/drawing/2014/main" id="{D70B8308-992A-164C-B37B-10EA702AD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4">
            <a:extLst>
              <a:ext uri="{FF2B5EF4-FFF2-40B4-BE49-F238E27FC236}">
                <a16:creationId xmlns:a16="http://schemas.microsoft.com/office/drawing/2014/main" id="{32BF22A5-D422-3E4A-B0C6-DB78B4A15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22" name="Rectangle 5">
            <a:extLst>
              <a:ext uri="{FF2B5EF4-FFF2-40B4-BE49-F238E27FC236}">
                <a16:creationId xmlns:a16="http://schemas.microsoft.com/office/drawing/2014/main" id="{4B0597D0-741D-EE49-AE6A-2FEB647BD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23" name="Rectangle 6">
            <a:extLst>
              <a:ext uri="{FF2B5EF4-FFF2-40B4-BE49-F238E27FC236}">
                <a16:creationId xmlns:a16="http://schemas.microsoft.com/office/drawing/2014/main" id="{158C1E83-DE4B-5B4E-B69B-2AD10E6DC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24" name="Line 7">
            <a:extLst>
              <a:ext uri="{FF2B5EF4-FFF2-40B4-BE49-F238E27FC236}">
                <a16:creationId xmlns:a16="http://schemas.microsoft.com/office/drawing/2014/main" id="{A9E033F5-080C-CE46-BB9C-E2979295B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5" name="Freeform 8">
            <a:extLst>
              <a:ext uri="{FF2B5EF4-FFF2-40B4-BE49-F238E27FC236}">
                <a16:creationId xmlns:a16="http://schemas.microsoft.com/office/drawing/2014/main" id="{24A2D18D-0DCF-B04D-A5FF-3B62BF9FD28A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6" name="Line 13">
            <a:extLst>
              <a:ext uri="{FF2B5EF4-FFF2-40B4-BE49-F238E27FC236}">
                <a16:creationId xmlns:a16="http://schemas.microsoft.com/office/drawing/2014/main" id="{64075FA2-FE97-0C4E-90DB-5A0CCAF8BF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7" name="Line 14">
            <a:extLst>
              <a:ext uri="{FF2B5EF4-FFF2-40B4-BE49-F238E27FC236}">
                <a16:creationId xmlns:a16="http://schemas.microsoft.com/office/drawing/2014/main" id="{7A10E17C-67CB-684A-8441-D28A303719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28" name="Freeform 16">
            <a:extLst>
              <a:ext uri="{FF2B5EF4-FFF2-40B4-BE49-F238E27FC236}">
                <a16:creationId xmlns:a16="http://schemas.microsoft.com/office/drawing/2014/main" id="{AC43EFC4-28C9-9747-9D13-5FF5D633B864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29" name="Rectangle 17">
            <a:extLst>
              <a:ext uri="{FF2B5EF4-FFF2-40B4-BE49-F238E27FC236}">
                <a16:creationId xmlns:a16="http://schemas.microsoft.com/office/drawing/2014/main" id="{887D4A98-2EE8-1141-AF7F-486263FE1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0" name="Rectangle 18">
            <a:extLst>
              <a:ext uri="{FF2B5EF4-FFF2-40B4-BE49-F238E27FC236}">
                <a16:creationId xmlns:a16="http://schemas.microsoft.com/office/drawing/2014/main" id="{0B099CC8-248C-AE47-ABAC-53B68D7EA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1" name="Rectangle 19">
            <a:extLst>
              <a:ext uri="{FF2B5EF4-FFF2-40B4-BE49-F238E27FC236}">
                <a16:creationId xmlns:a16="http://schemas.microsoft.com/office/drawing/2014/main" id="{516912AA-8649-5347-B281-0D6EBFF79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32" name="Rectangle 20">
            <a:extLst>
              <a:ext uri="{FF2B5EF4-FFF2-40B4-BE49-F238E27FC236}">
                <a16:creationId xmlns:a16="http://schemas.microsoft.com/office/drawing/2014/main" id="{A1F1B5BB-954A-1142-B5FD-BFCF9B76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3" name="Rectangle 21">
            <a:extLst>
              <a:ext uri="{FF2B5EF4-FFF2-40B4-BE49-F238E27FC236}">
                <a16:creationId xmlns:a16="http://schemas.microsoft.com/office/drawing/2014/main" id="{BC302C5E-19E5-4E41-A020-A780DDA50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4" name="Rectangle 22">
            <a:extLst>
              <a:ext uri="{FF2B5EF4-FFF2-40B4-BE49-F238E27FC236}">
                <a16:creationId xmlns:a16="http://schemas.microsoft.com/office/drawing/2014/main" id="{1CC68DA6-3872-2D47-B134-29491BDDE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35" name="Line 23">
            <a:extLst>
              <a:ext uri="{FF2B5EF4-FFF2-40B4-BE49-F238E27FC236}">
                <a16:creationId xmlns:a16="http://schemas.microsoft.com/office/drawing/2014/main" id="{A04CE8B0-3AD2-6A4C-AE66-397A0E8A6A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Freeform 24">
            <a:extLst>
              <a:ext uri="{FF2B5EF4-FFF2-40B4-BE49-F238E27FC236}">
                <a16:creationId xmlns:a16="http://schemas.microsoft.com/office/drawing/2014/main" id="{8E5A147A-BA9E-5647-93BA-699AC1A9D3ED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7" name="Line 25">
            <a:extLst>
              <a:ext uri="{FF2B5EF4-FFF2-40B4-BE49-F238E27FC236}">
                <a16:creationId xmlns:a16="http://schemas.microsoft.com/office/drawing/2014/main" id="{4280A663-28F4-454C-B277-E9CC7F2D3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8" name="Line 26">
            <a:extLst>
              <a:ext uri="{FF2B5EF4-FFF2-40B4-BE49-F238E27FC236}">
                <a16:creationId xmlns:a16="http://schemas.microsoft.com/office/drawing/2014/main" id="{8779E955-FB16-604F-8553-D8AE3AB6F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9" name="Freeform 27">
            <a:extLst>
              <a:ext uri="{FF2B5EF4-FFF2-40B4-BE49-F238E27FC236}">
                <a16:creationId xmlns:a16="http://schemas.microsoft.com/office/drawing/2014/main" id="{5F300C1D-1F6D-9149-A8CD-BF380C8393FC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0" name="Freeform 28">
            <a:extLst>
              <a:ext uri="{FF2B5EF4-FFF2-40B4-BE49-F238E27FC236}">
                <a16:creationId xmlns:a16="http://schemas.microsoft.com/office/drawing/2014/main" id="{4A47C9B6-F6F3-FA40-8388-F17AED51C4BB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1" name="Line 29">
            <a:extLst>
              <a:ext uri="{FF2B5EF4-FFF2-40B4-BE49-F238E27FC236}">
                <a16:creationId xmlns:a16="http://schemas.microsoft.com/office/drawing/2014/main" id="{3FEE87FE-E4E4-C540-8EAF-5C4817A061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Freeform 30">
            <a:extLst>
              <a:ext uri="{FF2B5EF4-FFF2-40B4-BE49-F238E27FC236}">
                <a16:creationId xmlns:a16="http://schemas.microsoft.com/office/drawing/2014/main" id="{0618F3F2-718C-E945-BBFD-F77FB509D811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Line 31">
            <a:extLst>
              <a:ext uri="{FF2B5EF4-FFF2-40B4-BE49-F238E27FC236}">
                <a16:creationId xmlns:a16="http://schemas.microsoft.com/office/drawing/2014/main" id="{667A4C83-5AD0-B04E-94B3-EE40E39E13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32">
            <a:extLst>
              <a:ext uri="{FF2B5EF4-FFF2-40B4-BE49-F238E27FC236}">
                <a16:creationId xmlns:a16="http://schemas.microsoft.com/office/drawing/2014/main" id="{9F7AF09E-3A65-E84F-879E-0DA5A0FEA214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45" name="Rectangle 33">
            <a:extLst>
              <a:ext uri="{FF2B5EF4-FFF2-40B4-BE49-F238E27FC236}">
                <a16:creationId xmlns:a16="http://schemas.microsoft.com/office/drawing/2014/main" id="{7E4A55F8-1D52-4A47-A6E7-5009F00DE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46" name="Rectangle 34">
            <a:extLst>
              <a:ext uri="{FF2B5EF4-FFF2-40B4-BE49-F238E27FC236}">
                <a16:creationId xmlns:a16="http://schemas.microsoft.com/office/drawing/2014/main" id="{91809590-0054-DA4C-AE67-7B07A5AF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1947" name="Freeform 35">
            <a:extLst>
              <a:ext uri="{FF2B5EF4-FFF2-40B4-BE49-F238E27FC236}">
                <a16:creationId xmlns:a16="http://schemas.microsoft.com/office/drawing/2014/main" id="{8E690B87-DF59-1D4B-B1BC-89CB70E2049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8" name="Line 36">
            <a:extLst>
              <a:ext uri="{FF2B5EF4-FFF2-40B4-BE49-F238E27FC236}">
                <a16:creationId xmlns:a16="http://schemas.microsoft.com/office/drawing/2014/main" id="{08AED815-20D6-C846-AE20-CA16FB721D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9" name="Line 37">
            <a:extLst>
              <a:ext uri="{FF2B5EF4-FFF2-40B4-BE49-F238E27FC236}">
                <a16:creationId xmlns:a16="http://schemas.microsoft.com/office/drawing/2014/main" id="{BE5B40D9-2FAC-B94E-8905-07DAC3C57F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0" name="Line 38">
            <a:extLst>
              <a:ext uri="{FF2B5EF4-FFF2-40B4-BE49-F238E27FC236}">
                <a16:creationId xmlns:a16="http://schemas.microsoft.com/office/drawing/2014/main" id="{6AC298E7-05A7-1E46-8A01-8F22C77CAF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Line 39">
            <a:extLst>
              <a:ext uri="{FF2B5EF4-FFF2-40B4-BE49-F238E27FC236}">
                <a16:creationId xmlns:a16="http://schemas.microsoft.com/office/drawing/2014/main" id="{A71E6A63-2856-AD4E-9F00-77F5543B2F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Freeform 40">
            <a:extLst>
              <a:ext uri="{FF2B5EF4-FFF2-40B4-BE49-F238E27FC236}">
                <a16:creationId xmlns:a16="http://schemas.microsoft.com/office/drawing/2014/main" id="{ABFFA279-E654-084F-BE30-B77B9E9B81BA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Line 41">
            <a:extLst>
              <a:ext uri="{FF2B5EF4-FFF2-40B4-BE49-F238E27FC236}">
                <a16:creationId xmlns:a16="http://schemas.microsoft.com/office/drawing/2014/main" id="{D40B76F9-ACC6-5447-B66D-E94A9FFF5D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Line 42">
            <a:extLst>
              <a:ext uri="{FF2B5EF4-FFF2-40B4-BE49-F238E27FC236}">
                <a16:creationId xmlns:a16="http://schemas.microsoft.com/office/drawing/2014/main" id="{C8DAEE7C-7B0A-0F4B-A6B5-B5AD580C66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5" name="Line 43">
            <a:extLst>
              <a:ext uri="{FF2B5EF4-FFF2-40B4-BE49-F238E27FC236}">
                <a16:creationId xmlns:a16="http://schemas.microsoft.com/office/drawing/2014/main" id="{DA799681-46EC-9744-96EE-95E1A4E826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6" name="Line 44">
            <a:extLst>
              <a:ext uri="{FF2B5EF4-FFF2-40B4-BE49-F238E27FC236}">
                <a16:creationId xmlns:a16="http://schemas.microsoft.com/office/drawing/2014/main" id="{D003313E-A82D-A144-AE80-F45A73A2B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7" name="Freeform 45">
            <a:extLst>
              <a:ext uri="{FF2B5EF4-FFF2-40B4-BE49-F238E27FC236}">
                <a16:creationId xmlns:a16="http://schemas.microsoft.com/office/drawing/2014/main" id="{A80B1967-ED5A-154C-A9BB-6C5416C5C795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8" name="Line 46">
            <a:extLst>
              <a:ext uri="{FF2B5EF4-FFF2-40B4-BE49-F238E27FC236}">
                <a16:creationId xmlns:a16="http://schemas.microsoft.com/office/drawing/2014/main" id="{DC1C0819-85B0-BF41-A3CF-5F5F9928CA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9" name="Line 47">
            <a:extLst>
              <a:ext uri="{FF2B5EF4-FFF2-40B4-BE49-F238E27FC236}">
                <a16:creationId xmlns:a16="http://schemas.microsoft.com/office/drawing/2014/main" id="{90985055-15CA-1048-9D0C-EB5E5C49C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0" name="Line 48">
            <a:extLst>
              <a:ext uri="{FF2B5EF4-FFF2-40B4-BE49-F238E27FC236}">
                <a16:creationId xmlns:a16="http://schemas.microsoft.com/office/drawing/2014/main" id="{B389134A-99A7-E44A-8572-07E522EFD6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1" name="Line 49">
            <a:extLst>
              <a:ext uri="{FF2B5EF4-FFF2-40B4-BE49-F238E27FC236}">
                <a16:creationId xmlns:a16="http://schemas.microsoft.com/office/drawing/2014/main" id="{14F5A2C1-1E66-C342-8D76-600ECE3FC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2" name="Freeform 50">
            <a:extLst>
              <a:ext uri="{FF2B5EF4-FFF2-40B4-BE49-F238E27FC236}">
                <a16:creationId xmlns:a16="http://schemas.microsoft.com/office/drawing/2014/main" id="{65A37C9D-74A4-E947-B47C-C732DF9FFB33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3" name="Line 51">
            <a:extLst>
              <a:ext uri="{FF2B5EF4-FFF2-40B4-BE49-F238E27FC236}">
                <a16:creationId xmlns:a16="http://schemas.microsoft.com/office/drawing/2014/main" id="{B89F1989-36C2-574E-990A-40327CCB77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4" name="Freeform 52">
            <a:extLst>
              <a:ext uri="{FF2B5EF4-FFF2-40B4-BE49-F238E27FC236}">
                <a16:creationId xmlns:a16="http://schemas.microsoft.com/office/drawing/2014/main" id="{E4368932-6812-474F-8A9E-FD96ADCDEF86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5" name="Line 53">
            <a:extLst>
              <a:ext uri="{FF2B5EF4-FFF2-40B4-BE49-F238E27FC236}">
                <a16:creationId xmlns:a16="http://schemas.microsoft.com/office/drawing/2014/main" id="{96DD1EFF-7973-9F4E-A115-6DC76D7060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6" name="Line 54">
            <a:extLst>
              <a:ext uri="{FF2B5EF4-FFF2-40B4-BE49-F238E27FC236}">
                <a16:creationId xmlns:a16="http://schemas.microsoft.com/office/drawing/2014/main" id="{6BBB42F7-F2EC-4B49-98C6-6681438A99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7" name="Line 55">
            <a:extLst>
              <a:ext uri="{FF2B5EF4-FFF2-40B4-BE49-F238E27FC236}">
                <a16:creationId xmlns:a16="http://schemas.microsoft.com/office/drawing/2014/main" id="{C901491A-B186-B944-AD81-4C32171211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8" name="Line 56">
            <a:extLst>
              <a:ext uri="{FF2B5EF4-FFF2-40B4-BE49-F238E27FC236}">
                <a16:creationId xmlns:a16="http://schemas.microsoft.com/office/drawing/2014/main" id="{833F5009-2EDC-E549-A3A9-D853ECCCA6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9" name="Freeform 57">
            <a:extLst>
              <a:ext uri="{FF2B5EF4-FFF2-40B4-BE49-F238E27FC236}">
                <a16:creationId xmlns:a16="http://schemas.microsoft.com/office/drawing/2014/main" id="{05DB2ECF-4DAD-2443-B294-9A61B87135D6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0" name="Line 58">
            <a:extLst>
              <a:ext uri="{FF2B5EF4-FFF2-40B4-BE49-F238E27FC236}">
                <a16:creationId xmlns:a16="http://schemas.microsoft.com/office/drawing/2014/main" id="{C1102B6F-FA40-6D44-84D7-8F54BE9BD3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1" name="Line 59">
            <a:extLst>
              <a:ext uri="{FF2B5EF4-FFF2-40B4-BE49-F238E27FC236}">
                <a16:creationId xmlns:a16="http://schemas.microsoft.com/office/drawing/2014/main" id="{B65AA053-3A38-AB44-A2DE-3AB074558F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2" name="Line 60">
            <a:extLst>
              <a:ext uri="{FF2B5EF4-FFF2-40B4-BE49-F238E27FC236}">
                <a16:creationId xmlns:a16="http://schemas.microsoft.com/office/drawing/2014/main" id="{0CDB109C-78AE-D14C-A54E-8FE645812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3" name="Line 61">
            <a:extLst>
              <a:ext uri="{FF2B5EF4-FFF2-40B4-BE49-F238E27FC236}">
                <a16:creationId xmlns:a16="http://schemas.microsoft.com/office/drawing/2014/main" id="{8548D9B8-838B-6744-B8E8-3CC8A0E7412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4" name="Line 62">
            <a:extLst>
              <a:ext uri="{FF2B5EF4-FFF2-40B4-BE49-F238E27FC236}">
                <a16:creationId xmlns:a16="http://schemas.microsoft.com/office/drawing/2014/main" id="{65582ED0-41EA-2143-ACF4-5A7CBD6287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5" name="Line 63">
            <a:extLst>
              <a:ext uri="{FF2B5EF4-FFF2-40B4-BE49-F238E27FC236}">
                <a16:creationId xmlns:a16="http://schemas.microsoft.com/office/drawing/2014/main" id="{6CA9B578-EF58-E949-B75E-6B3A279D67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6" name="Line 64">
            <a:extLst>
              <a:ext uri="{FF2B5EF4-FFF2-40B4-BE49-F238E27FC236}">
                <a16:creationId xmlns:a16="http://schemas.microsoft.com/office/drawing/2014/main" id="{FD58FA33-EA9A-6E40-9A2E-A0AD96567F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7" name="Line 65">
            <a:extLst>
              <a:ext uri="{FF2B5EF4-FFF2-40B4-BE49-F238E27FC236}">
                <a16:creationId xmlns:a16="http://schemas.microsoft.com/office/drawing/2014/main" id="{D6095E28-204F-A74D-8D68-ABE21169DB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8" name="Line 66">
            <a:extLst>
              <a:ext uri="{FF2B5EF4-FFF2-40B4-BE49-F238E27FC236}">
                <a16:creationId xmlns:a16="http://schemas.microsoft.com/office/drawing/2014/main" id="{4317A430-296C-C74C-AFDB-0CEA6E502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9" name="Line 67">
            <a:extLst>
              <a:ext uri="{FF2B5EF4-FFF2-40B4-BE49-F238E27FC236}">
                <a16:creationId xmlns:a16="http://schemas.microsoft.com/office/drawing/2014/main" id="{CA347A8A-1981-5E44-8F46-7C3A43117D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0" name="Line 68">
            <a:extLst>
              <a:ext uri="{FF2B5EF4-FFF2-40B4-BE49-F238E27FC236}">
                <a16:creationId xmlns:a16="http://schemas.microsoft.com/office/drawing/2014/main" id="{20B48A9D-2A6C-CB40-821D-880471811F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1" name="Line 69">
            <a:extLst>
              <a:ext uri="{FF2B5EF4-FFF2-40B4-BE49-F238E27FC236}">
                <a16:creationId xmlns:a16="http://schemas.microsoft.com/office/drawing/2014/main" id="{4466E09F-B4A5-2B44-BCC2-FEFFB0E41E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2" name="Line 70">
            <a:extLst>
              <a:ext uri="{FF2B5EF4-FFF2-40B4-BE49-F238E27FC236}">
                <a16:creationId xmlns:a16="http://schemas.microsoft.com/office/drawing/2014/main" id="{F67890DF-B755-2E4A-8EBB-A119D08BC8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3" name="Line 71">
            <a:extLst>
              <a:ext uri="{FF2B5EF4-FFF2-40B4-BE49-F238E27FC236}">
                <a16:creationId xmlns:a16="http://schemas.microsoft.com/office/drawing/2014/main" id="{5EA46F8E-54D1-5E40-80E8-90D91E23D2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4" name="Line 72">
            <a:extLst>
              <a:ext uri="{FF2B5EF4-FFF2-40B4-BE49-F238E27FC236}">
                <a16:creationId xmlns:a16="http://schemas.microsoft.com/office/drawing/2014/main" id="{2914750F-BEEC-6B4A-88CF-D2D4DEFD8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5" name="Line 73">
            <a:extLst>
              <a:ext uri="{FF2B5EF4-FFF2-40B4-BE49-F238E27FC236}">
                <a16:creationId xmlns:a16="http://schemas.microsoft.com/office/drawing/2014/main" id="{0896FC9E-2DBE-9143-96C1-2F366E44BA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6" name="Line 74">
            <a:extLst>
              <a:ext uri="{FF2B5EF4-FFF2-40B4-BE49-F238E27FC236}">
                <a16:creationId xmlns:a16="http://schemas.microsoft.com/office/drawing/2014/main" id="{C454023D-03B8-7B4F-8977-D16558478A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7" name="Line 75">
            <a:extLst>
              <a:ext uri="{FF2B5EF4-FFF2-40B4-BE49-F238E27FC236}">
                <a16:creationId xmlns:a16="http://schemas.microsoft.com/office/drawing/2014/main" id="{54BA31DA-8290-CE45-A96B-9F30155744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8" name="Line 76">
            <a:extLst>
              <a:ext uri="{FF2B5EF4-FFF2-40B4-BE49-F238E27FC236}">
                <a16:creationId xmlns:a16="http://schemas.microsoft.com/office/drawing/2014/main" id="{77A89B55-63B7-AF48-B1D4-F6655CCA08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89" name="Line 77">
            <a:extLst>
              <a:ext uri="{FF2B5EF4-FFF2-40B4-BE49-F238E27FC236}">
                <a16:creationId xmlns:a16="http://schemas.microsoft.com/office/drawing/2014/main" id="{1A4608AA-6FB4-5F47-B9A4-E9DBD9243F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0" name="Line 78">
            <a:extLst>
              <a:ext uri="{FF2B5EF4-FFF2-40B4-BE49-F238E27FC236}">
                <a16:creationId xmlns:a16="http://schemas.microsoft.com/office/drawing/2014/main" id="{016AE921-D1D7-CE45-8CD0-9FF001443E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1" name="Line 79">
            <a:extLst>
              <a:ext uri="{FF2B5EF4-FFF2-40B4-BE49-F238E27FC236}">
                <a16:creationId xmlns:a16="http://schemas.microsoft.com/office/drawing/2014/main" id="{77DDB208-407F-944A-9483-A9AE971F69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2" name="Line 80">
            <a:extLst>
              <a:ext uri="{FF2B5EF4-FFF2-40B4-BE49-F238E27FC236}">
                <a16:creationId xmlns:a16="http://schemas.microsoft.com/office/drawing/2014/main" id="{44CF3BC7-987A-E648-8EAF-940356DC3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3" name="Line 81">
            <a:extLst>
              <a:ext uri="{FF2B5EF4-FFF2-40B4-BE49-F238E27FC236}">
                <a16:creationId xmlns:a16="http://schemas.microsoft.com/office/drawing/2014/main" id="{8C905AE4-662B-9944-8967-A2913C6E0DA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4" name="Freeform 82">
            <a:extLst>
              <a:ext uri="{FF2B5EF4-FFF2-40B4-BE49-F238E27FC236}">
                <a16:creationId xmlns:a16="http://schemas.microsoft.com/office/drawing/2014/main" id="{CE38422D-CBE2-DC4F-862F-07041AB4F591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5" name="Freeform 83">
            <a:extLst>
              <a:ext uri="{FF2B5EF4-FFF2-40B4-BE49-F238E27FC236}">
                <a16:creationId xmlns:a16="http://schemas.microsoft.com/office/drawing/2014/main" id="{B72029AC-F635-5D4D-AE2D-2B27B21B7E9E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6" name="Freeform 84">
            <a:extLst>
              <a:ext uri="{FF2B5EF4-FFF2-40B4-BE49-F238E27FC236}">
                <a16:creationId xmlns:a16="http://schemas.microsoft.com/office/drawing/2014/main" id="{6B103982-FB16-4F4C-93FD-7DE3B84E805E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7" name="Line 85">
            <a:extLst>
              <a:ext uri="{FF2B5EF4-FFF2-40B4-BE49-F238E27FC236}">
                <a16:creationId xmlns:a16="http://schemas.microsoft.com/office/drawing/2014/main" id="{C2D93BF9-8E0D-8847-9552-A365BA3F0D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8" name="Line 86">
            <a:extLst>
              <a:ext uri="{FF2B5EF4-FFF2-40B4-BE49-F238E27FC236}">
                <a16:creationId xmlns:a16="http://schemas.microsoft.com/office/drawing/2014/main" id="{5C02C075-609E-7245-9CE9-382ADAAD1D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9" name="Line 87">
            <a:extLst>
              <a:ext uri="{FF2B5EF4-FFF2-40B4-BE49-F238E27FC236}">
                <a16:creationId xmlns:a16="http://schemas.microsoft.com/office/drawing/2014/main" id="{C54B7B2B-97E9-B344-A41E-E1888F556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0" name="Line 88">
            <a:extLst>
              <a:ext uri="{FF2B5EF4-FFF2-40B4-BE49-F238E27FC236}">
                <a16:creationId xmlns:a16="http://schemas.microsoft.com/office/drawing/2014/main" id="{1AC37902-FA16-AD40-9B43-79985BDEB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1" name="Line 89">
            <a:extLst>
              <a:ext uri="{FF2B5EF4-FFF2-40B4-BE49-F238E27FC236}">
                <a16:creationId xmlns:a16="http://schemas.microsoft.com/office/drawing/2014/main" id="{2644E111-C644-3043-A4A3-A6A8BDA598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2" name="Line 90">
            <a:extLst>
              <a:ext uri="{FF2B5EF4-FFF2-40B4-BE49-F238E27FC236}">
                <a16:creationId xmlns:a16="http://schemas.microsoft.com/office/drawing/2014/main" id="{DFFFE4A1-1074-004D-8D4F-BEA2CD6936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3" name="Line 91">
            <a:extLst>
              <a:ext uri="{FF2B5EF4-FFF2-40B4-BE49-F238E27FC236}">
                <a16:creationId xmlns:a16="http://schemas.microsoft.com/office/drawing/2014/main" id="{7376A4FC-F7CE-A647-A491-1A2F4FEA87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4" name="Line 92">
            <a:extLst>
              <a:ext uri="{FF2B5EF4-FFF2-40B4-BE49-F238E27FC236}">
                <a16:creationId xmlns:a16="http://schemas.microsoft.com/office/drawing/2014/main" id="{2707DC69-4FD6-644E-837D-4C23CF5EC5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5" name="Line 93">
            <a:extLst>
              <a:ext uri="{FF2B5EF4-FFF2-40B4-BE49-F238E27FC236}">
                <a16:creationId xmlns:a16="http://schemas.microsoft.com/office/drawing/2014/main" id="{E3C8B84B-C446-F148-8A56-D8E72718B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6" name="Line 94">
            <a:extLst>
              <a:ext uri="{FF2B5EF4-FFF2-40B4-BE49-F238E27FC236}">
                <a16:creationId xmlns:a16="http://schemas.microsoft.com/office/drawing/2014/main" id="{A74079AE-EFE9-1F4E-AAAE-A84E1E57F1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7" name="Line 95">
            <a:extLst>
              <a:ext uri="{FF2B5EF4-FFF2-40B4-BE49-F238E27FC236}">
                <a16:creationId xmlns:a16="http://schemas.microsoft.com/office/drawing/2014/main" id="{F1473F49-A82B-E348-8BC4-E1437BD4FD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8" name="Line 96">
            <a:extLst>
              <a:ext uri="{FF2B5EF4-FFF2-40B4-BE49-F238E27FC236}">
                <a16:creationId xmlns:a16="http://schemas.microsoft.com/office/drawing/2014/main" id="{CE17E5A6-4EFC-9940-8442-774766A0F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09" name="Line 97">
            <a:extLst>
              <a:ext uri="{FF2B5EF4-FFF2-40B4-BE49-F238E27FC236}">
                <a16:creationId xmlns:a16="http://schemas.microsoft.com/office/drawing/2014/main" id="{302B6510-2F5A-EF44-BD2F-96AEC5DBF7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0" name="Line 98">
            <a:extLst>
              <a:ext uri="{FF2B5EF4-FFF2-40B4-BE49-F238E27FC236}">
                <a16:creationId xmlns:a16="http://schemas.microsoft.com/office/drawing/2014/main" id="{957E3100-2A7B-EA42-ABAB-E9AAD7239D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1" name="Line 99">
            <a:extLst>
              <a:ext uri="{FF2B5EF4-FFF2-40B4-BE49-F238E27FC236}">
                <a16:creationId xmlns:a16="http://schemas.microsoft.com/office/drawing/2014/main" id="{799EB010-5F2E-4343-B2C6-E96FF4C9BA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2" name="Line 100">
            <a:extLst>
              <a:ext uri="{FF2B5EF4-FFF2-40B4-BE49-F238E27FC236}">
                <a16:creationId xmlns:a16="http://schemas.microsoft.com/office/drawing/2014/main" id="{3AC3A2BE-D394-1749-A00F-6007ACED6F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3" name="Line 101">
            <a:extLst>
              <a:ext uri="{FF2B5EF4-FFF2-40B4-BE49-F238E27FC236}">
                <a16:creationId xmlns:a16="http://schemas.microsoft.com/office/drawing/2014/main" id="{B6C4EE8C-669C-404B-B3D2-23B3CAB8EA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4" name="Line 102">
            <a:extLst>
              <a:ext uri="{FF2B5EF4-FFF2-40B4-BE49-F238E27FC236}">
                <a16:creationId xmlns:a16="http://schemas.microsoft.com/office/drawing/2014/main" id="{5F321DE3-8895-FB47-9B66-1C6A13363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5" name="Line 103">
            <a:extLst>
              <a:ext uri="{FF2B5EF4-FFF2-40B4-BE49-F238E27FC236}">
                <a16:creationId xmlns:a16="http://schemas.microsoft.com/office/drawing/2014/main" id="{7976AF5B-56FD-5144-A237-007FD29A63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6" name="Line 104">
            <a:extLst>
              <a:ext uri="{FF2B5EF4-FFF2-40B4-BE49-F238E27FC236}">
                <a16:creationId xmlns:a16="http://schemas.microsoft.com/office/drawing/2014/main" id="{C0A1678E-B0B1-CC48-8541-68C5157155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7" name="Freeform 105">
            <a:extLst>
              <a:ext uri="{FF2B5EF4-FFF2-40B4-BE49-F238E27FC236}">
                <a16:creationId xmlns:a16="http://schemas.microsoft.com/office/drawing/2014/main" id="{710994FA-7059-804C-9466-34CF3E67FCE3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8" name="Line 106">
            <a:extLst>
              <a:ext uri="{FF2B5EF4-FFF2-40B4-BE49-F238E27FC236}">
                <a16:creationId xmlns:a16="http://schemas.microsoft.com/office/drawing/2014/main" id="{C62DA8F8-2D1F-A349-9BD3-04BE205ED4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19" name="Line 107">
            <a:extLst>
              <a:ext uri="{FF2B5EF4-FFF2-40B4-BE49-F238E27FC236}">
                <a16:creationId xmlns:a16="http://schemas.microsoft.com/office/drawing/2014/main" id="{F3CBE4B0-72B9-8A46-8494-3377EDF29D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0" name="Line 108">
            <a:extLst>
              <a:ext uri="{FF2B5EF4-FFF2-40B4-BE49-F238E27FC236}">
                <a16:creationId xmlns:a16="http://schemas.microsoft.com/office/drawing/2014/main" id="{0F803778-99C6-8541-B864-229F16D82B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1" name="Line 109">
            <a:extLst>
              <a:ext uri="{FF2B5EF4-FFF2-40B4-BE49-F238E27FC236}">
                <a16:creationId xmlns:a16="http://schemas.microsoft.com/office/drawing/2014/main" id="{0764230E-F74B-2643-BD71-F95A68F4B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2" name="Line 110">
            <a:extLst>
              <a:ext uri="{FF2B5EF4-FFF2-40B4-BE49-F238E27FC236}">
                <a16:creationId xmlns:a16="http://schemas.microsoft.com/office/drawing/2014/main" id="{09722189-2C54-9244-8A2E-1E9C7E183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3" name="Freeform 111">
            <a:extLst>
              <a:ext uri="{FF2B5EF4-FFF2-40B4-BE49-F238E27FC236}">
                <a16:creationId xmlns:a16="http://schemas.microsoft.com/office/drawing/2014/main" id="{EA1DB6B9-446F-D14A-92B9-04C050A5CC3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4" name="Line 112">
            <a:extLst>
              <a:ext uri="{FF2B5EF4-FFF2-40B4-BE49-F238E27FC236}">
                <a16:creationId xmlns:a16="http://schemas.microsoft.com/office/drawing/2014/main" id="{31F37CBF-9459-2342-A21A-07CF0CE95E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5" name="Freeform 113">
            <a:extLst>
              <a:ext uri="{FF2B5EF4-FFF2-40B4-BE49-F238E27FC236}">
                <a16:creationId xmlns:a16="http://schemas.microsoft.com/office/drawing/2014/main" id="{4AE74D64-E681-6E40-B087-0AB44D01AEDE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6" name="Line 114">
            <a:extLst>
              <a:ext uri="{FF2B5EF4-FFF2-40B4-BE49-F238E27FC236}">
                <a16:creationId xmlns:a16="http://schemas.microsoft.com/office/drawing/2014/main" id="{F01A56E1-96D1-1B4E-8AF0-4A819715B2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7" name="Freeform 115">
            <a:extLst>
              <a:ext uri="{FF2B5EF4-FFF2-40B4-BE49-F238E27FC236}">
                <a16:creationId xmlns:a16="http://schemas.microsoft.com/office/drawing/2014/main" id="{F80D6A96-D9F4-7448-8556-A40AF2832799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8" name="Line 116">
            <a:extLst>
              <a:ext uri="{FF2B5EF4-FFF2-40B4-BE49-F238E27FC236}">
                <a16:creationId xmlns:a16="http://schemas.microsoft.com/office/drawing/2014/main" id="{CE02E5D3-332F-054F-BFE6-B461C6FB72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29" name="Freeform 117">
            <a:extLst>
              <a:ext uri="{FF2B5EF4-FFF2-40B4-BE49-F238E27FC236}">
                <a16:creationId xmlns:a16="http://schemas.microsoft.com/office/drawing/2014/main" id="{0B843BEC-E552-C841-B6AA-54B3C1A68607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0" name="Line 118">
            <a:extLst>
              <a:ext uri="{FF2B5EF4-FFF2-40B4-BE49-F238E27FC236}">
                <a16:creationId xmlns:a16="http://schemas.microsoft.com/office/drawing/2014/main" id="{659EBA31-1027-0D41-82F8-5959D21BBC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1" name="Freeform 119">
            <a:extLst>
              <a:ext uri="{FF2B5EF4-FFF2-40B4-BE49-F238E27FC236}">
                <a16:creationId xmlns:a16="http://schemas.microsoft.com/office/drawing/2014/main" id="{01BC8EED-D7F2-F246-9531-7E2BC2066967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2" name="Line 120">
            <a:extLst>
              <a:ext uri="{FF2B5EF4-FFF2-40B4-BE49-F238E27FC236}">
                <a16:creationId xmlns:a16="http://schemas.microsoft.com/office/drawing/2014/main" id="{24D9CDAE-2BCE-064C-A8D7-C70B176AB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3" name="Freeform 121">
            <a:extLst>
              <a:ext uri="{FF2B5EF4-FFF2-40B4-BE49-F238E27FC236}">
                <a16:creationId xmlns:a16="http://schemas.microsoft.com/office/drawing/2014/main" id="{F1B8C60F-4517-484A-B6E7-D60BE746E9C2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4" name="Line 122">
            <a:extLst>
              <a:ext uri="{FF2B5EF4-FFF2-40B4-BE49-F238E27FC236}">
                <a16:creationId xmlns:a16="http://schemas.microsoft.com/office/drawing/2014/main" id="{5715AE30-450C-B742-BA0D-500F7D94B9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5" name="Freeform 123">
            <a:extLst>
              <a:ext uri="{FF2B5EF4-FFF2-40B4-BE49-F238E27FC236}">
                <a16:creationId xmlns:a16="http://schemas.microsoft.com/office/drawing/2014/main" id="{DB87B679-BE03-9544-8952-81530E96A64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6" name="Line 124">
            <a:extLst>
              <a:ext uri="{FF2B5EF4-FFF2-40B4-BE49-F238E27FC236}">
                <a16:creationId xmlns:a16="http://schemas.microsoft.com/office/drawing/2014/main" id="{980CB436-69A7-ED46-84FD-9541AF8BF8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7" name="Freeform 125">
            <a:extLst>
              <a:ext uri="{FF2B5EF4-FFF2-40B4-BE49-F238E27FC236}">
                <a16:creationId xmlns:a16="http://schemas.microsoft.com/office/drawing/2014/main" id="{7A25A65F-3B0B-114E-B18E-9822088DBE03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8" name="Line 126">
            <a:extLst>
              <a:ext uri="{FF2B5EF4-FFF2-40B4-BE49-F238E27FC236}">
                <a16:creationId xmlns:a16="http://schemas.microsoft.com/office/drawing/2014/main" id="{95465FEC-B8DD-6544-AC17-D6F3F65DFD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39" name="Freeform 127">
            <a:extLst>
              <a:ext uri="{FF2B5EF4-FFF2-40B4-BE49-F238E27FC236}">
                <a16:creationId xmlns:a16="http://schemas.microsoft.com/office/drawing/2014/main" id="{3FDEF09B-C16A-1942-AEC8-D673685E547F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0" name="Line 128">
            <a:extLst>
              <a:ext uri="{FF2B5EF4-FFF2-40B4-BE49-F238E27FC236}">
                <a16:creationId xmlns:a16="http://schemas.microsoft.com/office/drawing/2014/main" id="{0CC3B179-63D7-9B4C-AF95-8E11B6029B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1" name="Freeform 129">
            <a:extLst>
              <a:ext uri="{FF2B5EF4-FFF2-40B4-BE49-F238E27FC236}">
                <a16:creationId xmlns:a16="http://schemas.microsoft.com/office/drawing/2014/main" id="{358AEB27-1BEB-4448-B6DA-8531D3D6A524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2" name="Line 130">
            <a:extLst>
              <a:ext uri="{FF2B5EF4-FFF2-40B4-BE49-F238E27FC236}">
                <a16:creationId xmlns:a16="http://schemas.microsoft.com/office/drawing/2014/main" id="{986C0E50-95CD-AD4C-BAD0-A29317116B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3" name="Freeform 131">
            <a:extLst>
              <a:ext uri="{FF2B5EF4-FFF2-40B4-BE49-F238E27FC236}">
                <a16:creationId xmlns:a16="http://schemas.microsoft.com/office/drawing/2014/main" id="{EC4C9F96-FBBD-D544-BA2A-4E34EBE3BA23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4" name="Line 132">
            <a:extLst>
              <a:ext uri="{FF2B5EF4-FFF2-40B4-BE49-F238E27FC236}">
                <a16:creationId xmlns:a16="http://schemas.microsoft.com/office/drawing/2014/main" id="{9CBA8D75-3BF6-1747-A8E8-7BE0FAE5B1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45" name="Rectangle 133">
            <a:extLst>
              <a:ext uri="{FF2B5EF4-FFF2-40B4-BE49-F238E27FC236}">
                <a16:creationId xmlns:a16="http://schemas.microsoft.com/office/drawing/2014/main" id="{BE619CA7-B2CC-CC48-9CEF-34F368AD7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6" name="Rectangle 134">
            <a:extLst>
              <a:ext uri="{FF2B5EF4-FFF2-40B4-BE49-F238E27FC236}">
                <a16:creationId xmlns:a16="http://schemas.microsoft.com/office/drawing/2014/main" id="{FECAA42E-BF2E-A34A-8CC7-EA3354E9C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7" name="Rectangle 135">
            <a:extLst>
              <a:ext uri="{FF2B5EF4-FFF2-40B4-BE49-F238E27FC236}">
                <a16:creationId xmlns:a16="http://schemas.microsoft.com/office/drawing/2014/main" id="{0AC3FAF0-88AA-5944-BBAE-C65EF0CAC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8" name="Rectangle 136">
            <a:extLst>
              <a:ext uri="{FF2B5EF4-FFF2-40B4-BE49-F238E27FC236}">
                <a16:creationId xmlns:a16="http://schemas.microsoft.com/office/drawing/2014/main" id="{14036259-A8EE-C743-984D-17918BA82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49" name="Rectangle 137">
            <a:extLst>
              <a:ext uri="{FF2B5EF4-FFF2-40B4-BE49-F238E27FC236}">
                <a16:creationId xmlns:a16="http://schemas.microsoft.com/office/drawing/2014/main" id="{9A3D795A-C04F-B048-9A09-2C0646530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0" name="Rectangle 138">
            <a:extLst>
              <a:ext uri="{FF2B5EF4-FFF2-40B4-BE49-F238E27FC236}">
                <a16:creationId xmlns:a16="http://schemas.microsoft.com/office/drawing/2014/main" id="{A50E94F7-0681-A34A-B583-117A4B2E5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1" name="Rectangle 139">
            <a:extLst>
              <a:ext uri="{FF2B5EF4-FFF2-40B4-BE49-F238E27FC236}">
                <a16:creationId xmlns:a16="http://schemas.microsoft.com/office/drawing/2014/main" id="{35E762BA-2EA6-E846-9A46-41BF635A0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2" name="Rectangle 140">
            <a:extLst>
              <a:ext uri="{FF2B5EF4-FFF2-40B4-BE49-F238E27FC236}">
                <a16:creationId xmlns:a16="http://schemas.microsoft.com/office/drawing/2014/main" id="{35193E81-D716-5043-A551-07D1EBCA5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3" name="Rectangle 141">
            <a:extLst>
              <a:ext uri="{FF2B5EF4-FFF2-40B4-BE49-F238E27FC236}">
                <a16:creationId xmlns:a16="http://schemas.microsoft.com/office/drawing/2014/main" id="{68989F3B-15ED-2849-85B5-34F0C5A05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4" name="Rectangle 142">
            <a:extLst>
              <a:ext uri="{FF2B5EF4-FFF2-40B4-BE49-F238E27FC236}">
                <a16:creationId xmlns:a16="http://schemas.microsoft.com/office/drawing/2014/main" id="{904F5823-2CB3-6942-BEE5-C7780642B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55" name="Freeform 143">
            <a:extLst>
              <a:ext uri="{FF2B5EF4-FFF2-40B4-BE49-F238E27FC236}">
                <a16:creationId xmlns:a16="http://schemas.microsoft.com/office/drawing/2014/main" id="{9DEECBAE-FED4-784D-9F5D-BC3659090D85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6" name="Freeform 144">
            <a:extLst>
              <a:ext uri="{FF2B5EF4-FFF2-40B4-BE49-F238E27FC236}">
                <a16:creationId xmlns:a16="http://schemas.microsoft.com/office/drawing/2014/main" id="{CE01AC26-0636-EA42-89E6-8E2F136E2E31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57" name="Freeform 145">
            <a:extLst>
              <a:ext uri="{FF2B5EF4-FFF2-40B4-BE49-F238E27FC236}">
                <a16:creationId xmlns:a16="http://schemas.microsoft.com/office/drawing/2014/main" id="{5C664EC9-F46B-D54E-A678-E9A6FEB31F75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8" name="Freeform 146">
            <a:extLst>
              <a:ext uri="{FF2B5EF4-FFF2-40B4-BE49-F238E27FC236}">
                <a16:creationId xmlns:a16="http://schemas.microsoft.com/office/drawing/2014/main" id="{6721CDA2-BD04-574A-8AEA-23EAB938CDA4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9" name="Freeform 147">
            <a:extLst>
              <a:ext uri="{FF2B5EF4-FFF2-40B4-BE49-F238E27FC236}">
                <a16:creationId xmlns:a16="http://schemas.microsoft.com/office/drawing/2014/main" id="{4D60C8E9-5118-E54C-94DE-C6B02895D5D8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060" name="Rectangle 148">
            <a:extLst>
              <a:ext uri="{FF2B5EF4-FFF2-40B4-BE49-F238E27FC236}">
                <a16:creationId xmlns:a16="http://schemas.microsoft.com/office/drawing/2014/main" id="{8DFABEE7-86D4-1A4E-8830-C147DD93A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061" name="AutoShape 150">
            <a:extLst>
              <a:ext uri="{FF2B5EF4-FFF2-40B4-BE49-F238E27FC236}">
                <a16:creationId xmlns:a16="http://schemas.microsoft.com/office/drawing/2014/main" id="{4B468F40-1151-AC4B-A29A-34C4E303F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062" name="TextBox 125">
            <a:extLst>
              <a:ext uri="{FF2B5EF4-FFF2-40B4-BE49-F238E27FC236}">
                <a16:creationId xmlns:a16="http://schemas.microsoft.com/office/drawing/2014/main" id="{6F9BC5C5-7847-3B4E-B7CB-7AF93A5FA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2063" name="Title 1">
            <a:extLst>
              <a:ext uri="{FF2B5EF4-FFF2-40B4-BE49-F238E27FC236}">
                <a16:creationId xmlns:a16="http://schemas.microsoft.com/office/drawing/2014/main" id="{14146855-DD35-514D-9C3B-FD5F2C5384A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2064" name="TextBox 1">
            <a:extLst>
              <a:ext uri="{FF2B5EF4-FFF2-40B4-BE49-F238E27FC236}">
                <a16:creationId xmlns:a16="http://schemas.microsoft.com/office/drawing/2014/main" id="{46EA2418-B155-3D42-BEEE-151598EB4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5" name="TextBox 145">
            <a:extLst>
              <a:ext uri="{FF2B5EF4-FFF2-40B4-BE49-F238E27FC236}">
                <a16:creationId xmlns:a16="http://schemas.microsoft.com/office/drawing/2014/main" id="{7CF2139B-3643-934D-98AB-E7A7E8A71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6" name="TextBox 146">
            <a:extLst>
              <a:ext uri="{FF2B5EF4-FFF2-40B4-BE49-F238E27FC236}">
                <a16:creationId xmlns:a16="http://schemas.microsoft.com/office/drawing/2014/main" id="{C1CC782F-9134-B04B-A460-000CD6C23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7" name="TextBox 147">
            <a:extLst>
              <a:ext uri="{FF2B5EF4-FFF2-40B4-BE49-F238E27FC236}">
                <a16:creationId xmlns:a16="http://schemas.microsoft.com/office/drawing/2014/main" id="{C586DEDF-1DCF-EA48-9641-65E49BE4E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8" name="TextBox 148">
            <a:extLst>
              <a:ext uri="{FF2B5EF4-FFF2-40B4-BE49-F238E27FC236}">
                <a16:creationId xmlns:a16="http://schemas.microsoft.com/office/drawing/2014/main" id="{FC9494FF-DBC7-6244-B07C-2B72250F9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069" name="TextBox 149">
            <a:extLst>
              <a:ext uri="{FF2B5EF4-FFF2-40B4-BE49-F238E27FC236}">
                <a16:creationId xmlns:a16="http://schemas.microsoft.com/office/drawing/2014/main" id="{E234A33A-98F9-8746-AC00-942222FFF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2070" name="Straight Connector 3">
            <a:extLst>
              <a:ext uri="{FF2B5EF4-FFF2-40B4-BE49-F238E27FC236}">
                <a16:creationId xmlns:a16="http://schemas.microsoft.com/office/drawing/2014/main" id="{CB242243-2E8B-8748-BA48-41334135CEF8}"/>
              </a:ext>
            </a:extLst>
          </p:cNvPr>
          <p:cNvCxnSpPr>
            <a:cxnSpLocks/>
          </p:cNvCxnSpPr>
          <p:nvPr/>
        </p:nvCxnSpPr>
        <p:spPr bwMode="auto">
          <a:xfrm>
            <a:off x="3581400" y="11191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071" name="TextBox 153">
            <a:extLst>
              <a:ext uri="{FF2B5EF4-FFF2-40B4-BE49-F238E27FC236}">
                <a16:creationId xmlns:a16="http://schemas.microsoft.com/office/drawing/2014/main" id="{2CFABC2E-0146-1C4E-85A4-A62E35F95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4">
            <a:extLst>
              <a:ext uri="{FF2B5EF4-FFF2-40B4-BE49-F238E27FC236}">
                <a16:creationId xmlns:a16="http://schemas.microsoft.com/office/drawing/2014/main" id="{BD7E3F89-551E-EF44-8AD8-DCD8DA0C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46" name="Rectangle 5">
            <a:extLst>
              <a:ext uri="{FF2B5EF4-FFF2-40B4-BE49-F238E27FC236}">
                <a16:creationId xmlns:a16="http://schemas.microsoft.com/office/drawing/2014/main" id="{3BDE3312-6A8E-6D43-A5D9-D1D921559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47" name="Rectangle 6">
            <a:extLst>
              <a:ext uri="{FF2B5EF4-FFF2-40B4-BE49-F238E27FC236}">
                <a16:creationId xmlns:a16="http://schemas.microsoft.com/office/drawing/2014/main" id="{2317025D-4E50-1444-929E-3B5D09DDB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48" name="Line 7">
            <a:extLst>
              <a:ext uri="{FF2B5EF4-FFF2-40B4-BE49-F238E27FC236}">
                <a16:creationId xmlns:a16="http://schemas.microsoft.com/office/drawing/2014/main" id="{F2111173-49E2-B04C-A07C-5500C4442E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49" name="Freeform 8">
            <a:extLst>
              <a:ext uri="{FF2B5EF4-FFF2-40B4-BE49-F238E27FC236}">
                <a16:creationId xmlns:a16="http://schemas.microsoft.com/office/drawing/2014/main" id="{DF719DE5-C321-604F-A3F6-76B06BEC0850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0" name="Line 13">
            <a:extLst>
              <a:ext uri="{FF2B5EF4-FFF2-40B4-BE49-F238E27FC236}">
                <a16:creationId xmlns:a16="http://schemas.microsoft.com/office/drawing/2014/main" id="{A0F3D3ED-917F-7B42-B427-F3AA1A9037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1" name="Line 14">
            <a:extLst>
              <a:ext uri="{FF2B5EF4-FFF2-40B4-BE49-F238E27FC236}">
                <a16:creationId xmlns:a16="http://schemas.microsoft.com/office/drawing/2014/main" id="{AA673B57-2472-B046-97B3-F7409887B8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2" name="Freeform 16">
            <a:extLst>
              <a:ext uri="{FF2B5EF4-FFF2-40B4-BE49-F238E27FC236}">
                <a16:creationId xmlns:a16="http://schemas.microsoft.com/office/drawing/2014/main" id="{9D98A432-ED09-E743-9479-5779A2094AB9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53" name="Rectangle 17">
            <a:extLst>
              <a:ext uri="{FF2B5EF4-FFF2-40B4-BE49-F238E27FC236}">
                <a16:creationId xmlns:a16="http://schemas.microsoft.com/office/drawing/2014/main" id="{8ECCD729-E786-BF41-BB35-EDA060239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4" name="Rectangle 18">
            <a:extLst>
              <a:ext uri="{FF2B5EF4-FFF2-40B4-BE49-F238E27FC236}">
                <a16:creationId xmlns:a16="http://schemas.microsoft.com/office/drawing/2014/main" id="{92017718-0A44-944B-B2EB-2166AC54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5" name="Rectangle 19">
            <a:extLst>
              <a:ext uri="{FF2B5EF4-FFF2-40B4-BE49-F238E27FC236}">
                <a16:creationId xmlns:a16="http://schemas.microsoft.com/office/drawing/2014/main" id="{F42E7FF6-0045-8D49-AF27-11671653A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56" name="Rectangle 20">
            <a:extLst>
              <a:ext uri="{FF2B5EF4-FFF2-40B4-BE49-F238E27FC236}">
                <a16:creationId xmlns:a16="http://schemas.microsoft.com/office/drawing/2014/main" id="{3BC08577-15F9-8C4C-87DB-34F6A789A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7" name="Rectangle 21">
            <a:extLst>
              <a:ext uri="{FF2B5EF4-FFF2-40B4-BE49-F238E27FC236}">
                <a16:creationId xmlns:a16="http://schemas.microsoft.com/office/drawing/2014/main" id="{5F02448A-8E8E-7E4D-AF2A-50F07A860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8" name="Rectangle 22">
            <a:extLst>
              <a:ext uri="{FF2B5EF4-FFF2-40B4-BE49-F238E27FC236}">
                <a16:creationId xmlns:a16="http://schemas.microsoft.com/office/drawing/2014/main" id="{60D25F47-D33F-C44E-8475-BB92215A8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59" name="Line 23">
            <a:extLst>
              <a:ext uri="{FF2B5EF4-FFF2-40B4-BE49-F238E27FC236}">
                <a16:creationId xmlns:a16="http://schemas.microsoft.com/office/drawing/2014/main" id="{6C07DDDD-9B9E-1F44-9210-6AEBCCAAD9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0" name="Freeform 24">
            <a:extLst>
              <a:ext uri="{FF2B5EF4-FFF2-40B4-BE49-F238E27FC236}">
                <a16:creationId xmlns:a16="http://schemas.microsoft.com/office/drawing/2014/main" id="{4EA9CBBE-4B22-4E4E-9E2E-EAA45BED3EF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1" name="Line 25">
            <a:extLst>
              <a:ext uri="{FF2B5EF4-FFF2-40B4-BE49-F238E27FC236}">
                <a16:creationId xmlns:a16="http://schemas.microsoft.com/office/drawing/2014/main" id="{EEC75D13-1C7D-D44D-B917-130CC91AF1D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2" name="Line 26">
            <a:extLst>
              <a:ext uri="{FF2B5EF4-FFF2-40B4-BE49-F238E27FC236}">
                <a16:creationId xmlns:a16="http://schemas.microsoft.com/office/drawing/2014/main" id="{6C58121E-63C7-E941-A08F-5A9CD61BF1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3" name="Freeform 27">
            <a:extLst>
              <a:ext uri="{FF2B5EF4-FFF2-40B4-BE49-F238E27FC236}">
                <a16:creationId xmlns:a16="http://schemas.microsoft.com/office/drawing/2014/main" id="{942EC2BE-3028-B241-A784-EEF96D3AC057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4" name="Freeform 28">
            <a:extLst>
              <a:ext uri="{FF2B5EF4-FFF2-40B4-BE49-F238E27FC236}">
                <a16:creationId xmlns:a16="http://schemas.microsoft.com/office/drawing/2014/main" id="{C0937C5A-C866-CE45-A352-05AA2CB5D670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5" name="Line 29">
            <a:extLst>
              <a:ext uri="{FF2B5EF4-FFF2-40B4-BE49-F238E27FC236}">
                <a16:creationId xmlns:a16="http://schemas.microsoft.com/office/drawing/2014/main" id="{15F30E96-5053-294D-9B69-C4705B37A1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6" name="Freeform 30">
            <a:extLst>
              <a:ext uri="{FF2B5EF4-FFF2-40B4-BE49-F238E27FC236}">
                <a16:creationId xmlns:a16="http://schemas.microsoft.com/office/drawing/2014/main" id="{F417C949-E918-F341-A177-3559C424470B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7" name="Line 31">
            <a:extLst>
              <a:ext uri="{FF2B5EF4-FFF2-40B4-BE49-F238E27FC236}">
                <a16:creationId xmlns:a16="http://schemas.microsoft.com/office/drawing/2014/main" id="{98E9395E-D465-8F44-A44A-07BEF630C5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8" name="Freeform 32">
            <a:extLst>
              <a:ext uri="{FF2B5EF4-FFF2-40B4-BE49-F238E27FC236}">
                <a16:creationId xmlns:a16="http://schemas.microsoft.com/office/drawing/2014/main" id="{B6F3EF47-C0B3-5D4D-BBED-AA0136E7749B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969" name="Rectangle 33">
            <a:extLst>
              <a:ext uri="{FF2B5EF4-FFF2-40B4-BE49-F238E27FC236}">
                <a16:creationId xmlns:a16="http://schemas.microsoft.com/office/drawing/2014/main" id="{F49C016F-1DB4-5C49-A7A6-AF446D92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70" name="Rectangle 34">
            <a:extLst>
              <a:ext uri="{FF2B5EF4-FFF2-40B4-BE49-F238E27FC236}">
                <a16:creationId xmlns:a16="http://schemas.microsoft.com/office/drawing/2014/main" id="{F77A3CAA-CFB7-7344-A816-EC1DAB3FE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2971" name="Freeform 35">
            <a:extLst>
              <a:ext uri="{FF2B5EF4-FFF2-40B4-BE49-F238E27FC236}">
                <a16:creationId xmlns:a16="http://schemas.microsoft.com/office/drawing/2014/main" id="{73083BDA-FCC2-4545-BAE1-8D17F90E0F37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2" name="Line 36">
            <a:extLst>
              <a:ext uri="{FF2B5EF4-FFF2-40B4-BE49-F238E27FC236}">
                <a16:creationId xmlns:a16="http://schemas.microsoft.com/office/drawing/2014/main" id="{9E4BF489-D831-634C-B9CF-C31E692487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3" name="Line 37">
            <a:extLst>
              <a:ext uri="{FF2B5EF4-FFF2-40B4-BE49-F238E27FC236}">
                <a16:creationId xmlns:a16="http://schemas.microsoft.com/office/drawing/2014/main" id="{FEF1E7BF-AD44-4A4D-B474-79CBB54C65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4" name="Line 38">
            <a:extLst>
              <a:ext uri="{FF2B5EF4-FFF2-40B4-BE49-F238E27FC236}">
                <a16:creationId xmlns:a16="http://schemas.microsoft.com/office/drawing/2014/main" id="{02D99C57-0A80-4C4D-8EE9-9F9A9E6C83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5" name="Line 39">
            <a:extLst>
              <a:ext uri="{FF2B5EF4-FFF2-40B4-BE49-F238E27FC236}">
                <a16:creationId xmlns:a16="http://schemas.microsoft.com/office/drawing/2014/main" id="{721E1F29-2462-0B4E-B09C-A3CBDAC133E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6" name="Freeform 40">
            <a:extLst>
              <a:ext uri="{FF2B5EF4-FFF2-40B4-BE49-F238E27FC236}">
                <a16:creationId xmlns:a16="http://schemas.microsoft.com/office/drawing/2014/main" id="{608F0C24-3EE8-ED4E-BA0C-02D56147DB1F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7" name="Line 41">
            <a:extLst>
              <a:ext uri="{FF2B5EF4-FFF2-40B4-BE49-F238E27FC236}">
                <a16:creationId xmlns:a16="http://schemas.microsoft.com/office/drawing/2014/main" id="{1942E57D-1865-E74A-932F-E049A277DC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8" name="Line 42">
            <a:extLst>
              <a:ext uri="{FF2B5EF4-FFF2-40B4-BE49-F238E27FC236}">
                <a16:creationId xmlns:a16="http://schemas.microsoft.com/office/drawing/2014/main" id="{0F390BE9-B992-294C-931C-AA2FB8CCDE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9" name="Line 43">
            <a:extLst>
              <a:ext uri="{FF2B5EF4-FFF2-40B4-BE49-F238E27FC236}">
                <a16:creationId xmlns:a16="http://schemas.microsoft.com/office/drawing/2014/main" id="{BDB89D82-B9DC-A944-A187-F632EF8771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0" name="Line 44">
            <a:extLst>
              <a:ext uri="{FF2B5EF4-FFF2-40B4-BE49-F238E27FC236}">
                <a16:creationId xmlns:a16="http://schemas.microsoft.com/office/drawing/2014/main" id="{C5B5FCC7-AAD1-1541-94F3-61FC3F956D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1" name="Freeform 45">
            <a:extLst>
              <a:ext uri="{FF2B5EF4-FFF2-40B4-BE49-F238E27FC236}">
                <a16:creationId xmlns:a16="http://schemas.microsoft.com/office/drawing/2014/main" id="{66F2BEDD-D2D0-F445-99ED-4CD54B25FEFD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2" name="Line 46">
            <a:extLst>
              <a:ext uri="{FF2B5EF4-FFF2-40B4-BE49-F238E27FC236}">
                <a16:creationId xmlns:a16="http://schemas.microsoft.com/office/drawing/2014/main" id="{216DF035-984A-2049-84F6-EBCC38B38E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3" name="Line 47">
            <a:extLst>
              <a:ext uri="{FF2B5EF4-FFF2-40B4-BE49-F238E27FC236}">
                <a16:creationId xmlns:a16="http://schemas.microsoft.com/office/drawing/2014/main" id="{44B92A7F-0FF4-B948-8531-2D67B24E31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4" name="Line 48">
            <a:extLst>
              <a:ext uri="{FF2B5EF4-FFF2-40B4-BE49-F238E27FC236}">
                <a16:creationId xmlns:a16="http://schemas.microsoft.com/office/drawing/2014/main" id="{235C5F8C-766C-6044-A011-3125490A23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5" name="Line 49">
            <a:extLst>
              <a:ext uri="{FF2B5EF4-FFF2-40B4-BE49-F238E27FC236}">
                <a16:creationId xmlns:a16="http://schemas.microsoft.com/office/drawing/2014/main" id="{B5B212A1-B7CA-7F43-9480-E3A4C31A1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6" name="Freeform 50">
            <a:extLst>
              <a:ext uri="{FF2B5EF4-FFF2-40B4-BE49-F238E27FC236}">
                <a16:creationId xmlns:a16="http://schemas.microsoft.com/office/drawing/2014/main" id="{9FF70BBF-0D78-4542-8B88-9832AD590161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7" name="Line 51">
            <a:extLst>
              <a:ext uri="{FF2B5EF4-FFF2-40B4-BE49-F238E27FC236}">
                <a16:creationId xmlns:a16="http://schemas.microsoft.com/office/drawing/2014/main" id="{34DAD24A-E379-FB48-AEEC-6465C8EF1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8" name="Freeform 52">
            <a:extLst>
              <a:ext uri="{FF2B5EF4-FFF2-40B4-BE49-F238E27FC236}">
                <a16:creationId xmlns:a16="http://schemas.microsoft.com/office/drawing/2014/main" id="{B8098425-742B-F642-A820-4168899D3258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9" name="Line 53">
            <a:extLst>
              <a:ext uri="{FF2B5EF4-FFF2-40B4-BE49-F238E27FC236}">
                <a16:creationId xmlns:a16="http://schemas.microsoft.com/office/drawing/2014/main" id="{4BE84CC2-0803-444D-9C48-DBB9A73B76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0" name="Line 54">
            <a:extLst>
              <a:ext uri="{FF2B5EF4-FFF2-40B4-BE49-F238E27FC236}">
                <a16:creationId xmlns:a16="http://schemas.microsoft.com/office/drawing/2014/main" id="{FB48E52B-B0C2-9D48-9DAC-75C2B7E25D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1" name="Line 55">
            <a:extLst>
              <a:ext uri="{FF2B5EF4-FFF2-40B4-BE49-F238E27FC236}">
                <a16:creationId xmlns:a16="http://schemas.microsoft.com/office/drawing/2014/main" id="{AC39AC55-9447-9743-BCC9-3AC708BD1E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2" name="Line 56">
            <a:extLst>
              <a:ext uri="{FF2B5EF4-FFF2-40B4-BE49-F238E27FC236}">
                <a16:creationId xmlns:a16="http://schemas.microsoft.com/office/drawing/2014/main" id="{8857AE2F-4BFB-064B-97BE-EA154DAE63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3" name="Freeform 57">
            <a:extLst>
              <a:ext uri="{FF2B5EF4-FFF2-40B4-BE49-F238E27FC236}">
                <a16:creationId xmlns:a16="http://schemas.microsoft.com/office/drawing/2014/main" id="{8EE46AFD-6B18-1945-85B1-624427CD69BA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4" name="Line 58">
            <a:extLst>
              <a:ext uri="{FF2B5EF4-FFF2-40B4-BE49-F238E27FC236}">
                <a16:creationId xmlns:a16="http://schemas.microsoft.com/office/drawing/2014/main" id="{CA0DFF4A-0127-7647-94B6-5724E35FDC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Line 59">
            <a:extLst>
              <a:ext uri="{FF2B5EF4-FFF2-40B4-BE49-F238E27FC236}">
                <a16:creationId xmlns:a16="http://schemas.microsoft.com/office/drawing/2014/main" id="{8FB9DA98-CAF9-1141-B38E-95B1FD674B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Line 60">
            <a:extLst>
              <a:ext uri="{FF2B5EF4-FFF2-40B4-BE49-F238E27FC236}">
                <a16:creationId xmlns:a16="http://schemas.microsoft.com/office/drawing/2014/main" id="{75D6C542-0367-434D-94BB-E9F24BDD97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Line 61">
            <a:extLst>
              <a:ext uri="{FF2B5EF4-FFF2-40B4-BE49-F238E27FC236}">
                <a16:creationId xmlns:a16="http://schemas.microsoft.com/office/drawing/2014/main" id="{EF00C2F8-71AF-D34D-AA82-3CB8A2B52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Line 62">
            <a:extLst>
              <a:ext uri="{FF2B5EF4-FFF2-40B4-BE49-F238E27FC236}">
                <a16:creationId xmlns:a16="http://schemas.microsoft.com/office/drawing/2014/main" id="{F4B24427-C477-C341-B706-BCEC4E1477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Line 63">
            <a:extLst>
              <a:ext uri="{FF2B5EF4-FFF2-40B4-BE49-F238E27FC236}">
                <a16:creationId xmlns:a16="http://schemas.microsoft.com/office/drawing/2014/main" id="{BC933536-D020-B94F-852F-CCE63906D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Line 64">
            <a:extLst>
              <a:ext uri="{FF2B5EF4-FFF2-40B4-BE49-F238E27FC236}">
                <a16:creationId xmlns:a16="http://schemas.microsoft.com/office/drawing/2014/main" id="{0A037200-A191-7045-806F-192CF5CFC8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Line 65">
            <a:extLst>
              <a:ext uri="{FF2B5EF4-FFF2-40B4-BE49-F238E27FC236}">
                <a16:creationId xmlns:a16="http://schemas.microsoft.com/office/drawing/2014/main" id="{F888D658-0F5B-5245-A531-909481F157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Line 66">
            <a:extLst>
              <a:ext uri="{FF2B5EF4-FFF2-40B4-BE49-F238E27FC236}">
                <a16:creationId xmlns:a16="http://schemas.microsoft.com/office/drawing/2014/main" id="{D8D1A474-ABBC-8146-9903-B4CA40ED333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Line 67">
            <a:extLst>
              <a:ext uri="{FF2B5EF4-FFF2-40B4-BE49-F238E27FC236}">
                <a16:creationId xmlns:a16="http://schemas.microsoft.com/office/drawing/2014/main" id="{1FB3E6D8-6B70-DB4D-B8DD-BC02C029BF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Line 68">
            <a:extLst>
              <a:ext uri="{FF2B5EF4-FFF2-40B4-BE49-F238E27FC236}">
                <a16:creationId xmlns:a16="http://schemas.microsoft.com/office/drawing/2014/main" id="{2AC095CB-F4FB-7842-BFD9-678127B782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Line 69">
            <a:extLst>
              <a:ext uri="{FF2B5EF4-FFF2-40B4-BE49-F238E27FC236}">
                <a16:creationId xmlns:a16="http://schemas.microsoft.com/office/drawing/2014/main" id="{4AA4E5D9-134B-624E-A876-9C17EFF0FB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6" name="Line 70">
            <a:extLst>
              <a:ext uri="{FF2B5EF4-FFF2-40B4-BE49-F238E27FC236}">
                <a16:creationId xmlns:a16="http://schemas.microsoft.com/office/drawing/2014/main" id="{53362FCD-0059-DC44-9CB6-538AF15031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7" name="Line 71">
            <a:extLst>
              <a:ext uri="{FF2B5EF4-FFF2-40B4-BE49-F238E27FC236}">
                <a16:creationId xmlns:a16="http://schemas.microsoft.com/office/drawing/2014/main" id="{4CBB7F7E-990D-3743-AFF3-AA27168711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8" name="Line 72">
            <a:extLst>
              <a:ext uri="{FF2B5EF4-FFF2-40B4-BE49-F238E27FC236}">
                <a16:creationId xmlns:a16="http://schemas.microsoft.com/office/drawing/2014/main" id="{2B06B9B3-93B8-E24F-ADA1-E3675ABB86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9" name="Line 73">
            <a:extLst>
              <a:ext uri="{FF2B5EF4-FFF2-40B4-BE49-F238E27FC236}">
                <a16:creationId xmlns:a16="http://schemas.microsoft.com/office/drawing/2014/main" id="{05FC59B5-7BEB-A244-878A-385BF57AA3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0" name="Line 74">
            <a:extLst>
              <a:ext uri="{FF2B5EF4-FFF2-40B4-BE49-F238E27FC236}">
                <a16:creationId xmlns:a16="http://schemas.microsoft.com/office/drawing/2014/main" id="{9CE874FA-5D30-0640-9422-FD61ACA4C9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1" name="Line 75">
            <a:extLst>
              <a:ext uri="{FF2B5EF4-FFF2-40B4-BE49-F238E27FC236}">
                <a16:creationId xmlns:a16="http://schemas.microsoft.com/office/drawing/2014/main" id="{68052BD3-5884-6648-9A30-E070845376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2" name="Line 76">
            <a:extLst>
              <a:ext uri="{FF2B5EF4-FFF2-40B4-BE49-F238E27FC236}">
                <a16:creationId xmlns:a16="http://schemas.microsoft.com/office/drawing/2014/main" id="{B8B5476C-EEA1-B548-A06A-A950CD73F1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3" name="Line 77">
            <a:extLst>
              <a:ext uri="{FF2B5EF4-FFF2-40B4-BE49-F238E27FC236}">
                <a16:creationId xmlns:a16="http://schemas.microsoft.com/office/drawing/2014/main" id="{F8F7CC14-69BE-1548-AB14-5E10853F30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4" name="Line 78">
            <a:extLst>
              <a:ext uri="{FF2B5EF4-FFF2-40B4-BE49-F238E27FC236}">
                <a16:creationId xmlns:a16="http://schemas.microsoft.com/office/drawing/2014/main" id="{DF342DE9-E646-464E-8C60-A1AB007491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5" name="Line 79">
            <a:extLst>
              <a:ext uri="{FF2B5EF4-FFF2-40B4-BE49-F238E27FC236}">
                <a16:creationId xmlns:a16="http://schemas.microsoft.com/office/drawing/2014/main" id="{E9E6C436-9DB4-4341-9F10-4824776496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6" name="Line 80">
            <a:extLst>
              <a:ext uri="{FF2B5EF4-FFF2-40B4-BE49-F238E27FC236}">
                <a16:creationId xmlns:a16="http://schemas.microsoft.com/office/drawing/2014/main" id="{C31E9962-E1F2-6747-86E4-9665DB32CB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7" name="Line 81">
            <a:extLst>
              <a:ext uri="{FF2B5EF4-FFF2-40B4-BE49-F238E27FC236}">
                <a16:creationId xmlns:a16="http://schemas.microsoft.com/office/drawing/2014/main" id="{792F8DD5-93D0-C84B-9618-6411818525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8" name="Freeform 82">
            <a:extLst>
              <a:ext uri="{FF2B5EF4-FFF2-40B4-BE49-F238E27FC236}">
                <a16:creationId xmlns:a16="http://schemas.microsoft.com/office/drawing/2014/main" id="{A2C9F373-858D-7F46-8D17-3CDBBB33A157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19" name="Freeform 83">
            <a:extLst>
              <a:ext uri="{FF2B5EF4-FFF2-40B4-BE49-F238E27FC236}">
                <a16:creationId xmlns:a16="http://schemas.microsoft.com/office/drawing/2014/main" id="{F16A4A4C-3276-1642-ADBE-EE5BEAA5B000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0" name="Freeform 84">
            <a:extLst>
              <a:ext uri="{FF2B5EF4-FFF2-40B4-BE49-F238E27FC236}">
                <a16:creationId xmlns:a16="http://schemas.microsoft.com/office/drawing/2014/main" id="{9400A10C-3A5B-284B-95EA-A7C63242F848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1" name="Line 85">
            <a:extLst>
              <a:ext uri="{FF2B5EF4-FFF2-40B4-BE49-F238E27FC236}">
                <a16:creationId xmlns:a16="http://schemas.microsoft.com/office/drawing/2014/main" id="{B7970FBB-222A-6047-8BD9-66E604BB6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2" name="Line 86">
            <a:extLst>
              <a:ext uri="{FF2B5EF4-FFF2-40B4-BE49-F238E27FC236}">
                <a16:creationId xmlns:a16="http://schemas.microsoft.com/office/drawing/2014/main" id="{EEDC1F0D-C408-3E46-BE85-3E392A08C1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3" name="Line 87">
            <a:extLst>
              <a:ext uri="{FF2B5EF4-FFF2-40B4-BE49-F238E27FC236}">
                <a16:creationId xmlns:a16="http://schemas.microsoft.com/office/drawing/2014/main" id="{E9CDFF3A-92BF-3F43-839C-ADD215CA2A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4" name="Line 88">
            <a:extLst>
              <a:ext uri="{FF2B5EF4-FFF2-40B4-BE49-F238E27FC236}">
                <a16:creationId xmlns:a16="http://schemas.microsoft.com/office/drawing/2014/main" id="{5BB5D8BC-83BA-A647-A5F2-C83B8639D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5" name="Line 89">
            <a:extLst>
              <a:ext uri="{FF2B5EF4-FFF2-40B4-BE49-F238E27FC236}">
                <a16:creationId xmlns:a16="http://schemas.microsoft.com/office/drawing/2014/main" id="{FF76A71B-E532-CD46-ABCA-0C03311E27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6" name="Line 90">
            <a:extLst>
              <a:ext uri="{FF2B5EF4-FFF2-40B4-BE49-F238E27FC236}">
                <a16:creationId xmlns:a16="http://schemas.microsoft.com/office/drawing/2014/main" id="{163B1938-468F-304D-90FD-3E4F4E5911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7" name="Line 91">
            <a:extLst>
              <a:ext uri="{FF2B5EF4-FFF2-40B4-BE49-F238E27FC236}">
                <a16:creationId xmlns:a16="http://schemas.microsoft.com/office/drawing/2014/main" id="{EE133408-C74D-F145-A65B-F15C319416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8" name="Line 92">
            <a:extLst>
              <a:ext uri="{FF2B5EF4-FFF2-40B4-BE49-F238E27FC236}">
                <a16:creationId xmlns:a16="http://schemas.microsoft.com/office/drawing/2014/main" id="{E78AF102-4F4D-0546-B9CE-66FEAF9FD3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29" name="Line 93">
            <a:extLst>
              <a:ext uri="{FF2B5EF4-FFF2-40B4-BE49-F238E27FC236}">
                <a16:creationId xmlns:a16="http://schemas.microsoft.com/office/drawing/2014/main" id="{9CC06CDA-A2EA-9144-8F75-00C98C60270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0" name="Line 94">
            <a:extLst>
              <a:ext uri="{FF2B5EF4-FFF2-40B4-BE49-F238E27FC236}">
                <a16:creationId xmlns:a16="http://schemas.microsoft.com/office/drawing/2014/main" id="{B3FB408C-9034-DC43-BEA9-C83457BF7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1" name="Line 95">
            <a:extLst>
              <a:ext uri="{FF2B5EF4-FFF2-40B4-BE49-F238E27FC236}">
                <a16:creationId xmlns:a16="http://schemas.microsoft.com/office/drawing/2014/main" id="{23F184AD-6740-754C-A3F1-8A9F4C3B8D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2" name="Line 96">
            <a:extLst>
              <a:ext uri="{FF2B5EF4-FFF2-40B4-BE49-F238E27FC236}">
                <a16:creationId xmlns:a16="http://schemas.microsoft.com/office/drawing/2014/main" id="{ACB70E63-C514-934D-BF36-233405BB2D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3" name="Line 97">
            <a:extLst>
              <a:ext uri="{FF2B5EF4-FFF2-40B4-BE49-F238E27FC236}">
                <a16:creationId xmlns:a16="http://schemas.microsoft.com/office/drawing/2014/main" id="{69C45FEE-E017-6242-A8B6-97347E9CA2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4" name="Line 98">
            <a:extLst>
              <a:ext uri="{FF2B5EF4-FFF2-40B4-BE49-F238E27FC236}">
                <a16:creationId xmlns:a16="http://schemas.microsoft.com/office/drawing/2014/main" id="{4BE8BB54-0FC9-724F-9476-3884BB3CC1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5" name="Line 99">
            <a:extLst>
              <a:ext uri="{FF2B5EF4-FFF2-40B4-BE49-F238E27FC236}">
                <a16:creationId xmlns:a16="http://schemas.microsoft.com/office/drawing/2014/main" id="{B46C3102-3955-2543-9953-5ECF7493CD4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6" name="Line 100">
            <a:extLst>
              <a:ext uri="{FF2B5EF4-FFF2-40B4-BE49-F238E27FC236}">
                <a16:creationId xmlns:a16="http://schemas.microsoft.com/office/drawing/2014/main" id="{E4FE2C9C-492C-C947-ADDC-DC6AE5BF36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7" name="Line 101">
            <a:extLst>
              <a:ext uri="{FF2B5EF4-FFF2-40B4-BE49-F238E27FC236}">
                <a16:creationId xmlns:a16="http://schemas.microsoft.com/office/drawing/2014/main" id="{8A558AD6-1BBA-8A48-A38C-4610CE1D5D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8" name="Line 102">
            <a:extLst>
              <a:ext uri="{FF2B5EF4-FFF2-40B4-BE49-F238E27FC236}">
                <a16:creationId xmlns:a16="http://schemas.microsoft.com/office/drawing/2014/main" id="{FAB2DE5C-49A3-7E4B-BA50-162C72245C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39" name="Line 103">
            <a:extLst>
              <a:ext uri="{FF2B5EF4-FFF2-40B4-BE49-F238E27FC236}">
                <a16:creationId xmlns:a16="http://schemas.microsoft.com/office/drawing/2014/main" id="{B791146C-45C7-9847-944D-BFE1D6BE90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0" name="Line 104">
            <a:extLst>
              <a:ext uri="{FF2B5EF4-FFF2-40B4-BE49-F238E27FC236}">
                <a16:creationId xmlns:a16="http://schemas.microsoft.com/office/drawing/2014/main" id="{4EDE0D79-54D6-4C49-9CE6-EAF454D12356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1" name="Freeform 105">
            <a:extLst>
              <a:ext uri="{FF2B5EF4-FFF2-40B4-BE49-F238E27FC236}">
                <a16:creationId xmlns:a16="http://schemas.microsoft.com/office/drawing/2014/main" id="{4FCAD393-C643-AE45-A28C-8C468010A7BB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2" name="Line 106">
            <a:extLst>
              <a:ext uri="{FF2B5EF4-FFF2-40B4-BE49-F238E27FC236}">
                <a16:creationId xmlns:a16="http://schemas.microsoft.com/office/drawing/2014/main" id="{E3164AA8-AB10-5546-A7E5-40259677FE9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3" name="Line 107">
            <a:extLst>
              <a:ext uri="{FF2B5EF4-FFF2-40B4-BE49-F238E27FC236}">
                <a16:creationId xmlns:a16="http://schemas.microsoft.com/office/drawing/2014/main" id="{2FC1ACE7-D7D2-B649-BA34-11DF40EF3F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4" name="Line 108">
            <a:extLst>
              <a:ext uri="{FF2B5EF4-FFF2-40B4-BE49-F238E27FC236}">
                <a16:creationId xmlns:a16="http://schemas.microsoft.com/office/drawing/2014/main" id="{D237B0DC-077E-FD40-A6B0-0AFD4A1E8A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5" name="Line 109">
            <a:extLst>
              <a:ext uri="{FF2B5EF4-FFF2-40B4-BE49-F238E27FC236}">
                <a16:creationId xmlns:a16="http://schemas.microsoft.com/office/drawing/2014/main" id="{D6152031-A222-BF4C-85B9-E405520117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6" name="Line 110">
            <a:extLst>
              <a:ext uri="{FF2B5EF4-FFF2-40B4-BE49-F238E27FC236}">
                <a16:creationId xmlns:a16="http://schemas.microsoft.com/office/drawing/2014/main" id="{88128715-2016-5849-9D8B-F529AA1022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7" name="Freeform 111">
            <a:extLst>
              <a:ext uri="{FF2B5EF4-FFF2-40B4-BE49-F238E27FC236}">
                <a16:creationId xmlns:a16="http://schemas.microsoft.com/office/drawing/2014/main" id="{7CA759E2-D6D9-D346-9435-8D58550C8CDE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8" name="Line 112">
            <a:extLst>
              <a:ext uri="{FF2B5EF4-FFF2-40B4-BE49-F238E27FC236}">
                <a16:creationId xmlns:a16="http://schemas.microsoft.com/office/drawing/2014/main" id="{2E8B5B28-1F01-CF47-A793-018869A596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49" name="Freeform 113">
            <a:extLst>
              <a:ext uri="{FF2B5EF4-FFF2-40B4-BE49-F238E27FC236}">
                <a16:creationId xmlns:a16="http://schemas.microsoft.com/office/drawing/2014/main" id="{6FF761CF-FD76-1A43-A98C-C11C27C343C9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0" name="Line 114">
            <a:extLst>
              <a:ext uri="{FF2B5EF4-FFF2-40B4-BE49-F238E27FC236}">
                <a16:creationId xmlns:a16="http://schemas.microsoft.com/office/drawing/2014/main" id="{EA9E9288-F454-934F-91D1-F1F35A495F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1" name="Freeform 115">
            <a:extLst>
              <a:ext uri="{FF2B5EF4-FFF2-40B4-BE49-F238E27FC236}">
                <a16:creationId xmlns:a16="http://schemas.microsoft.com/office/drawing/2014/main" id="{AE9718CE-5082-4E4B-88EC-6BF48B9575A0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2" name="Line 116">
            <a:extLst>
              <a:ext uri="{FF2B5EF4-FFF2-40B4-BE49-F238E27FC236}">
                <a16:creationId xmlns:a16="http://schemas.microsoft.com/office/drawing/2014/main" id="{CDB4810E-91FC-8740-8C40-8955EC8A5D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3" name="Freeform 117">
            <a:extLst>
              <a:ext uri="{FF2B5EF4-FFF2-40B4-BE49-F238E27FC236}">
                <a16:creationId xmlns:a16="http://schemas.microsoft.com/office/drawing/2014/main" id="{48B36755-F879-6344-86BC-136BA1CBE033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4" name="Line 118">
            <a:extLst>
              <a:ext uri="{FF2B5EF4-FFF2-40B4-BE49-F238E27FC236}">
                <a16:creationId xmlns:a16="http://schemas.microsoft.com/office/drawing/2014/main" id="{07791C64-8B85-6441-A7E5-5D22B18629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5" name="Freeform 119">
            <a:extLst>
              <a:ext uri="{FF2B5EF4-FFF2-40B4-BE49-F238E27FC236}">
                <a16:creationId xmlns:a16="http://schemas.microsoft.com/office/drawing/2014/main" id="{6F361932-A529-1247-9A98-A7BB452AE23D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6" name="Line 120">
            <a:extLst>
              <a:ext uri="{FF2B5EF4-FFF2-40B4-BE49-F238E27FC236}">
                <a16:creationId xmlns:a16="http://schemas.microsoft.com/office/drawing/2014/main" id="{2D3B81A2-C8E9-C94C-A2BD-4EA1EFE0A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7" name="Freeform 121">
            <a:extLst>
              <a:ext uri="{FF2B5EF4-FFF2-40B4-BE49-F238E27FC236}">
                <a16:creationId xmlns:a16="http://schemas.microsoft.com/office/drawing/2014/main" id="{AA7C2F72-A37C-8B45-A717-04BD0ECC7E74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8" name="Line 122">
            <a:extLst>
              <a:ext uri="{FF2B5EF4-FFF2-40B4-BE49-F238E27FC236}">
                <a16:creationId xmlns:a16="http://schemas.microsoft.com/office/drawing/2014/main" id="{B95880B9-878D-C64A-A7CF-D7C05AC42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59" name="Freeform 123">
            <a:extLst>
              <a:ext uri="{FF2B5EF4-FFF2-40B4-BE49-F238E27FC236}">
                <a16:creationId xmlns:a16="http://schemas.microsoft.com/office/drawing/2014/main" id="{6086773E-0155-0B41-9158-593211060AA4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0" name="Line 124">
            <a:extLst>
              <a:ext uri="{FF2B5EF4-FFF2-40B4-BE49-F238E27FC236}">
                <a16:creationId xmlns:a16="http://schemas.microsoft.com/office/drawing/2014/main" id="{1BF9F6CD-5ED9-D14A-A6FB-C117FCE719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1" name="Freeform 125">
            <a:extLst>
              <a:ext uri="{FF2B5EF4-FFF2-40B4-BE49-F238E27FC236}">
                <a16:creationId xmlns:a16="http://schemas.microsoft.com/office/drawing/2014/main" id="{8B9EE9D7-4D8D-B745-A024-10E5781D914D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2" name="Line 126">
            <a:extLst>
              <a:ext uri="{FF2B5EF4-FFF2-40B4-BE49-F238E27FC236}">
                <a16:creationId xmlns:a16="http://schemas.microsoft.com/office/drawing/2014/main" id="{295DB8A5-2540-EB4D-8302-C6D69F1FF6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3" name="Freeform 127">
            <a:extLst>
              <a:ext uri="{FF2B5EF4-FFF2-40B4-BE49-F238E27FC236}">
                <a16:creationId xmlns:a16="http://schemas.microsoft.com/office/drawing/2014/main" id="{09E81ED0-6F97-2F49-A5C8-67CC990D3234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4" name="Line 128">
            <a:extLst>
              <a:ext uri="{FF2B5EF4-FFF2-40B4-BE49-F238E27FC236}">
                <a16:creationId xmlns:a16="http://schemas.microsoft.com/office/drawing/2014/main" id="{99235458-A222-F747-86E1-FB67BDE44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5" name="Freeform 129">
            <a:extLst>
              <a:ext uri="{FF2B5EF4-FFF2-40B4-BE49-F238E27FC236}">
                <a16:creationId xmlns:a16="http://schemas.microsoft.com/office/drawing/2014/main" id="{235C81AE-F25F-F54D-84DB-60ED939E6145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6" name="Line 130">
            <a:extLst>
              <a:ext uri="{FF2B5EF4-FFF2-40B4-BE49-F238E27FC236}">
                <a16:creationId xmlns:a16="http://schemas.microsoft.com/office/drawing/2014/main" id="{F80B1A35-7A56-ED4F-96BE-E2C50708CB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7" name="Freeform 131">
            <a:extLst>
              <a:ext uri="{FF2B5EF4-FFF2-40B4-BE49-F238E27FC236}">
                <a16:creationId xmlns:a16="http://schemas.microsoft.com/office/drawing/2014/main" id="{F3EBB320-F8E3-6C47-9079-97D42B9CAFFF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68" name="Line 132">
            <a:extLst>
              <a:ext uri="{FF2B5EF4-FFF2-40B4-BE49-F238E27FC236}">
                <a16:creationId xmlns:a16="http://schemas.microsoft.com/office/drawing/2014/main" id="{05F0B704-44D9-BA4C-88C6-A9EDD79E10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69" name="Rectangle 133">
            <a:extLst>
              <a:ext uri="{FF2B5EF4-FFF2-40B4-BE49-F238E27FC236}">
                <a16:creationId xmlns:a16="http://schemas.microsoft.com/office/drawing/2014/main" id="{B6AAE931-0B3E-CC4F-AD14-9A74FF1FA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0" name="Rectangle 134">
            <a:extLst>
              <a:ext uri="{FF2B5EF4-FFF2-40B4-BE49-F238E27FC236}">
                <a16:creationId xmlns:a16="http://schemas.microsoft.com/office/drawing/2014/main" id="{BD3DCC3B-D9EA-DD45-BB61-945600918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1" name="Rectangle 135">
            <a:extLst>
              <a:ext uri="{FF2B5EF4-FFF2-40B4-BE49-F238E27FC236}">
                <a16:creationId xmlns:a16="http://schemas.microsoft.com/office/drawing/2014/main" id="{D20ED157-F602-BF48-8A93-947DDEA3D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2" name="Rectangle 136">
            <a:extLst>
              <a:ext uri="{FF2B5EF4-FFF2-40B4-BE49-F238E27FC236}">
                <a16:creationId xmlns:a16="http://schemas.microsoft.com/office/drawing/2014/main" id="{D51D374D-6A73-C847-A4AF-015E0686E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3" name="Rectangle 137">
            <a:extLst>
              <a:ext uri="{FF2B5EF4-FFF2-40B4-BE49-F238E27FC236}">
                <a16:creationId xmlns:a16="http://schemas.microsoft.com/office/drawing/2014/main" id="{94D14FA9-0F66-C74D-AA7C-92F4FE839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4" name="Rectangle 138">
            <a:extLst>
              <a:ext uri="{FF2B5EF4-FFF2-40B4-BE49-F238E27FC236}">
                <a16:creationId xmlns:a16="http://schemas.microsoft.com/office/drawing/2014/main" id="{494EC6D6-0384-0F4D-9A6C-1FC918D4C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5" name="Rectangle 139">
            <a:extLst>
              <a:ext uri="{FF2B5EF4-FFF2-40B4-BE49-F238E27FC236}">
                <a16:creationId xmlns:a16="http://schemas.microsoft.com/office/drawing/2014/main" id="{7016E5D7-87C1-7C47-8BD0-B7F110B7F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6" name="Rectangle 140">
            <a:extLst>
              <a:ext uri="{FF2B5EF4-FFF2-40B4-BE49-F238E27FC236}">
                <a16:creationId xmlns:a16="http://schemas.microsoft.com/office/drawing/2014/main" id="{4A684037-DB46-D34C-833A-8BD5619C5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7" name="Rectangle 141">
            <a:extLst>
              <a:ext uri="{FF2B5EF4-FFF2-40B4-BE49-F238E27FC236}">
                <a16:creationId xmlns:a16="http://schemas.microsoft.com/office/drawing/2014/main" id="{FAFB702F-18A2-0F4A-BDDB-D0D0010D4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8" name="Rectangle 142">
            <a:extLst>
              <a:ext uri="{FF2B5EF4-FFF2-40B4-BE49-F238E27FC236}">
                <a16:creationId xmlns:a16="http://schemas.microsoft.com/office/drawing/2014/main" id="{0BAC1BEC-7262-6A4A-AA9F-60CE2844B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79" name="Freeform 143">
            <a:extLst>
              <a:ext uri="{FF2B5EF4-FFF2-40B4-BE49-F238E27FC236}">
                <a16:creationId xmlns:a16="http://schemas.microsoft.com/office/drawing/2014/main" id="{AA5E49B2-6063-B943-8E98-E3FE87B27876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0" name="Freeform 144">
            <a:extLst>
              <a:ext uri="{FF2B5EF4-FFF2-40B4-BE49-F238E27FC236}">
                <a16:creationId xmlns:a16="http://schemas.microsoft.com/office/drawing/2014/main" id="{81682536-B375-3A4B-9091-6E85D3C5D95D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1" name="Freeform 145">
            <a:extLst>
              <a:ext uri="{FF2B5EF4-FFF2-40B4-BE49-F238E27FC236}">
                <a16:creationId xmlns:a16="http://schemas.microsoft.com/office/drawing/2014/main" id="{387607C5-525E-AC40-A888-09E8B74B6033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2" name="Freeform 146">
            <a:extLst>
              <a:ext uri="{FF2B5EF4-FFF2-40B4-BE49-F238E27FC236}">
                <a16:creationId xmlns:a16="http://schemas.microsoft.com/office/drawing/2014/main" id="{EB8DE861-08F3-A947-9DBC-C0F361DB67B5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083" name="Freeform 147">
            <a:extLst>
              <a:ext uri="{FF2B5EF4-FFF2-40B4-BE49-F238E27FC236}">
                <a16:creationId xmlns:a16="http://schemas.microsoft.com/office/drawing/2014/main" id="{3D82A3E1-F11A-6845-98A9-3E6EB60A31B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84" name="Rectangle 148">
            <a:extLst>
              <a:ext uri="{FF2B5EF4-FFF2-40B4-BE49-F238E27FC236}">
                <a16:creationId xmlns:a16="http://schemas.microsoft.com/office/drawing/2014/main" id="{46300EE7-C505-AA41-B01F-A8C9F5892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085" name="AutoShape 150">
            <a:extLst>
              <a:ext uri="{FF2B5EF4-FFF2-40B4-BE49-F238E27FC236}">
                <a16:creationId xmlns:a16="http://schemas.microsoft.com/office/drawing/2014/main" id="{688B58FC-8D0C-3845-9E02-46DF1495A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086" name="TextBox 125">
            <a:extLst>
              <a:ext uri="{FF2B5EF4-FFF2-40B4-BE49-F238E27FC236}">
                <a16:creationId xmlns:a16="http://schemas.microsoft.com/office/drawing/2014/main" id="{4875315B-8987-9E4D-A0AA-968420E10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3087" name="Title 1">
            <a:extLst>
              <a:ext uri="{FF2B5EF4-FFF2-40B4-BE49-F238E27FC236}">
                <a16:creationId xmlns:a16="http://schemas.microsoft.com/office/drawing/2014/main" id="{97CC4658-B9AC-844E-BBA6-84D490C9E38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3088" name="TextBox 1">
            <a:extLst>
              <a:ext uri="{FF2B5EF4-FFF2-40B4-BE49-F238E27FC236}">
                <a16:creationId xmlns:a16="http://schemas.microsoft.com/office/drawing/2014/main" id="{62517748-6AC6-2149-B7E8-968569A0A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89" name="TextBox 145">
            <a:extLst>
              <a:ext uri="{FF2B5EF4-FFF2-40B4-BE49-F238E27FC236}">
                <a16:creationId xmlns:a16="http://schemas.microsoft.com/office/drawing/2014/main" id="{89A268A5-A9F4-7F4D-A00F-134137CCB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0" name="TextBox 146">
            <a:extLst>
              <a:ext uri="{FF2B5EF4-FFF2-40B4-BE49-F238E27FC236}">
                <a16:creationId xmlns:a16="http://schemas.microsoft.com/office/drawing/2014/main" id="{4333A80F-EB19-494C-9311-DC12521AC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1" name="TextBox 147">
            <a:extLst>
              <a:ext uri="{FF2B5EF4-FFF2-40B4-BE49-F238E27FC236}">
                <a16:creationId xmlns:a16="http://schemas.microsoft.com/office/drawing/2014/main" id="{AB227477-D18C-3942-BC3D-D33D12B0A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2" name="TextBox 148">
            <a:extLst>
              <a:ext uri="{FF2B5EF4-FFF2-40B4-BE49-F238E27FC236}">
                <a16:creationId xmlns:a16="http://schemas.microsoft.com/office/drawing/2014/main" id="{94C9194E-CD40-F34C-9CE5-625DBDAF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093" name="TextBox 149">
            <a:extLst>
              <a:ext uri="{FF2B5EF4-FFF2-40B4-BE49-F238E27FC236}">
                <a16:creationId xmlns:a16="http://schemas.microsoft.com/office/drawing/2014/main" id="{69B0AB0E-7E22-8348-9191-A4A194802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3094" name="Straight Connector 3">
            <a:extLst>
              <a:ext uri="{FF2B5EF4-FFF2-40B4-BE49-F238E27FC236}">
                <a16:creationId xmlns:a16="http://schemas.microsoft.com/office/drawing/2014/main" id="{43B415FD-B177-7E43-A46A-F689B640DBEA}"/>
              </a:ext>
            </a:extLst>
          </p:cNvPr>
          <p:cNvCxnSpPr>
            <a:cxnSpLocks/>
          </p:cNvCxnSpPr>
          <p:nvPr/>
        </p:nvCxnSpPr>
        <p:spPr bwMode="auto">
          <a:xfrm>
            <a:off x="4068763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95" name="TextBox 151">
            <a:extLst>
              <a:ext uri="{FF2B5EF4-FFF2-40B4-BE49-F238E27FC236}">
                <a16:creationId xmlns:a16="http://schemas.microsoft.com/office/drawing/2014/main" id="{07A7A5CC-8B46-B843-8D07-304B12274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4">
            <a:extLst>
              <a:ext uri="{FF2B5EF4-FFF2-40B4-BE49-F238E27FC236}">
                <a16:creationId xmlns:a16="http://schemas.microsoft.com/office/drawing/2014/main" id="{0E94D2C0-0EF1-7F42-88B8-2BF681CDB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0" name="Rectangle 5">
            <a:extLst>
              <a:ext uri="{FF2B5EF4-FFF2-40B4-BE49-F238E27FC236}">
                <a16:creationId xmlns:a16="http://schemas.microsoft.com/office/drawing/2014/main" id="{3A34E2BE-B9FF-1A46-9226-E960F3464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1" name="Rectangle 6">
            <a:extLst>
              <a:ext uri="{FF2B5EF4-FFF2-40B4-BE49-F238E27FC236}">
                <a16:creationId xmlns:a16="http://schemas.microsoft.com/office/drawing/2014/main" id="{1C70F99A-2DA5-2443-AF63-42B167A40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2" name="Line 7">
            <a:extLst>
              <a:ext uri="{FF2B5EF4-FFF2-40B4-BE49-F238E27FC236}">
                <a16:creationId xmlns:a16="http://schemas.microsoft.com/office/drawing/2014/main" id="{3DEE68C0-7D3E-9D49-87A6-1313D00020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3" name="Freeform 8">
            <a:extLst>
              <a:ext uri="{FF2B5EF4-FFF2-40B4-BE49-F238E27FC236}">
                <a16:creationId xmlns:a16="http://schemas.microsoft.com/office/drawing/2014/main" id="{BE6F7224-270A-7B44-ACC7-65D69E06FB27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4" name="Line 13">
            <a:extLst>
              <a:ext uri="{FF2B5EF4-FFF2-40B4-BE49-F238E27FC236}">
                <a16:creationId xmlns:a16="http://schemas.microsoft.com/office/drawing/2014/main" id="{9A340BE4-CC30-3542-BE0C-6770DD6F1D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5" name="Line 14">
            <a:extLst>
              <a:ext uri="{FF2B5EF4-FFF2-40B4-BE49-F238E27FC236}">
                <a16:creationId xmlns:a16="http://schemas.microsoft.com/office/drawing/2014/main" id="{CE2BB8BA-BDC0-8D4D-A1C5-3D875BF79A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76" name="Freeform 16">
            <a:extLst>
              <a:ext uri="{FF2B5EF4-FFF2-40B4-BE49-F238E27FC236}">
                <a16:creationId xmlns:a16="http://schemas.microsoft.com/office/drawing/2014/main" id="{A9AD6066-B86A-164D-9719-BCE587B4C002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77" name="Rectangle 17">
            <a:extLst>
              <a:ext uri="{FF2B5EF4-FFF2-40B4-BE49-F238E27FC236}">
                <a16:creationId xmlns:a16="http://schemas.microsoft.com/office/drawing/2014/main" id="{994C10E4-9B20-864F-BAE0-C8A74301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8" name="Rectangle 18">
            <a:extLst>
              <a:ext uri="{FF2B5EF4-FFF2-40B4-BE49-F238E27FC236}">
                <a16:creationId xmlns:a16="http://schemas.microsoft.com/office/drawing/2014/main" id="{A1CC7863-4E95-2D4E-99A7-278466D85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79" name="Rectangle 19">
            <a:extLst>
              <a:ext uri="{FF2B5EF4-FFF2-40B4-BE49-F238E27FC236}">
                <a16:creationId xmlns:a16="http://schemas.microsoft.com/office/drawing/2014/main" id="{0B980182-2E7B-F147-857C-0B90BA013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80" name="Rectangle 20">
            <a:extLst>
              <a:ext uri="{FF2B5EF4-FFF2-40B4-BE49-F238E27FC236}">
                <a16:creationId xmlns:a16="http://schemas.microsoft.com/office/drawing/2014/main" id="{A152E82C-B8DB-5042-83B1-BA8BABCE4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1" name="Rectangle 21">
            <a:extLst>
              <a:ext uri="{FF2B5EF4-FFF2-40B4-BE49-F238E27FC236}">
                <a16:creationId xmlns:a16="http://schemas.microsoft.com/office/drawing/2014/main" id="{FA5953A5-6866-CA4B-9C3C-1AEAD3104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2" name="Rectangle 22">
            <a:extLst>
              <a:ext uri="{FF2B5EF4-FFF2-40B4-BE49-F238E27FC236}">
                <a16:creationId xmlns:a16="http://schemas.microsoft.com/office/drawing/2014/main" id="{09F99590-4A23-E743-B0AC-229BC3F4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83" name="Line 23">
            <a:extLst>
              <a:ext uri="{FF2B5EF4-FFF2-40B4-BE49-F238E27FC236}">
                <a16:creationId xmlns:a16="http://schemas.microsoft.com/office/drawing/2014/main" id="{3BCADBD7-7DF5-2049-93CA-D755155DE6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4" name="Freeform 24">
            <a:extLst>
              <a:ext uri="{FF2B5EF4-FFF2-40B4-BE49-F238E27FC236}">
                <a16:creationId xmlns:a16="http://schemas.microsoft.com/office/drawing/2014/main" id="{23068D38-A412-5F41-B9D5-97CB993CA1F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Line 25">
            <a:extLst>
              <a:ext uri="{FF2B5EF4-FFF2-40B4-BE49-F238E27FC236}">
                <a16:creationId xmlns:a16="http://schemas.microsoft.com/office/drawing/2014/main" id="{F8072D3E-55E8-1249-9D76-F0AF00AE3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6" name="Line 26">
            <a:extLst>
              <a:ext uri="{FF2B5EF4-FFF2-40B4-BE49-F238E27FC236}">
                <a16:creationId xmlns:a16="http://schemas.microsoft.com/office/drawing/2014/main" id="{DC0FBAC9-6F5B-EB41-853A-934D529985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7" name="Freeform 27">
            <a:extLst>
              <a:ext uri="{FF2B5EF4-FFF2-40B4-BE49-F238E27FC236}">
                <a16:creationId xmlns:a16="http://schemas.microsoft.com/office/drawing/2014/main" id="{A6C9D025-1E8D-C244-90E8-F8E267B195EA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8" name="Freeform 28">
            <a:extLst>
              <a:ext uri="{FF2B5EF4-FFF2-40B4-BE49-F238E27FC236}">
                <a16:creationId xmlns:a16="http://schemas.microsoft.com/office/drawing/2014/main" id="{920E49CC-2F76-4540-A11A-E411425DCA94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9" name="Line 29">
            <a:extLst>
              <a:ext uri="{FF2B5EF4-FFF2-40B4-BE49-F238E27FC236}">
                <a16:creationId xmlns:a16="http://schemas.microsoft.com/office/drawing/2014/main" id="{68FC1FC4-5082-FC42-A8E0-4B86A69B16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0" name="Freeform 30">
            <a:extLst>
              <a:ext uri="{FF2B5EF4-FFF2-40B4-BE49-F238E27FC236}">
                <a16:creationId xmlns:a16="http://schemas.microsoft.com/office/drawing/2014/main" id="{6BF8FCDD-F9C9-954E-B09F-23F5164DE96F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1" name="Line 31">
            <a:extLst>
              <a:ext uri="{FF2B5EF4-FFF2-40B4-BE49-F238E27FC236}">
                <a16:creationId xmlns:a16="http://schemas.microsoft.com/office/drawing/2014/main" id="{6556F343-E79C-A04C-B70A-699E2C8999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2" name="Freeform 32">
            <a:extLst>
              <a:ext uri="{FF2B5EF4-FFF2-40B4-BE49-F238E27FC236}">
                <a16:creationId xmlns:a16="http://schemas.microsoft.com/office/drawing/2014/main" id="{B93C947E-EF98-3545-8FC8-0529C31BA466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93" name="Rectangle 33">
            <a:extLst>
              <a:ext uri="{FF2B5EF4-FFF2-40B4-BE49-F238E27FC236}">
                <a16:creationId xmlns:a16="http://schemas.microsoft.com/office/drawing/2014/main" id="{3686E7D2-3849-6B4E-8DD5-D06D1F100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94" name="Rectangle 34">
            <a:extLst>
              <a:ext uri="{FF2B5EF4-FFF2-40B4-BE49-F238E27FC236}">
                <a16:creationId xmlns:a16="http://schemas.microsoft.com/office/drawing/2014/main" id="{6DFDF49E-058F-AB49-9AE2-573C1CC09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3995" name="Freeform 35">
            <a:extLst>
              <a:ext uri="{FF2B5EF4-FFF2-40B4-BE49-F238E27FC236}">
                <a16:creationId xmlns:a16="http://schemas.microsoft.com/office/drawing/2014/main" id="{46FB46AC-6B63-C641-AAB6-57D81D073DDE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6" name="Line 36">
            <a:extLst>
              <a:ext uri="{FF2B5EF4-FFF2-40B4-BE49-F238E27FC236}">
                <a16:creationId xmlns:a16="http://schemas.microsoft.com/office/drawing/2014/main" id="{FB1527FF-F5A0-B443-9B08-3E13A3A27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7" name="Line 37">
            <a:extLst>
              <a:ext uri="{FF2B5EF4-FFF2-40B4-BE49-F238E27FC236}">
                <a16:creationId xmlns:a16="http://schemas.microsoft.com/office/drawing/2014/main" id="{474D07FD-EAF7-0246-9B1F-16ADC0AF4B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8" name="Line 38">
            <a:extLst>
              <a:ext uri="{FF2B5EF4-FFF2-40B4-BE49-F238E27FC236}">
                <a16:creationId xmlns:a16="http://schemas.microsoft.com/office/drawing/2014/main" id="{B9B97CD2-7010-8B4A-AA28-F7C46E304C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99" name="Line 39">
            <a:extLst>
              <a:ext uri="{FF2B5EF4-FFF2-40B4-BE49-F238E27FC236}">
                <a16:creationId xmlns:a16="http://schemas.microsoft.com/office/drawing/2014/main" id="{CF8A0328-5CD5-D941-AA9C-EC0D28048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0" name="Freeform 40">
            <a:extLst>
              <a:ext uri="{FF2B5EF4-FFF2-40B4-BE49-F238E27FC236}">
                <a16:creationId xmlns:a16="http://schemas.microsoft.com/office/drawing/2014/main" id="{EE189F6D-53C3-2F4B-8E79-8F7FC8F15B0C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1" name="Line 41">
            <a:extLst>
              <a:ext uri="{FF2B5EF4-FFF2-40B4-BE49-F238E27FC236}">
                <a16:creationId xmlns:a16="http://schemas.microsoft.com/office/drawing/2014/main" id="{27921FE2-BEC2-824B-B622-90E9231A87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2" name="Line 42">
            <a:extLst>
              <a:ext uri="{FF2B5EF4-FFF2-40B4-BE49-F238E27FC236}">
                <a16:creationId xmlns:a16="http://schemas.microsoft.com/office/drawing/2014/main" id="{2F27B222-FBDB-194F-9FD0-F6D866AAD7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3" name="Line 43">
            <a:extLst>
              <a:ext uri="{FF2B5EF4-FFF2-40B4-BE49-F238E27FC236}">
                <a16:creationId xmlns:a16="http://schemas.microsoft.com/office/drawing/2014/main" id="{BDD099DD-77EC-6A4F-B330-AAF6D35922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4" name="Line 44">
            <a:extLst>
              <a:ext uri="{FF2B5EF4-FFF2-40B4-BE49-F238E27FC236}">
                <a16:creationId xmlns:a16="http://schemas.microsoft.com/office/drawing/2014/main" id="{F4182761-41AA-FA46-BD8C-094EC0E1F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5" name="Freeform 45">
            <a:extLst>
              <a:ext uri="{FF2B5EF4-FFF2-40B4-BE49-F238E27FC236}">
                <a16:creationId xmlns:a16="http://schemas.microsoft.com/office/drawing/2014/main" id="{2BD3E47F-8B39-7D4E-B575-3C5534B4675E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6" name="Line 46">
            <a:extLst>
              <a:ext uri="{FF2B5EF4-FFF2-40B4-BE49-F238E27FC236}">
                <a16:creationId xmlns:a16="http://schemas.microsoft.com/office/drawing/2014/main" id="{0C77EC57-033A-7344-8066-26E744545A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7" name="Line 47">
            <a:extLst>
              <a:ext uri="{FF2B5EF4-FFF2-40B4-BE49-F238E27FC236}">
                <a16:creationId xmlns:a16="http://schemas.microsoft.com/office/drawing/2014/main" id="{CC604C83-6159-5F4C-8503-798BA4312C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8" name="Line 48">
            <a:extLst>
              <a:ext uri="{FF2B5EF4-FFF2-40B4-BE49-F238E27FC236}">
                <a16:creationId xmlns:a16="http://schemas.microsoft.com/office/drawing/2014/main" id="{DBFFAE80-67C3-2C42-9442-D87329923E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09" name="Line 49">
            <a:extLst>
              <a:ext uri="{FF2B5EF4-FFF2-40B4-BE49-F238E27FC236}">
                <a16:creationId xmlns:a16="http://schemas.microsoft.com/office/drawing/2014/main" id="{00FCD06E-1429-7543-95DD-81AB8BE11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0" name="Freeform 50">
            <a:extLst>
              <a:ext uri="{FF2B5EF4-FFF2-40B4-BE49-F238E27FC236}">
                <a16:creationId xmlns:a16="http://schemas.microsoft.com/office/drawing/2014/main" id="{3E39A54D-F531-D141-B0A9-945E18650BD6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1" name="Line 51">
            <a:extLst>
              <a:ext uri="{FF2B5EF4-FFF2-40B4-BE49-F238E27FC236}">
                <a16:creationId xmlns:a16="http://schemas.microsoft.com/office/drawing/2014/main" id="{7A946E35-A2AB-664A-B9B5-417A7C9156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2" name="Freeform 52">
            <a:extLst>
              <a:ext uri="{FF2B5EF4-FFF2-40B4-BE49-F238E27FC236}">
                <a16:creationId xmlns:a16="http://schemas.microsoft.com/office/drawing/2014/main" id="{FC27A09C-1291-8242-831E-00544DF30281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3" name="Line 53">
            <a:extLst>
              <a:ext uri="{FF2B5EF4-FFF2-40B4-BE49-F238E27FC236}">
                <a16:creationId xmlns:a16="http://schemas.microsoft.com/office/drawing/2014/main" id="{A8A8C6FF-5103-DC48-9CA2-8A90D1F9A4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4" name="Line 54">
            <a:extLst>
              <a:ext uri="{FF2B5EF4-FFF2-40B4-BE49-F238E27FC236}">
                <a16:creationId xmlns:a16="http://schemas.microsoft.com/office/drawing/2014/main" id="{1C35B36E-0612-8545-BC56-DEE9817D36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5" name="Line 55">
            <a:extLst>
              <a:ext uri="{FF2B5EF4-FFF2-40B4-BE49-F238E27FC236}">
                <a16:creationId xmlns:a16="http://schemas.microsoft.com/office/drawing/2014/main" id="{9B8EC898-EBBC-9F4C-B698-1225D709AE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6" name="Line 56">
            <a:extLst>
              <a:ext uri="{FF2B5EF4-FFF2-40B4-BE49-F238E27FC236}">
                <a16:creationId xmlns:a16="http://schemas.microsoft.com/office/drawing/2014/main" id="{5A409BA9-196F-2C42-BFFE-7364BF552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7" name="Freeform 57">
            <a:extLst>
              <a:ext uri="{FF2B5EF4-FFF2-40B4-BE49-F238E27FC236}">
                <a16:creationId xmlns:a16="http://schemas.microsoft.com/office/drawing/2014/main" id="{819650E6-F753-8747-A10E-0FD0C41F0549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8" name="Line 58">
            <a:extLst>
              <a:ext uri="{FF2B5EF4-FFF2-40B4-BE49-F238E27FC236}">
                <a16:creationId xmlns:a16="http://schemas.microsoft.com/office/drawing/2014/main" id="{D7FEBA8F-88D0-2147-8A90-1856E7B35D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19" name="Line 59">
            <a:extLst>
              <a:ext uri="{FF2B5EF4-FFF2-40B4-BE49-F238E27FC236}">
                <a16:creationId xmlns:a16="http://schemas.microsoft.com/office/drawing/2014/main" id="{C08E14A2-7955-9949-816D-41A7652A4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0" name="Line 60">
            <a:extLst>
              <a:ext uri="{FF2B5EF4-FFF2-40B4-BE49-F238E27FC236}">
                <a16:creationId xmlns:a16="http://schemas.microsoft.com/office/drawing/2014/main" id="{06D32AB9-7089-6F49-B619-F622B4B2A6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1" name="Line 61">
            <a:extLst>
              <a:ext uri="{FF2B5EF4-FFF2-40B4-BE49-F238E27FC236}">
                <a16:creationId xmlns:a16="http://schemas.microsoft.com/office/drawing/2014/main" id="{58A3EC3D-F14F-0947-8BEC-F7F0E2B3301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2" name="Line 62">
            <a:extLst>
              <a:ext uri="{FF2B5EF4-FFF2-40B4-BE49-F238E27FC236}">
                <a16:creationId xmlns:a16="http://schemas.microsoft.com/office/drawing/2014/main" id="{5E29779A-A92F-6148-86DC-56CE064472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3" name="Line 63">
            <a:extLst>
              <a:ext uri="{FF2B5EF4-FFF2-40B4-BE49-F238E27FC236}">
                <a16:creationId xmlns:a16="http://schemas.microsoft.com/office/drawing/2014/main" id="{08EEE543-67B2-3B41-A9C2-FBF95FE77B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4" name="Line 64">
            <a:extLst>
              <a:ext uri="{FF2B5EF4-FFF2-40B4-BE49-F238E27FC236}">
                <a16:creationId xmlns:a16="http://schemas.microsoft.com/office/drawing/2014/main" id="{C15BD311-CA8D-7846-B827-2680728477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5" name="Line 65">
            <a:extLst>
              <a:ext uri="{FF2B5EF4-FFF2-40B4-BE49-F238E27FC236}">
                <a16:creationId xmlns:a16="http://schemas.microsoft.com/office/drawing/2014/main" id="{9F20E859-10B3-6D41-9ACA-13DA7E67B7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6" name="Line 66">
            <a:extLst>
              <a:ext uri="{FF2B5EF4-FFF2-40B4-BE49-F238E27FC236}">
                <a16:creationId xmlns:a16="http://schemas.microsoft.com/office/drawing/2014/main" id="{21C5F173-811C-3947-BB3F-40FB111E99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7" name="Line 67">
            <a:extLst>
              <a:ext uri="{FF2B5EF4-FFF2-40B4-BE49-F238E27FC236}">
                <a16:creationId xmlns:a16="http://schemas.microsoft.com/office/drawing/2014/main" id="{0E04EC62-092B-D74D-B583-355B0A721C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8" name="Line 68">
            <a:extLst>
              <a:ext uri="{FF2B5EF4-FFF2-40B4-BE49-F238E27FC236}">
                <a16:creationId xmlns:a16="http://schemas.microsoft.com/office/drawing/2014/main" id="{CA0417CB-5223-BA48-9F99-60D416EA1F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29" name="Line 69">
            <a:extLst>
              <a:ext uri="{FF2B5EF4-FFF2-40B4-BE49-F238E27FC236}">
                <a16:creationId xmlns:a16="http://schemas.microsoft.com/office/drawing/2014/main" id="{F45C9C6D-2E60-694D-B942-821AE2E338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0" name="Line 70">
            <a:extLst>
              <a:ext uri="{FF2B5EF4-FFF2-40B4-BE49-F238E27FC236}">
                <a16:creationId xmlns:a16="http://schemas.microsoft.com/office/drawing/2014/main" id="{1BE5E333-0957-5E42-862B-2FD8904997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1" name="Line 71">
            <a:extLst>
              <a:ext uri="{FF2B5EF4-FFF2-40B4-BE49-F238E27FC236}">
                <a16:creationId xmlns:a16="http://schemas.microsoft.com/office/drawing/2014/main" id="{4157BCA5-06EA-AE42-A37B-BCBFA2B65A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2" name="Line 72">
            <a:extLst>
              <a:ext uri="{FF2B5EF4-FFF2-40B4-BE49-F238E27FC236}">
                <a16:creationId xmlns:a16="http://schemas.microsoft.com/office/drawing/2014/main" id="{F43963CD-1176-0644-8224-FDDA703EC6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3" name="Line 73">
            <a:extLst>
              <a:ext uri="{FF2B5EF4-FFF2-40B4-BE49-F238E27FC236}">
                <a16:creationId xmlns:a16="http://schemas.microsoft.com/office/drawing/2014/main" id="{1E6C8703-AA70-3542-91F7-54E6679FED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4" name="Line 74">
            <a:extLst>
              <a:ext uri="{FF2B5EF4-FFF2-40B4-BE49-F238E27FC236}">
                <a16:creationId xmlns:a16="http://schemas.microsoft.com/office/drawing/2014/main" id="{120775F6-E76C-CC45-816C-13BD6AED0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5" name="Line 75">
            <a:extLst>
              <a:ext uri="{FF2B5EF4-FFF2-40B4-BE49-F238E27FC236}">
                <a16:creationId xmlns:a16="http://schemas.microsoft.com/office/drawing/2014/main" id="{07F4A105-9F88-314D-A190-36832A0F5F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6" name="Line 76">
            <a:extLst>
              <a:ext uri="{FF2B5EF4-FFF2-40B4-BE49-F238E27FC236}">
                <a16:creationId xmlns:a16="http://schemas.microsoft.com/office/drawing/2014/main" id="{C7574B26-79E9-B042-8C10-267D9B6C7F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7" name="Line 77">
            <a:extLst>
              <a:ext uri="{FF2B5EF4-FFF2-40B4-BE49-F238E27FC236}">
                <a16:creationId xmlns:a16="http://schemas.microsoft.com/office/drawing/2014/main" id="{C65B3DFB-D316-5644-8770-28599F90F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8" name="Line 78">
            <a:extLst>
              <a:ext uri="{FF2B5EF4-FFF2-40B4-BE49-F238E27FC236}">
                <a16:creationId xmlns:a16="http://schemas.microsoft.com/office/drawing/2014/main" id="{C47FD7D7-04A5-144B-8C44-DFAF9F2C08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39" name="Line 79">
            <a:extLst>
              <a:ext uri="{FF2B5EF4-FFF2-40B4-BE49-F238E27FC236}">
                <a16:creationId xmlns:a16="http://schemas.microsoft.com/office/drawing/2014/main" id="{1AB957BC-0A53-B94F-B195-C469645EDA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0" name="Line 80">
            <a:extLst>
              <a:ext uri="{FF2B5EF4-FFF2-40B4-BE49-F238E27FC236}">
                <a16:creationId xmlns:a16="http://schemas.microsoft.com/office/drawing/2014/main" id="{7088E7BB-9611-1244-BC7B-A8F0DDF90F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1" name="Line 81">
            <a:extLst>
              <a:ext uri="{FF2B5EF4-FFF2-40B4-BE49-F238E27FC236}">
                <a16:creationId xmlns:a16="http://schemas.microsoft.com/office/drawing/2014/main" id="{B1902F40-6ECA-5245-A8E6-D1D9330F3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2" name="Freeform 82">
            <a:extLst>
              <a:ext uri="{FF2B5EF4-FFF2-40B4-BE49-F238E27FC236}">
                <a16:creationId xmlns:a16="http://schemas.microsoft.com/office/drawing/2014/main" id="{9CB13847-57E5-5049-87AB-A8D1B2105BD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3" name="Freeform 83">
            <a:extLst>
              <a:ext uri="{FF2B5EF4-FFF2-40B4-BE49-F238E27FC236}">
                <a16:creationId xmlns:a16="http://schemas.microsoft.com/office/drawing/2014/main" id="{9AB4DAD1-36D8-2A43-831B-A355B1823C0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4" name="Freeform 84">
            <a:extLst>
              <a:ext uri="{FF2B5EF4-FFF2-40B4-BE49-F238E27FC236}">
                <a16:creationId xmlns:a16="http://schemas.microsoft.com/office/drawing/2014/main" id="{5ABF7EA4-60C7-3547-BBD3-73E9CB688F7E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5" name="Line 85">
            <a:extLst>
              <a:ext uri="{FF2B5EF4-FFF2-40B4-BE49-F238E27FC236}">
                <a16:creationId xmlns:a16="http://schemas.microsoft.com/office/drawing/2014/main" id="{9260F329-A56F-474F-9ED6-C7183430E1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6" name="Line 86">
            <a:extLst>
              <a:ext uri="{FF2B5EF4-FFF2-40B4-BE49-F238E27FC236}">
                <a16:creationId xmlns:a16="http://schemas.microsoft.com/office/drawing/2014/main" id="{23139E6B-9C87-D145-81B0-078B368439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7" name="Line 87">
            <a:extLst>
              <a:ext uri="{FF2B5EF4-FFF2-40B4-BE49-F238E27FC236}">
                <a16:creationId xmlns:a16="http://schemas.microsoft.com/office/drawing/2014/main" id="{19950B9E-60F1-4143-9E97-F675B6E0D8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8" name="Line 88">
            <a:extLst>
              <a:ext uri="{FF2B5EF4-FFF2-40B4-BE49-F238E27FC236}">
                <a16:creationId xmlns:a16="http://schemas.microsoft.com/office/drawing/2014/main" id="{3DE93D87-14E6-DD40-A671-471BBD3491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49" name="Line 89">
            <a:extLst>
              <a:ext uri="{FF2B5EF4-FFF2-40B4-BE49-F238E27FC236}">
                <a16:creationId xmlns:a16="http://schemas.microsoft.com/office/drawing/2014/main" id="{71DD7A00-526E-864C-AA37-39B51B270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0" name="Line 90">
            <a:extLst>
              <a:ext uri="{FF2B5EF4-FFF2-40B4-BE49-F238E27FC236}">
                <a16:creationId xmlns:a16="http://schemas.microsoft.com/office/drawing/2014/main" id="{EBA53619-BC11-A84E-892F-84DE91023A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1" name="Line 91">
            <a:extLst>
              <a:ext uri="{FF2B5EF4-FFF2-40B4-BE49-F238E27FC236}">
                <a16:creationId xmlns:a16="http://schemas.microsoft.com/office/drawing/2014/main" id="{4CA1FA8D-7037-D841-8E80-AF9A8299E7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2" name="Line 92">
            <a:extLst>
              <a:ext uri="{FF2B5EF4-FFF2-40B4-BE49-F238E27FC236}">
                <a16:creationId xmlns:a16="http://schemas.microsoft.com/office/drawing/2014/main" id="{067B2947-2026-564E-B228-43C1EF4B4F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3" name="Line 93">
            <a:extLst>
              <a:ext uri="{FF2B5EF4-FFF2-40B4-BE49-F238E27FC236}">
                <a16:creationId xmlns:a16="http://schemas.microsoft.com/office/drawing/2014/main" id="{2F75673B-F21F-4A49-8132-8524FFE3B5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Line 94">
            <a:extLst>
              <a:ext uri="{FF2B5EF4-FFF2-40B4-BE49-F238E27FC236}">
                <a16:creationId xmlns:a16="http://schemas.microsoft.com/office/drawing/2014/main" id="{0B26FEFF-3FC2-6C42-8F11-923579D8B5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Line 95">
            <a:extLst>
              <a:ext uri="{FF2B5EF4-FFF2-40B4-BE49-F238E27FC236}">
                <a16:creationId xmlns:a16="http://schemas.microsoft.com/office/drawing/2014/main" id="{E51FF97A-CF30-8A41-AA38-C53B6D89B7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Line 96">
            <a:extLst>
              <a:ext uri="{FF2B5EF4-FFF2-40B4-BE49-F238E27FC236}">
                <a16:creationId xmlns:a16="http://schemas.microsoft.com/office/drawing/2014/main" id="{806C304F-88B0-084E-ADCC-2F4848BD91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Line 97">
            <a:extLst>
              <a:ext uri="{FF2B5EF4-FFF2-40B4-BE49-F238E27FC236}">
                <a16:creationId xmlns:a16="http://schemas.microsoft.com/office/drawing/2014/main" id="{54D46E5C-23A0-8948-A3B7-51038B43BB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Line 98">
            <a:extLst>
              <a:ext uri="{FF2B5EF4-FFF2-40B4-BE49-F238E27FC236}">
                <a16:creationId xmlns:a16="http://schemas.microsoft.com/office/drawing/2014/main" id="{1F1DCCCE-5EBC-0D49-B1D5-3F2E4DCC72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Line 99">
            <a:extLst>
              <a:ext uri="{FF2B5EF4-FFF2-40B4-BE49-F238E27FC236}">
                <a16:creationId xmlns:a16="http://schemas.microsoft.com/office/drawing/2014/main" id="{3FD432FC-51D4-3E43-8688-3B52555078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Line 100">
            <a:extLst>
              <a:ext uri="{FF2B5EF4-FFF2-40B4-BE49-F238E27FC236}">
                <a16:creationId xmlns:a16="http://schemas.microsoft.com/office/drawing/2014/main" id="{EFEE2E9B-550D-8647-B124-5A9BDA319C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Line 101">
            <a:extLst>
              <a:ext uri="{FF2B5EF4-FFF2-40B4-BE49-F238E27FC236}">
                <a16:creationId xmlns:a16="http://schemas.microsoft.com/office/drawing/2014/main" id="{8E53E2FE-1B69-2A4F-A355-A3C9BB34DD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2" name="Line 102">
            <a:extLst>
              <a:ext uri="{FF2B5EF4-FFF2-40B4-BE49-F238E27FC236}">
                <a16:creationId xmlns:a16="http://schemas.microsoft.com/office/drawing/2014/main" id="{0C9F08C0-B80C-A54B-9EC5-271CFA7B70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3" name="Line 103">
            <a:extLst>
              <a:ext uri="{FF2B5EF4-FFF2-40B4-BE49-F238E27FC236}">
                <a16:creationId xmlns:a16="http://schemas.microsoft.com/office/drawing/2014/main" id="{2FCBE385-7DE3-5248-B4DC-2BE38512AA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4" name="Line 104">
            <a:extLst>
              <a:ext uri="{FF2B5EF4-FFF2-40B4-BE49-F238E27FC236}">
                <a16:creationId xmlns:a16="http://schemas.microsoft.com/office/drawing/2014/main" id="{E9A43D62-8C0F-C147-8CC6-CBAB61E244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5" name="Freeform 105">
            <a:extLst>
              <a:ext uri="{FF2B5EF4-FFF2-40B4-BE49-F238E27FC236}">
                <a16:creationId xmlns:a16="http://schemas.microsoft.com/office/drawing/2014/main" id="{6E5C995C-A5E2-5F46-8DA2-EC5BBD2C58C4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6" name="Line 106">
            <a:extLst>
              <a:ext uri="{FF2B5EF4-FFF2-40B4-BE49-F238E27FC236}">
                <a16:creationId xmlns:a16="http://schemas.microsoft.com/office/drawing/2014/main" id="{04492044-794C-B246-81DE-0C80249C72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7" name="Line 107">
            <a:extLst>
              <a:ext uri="{FF2B5EF4-FFF2-40B4-BE49-F238E27FC236}">
                <a16:creationId xmlns:a16="http://schemas.microsoft.com/office/drawing/2014/main" id="{41C8DB60-FFA1-5A4C-9532-B0B9CAF5D5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8" name="Line 108">
            <a:extLst>
              <a:ext uri="{FF2B5EF4-FFF2-40B4-BE49-F238E27FC236}">
                <a16:creationId xmlns:a16="http://schemas.microsoft.com/office/drawing/2014/main" id="{01412B96-7D17-EA43-8515-2F7EEF0659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9" name="Line 109">
            <a:extLst>
              <a:ext uri="{FF2B5EF4-FFF2-40B4-BE49-F238E27FC236}">
                <a16:creationId xmlns:a16="http://schemas.microsoft.com/office/drawing/2014/main" id="{D2861CD0-1662-DD40-AB17-4E5309F4982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0" name="Line 110">
            <a:extLst>
              <a:ext uri="{FF2B5EF4-FFF2-40B4-BE49-F238E27FC236}">
                <a16:creationId xmlns:a16="http://schemas.microsoft.com/office/drawing/2014/main" id="{D4FA6635-43AE-7846-8668-8687AF9409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1" name="Freeform 111">
            <a:extLst>
              <a:ext uri="{FF2B5EF4-FFF2-40B4-BE49-F238E27FC236}">
                <a16:creationId xmlns:a16="http://schemas.microsoft.com/office/drawing/2014/main" id="{65B6E223-0818-D540-A4BE-CD5343A51AEC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2" name="Line 112">
            <a:extLst>
              <a:ext uri="{FF2B5EF4-FFF2-40B4-BE49-F238E27FC236}">
                <a16:creationId xmlns:a16="http://schemas.microsoft.com/office/drawing/2014/main" id="{06AB28E7-A1E5-704F-B29B-2915F55698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3" name="Freeform 113">
            <a:extLst>
              <a:ext uri="{FF2B5EF4-FFF2-40B4-BE49-F238E27FC236}">
                <a16:creationId xmlns:a16="http://schemas.microsoft.com/office/drawing/2014/main" id="{015839E5-4A3D-BB41-9778-F35D82E158DD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4" name="Line 114">
            <a:extLst>
              <a:ext uri="{FF2B5EF4-FFF2-40B4-BE49-F238E27FC236}">
                <a16:creationId xmlns:a16="http://schemas.microsoft.com/office/drawing/2014/main" id="{CB2702CF-D195-3E4D-8653-B8AA58B2F2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5" name="Freeform 115">
            <a:extLst>
              <a:ext uri="{FF2B5EF4-FFF2-40B4-BE49-F238E27FC236}">
                <a16:creationId xmlns:a16="http://schemas.microsoft.com/office/drawing/2014/main" id="{5005A328-B72B-BC48-A5BF-23F096F11D76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6" name="Line 116">
            <a:extLst>
              <a:ext uri="{FF2B5EF4-FFF2-40B4-BE49-F238E27FC236}">
                <a16:creationId xmlns:a16="http://schemas.microsoft.com/office/drawing/2014/main" id="{61654AD1-69B5-D748-9782-84E5D3C881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7" name="Freeform 117">
            <a:extLst>
              <a:ext uri="{FF2B5EF4-FFF2-40B4-BE49-F238E27FC236}">
                <a16:creationId xmlns:a16="http://schemas.microsoft.com/office/drawing/2014/main" id="{D7D521DD-5738-C747-9F70-F22706B460F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8" name="Line 118">
            <a:extLst>
              <a:ext uri="{FF2B5EF4-FFF2-40B4-BE49-F238E27FC236}">
                <a16:creationId xmlns:a16="http://schemas.microsoft.com/office/drawing/2014/main" id="{621B1FC1-8399-8C43-99AD-E9FD4B847C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79" name="Freeform 119">
            <a:extLst>
              <a:ext uri="{FF2B5EF4-FFF2-40B4-BE49-F238E27FC236}">
                <a16:creationId xmlns:a16="http://schemas.microsoft.com/office/drawing/2014/main" id="{9C1EC194-91E4-384D-92D4-693445F8D42E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0" name="Line 120">
            <a:extLst>
              <a:ext uri="{FF2B5EF4-FFF2-40B4-BE49-F238E27FC236}">
                <a16:creationId xmlns:a16="http://schemas.microsoft.com/office/drawing/2014/main" id="{7E50996B-5F20-8744-AD82-1FD2F1864C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1" name="Freeform 121">
            <a:extLst>
              <a:ext uri="{FF2B5EF4-FFF2-40B4-BE49-F238E27FC236}">
                <a16:creationId xmlns:a16="http://schemas.microsoft.com/office/drawing/2014/main" id="{E5D30D55-9B53-0141-AFF3-4B37CA799478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2" name="Line 122">
            <a:extLst>
              <a:ext uri="{FF2B5EF4-FFF2-40B4-BE49-F238E27FC236}">
                <a16:creationId xmlns:a16="http://schemas.microsoft.com/office/drawing/2014/main" id="{66DA6BE5-1741-E744-99BF-3BDB744A3A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3" name="Freeform 123">
            <a:extLst>
              <a:ext uri="{FF2B5EF4-FFF2-40B4-BE49-F238E27FC236}">
                <a16:creationId xmlns:a16="http://schemas.microsoft.com/office/drawing/2014/main" id="{77BDBED9-8FF3-9D44-9D7D-9CC91B0E90C5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4" name="Line 124">
            <a:extLst>
              <a:ext uri="{FF2B5EF4-FFF2-40B4-BE49-F238E27FC236}">
                <a16:creationId xmlns:a16="http://schemas.microsoft.com/office/drawing/2014/main" id="{2C87E15A-48C9-4040-8D07-6CC18FB050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5" name="Freeform 125">
            <a:extLst>
              <a:ext uri="{FF2B5EF4-FFF2-40B4-BE49-F238E27FC236}">
                <a16:creationId xmlns:a16="http://schemas.microsoft.com/office/drawing/2014/main" id="{CA623907-2BA0-F24C-B309-DBC353D0288C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6" name="Line 126">
            <a:extLst>
              <a:ext uri="{FF2B5EF4-FFF2-40B4-BE49-F238E27FC236}">
                <a16:creationId xmlns:a16="http://schemas.microsoft.com/office/drawing/2014/main" id="{D1C98FBE-BED1-A34A-AF73-B58C3FA327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7" name="Freeform 127">
            <a:extLst>
              <a:ext uri="{FF2B5EF4-FFF2-40B4-BE49-F238E27FC236}">
                <a16:creationId xmlns:a16="http://schemas.microsoft.com/office/drawing/2014/main" id="{93A668E6-DFC2-DA4C-93B4-F9FD8565DA45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8" name="Line 128">
            <a:extLst>
              <a:ext uri="{FF2B5EF4-FFF2-40B4-BE49-F238E27FC236}">
                <a16:creationId xmlns:a16="http://schemas.microsoft.com/office/drawing/2014/main" id="{327ED7B0-F44C-B34B-A356-0598949C75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89" name="Freeform 129">
            <a:extLst>
              <a:ext uri="{FF2B5EF4-FFF2-40B4-BE49-F238E27FC236}">
                <a16:creationId xmlns:a16="http://schemas.microsoft.com/office/drawing/2014/main" id="{345AB0D6-E2F2-1D40-9ED1-A2976392CEC2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0" name="Line 130">
            <a:extLst>
              <a:ext uri="{FF2B5EF4-FFF2-40B4-BE49-F238E27FC236}">
                <a16:creationId xmlns:a16="http://schemas.microsoft.com/office/drawing/2014/main" id="{2E7E2B30-A27D-074B-B490-35E903ADBC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1" name="Freeform 131">
            <a:extLst>
              <a:ext uri="{FF2B5EF4-FFF2-40B4-BE49-F238E27FC236}">
                <a16:creationId xmlns:a16="http://schemas.microsoft.com/office/drawing/2014/main" id="{1AFFBF75-29DB-834D-A6F5-941354AED9D8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092" name="Line 132">
            <a:extLst>
              <a:ext uri="{FF2B5EF4-FFF2-40B4-BE49-F238E27FC236}">
                <a16:creationId xmlns:a16="http://schemas.microsoft.com/office/drawing/2014/main" id="{B6BAFF10-5B78-814B-8063-1C7270CDD3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93" name="Rectangle 133">
            <a:extLst>
              <a:ext uri="{FF2B5EF4-FFF2-40B4-BE49-F238E27FC236}">
                <a16:creationId xmlns:a16="http://schemas.microsoft.com/office/drawing/2014/main" id="{FDE8943B-B198-B84D-A20B-0727ADEFE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4" name="Rectangle 134">
            <a:extLst>
              <a:ext uri="{FF2B5EF4-FFF2-40B4-BE49-F238E27FC236}">
                <a16:creationId xmlns:a16="http://schemas.microsoft.com/office/drawing/2014/main" id="{E6D2E3A7-1437-B94C-A791-E8F9D172AA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5" name="Rectangle 135">
            <a:extLst>
              <a:ext uri="{FF2B5EF4-FFF2-40B4-BE49-F238E27FC236}">
                <a16:creationId xmlns:a16="http://schemas.microsoft.com/office/drawing/2014/main" id="{681DE220-3328-7D49-9D7E-CEE47250F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6" name="Rectangle 136">
            <a:extLst>
              <a:ext uri="{FF2B5EF4-FFF2-40B4-BE49-F238E27FC236}">
                <a16:creationId xmlns:a16="http://schemas.microsoft.com/office/drawing/2014/main" id="{C5661E6E-4181-EF42-AE0E-6E0E80916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7" name="Rectangle 137">
            <a:extLst>
              <a:ext uri="{FF2B5EF4-FFF2-40B4-BE49-F238E27FC236}">
                <a16:creationId xmlns:a16="http://schemas.microsoft.com/office/drawing/2014/main" id="{10C30387-9C12-3E47-B511-00BA08FB4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8" name="Rectangle 138">
            <a:extLst>
              <a:ext uri="{FF2B5EF4-FFF2-40B4-BE49-F238E27FC236}">
                <a16:creationId xmlns:a16="http://schemas.microsoft.com/office/drawing/2014/main" id="{8CFDBF0D-9623-724F-BEEB-9E2A29696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099" name="Rectangle 139">
            <a:extLst>
              <a:ext uri="{FF2B5EF4-FFF2-40B4-BE49-F238E27FC236}">
                <a16:creationId xmlns:a16="http://schemas.microsoft.com/office/drawing/2014/main" id="{CDB1577F-E149-E545-8CFA-3635BE0D10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0" name="Rectangle 140">
            <a:extLst>
              <a:ext uri="{FF2B5EF4-FFF2-40B4-BE49-F238E27FC236}">
                <a16:creationId xmlns:a16="http://schemas.microsoft.com/office/drawing/2014/main" id="{E91DB485-29C8-1B42-94DB-0FF3E825F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1" name="Rectangle 141">
            <a:extLst>
              <a:ext uri="{FF2B5EF4-FFF2-40B4-BE49-F238E27FC236}">
                <a16:creationId xmlns:a16="http://schemas.microsoft.com/office/drawing/2014/main" id="{4B40EABE-A7D9-FD46-AA4C-7842107B4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2" name="Rectangle 142">
            <a:extLst>
              <a:ext uri="{FF2B5EF4-FFF2-40B4-BE49-F238E27FC236}">
                <a16:creationId xmlns:a16="http://schemas.microsoft.com/office/drawing/2014/main" id="{25091A5B-B01E-B64F-ADED-B8DB77F66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3" name="Freeform 143">
            <a:extLst>
              <a:ext uri="{FF2B5EF4-FFF2-40B4-BE49-F238E27FC236}">
                <a16:creationId xmlns:a16="http://schemas.microsoft.com/office/drawing/2014/main" id="{54323E95-A427-C549-BC28-B5A7C05BBCA2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4" name="Freeform 144">
            <a:extLst>
              <a:ext uri="{FF2B5EF4-FFF2-40B4-BE49-F238E27FC236}">
                <a16:creationId xmlns:a16="http://schemas.microsoft.com/office/drawing/2014/main" id="{A0343219-0D50-4E45-8A2A-31FA5AE3C136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5" name="Freeform 145">
            <a:extLst>
              <a:ext uri="{FF2B5EF4-FFF2-40B4-BE49-F238E27FC236}">
                <a16:creationId xmlns:a16="http://schemas.microsoft.com/office/drawing/2014/main" id="{4AA8CC96-5CEA-394F-9FDA-284BA2899523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6" name="Freeform 146">
            <a:extLst>
              <a:ext uri="{FF2B5EF4-FFF2-40B4-BE49-F238E27FC236}">
                <a16:creationId xmlns:a16="http://schemas.microsoft.com/office/drawing/2014/main" id="{759BD06D-A28E-A24B-861D-415AD5F03A31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107" name="Freeform 147">
            <a:extLst>
              <a:ext uri="{FF2B5EF4-FFF2-40B4-BE49-F238E27FC236}">
                <a16:creationId xmlns:a16="http://schemas.microsoft.com/office/drawing/2014/main" id="{8FF5588D-B686-534C-84C2-3F79431678A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108" name="Rectangle 148">
            <a:extLst>
              <a:ext uri="{FF2B5EF4-FFF2-40B4-BE49-F238E27FC236}">
                <a16:creationId xmlns:a16="http://schemas.microsoft.com/office/drawing/2014/main" id="{D4E93371-FA56-6B42-99D7-B03D498D80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109" name="AutoShape 150">
            <a:extLst>
              <a:ext uri="{FF2B5EF4-FFF2-40B4-BE49-F238E27FC236}">
                <a16:creationId xmlns:a16="http://schemas.microsoft.com/office/drawing/2014/main" id="{F12AE501-8C52-004F-8B1F-4396C5EF8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110" name="TextBox 125">
            <a:extLst>
              <a:ext uri="{FF2B5EF4-FFF2-40B4-BE49-F238E27FC236}">
                <a16:creationId xmlns:a16="http://schemas.microsoft.com/office/drawing/2014/main" id="{72C644C4-25E9-7043-BF16-DDFCCCE7C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4111" name="Title 1">
            <a:extLst>
              <a:ext uri="{FF2B5EF4-FFF2-40B4-BE49-F238E27FC236}">
                <a16:creationId xmlns:a16="http://schemas.microsoft.com/office/drawing/2014/main" id="{4F6C1458-F71E-644F-A2EC-0C4519ED564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4112" name="TextBox 1">
            <a:extLst>
              <a:ext uri="{FF2B5EF4-FFF2-40B4-BE49-F238E27FC236}">
                <a16:creationId xmlns:a16="http://schemas.microsoft.com/office/drawing/2014/main" id="{0F5DA7D5-8B10-5E42-A70E-86C1DC53E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3" name="TextBox 145">
            <a:extLst>
              <a:ext uri="{FF2B5EF4-FFF2-40B4-BE49-F238E27FC236}">
                <a16:creationId xmlns:a16="http://schemas.microsoft.com/office/drawing/2014/main" id="{5EE7B8BE-619C-6045-8863-4B52196C0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4" name="TextBox 146">
            <a:extLst>
              <a:ext uri="{FF2B5EF4-FFF2-40B4-BE49-F238E27FC236}">
                <a16:creationId xmlns:a16="http://schemas.microsoft.com/office/drawing/2014/main" id="{C529797D-D53E-2F40-9632-8A64EACCB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5" name="TextBox 147">
            <a:extLst>
              <a:ext uri="{FF2B5EF4-FFF2-40B4-BE49-F238E27FC236}">
                <a16:creationId xmlns:a16="http://schemas.microsoft.com/office/drawing/2014/main" id="{4A1DEAE6-C8E4-844F-A02D-22C6A3F7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6" name="TextBox 148">
            <a:extLst>
              <a:ext uri="{FF2B5EF4-FFF2-40B4-BE49-F238E27FC236}">
                <a16:creationId xmlns:a16="http://schemas.microsoft.com/office/drawing/2014/main" id="{4A343B2C-113F-A342-A0B0-B22F2CA14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4117" name="TextBox 149">
            <a:extLst>
              <a:ext uri="{FF2B5EF4-FFF2-40B4-BE49-F238E27FC236}">
                <a16:creationId xmlns:a16="http://schemas.microsoft.com/office/drawing/2014/main" id="{5C162E14-7C67-4E45-A2A8-2E8B2A1F8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4118" name="Straight Connector 3">
            <a:extLst>
              <a:ext uri="{FF2B5EF4-FFF2-40B4-BE49-F238E27FC236}">
                <a16:creationId xmlns:a16="http://schemas.microsoft.com/office/drawing/2014/main" id="{999C62AE-5804-3F4D-8C2E-40F061D6E2F0}"/>
              </a:ext>
            </a:extLst>
          </p:cNvPr>
          <p:cNvCxnSpPr>
            <a:cxnSpLocks/>
          </p:cNvCxnSpPr>
          <p:nvPr/>
        </p:nvCxnSpPr>
        <p:spPr bwMode="auto">
          <a:xfrm>
            <a:off x="44958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119" name="TextBox 151">
            <a:extLst>
              <a:ext uri="{FF2B5EF4-FFF2-40B4-BE49-F238E27FC236}">
                <a16:creationId xmlns:a16="http://schemas.microsoft.com/office/drawing/2014/main" id="{CA9306AF-9EF9-3C4D-9E11-465D98EDB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23A8146-05FB-0044-BF07-F2F0F839C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1266" name="Content Placeholder 9">
            <a:extLst>
              <a:ext uri="{FF2B5EF4-FFF2-40B4-BE49-F238E27FC236}">
                <a16:creationId xmlns:a16="http://schemas.microsoft.com/office/drawing/2014/main" id="{CEB4AC54-BFB3-9241-9BA9-D0B566E2965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1267" name="TextBox 11">
            <a:extLst>
              <a:ext uri="{FF2B5EF4-FFF2-40B4-BE49-F238E27FC236}">
                <a16:creationId xmlns:a16="http://schemas.microsoft.com/office/drawing/2014/main" id="{1C74CD81-2E3A-B94C-BE80-9DD560BA0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DE3BDE98-ACEF-2F45-8607-E2E72AE28BA9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1269" name="Group 10">
              <a:extLst>
                <a:ext uri="{FF2B5EF4-FFF2-40B4-BE49-F238E27FC236}">
                  <a16:creationId xmlns:a16="http://schemas.microsoft.com/office/drawing/2014/main" id="{7FEA1465-30E9-2A42-BAB1-076F4877FC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1271" name="Freeform 37">
                <a:extLst>
                  <a:ext uri="{FF2B5EF4-FFF2-40B4-BE49-F238E27FC236}">
                    <a16:creationId xmlns:a16="http://schemas.microsoft.com/office/drawing/2014/main" id="{C55283B0-7BE5-634E-9F21-A0534C84E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1272" name="Straight Arrow Connector 2">
                <a:extLst>
                  <a:ext uri="{FF2B5EF4-FFF2-40B4-BE49-F238E27FC236}">
                    <a16:creationId xmlns:a16="http://schemas.microsoft.com/office/drawing/2014/main" id="{38F1BD85-6696-5542-9567-049E041CA1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1273" name="Freeform 37">
                <a:extLst>
                  <a:ext uri="{FF2B5EF4-FFF2-40B4-BE49-F238E27FC236}">
                    <a16:creationId xmlns:a16="http://schemas.microsoft.com/office/drawing/2014/main" id="{AF37E778-A36D-444C-AA20-6B93E6BC7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1270" name="TextBox 13">
              <a:extLst>
                <a:ext uri="{FF2B5EF4-FFF2-40B4-BE49-F238E27FC236}">
                  <a16:creationId xmlns:a16="http://schemas.microsoft.com/office/drawing/2014/main" id="{ADD8B51B-AAA1-5C47-BB71-C862364D2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4">
            <a:extLst>
              <a:ext uri="{FF2B5EF4-FFF2-40B4-BE49-F238E27FC236}">
                <a16:creationId xmlns:a16="http://schemas.microsoft.com/office/drawing/2014/main" id="{EA54B88F-2F44-F746-A672-AF1B65EC6F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994" name="Rectangle 5">
            <a:extLst>
              <a:ext uri="{FF2B5EF4-FFF2-40B4-BE49-F238E27FC236}">
                <a16:creationId xmlns:a16="http://schemas.microsoft.com/office/drawing/2014/main" id="{C17E2344-1D0F-CB40-A648-F39964CC4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995" name="Rectangle 6">
            <a:extLst>
              <a:ext uri="{FF2B5EF4-FFF2-40B4-BE49-F238E27FC236}">
                <a16:creationId xmlns:a16="http://schemas.microsoft.com/office/drawing/2014/main" id="{78C3EB57-42FB-CF42-B278-D0F411A6D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4996" name="Line 7">
            <a:extLst>
              <a:ext uri="{FF2B5EF4-FFF2-40B4-BE49-F238E27FC236}">
                <a16:creationId xmlns:a16="http://schemas.microsoft.com/office/drawing/2014/main" id="{DA1136E8-D273-8342-A87F-0BA6640B5A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7" name="Freeform 8">
            <a:extLst>
              <a:ext uri="{FF2B5EF4-FFF2-40B4-BE49-F238E27FC236}">
                <a16:creationId xmlns:a16="http://schemas.microsoft.com/office/drawing/2014/main" id="{2729C639-00BB-0744-86FE-95366D7C5BBE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8" name="Line 13">
            <a:extLst>
              <a:ext uri="{FF2B5EF4-FFF2-40B4-BE49-F238E27FC236}">
                <a16:creationId xmlns:a16="http://schemas.microsoft.com/office/drawing/2014/main" id="{9F15CFC4-703C-FA48-A779-AEC8F04893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9" name="Line 14">
            <a:extLst>
              <a:ext uri="{FF2B5EF4-FFF2-40B4-BE49-F238E27FC236}">
                <a16:creationId xmlns:a16="http://schemas.microsoft.com/office/drawing/2014/main" id="{EFAB2127-892F-7146-8B86-A2084BDCAC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0" name="Freeform 16">
            <a:extLst>
              <a:ext uri="{FF2B5EF4-FFF2-40B4-BE49-F238E27FC236}">
                <a16:creationId xmlns:a16="http://schemas.microsoft.com/office/drawing/2014/main" id="{740EA072-34CC-234C-9E35-721D9AEC6896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001" name="Rectangle 17">
            <a:extLst>
              <a:ext uri="{FF2B5EF4-FFF2-40B4-BE49-F238E27FC236}">
                <a16:creationId xmlns:a16="http://schemas.microsoft.com/office/drawing/2014/main" id="{FD2002F9-A52B-7A4D-817E-6FAE1C683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2" name="Rectangle 18">
            <a:extLst>
              <a:ext uri="{FF2B5EF4-FFF2-40B4-BE49-F238E27FC236}">
                <a16:creationId xmlns:a16="http://schemas.microsoft.com/office/drawing/2014/main" id="{F6725044-B559-5844-B06F-6A1684787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3" name="Rectangle 19">
            <a:extLst>
              <a:ext uri="{FF2B5EF4-FFF2-40B4-BE49-F238E27FC236}">
                <a16:creationId xmlns:a16="http://schemas.microsoft.com/office/drawing/2014/main" id="{6713F184-7ADD-9348-BA5E-411B5EE95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4" name="Rectangle 20">
            <a:extLst>
              <a:ext uri="{FF2B5EF4-FFF2-40B4-BE49-F238E27FC236}">
                <a16:creationId xmlns:a16="http://schemas.microsoft.com/office/drawing/2014/main" id="{AB0932DE-94E1-7844-ACA2-18900593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5" name="Rectangle 21">
            <a:extLst>
              <a:ext uri="{FF2B5EF4-FFF2-40B4-BE49-F238E27FC236}">
                <a16:creationId xmlns:a16="http://schemas.microsoft.com/office/drawing/2014/main" id="{D0173E8A-ED35-E54F-947F-59C2FF91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6" name="Rectangle 22">
            <a:extLst>
              <a:ext uri="{FF2B5EF4-FFF2-40B4-BE49-F238E27FC236}">
                <a16:creationId xmlns:a16="http://schemas.microsoft.com/office/drawing/2014/main" id="{ECD5C8E1-A7ED-7E42-B649-9F5187F91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07" name="Line 23">
            <a:extLst>
              <a:ext uri="{FF2B5EF4-FFF2-40B4-BE49-F238E27FC236}">
                <a16:creationId xmlns:a16="http://schemas.microsoft.com/office/drawing/2014/main" id="{9C6EA3E3-01D3-324E-9802-6C5A7F0D86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8" name="Freeform 24">
            <a:extLst>
              <a:ext uri="{FF2B5EF4-FFF2-40B4-BE49-F238E27FC236}">
                <a16:creationId xmlns:a16="http://schemas.microsoft.com/office/drawing/2014/main" id="{825384F7-99B6-CC4F-95C4-F235E70CEB0F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9" name="Line 25">
            <a:extLst>
              <a:ext uri="{FF2B5EF4-FFF2-40B4-BE49-F238E27FC236}">
                <a16:creationId xmlns:a16="http://schemas.microsoft.com/office/drawing/2014/main" id="{B1ECB837-4DD1-FD45-B24B-77A745C302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0" name="Line 26">
            <a:extLst>
              <a:ext uri="{FF2B5EF4-FFF2-40B4-BE49-F238E27FC236}">
                <a16:creationId xmlns:a16="http://schemas.microsoft.com/office/drawing/2014/main" id="{A1B36C3E-372B-8C4B-95E0-E124557200B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1" name="Freeform 27">
            <a:extLst>
              <a:ext uri="{FF2B5EF4-FFF2-40B4-BE49-F238E27FC236}">
                <a16:creationId xmlns:a16="http://schemas.microsoft.com/office/drawing/2014/main" id="{35C07790-09C4-8D49-A35E-59B052121368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2" name="Freeform 28">
            <a:extLst>
              <a:ext uri="{FF2B5EF4-FFF2-40B4-BE49-F238E27FC236}">
                <a16:creationId xmlns:a16="http://schemas.microsoft.com/office/drawing/2014/main" id="{D16B50F6-E022-A445-9A6C-A14853A25527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3" name="Line 29">
            <a:extLst>
              <a:ext uri="{FF2B5EF4-FFF2-40B4-BE49-F238E27FC236}">
                <a16:creationId xmlns:a16="http://schemas.microsoft.com/office/drawing/2014/main" id="{F9AB614C-BED8-DF44-88B2-D4419CF9F3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4" name="Freeform 30">
            <a:extLst>
              <a:ext uri="{FF2B5EF4-FFF2-40B4-BE49-F238E27FC236}">
                <a16:creationId xmlns:a16="http://schemas.microsoft.com/office/drawing/2014/main" id="{865D25D1-3570-444C-A404-241664D7DD3D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5" name="Line 31">
            <a:extLst>
              <a:ext uri="{FF2B5EF4-FFF2-40B4-BE49-F238E27FC236}">
                <a16:creationId xmlns:a16="http://schemas.microsoft.com/office/drawing/2014/main" id="{0A9F2AE2-B13B-5D4F-BF14-60D39FF721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6" name="Freeform 32">
            <a:extLst>
              <a:ext uri="{FF2B5EF4-FFF2-40B4-BE49-F238E27FC236}">
                <a16:creationId xmlns:a16="http://schemas.microsoft.com/office/drawing/2014/main" id="{45E1BD47-7B75-FD4A-BC60-0ABBF5F1B2EF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017" name="Rectangle 33">
            <a:extLst>
              <a:ext uri="{FF2B5EF4-FFF2-40B4-BE49-F238E27FC236}">
                <a16:creationId xmlns:a16="http://schemas.microsoft.com/office/drawing/2014/main" id="{34E7EDFF-55E5-2244-9407-6DE08C7C0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18" name="Rectangle 34">
            <a:extLst>
              <a:ext uri="{FF2B5EF4-FFF2-40B4-BE49-F238E27FC236}">
                <a16:creationId xmlns:a16="http://schemas.microsoft.com/office/drawing/2014/main" id="{1E229AF7-7EE7-F840-9D15-119B364CD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019" name="Freeform 35">
            <a:extLst>
              <a:ext uri="{FF2B5EF4-FFF2-40B4-BE49-F238E27FC236}">
                <a16:creationId xmlns:a16="http://schemas.microsoft.com/office/drawing/2014/main" id="{390B5B5B-082D-0649-9DA9-E8D882A799A2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0" name="Line 36">
            <a:extLst>
              <a:ext uri="{FF2B5EF4-FFF2-40B4-BE49-F238E27FC236}">
                <a16:creationId xmlns:a16="http://schemas.microsoft.com/office/drawing/2014/main" id="{B39C6212-56E6-1547-A862-29B5F4B102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1" name="Line 37">
            <a:extLst>
              <a:ext uri="{FF2B5EF4-FFF2-40B4-BE49-F238E27FC236}">
                <a16:creationId xmlns:a16="http://schemas.microsoft.com/office/drawing/2014/main" id="{E205AF25-8BFB-E74C-A451-20B7DFCB67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2" name="Line 38">
            <a:extLst>
              <a:ext uri="{FF2B5EF4-FFF2-40B4-BE49-F238E27FC236}">
                <a16:creationId xmlns:a16="http://schemas.microsoft.com/office/drawing/2014/main" id="{01BD1601-7C53-CE41-ABE3-2CA3A69445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3" name="Line 39">
            <a:extLst>
              <a:ext uri="{FF2B5EF4-FFF2-40B4-BE49-F238E27FC236}">
                <a16:creationId xmlns:a16="http://schemas.microsoft.com/office/drawing/2014/main" id="{ABE65E1D-9503-7D48-8C7B-E15E4A556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4" name="Freeform 40">
            <a:extLst>
              <a:ext uri="{FF2B5EF4-FFF2-40B4-BE49-F238E27FC236}">
                <a16:creationId xmlns:a16="http://schemas.microsoft.com/office/drawing/2014/main" id="{72C3271C-97D2-644E-9B22-5E5429FF7CA0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5" name="Line 41">
            <a:extLst>
              <a:ext uri="{FF2B5EF4-FFF2-40B4-BE49-F238E27FC236}">
                <a16:creationId xmlns:a16="http://schemas.microsoft.com/office/drawing/2014/main" id="{07E54978-CFC0-5443-AC02-F9EAF87D44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6" name="Line 42">
            <a:extLst>
              <a:ext uri="{FF2B5EF4-FFF2-40B4-BE49-F238E27FC236}">
                <a16:creationId xmlns:a16="http://schemas.microsoft.com/office/drawing/2014/main" id="{6E14DF1C-4AA1-8A45-BA91-28AA7E842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7" name="Line 43">
            <a:extLst>
              <a:ext uri="{FF2B5EF4-FFF2-40B4-BE49-F238E27FC236}">
                <a16:creationId xmlns:a16="http://schemas.microsoft.com/office/drawing/2014/main" id="{4AD5D5B6-2E34-B645-8294-09EE6638EC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8" name="Line 44">
            <a:extLst>
              <a:ext uri="{FF2B5EF4-FFF2-40B4-BE49-F238E27FC236}">
                <a16:creationId xmlns:a16="http://schemas.microsoft.com/office/drawing/2014/main" id="{76794850-C06E-FB47-A2DD-4C544A516B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29" name="Freeform 45">
            <a:extLst>
              <a:ext uri="{FF2B5EF4-FFF2-40B4-BE49-F238E27FC236}">
                <a16:creationId xmlns:a16="http://schemas.microsoft.com/office/drawing/2014/main" id="{9D1359E2-961A-1943-BAD7-CF252BA5A05E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0" name="Line 46">
            <a:extLst>
              <a:ext uri="{FF2B5EF4-FFF2-40B4-BE49-F238E27FC236}">
                <a16:creationId xmlns:a16="http://schemas.microsoft.com/office/drawing/2014/main" id="{E653FE04-8869-BB47-9F5B-E6735CCB78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1" name="Line 47">
            <a:extLst>
              <a:ext uri="{FF2B5EF4-FFF2-40B4-BE49-F238E27FC236}">
                <a16:creationId xmlns:a16="http://schemas.microsoft.com/office/drawing/2014/main" id="{310BBB33-5B8D-9A47-A270-2AF7B4986B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2" name="Line 48">
            <a:extLst>
              <a:ext uri="{FF2B5EF4-FFF2-40B4-BE49-F238E27FC236}">
                <a16:creationId xmlns:a16="http://schemas.microsoft.com/office/drawing/2014/main" id="{BA1D64E6-EE02-8148-9424-3CF46E6366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3" name="Line 49">
            <a:extLst>
              <a:ext uri="{FF2B5EF4-FFF2-40B4-BE49-F238E27FC236}">
                <a16:creationId xmlns:a16="http://schemas.microsoft.com/office/drawing/2014/main" id="{0F90BD75-0D42-2E4E-9D7D-77E6B9FACF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4" name="Freeform 50">
            <a:extLst>
              <a:ext uri="{FF2B5EF4-FFF2-40B4-BE49-F238E27FC236}">
                <a16:creationId xmlns:a16="http://schemas.microsoft.com/office/drawing/2014/main" id="{968C173A-4460-9C48-BEF2-B758FCB71759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5" name="Line 51">
            <a:extLst>
              <a:ext uri="{FF2B5EF4-FFF2-40B4-BE49-F238E27FC236}">
                <a16:creationId xmlns:a16="http://schemas.microsoft.com/office/drawing/2014/main" id="{5B83EC47-2009-DF46-A77B-A5CCC4F26D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6" name="Freeform 52">
            <a:extLst>
              <a:ext uri="{FF2B5EF4-FFF2-40B4-BE49-F238E27FC236}">
                <a16:creationId xmlns:a16="http://schemas.microsoft.com/office/drawing/2014/main" id="{B90C64C4-676A-AB46-8FB2-DD4D09DA99D6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7" name="Line 53">
            <a:extLst>
              <a:ext uri="{FF2B5EF4-FFF2-40B4-BE49-F238E27FC236}">
                <a16:creationId xmlns:a16="http://schemas.microsoft.com/office/drawing/2014/main" id="{7315E455-E866-1A4C-B3EF-58483F8AD2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8" name="Line 54">
            <a:extLst>
              <a:ext uri="{FF2B5EF4-FFF2-40B4-BE49-F238E27FC236}">
                <a16:creationId xmlns:a16="http://schemas.microsoft.com/office/drawing/2014/main" id="{AC8B064F-1770-4646-8227-FD0A1A5020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39" name="Line 55">
            <a:extLst>
              <a:ext uri="{FF2B5EF4-FFF2-40B4-BE49-F238E27FC236}">
                <a16:creationId xmlns:a16="http://schemas.microsoft.com/office/drawing/2014/main" id="{5641A128-7676-4B44-AEE7-5483CCFE46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0" name="Line 56">
            <a:extLst>
              <a:ext uri="{FF2B5EF4-FFF2-40B4-BE49-F238E27FC236}">
                <a16:creationId xmlns:a16="http://schemas.microsoft.com/office/drawing/2014/main" id="{CC86AD68-5B77-8C4E-9DCB-3A252F33C6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1" name="Freeform 57">
            <a:extLst>
              <a:ext uri="{FF2B5EF4-FFF2-40B4-BE49-F238E27FC236}">
                <a16:creationId xmlns:a16="http://schemas.microsoft.com/office/drawing/2014/main" id="{3E47D235-67EF-0047-9C92-CF00E08CED85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2" name="Line 58">
            <a:extLst>
              <a:ext uri="{FF2B5EF4-FFF2-40B4-BE49-F238E27FC236}">
                <a16:creationId xmlns:a16="http://schemas.microsoft.com/office/drawing/2014/main" id="{9F61794A-9D1C-6C48-AF0C-059369274A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3" name="Line 59">
            <a:extLst>
              <a:ext uri="{FF2B5EF4-FFF2-40B4-BE49-F238E27FC236}">
                <a16:creationId xmlns:a16="http://schemas.microsoft.com/office/drawing/2014/main" id="{353AFB7E-28AE-2D43-80D3-9718F14D62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4" name="Line 60">
            <a:extLst>
              <a:ext uri="{FF2B5EF4-FFF2-40B4-BE49-F238E27FC236}">
                <a16:creationId xmlns:a16="http://schemas.microsoft.com/office/drawing/2014/main" id="{E13EC8C7-8DEF-FE43-81E9-9B34100D8B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5" name="Line 61">
            <a:extLst>
              <a:ext uri="{FF2B5EF4-FFF2-40B4-BE49-F238E27FC236}">
                <a16:creationId xmlns:a16="http://schemas.microsoft.com/office/drawing/2014/main" id="{7AF0D8D3-444F-B940-B44D-A824ECC5318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6" name="Line 62">
            <a:extLst>
              <a:ext uri="{FF2B5EF4-FFF2-40B4-BE49-F238E27FC236}">
                <a16:creationId xmlns:a16="http://schemas.microsoft.com/office/drawing/2014/main" id="{05F6BAB2-EF8A-DE4A-924E-398B0C44E3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7" name="Line 63">
            <a:extLst>
              <a:ext uri="{FF2B5EF4-FFF2-40B4-BE49-F238E27FC236}">
                <a16:creationId xmlns:a16="http://schemas.microsoft.com/office/drawing/2014/main" id="{44C11AE3-DBA3-4043-BC4F-978C28C991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8" name="Line 64">
            <a:extLst>
              <a:ext uri="{FF2B5EF4-FFF2-40B4-BE49-F238E27FC236}">
                <a16:creationId xmlns:a16="http://schemas.microsoft.com/office/drawing/2014/main" id="{B6049D33-4F34-1842-BDB0-4A6098E6DC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49" name="Line 65">
            <a:extLst>
              <a:ext uri="{FF2B5EF4-FFF2-40B4-BE49-F238E27FC236}">
                <a16:creationId xmlns:a16="http://schemas.microsoft.com/office/drawing/2014/main" id="{6A2B2099-4E62-344E-B49C-3C5BCD02B1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0" name="Line 66">
            <a:extLst>
              <a:ext uri="{FF2B5EF4-FFF2-40B4-BE49-F238E27FC236}">
                <a16:creationId xmlns:a16="http://schemas.microsoft.com/office/drawing/2014/main" id="{FF25A465-7D36-2E46-9BE8-D1352B5F290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1" name="Line 67">
            <a:extLst>
              <a:ext uri="{FF2B5EF4-FFF2-40B4-BE49-F238E27FC236}">
                <a16:creationId xmlns:a16="http://schemas.microsoft.com/office/drawing/2014/main" id="{48DAFB26-993E-BA43-9977-BD7FC9913E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2" name="Line 68">
            <a:extLst>
              <a:ext uri="{FF2B5EF4-FFF2-40B4-BE49-F238E27FC236}">
                <a16:creationId xmlns:a16="http://schemas.microsoft.com/office/drawing/2014/main" id="{D7837620-E862-3444-89CF-45A5D3C9B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3" name="Line 69">
            <a:extLst>
              <a:ext uri="{FF2B5EF4-FFF2-40B4-BE49-F238E27FC236}">
                <a16:creationId xmlns:a16="http://schemas.microsoft.com/office/drawing/2014/main" id="{FB2A3B91-F6DC-F343-9F63-836D86C3C7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4" name="Line 70">
            <a:extLst>
              <a:ext uri="{FF2B5EF4-FFF2-40B4-BE49-F238E27FC236}">
                <a16:creationId xmlns:a16="http://schemas.microsoft.com/office/drawing/2014/main" id="{1441AB3A-A0CD-7240-B608-801CD21593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5" name="Line 71">
            <a:extLst>
              <a:ext uri="{FF2B5EF4-FFF2-40B4-BE49-F238E27FC236}">
                <a16:creationId xmlns:a16="http://schemas.microsoft.com/office/drawing/2014/main" id="{3728CB57-941A-AE4B-95A1-36376C4DB8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6" name="Line 72">
            <a:extLst>
              <a:ext uri="{FF2B5EF4-FFF2-40B4-BE49-F238E27FC236}">
                <a16:creationId xmlns:a16="http://schemas.microsoft.com/office/drawing/2014/main" id="{71882999-A1E8-764E-8EDA-8BDBC6DCCC5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7" name="Line 73">
            <a:extLst>
              <a:ext uri="{FF2B5EF4-FFF2-40B4-BE49-F238E27FC236}">
                <a16:creationId xmlns:a16="http://schemas.microsoft.com/office/drawing/2014/main" id="{8287A306-69C2-E344-8DA9-521DAB0DCC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8" name="Line 74">
            <a:extLst>
              <a:ext uri="{FF2B5EF4-FFF2-40B4-BE49-F238E27FC236}">
                <a16:creationId xmlns:a16="http://schemas.microsoft.com/office/drawing/2014/main" id="{F13C53C1-DFE5-0541-B686-6288D7E0BE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59" name="Line 75">
            <a:extLst>
              <a:ext uri="{FF2B5EF4-FFF2-40B4-BE49-F238E27FC236}">
                <a16:creationId xmlns:a16="http://schemas.microsoft.com/office/drawing/2014/main" id="{65893714-5CB5-3D4E-B634-DAFD23631A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0" name="Line 76">
            <a:extLst>
              <a:ext uri="{FF2B5EF4-FFF2-40B4-BE49-F238E27FC236}">
                <a16:creationId xmlns:a16="http://schemas.microsoft.com/office/drawing/2014/main" id="{36D748DF-82EA-D44A-82E3-E8710A6A2D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1" name="Line 77">
            <a:extLst>
              <a:ext uri="{FF2B5EF4-FFF2-40B4-BE49-F238E27FC236}">
                <a16:creationId xmlns:a16="http://schemas.microsoft.com/office/drawing/2014/main" id="{B35B74D7-D5A8-8749-A7FF-62964AD10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2" name="Line 78">
            <a:extLst>
              <a:ext uri="{FF2B5EF4-FFF2-40B4-BE49-F238E27FC236}">
                <a16:creationId xmlns:a16="http://schemas.microsoft.com/office/drawing/2014/main" id="{42FD9BB0-FA6D-FE4B-891B-D7597BC271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3" name="Line 79">
            <a:extLst>
              <a:ext uri="{FF2B5EF4-FFF2-40B4-BE49-F238E27FC236}">
                <a16:creationId xmlns:a16="http://schemas.microsoft.com/office/drawing/2014/main" id="{407303F3-6562-6942-8AD3-8F74803F5E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4" name="Line 80">
            <a:extLst>
              <a:ext uri="{FF2B5EF4-FFF2-40B4-BE49-F238E27FC236}">
                <a16:creationId xmlns:a16="http://schemas.microsoft.com/office/drawing/2014/main" id="{834D61D0-E72E-8F46-8D14-E670B59656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5" name="Line 81">
            <a:extLst>
              <a:ext uri="{FF2B5EF4-FFF2-40B4-BE49-F238E27FC236}">
                <a16:creationId xmlns:a16="http://schemas.microsoft.com/office/drawing/2014/main" id="{901453BF-F1B2-054C-B046-98D9DEB33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6" name="Freeform 82">
            <a:extLst>
              <a:ext uri="{FF2B5EF4-FFF2-40B4-BE49-F238E27FC236}">
                <a16:creationId xmlns:a16="http://schemas.microsoft.com/office/drawing/2014/main" id="{47DF7754-88FA-B545-87D9-79094423F12C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7" name="Freeform 83">
            <a:extLst>
              <a:ext uri="{FF2B5EF4-FFF2-40B4-BE49-F238E27FC236}">
                <a16:creationId xmlns:a16="http://schemas.microsoft.com/office/drawing/2014/main" id="{B285AE8C-D84A-3143-97F6-33921EAB4547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8" name="Freeform 84">
            <a:extLst>
              <a:ext uri="{FF2B5EF4-FFF2-40B4-BE49-F238E27FC236}">
                <a16:creationId xmlns:a16="http://schemas.microsoft.com/office/drawing/2014/main" id="{C756D0E1-FABC-204C-9CBA-39BF5BD0680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69" name="Line 85">
            <a:extLst>
              <a:ext uri="{FF2B5EF4-FFF2-40B4-BE49-F238E27FC236}">
                <a16:creationId xmlns:a16="http://schemas.microsoft.com/office/drawing/2014/main" id="{2273DC77-F31E-C742-AAE6-FD5E978659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0" name="Line 86">
            <a:extLst>
              <a:ext uri="{FF2B5EF4-FFF2-40B4-BE49-F238E27FC236}">
                <a16:creationId xmlns:a16="http://schemas.microsoft.com/office/drawing/2014/main" id="{E48A9C36-E93D-D744-89C8-1FA98F5817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1" name="Line 87">
            <a:extLst>
              <a:ext uri="{FF2B5EF4-FFF2-40B4-BE49-F238E27FC236}">
                <a16:creationId xmlns:a16="http://schemas.microsoft.com/office/drawing/2014/main" id="{E10C99AB-1580-4344-9540-0FF8A53846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2" name="Line 88">
            <a:extLst>
              <a:ext uri="{FF2B5EF4-FFF2-40B4-BE49-F238E27FC236}">
                <a16:creationId xmlns:a16="http://schemas.microsoft.com/office/drawing/2014/main" id="{FF6D2817-5E1D-C745-9E3F-B77935D97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3" name="Line 89">
            <a:extLst>
              <a:ext uri="{FF2B5EF4-FFF2-40B4-BE49-F238E27FC236}">
                <a16:creationId xmlns:a16="http://schemas.microsoft.com/office/drawing/2014/main" id="{4216A8F8-25E2-3049-95E9-C5F5646CAF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4" name="Line 90">
            <a:extLst>
              <a:ext uri="{FF2B5EF4-FFF2-40B4-BE49-F238E27FC236}">
                <a16:creationId xmlns:a16="http://schemas.microsoft.com/office/drawing/2014/main" id="{6A423DA8-A126-DD44-B76A-A3BFE1ACE6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5" name="Line 91">
            <a:extLst>
              <a:ext uri="{FF2B5EF4-FFF2-40B4-BE49-F238E27FC236}">
                <a16:creationId xmlns:a16="http://schemas.microsoft.com/office/drawing/2014/main" id="{3C9EA56E-8048-4C45-8199-A96BF678D2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6" name="Line 92">
            <a:extLst>
              <a:ext uri="{FF2B5EF4-FFF2-40B4-BE49-F238E27FC236}">
                <a16:creationId xmlns:a16="http://schemas.microsoft.com/office/drawing/2014/main" id="{01A245E0-EF10-454E-8408-163CDE458A7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7" name="Line 93">
            <a:extLst>
              <a:ext uri="{FF2B5EF4-FFF2-40B4-BE49-F238E27FC236}">
                <a16:creationId xmlns:a16="http://schemas.microsoft.com/office/drawing/2014/main" id="{6EAEE32A-3481-2542-95EC-92ED703F03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8" name="Line 94">
            <a:extLst>
              <a:ext uri="{FF2B5EF4-FFF2-40B4-BE49-F238E27FC236}">
                <a16:creationId xmlns:a16="http://schemas.microsoft.com/office/drawing/2014/main" id="{340D0C82-F8F9-EF47-876E-D3B574A2CB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79" name="Line 95">
            <a:extLst>
              <a:ext uri="{FF2B5EF4-FFF2-40B4-BE49-F238E27FC236}">
                <a16:creationId xmlns:a16="http://schemas.microsoft.com/office/drawing/2014/main" id="{C727B534-466A-554A-A5E4-2F62176661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0" name="Line 96">
            <a:extLst>
              <a:ext uri="{FF2B5EF4-FFF2-40B4-BE49-F238E27FC236}">
                <a16:creationId xmlns:a16="http://schemas.microsoft.com/office/drawing/2014/main" id="{989BE84D-E7E0-5E43-BA21-D328F5F853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1" name="Line 97">
            <a:extLst>
              <a:ext uri="{FF2B5EF4-FFF2-40B4-BE49-F238E27FC236}">
                <a16:creationId xmlns:a16="http://schemas.microsoft.com/office/drawing/2014/main" id="{60DF7B94-2622-B942-96AE-99503F1F6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2" name="Line 98">
            <a:extLst>
              <a:ext uri="{FF2B5EF4-FFF2-40B4-BE49-F238E27FC236}">
                <a16:creationId xmlns:a16="http://schemas.microsoft.com/office/drawing/2014/main" id="{103297BB-4645-384E-B643-9DCF5ED6D9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3" name="Line 99">
            <a:extLst>
              <a:ext uri="{FF2B5EF4-FFF2-40B4-BE49-F238E27FC236}">
                <a16:creationId xmlns:a16="http://schemas.microsoft.com/office/drawing/2014/main" id="{8471F5F0-A44C-BC4E-B4D1-09D6E4E45C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4" name="Line 100">
            <a:extLst>
              <a:ext uri="{FF2B5EF4-FFF2-40B4-BE49-F238E27FC236}">
                <a16:creationId xmlns:a16="http://schemas.microsoft.com/office/drawing/2014/main" id="{BC2AC28C-E64D-604E-8822-D7BA6DFDAF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5" name="Line 101">
            <a:extLst>
              <a:ext uri="{FF2B5EF4-FFF2-40B4-BE49-F238E27FC236}">
                <a16:creationId xmlns:a16="http://schemas.microsoft.com/office/drawing/2014/main" id="{9B1A2E42-B762-0B47-8C00-829BA75476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6" name="Line 102">
            <a:extLst>
              <a:ext uri="{FF2B5EF4-FFF2-40B4-BE49-F238E27FC236}">
                <a16:creationId xmlns:a16="http://schemas.microsoft.com/office/drawing/2014/main" id="{8DE61266-5EDE-1B4E-8632-DEC64946CC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7" name="Line 103">
            <a:extLst>
              <a:ext uri="{FF2B5EF4-FFF2-40B4-BE49-F238E27FC236}">
                <a16:creationId xmlns:a16="http://schemas.microsoft.com/office/drawing/2014/main" id="{F57B4D32-E8D1-9948-AE9A-2C3F1C59CC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8" name="Line 104">
            <a:extLst>
              <a:ext uri="{FF2B5EF4-FFF2-40B4-BE49-F238E27FC236}">
                <a16:creationId xmlns:a16="http://schemas.microsoft.com/office/drawing/2014/main" id="{C35E2F7C-D1F6-AE4D-AA07-0330F57AA6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89" name="Freeform 105">
            <a:extLst>
              <a:ext uri="{FF2B5EF4-FFF2-40B4-BE49-F238E27FC236}">
                <a16:creationId xmlns:a16="http://schemas.microsoft.com/office/drawing/2014/main" id="{746A5B9F-D952-1F46-9029-55C34B46CBE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0" name="Line 106">
            <a:extLst>
              <a:ext uri="{FF2B5EF4-FFF2-40B4-BE49-F238E27FC236}">
                <a16:creationId xmlns:a16="http://schemas.microsoft.com/office/drawing/2014/main" id="{7DBD3BF8-A1AA-EB4E-A7C7-AD3ED11AD4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1" name="Line 107">
            <a:extLst>
              <a:ext uri="{FF2B5EF4-FFF2-40B4-BE49-F238E27FC236}">
                <a16:creationId xmlns:a16="http://schemas.microsoft.com/office/drawing/2014/main" id="{C9F25F58-E92E-BE45-9A32-73A255AFC8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2" name="Line 108">
            <a:extLst>
              <a:ext uri="{FF2B5EF4-FFF2-40B4-BE49-F238E27FC236}">
                <a16:creationId xmlns:a16="http://schemas.microsoft.com/office/drawing/2014/main" id="{BA55F26D-26EC-7C48-83E9-44B3D3327A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3" name="Line 109">
            <a:extLst>
              <a:ext uri="{FF2B5EF4-FFF2-40B4-BE49-F238E27FC236}">
                <a16:creationId xmlns:a16="http://schemas.microsoft.com/office/drawing/2014/main" id="{F4225734-AEA4-0E4D-8CFB-BA02FF66E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4" name="Line 110">
            <a:extLst>
              <a:ext uri="{FF2B5EF4-FFF2-40B4-BE49-F238E27FC236}">
                <a16:creationId xmlns:a16="http://schemas.microsoft.com/office/drawing/2014/main" id="{3B2D154B-8667-0E40-9748-EA5877DAC7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5" name="Freeform 111">
            <a:extLst>
              <a:ext uri="{FF2B5EF4-FFF2-40B4-BE49-F238E27FC236}">
                <a16:creationId xmlns:a16="http://schemas.microsoft.com/office/drawing/2014/main" id="{168A9531-67C6-B04E-A3B2-935DB4DE3E25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6" name="Line 112">
            <a:extLst>
              <a:ext uri="{FF2B5EF4-FFF2-40B4-BE49-F238E27FC236}">
                <a16:creationId xmlns:a16="http://schemas.microsoft.com/office/drawing/2014/main" id="{EAD76611-3EFC-1946-95BA-C97FFBF29E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7" name="Freeform 113">
            <a:extLst>
              <a:ext uri="{FF2B5EF4-FFF2-40B4-BE49-F238E27FC236}">
                <a16:creationId xmlns:a16="http://schemas.microsoft.com/office/drawing/2014/main" id="{D54D8009-3CE7-B145-A8FC-4D9403D40D60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8" name="Line 114">
            <a:extLst>
              <a:ext uri="{FF2B5EF4-FFF2-40B4-BE49-F238E27FC236}">
                <a16:creationId xmlns:a16="http://schemas.microsoft.com/office/drawing/2014/main" id="{AD194A21-79C5-F841-AA66-BDD90FD68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99" name="Freeform 115">
            <a:extLst>
              <a:ext uri="{FF2B5EF4-FFF2-40B4-BE49-F238E27FC236}">
                <a16:creationId xmlns:a16="http://schemas.microsoft.com/office/drawing/2014/main" id="{ED454417-2089-A24D-A5C6-B8ABD8608861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0" name="Line 116">
            <a:extLst>
              <a:ext uri="{FF2B5EF4-FFF2-40B4-BE49-F238E27FC236}">
                <a16:creationId xmlns:a16="http://schemas.microsoft.com/office/drawing/2014/main" id="{0BA1B429-E6C5-304F-B40D-EC297E96F7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1" name="Freeform 117">
            <a:extLst>
              <a:ext uri="{FF2B5EF4-FFF2-40B4-BE49-F238E27FC236}">
                <a16:creationId xmlns:a16="http://schemas.microsoft.com/office/drawing/2014/main" id="{449F4200-D126-0240-805F-A0F05C63AEA8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2" name="Line 118">
            <a:extLst>
              <a:ext uri="{FF2B5EF4-FFF2-40B4-BE49-F238E27FC236}">
                <a16:creationId xmlns:a16="http://schemas.microsoft.com/office/drawing/2014/main" id="{E9833E9A-8CC1-514A-A802-5A505CB6FF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3" name="Freeform 119">
            <a:extLst>
              <a:ext uri="{FF2B5EF4-FFF2-40B4-BE49-F238E27FC236}">
                <a16:creationId xmlns:a16="http://schemas.microsoft.com/office/drawing/2014/main" id="{4558C7BF-6D06-E446-8100-37AE88E238F1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4" name="Line 120">
            <a:extLst>
              <a:ext uri="{FF2B5EF4-FFF2-40B4-BE49-F238E27FC236}">
                <a16:creationId xmlns:a16="http://schemas.microsoft.com/office/drawing/2014/main" id="{9D154073-1EDA-BF4A-8661-51A68181A4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5" name="Freeform 121">
            <a:extLst>
              <a:ext uri="{FF2B5EF4-FFF2-40B4-BE49-F238E27FC236}">
                <a16:creationId xmlns:a16="http://schemas.microsoft.com/office/drawing/2014/main" id="{87FB3490-182A-D34B-978D-605097F9E553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6" name="Line 122">
            <a:extLst>
              <a:ext uri="{FF2B5EF4-FFF2-40B4-BE49-F238E27FC236}">
                <a16:creationId xmlns:a16="http://schemas.microsoft.com/office/drawing/2014/main" id="{16BE8128-4003-2946-9E31-2D94EF902D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7" name="Freeform 123">
            <a:extLst>
              <a:ext uri="{FF2B5EF4-FFF2-40B4-BE49-F238E27FC236}">
                <a16:creationId xmlns:a16="http://schemas.microsoft.com/office/drawing/2014/main" id="{DF215F5C-2A76-AA4A-9CBA-A7F19E0B3001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8" name="Line 124">
            <a:extLst>
              <a:ext uri="{FF2B5EF4-FFF2-40B4-BE49-F238E27FC236}">
                <a16:creationId xmlns:a16="http://schemas.microsoft.com/office/drawing/2014/main" id="{D83FEF3D-4F94-6641-9773-04FDFAC97E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09" name="Freeform 125">
            <a:extLst>
              <a:ext uri="{FF2B5EF4-FFF2-40B4-BE49-F238E27FC236}">
                <a16:creationId xmlns:a16="http://schemas.microsoft.com/office/drawing/2014/main" id="{57DBB6AF-3A9F-2149-AA95-BADC90CF16C1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0" name="Line 126">
            <a:extLst>
              <a:ext uri="{FF2B5EF4-FFF2-40B4-BE49-F238E27FC236}">
                <a16:creationId xmlns:a16="http://schemas.microsoft.com/office/drawing/2014/main" id="{C8414F0E-FCA2-A64F-9EFC-4C67972E7E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1" name="Freeform 127">
            <a:extLst>
              <a:ext uri="{FF2B5EF4-FFF2-40B4-BE49-F238E27FC236}">
                <a16:creationId xmlns:a16="http://schemas.microsoft.com/office/drawing/2014/main" id="{664606FF-A2C8-AA42-9E81-7E78AE0BA71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2" name="Line 128">
            <a:extLst>
              <a:ext uri="{FF2B5EF4-FFF2-40B4-BE49-F238E27FC236}">
                <a16:creationId xmlns:a16="http://schemas.microsoft.com/office/drawing/2014/main" id="{0EA1E157-444E-7C46-AF95-8B893DD86D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3" name="Freeform 129">
            <a:extLst>
              <a:ext uri="{FF2B5EF4-FFF2-40B4-BE49-F238E27FC236}">
                <a16:creationId xmlns:a16="http://schemas.microsoft.com/office/drawing/2014/main" id="{FA5BF610-74A0-5648-8CB6-72EDA083BD45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4" name="Line 130">
            <a:extLst>
              <a:ext uri="{FF2B5EF4-FFF2-40B4-BE49-F238E27FC236}">
                <a16:creationId xmlns:a16="http://schemas.microsoft.com/office/drawing/2014/main" id="{F81FA8AB-DF33-314E-B269-DF47515F9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5" name="Freeform 131">
            <a:extLst>
              <a:ext uri="{FF2B5EF4-FFF2-40B4-BE49-F238E27FC236}">
                <a16:creationId xmlns:a16="http://schemas.microsoft.com/office/drawing/2014/main" id="{5CD40C32-C5DF-1B42-AC5D-9BC897D5D18C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16" name="Line 132">
            <a:extLst>
              <a:ext uri="{FF2B5EF4-FFF2-40B4-BE49-F238E27FC236}">
                <a16:creationId xmlns:a16="http://schemas.microsoft.com/office/drawing/2014/main" id="{75A0F8E9-E894-7E4A-AC0B-9905CC99E5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17" name="Rectangle 133">
            <a:extLst>
              <a:ext uri="{FF2B5EF4-FFF2-40B4-BE49-F238E27FC236}">
                <a16:creationId xmlns:a16="http://schemas.microsoft.com/office/drawing/2014/main" id="{104C3924-88B6-2C4D-8D19-EE0DDC403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18" name="Rectangle 134">
            <a:extLst>
              <a:ext uri="{FF2B5EF4-FFF2-40B4-BE49-F238E27FC236}">
                <a16:creationId xmlns:a16="http://schemas.microsoft.com/office/drawing/2014/main" id="{680DAFE0-3BB4-5E41-ACC7-E15C0E8F9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19" name="Rectangle 135">
            <a:extLst>
              <a:ext uri="{FF2B5EF4-FFF2-40B4-BE49-F238E27FC236}">
                <a16:creationId xmlns:a16="http://schemas.microsoft.com/office/drawing/2014/main" id="{BBA9940F-21F2-2947-A338-9FA280D11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0" name="Rectangle 136">
            <a:extLst>
              <a:ext uri="{FF2B5EF4-FFF2-40B4-BE49-F238E27FC236}">
                <a16:creationId xmlns:a16="http://schemas.microsoft.com/office/drawing/2014/main" id="{E009C7B3-105F-2F48-8846-23036943A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1" name="Rectangle 137">
            <a:extLst>
              <a:ext uri="{FF2B5EF4-FFF2-40B4-BE49-F238E27FC236}">
                <a16:creationId xmlns:a16="http://schemas.microsoft.com/office/drawing/2014/main" id="{905B1A7E-C41E-D24A-A079-7CDEBC6EA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2" name="Rectangle 138">
            <a:extLst>
              <a:ext uri="{FF2B5EF4-FFF2-40B4-BE49-F238E27FC236}">
                <a16:creationId xmlns:a16="http://schemas.microsoft.com/office/drawing/2014/main" id="{8391B401-D229-934E-9DF4-93C029C38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3" name="Rectangle 139">
            <a:extLst>
              <a:ext uri="{FF2B5EF4-FFF2-40B4-BE49-F238E27FC236}">
                <a16:creationId xmlns:a16="http://schemas.microsoft.com/office/drawing/2014/main" id="{654F9E2A-A05B-5F4D-802E-30B3D64C2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4" name="Rectangle 140">
            <a:extLst>
              <a:ext uri="{FF2B5EF4-FFF2-40B4-BE49-F238E27FC236}">
                <a16:creationId xmlns:a16="http://schemas.microsoft.com/office/drawing/2014/main" id="{B2D76641-05E1-2D49-8FBF-91A0925A8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5" name="Rectangle 141">
            <a:extLst>
              <a:ext uri="{FF2B5EF4-FFF2-40B4-BE49-F238E27FC236}">
                <a16:creationId xmlns:a16="http://schemas.microsoft.com/office/drawing/2014/main" id="{90E662A4-F7F4-F549-960E-A3FB46A62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6" name="Rectangle 142">
            <a:extLst>
              <a:ext uri="{FF2B5EF4-FFF2-40B4-BE49-F238E27FC236}">
                <a16:creationId xmlns:a16="http://schemas.microsoft.com/office/drawing/2014/main" id="{BDED25F3-7B5C-BC46-AE94-87E30D147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27" name="Freeform 143">
            <a:extLst>
              <a:ext uri="{FF2B5EF4-FFF2-40B4-BE49-F238E27FC236}">
                <a16:creationId xmlns:a16="http://schemas.microsoft.com/office/drawing/2014/main" id="{3C508FDA-0A35-7543-A132-EB2E59A2E9F1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28" name="Freeform 144">
            <a:extLst>
              <a:ext uri="{FF2B5EF4-FFF2-40B4-BE49-F238E27FC236}">
                <a16:creationId xmlns:a16="http://schemas.microsoft.com/office/drawing/2014/main" id="{8D60C654-54CF-0B46-BF3A-1E09EBCDEB6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29" name="Freeform 145">
            <a:extLst>
              <a:ext uri="{FF2B5EF4-FFF2-40B4-BE49-F238E27FC236}">
                <a16:creationId xmlns:a16="http://schemas.microsoft.com/office/drawing/2014/main" id="{1DAB93E2-98C9-C54D-8DE6-087D482F4689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30" name="Freeform 146">
            <a:extLst>
              <a:ext uri="{FF2B5EF4-FFF2-40B4-BE49-F238E27FC236}">
                <a16:creationId xmlns:a16="http://schemas.microsoft.com/office/drawing/2014/main" id="{5CAB88F9-CD8A-E945-9B0B-0A95DB84F723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131" name="Freeform 147">
            <a:extLst>
              <a:ext uri="{FF2B5EF4-FFF2-40B4-BE49-F238E27FC236}">
                <a16:creationId xmlns:a16="http://schemas.microsoft.com/office/drawing/2014/main" id="{E1367785-E093-4C44-8C44-FAE2407C02ED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132" name="Rectangle 148">
            <a:extLst>
              <a:ext uri="{FF2B5EF4-FFF2-40B4-BE49-F238E27FC236}">
                <a16:creationId xmlns:a16="http://schemas.microsoft.com/office/drawing/2014/main" id="{437F4900-D742-9C47-B213-570EE49C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5133" name="AutoShape 150">
            <a:extLst>
              <a:ext uri="{FF2B5EF4-FFF2-40B4-BE49-F238E27FC236}">
                <a16:creationId xmlns:a16="http://schemas.microsoft.com/office/drawing/2014/main" id="{BD6F4C15-3986-DA4F-BA7C-5976CA22E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134" name="TextBox 125">
            <a:extLst>
              <a:ext uri="{FF2B5EF4-FFF2-40B4-BE49-F238E27FC236}">
                <a16:creationId xmlns:a16="http://schemas.microsoft.com/office/drawing/2014/main" id="{D7F8380C-EF3D-8348-930D-EB4518177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5135" name="Title 1">
            <a:extLst>
              <a:ext uri="{FF2B5EF4-FFF2-40B4-BE49-F238E27FC236}">
                <a16:creationId xmlns:a16="http://schemas.microsoft.com/office/drawing/2014/main" id="{2974A8E1-4157-8C4E-9104-A0790317F14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5136" name="TextBox 1">
            <a:extLst>
              <a:ext uri="{FF2B5EF4-FFF2-40B4-BE49-F238E27FC236}">
                <a16:creationId xmlns:a16="http://schemas.microsoft.com/office/drawing/2014/main" id="{8CDB02B5-253D-FF4F-8739-BAE1A5F45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7" name="TextBox 145">
            <a:extLst>
              <a:ext uri="{FF2B5EF4-FFF2-40B4-BE49-F238E27FC236}">
                <a16:creationId xmlns:a16="http://schemas.microsoft.com/office/drawing/2014/main" id="{D9B929A6-C234-084F-A7AC-3A7CC468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8" name="TextBox 146">
            <a:extLst>
              <a:ext uri="{FF2B5EF4-FFF2-40B4-BE49-F238E27FC236}">
                <a16:creationId xmlns:a16="http://schemas.microsoft.com/office/drawing/2014/main" id="{C59FE68B-13D1-CA49-B472-A921E334A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39" name="TextBox 147">
            <a:extLst>
              <a:ext uri="{FF2B5EF4-FFF2-40B4-BE49-F238E27FC236}">
                <a16:creationId xmlns:a16="http://schemas.microsoft.com/office/drawing/2014/main" id="{40EDBAFD-8861-E848-9676-6E1D6ED9B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40" name="TextBox 148">
            <a:extLst>
              <a:ext uri="{FF2B5EF4-FFF2-40B4-BE49-F238E27FC236}">
                <a16:creationId xmlns:a16="http://schemas.microsoft.com/office/drawing/2014/main" id="{CA4971FE-6F9E-C643-B4E1-CEC688EF6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5141" name="TextBox 149">
            <a:extLst>
              <a:ext uri="{FF2B5EF4-FFF2-40B4-BE49-F238E27FC236}">
                <a16:creationId xmlns:a16="http://schemas.microsoft.com/office/drawing/2014/main" id="{ECDAFC34-D88F-EE49-AFA5-DFEA32A95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5142" name="Straight Connector 3">
            <a:extLst>
              <a:ext uri="{FF2B5EF4-FFF2-40B4-BE49-F238E27FC236}">
                <a16:creationId xmlns:a16="http://schemas.microsoft.com/office/drawing/2014/main" id="{AD7DF28A-9D78-D246-8B0F-69D94B662B08}"/>
              </a:ext>
            </a:extLst>
          </p:cNvPr>
          <p:cNvCxnSpPr>
            <a:cxnSpLocks/>
          </p:cNvCxnSpPr>
          <p:nvPr/>
        </p:nvCxnSpPr>
        <p:spPr bwMode="auto">
          <a:xfrm>
            <a:off x="48006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143" name="TextBox 151">
            <a:extLst>
              <a:ext uri="{FF2B5EF4-FFF2-40B4-BE49-F238E27FC236}">
                <a16:creationId xmlns:a16="http://schemas.microsoft.com/office/drawing/2014/main" id="{A2994CFD-D30A-3740-86A4-469DDDA0A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4">
            <a:extLst>
              <a:ext uri="{FF2B5EF4-FFF2-40B4-BE49-F238E27FC236}">
                <a16:creationId xmlns:a16="http://schemas.microsoft.com/office/drawing/2014/main" id="{4E9990DA-9E17-E046-8FFA-718024D91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18" name="Rectangle 5">
            <a:extLst>
              <a:ext uri="{FF2B5EF4-FFF2-40B4-BE49-F238E27FC236}">
                <a16:creationId xmlns:a16="http://schemas.microsoft.com/office/drawing/2014/main" id="{EA150BF9-0E42-E24A-93FA-8A7EE91D2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19" name="Rectangle 6">
            <a:extLst>
              <a:ext uri="{FF2B5EF4-FFF2-40B4-BE49-F238E27FC236}">
                <a16:creationId xmlns:a16="http://schemas.microsoft.com/office/drawing/2014/main" id="{93C82E47-3503-2C49-8D9D-A82935725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0" name="Line 7">
            <a:extLst>
              <a:ext uri="{FF2B5EF4-FFF2-40B4-BE49-F238E27FC236}">
                <a16:creationId xmlns:a16="http://schemas.microsoft.com/office/drawing/2014/main" id="{94FBBDC9-EB5C-5146-AE9F-299735F3A0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1" name="Freeform 8">
            <a:extLst>
              <a:ext uri="{FF2B5EF4-FFF2-40B4-BE49-F238E27FC236}">
                <a16:creationId xmlns:a16="http://schemas.microsoft.com/office/drawing/2014/main" id="{258D5001-4E2A-6749-81A0-777F774479AD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2" name="Line 13">
            <a:extLst>
              <a:ext uri="{FF2B5EF4-FFF2-40B4-BE49-F238E27FC236}">
                <a16:creationId xmlns:a16="http://schemas.microsoft.com/office/drawing/2014/main" id="{CE64D40A-536E-E94F-BCB6-BB5BF2DB5E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3" name="Line 14">
            <a:extLst>
              <a:ext uri="{FF2B5EF4-FFF2-40B4-BE49-F238E27FC236}">
                <a16:creationId xmlns:a16="http://schemas.microsoft.com/office/drawing/2014/main" id="{9D220711-81BE-B142-8D8A-03BAD8AAC1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Freeform 16">
            <a:extLst>
              <a:ext uri="{FF2B5EF4-FFF2-40B4-BE49-F238E27FC236}">
                <a16:creationId xmlns:a16="http://schemas.microsoft.com/office/drawing/2014/main" id="{757D4823-51E0-494A-991F-EAAB5133A0A0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25" name="Rectangle 17">
            <a:extLst>
              <a:ext uri="{FF2B5EF4-FFF2-40B4-BE49-F238E27FC236}">
                <a16:creationId xmlns:a16="http://schemas.microsoft.com/office/drawing/2014/main" id="{EFA57DD0-0200-B847-B4CC-9D9C6676A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6" name="Rectangle 18">
            <a:extLst>
              <a:ext uri="{FF2B5EF4-FFF2-40B4-BE49-F238E27FC236}">
                <a16:creationId xmlns:a16="http://schemas.microsoft.com/office/drawing/2014/main" id="{7D481924-8762-864F-B339-48F7EAA2C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7" name="Rectangle 19">
            <a:extLst>
              <a:ext uri="{FF2B5EF4-FFF2-40B4-BE49-F238E27FC236}">
                <a16:creationId xmlns:a16="http://schemas.microsoft.com/office/drawing/2014/main" id="{11F07CFB-B0F9-A742-A3E1-1356B7046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28" name="Rectangle 20">
            <a:extLst>
              <a:ext uri="{FF2B5EF4-FFF2-40B4-BE49-F238E27FC236}">
                <a16:creationId xmlns:a16="http://schemas.microsoft.com/office/drawing/2014/main" id="{01AFAABE-0406-A74E-AA40-26DD46E9CA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29" name="Rectangle 21">
            <a:extLst>
              <a:ext uri="{FF2B5EF4-FFF2-40B4-BE49-F238E27FC236}">
                <a16:creationId xmlns:a16="http://schemas.microsoft.com/office/drawing/2014/main" id="{B0F4A197-FA64-864C-BC9A-323F08494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30" name="Rectangle 22">
            <a:extLst>
              <a:ext uri="{FF2B5EF4-FFF2-40B4-BE49-F238E27FC236}">
                <a16:creationId xmlns:a16="http://schemas.microsoft.com/office/drawing/2014/main" id="{A9202C0F-54E4-4843-9690-84CD1413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31" name="Line 23">
            <a:extLst>
              <a:ext uri="{FF2B5EF4-FFF2-40B4-BE49-F238E27FC236}">
                <a16:creationId xmlns:a16="http://schemas.microsoft.com/office/drawing/2014/main" id="{B473B611-D92C-9D4D-914E-FA159FA96C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Freeform 24">
            <a:extLst>
              <a:ext uri="{FF2B5EF4-FFF2-40B4-BE49-F238E27FC236}">
                <a16:creationId xmlns:a16="http://schemas.microsoft.com/office/drawing/2014/main" id="{1B7412A8-0FCC-9640-8162-C9893DD92669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5">
            <a:extLst>
              <a:ext uri="{FF2B5EF4-FFF2-40B4-BE49-F238E27FC236}">
                <a16:creationId xmlns:a16="http://schemas.microsoft.com/office/drawing/2014/main" id="{E38A9E0D-C0DF-7048-A436-C584F468C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Line 26">
            <a:extLst>
              <a:ext uri="{FF2B5EF4-FFF2-40B4-BE49-F238E27FC236}">
                <a16:creationId xmlns:a16="http://schemas.microsoft.com/office/drawing/2014/main" id="{653C5A33-91EF-364A-A8D2-6ED7BF990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5" name="Freeform 27">
            <a:extLst>
              <a:ext uri="{FF2B5EF4-FFF2-40B4-BE49-F238E27FC236}">
                <a16:creationId xmlns:a16="http://schemas.microsoft.com/office/drawing/2014/main" id="{34740767-398F-C64D-8C11-9B1C1FF9DA34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6" name="Freeform 28">
            <a:extLst>
              <a:ext uri="{FF2B5EF4-FFF2-40B4-BE49-F238E27FC236}">
                <a16:creationId xmlns:a16="http://schemas.microsoft.com/office/drawing/2014/main" id="{47365838-D77E-ED4C-B232-CA4B2BA42B86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7" name="Line 29">
            <a:extLst>
              <a:ext uri="{FF2B5EF4-FFF2-40B4-BE49-F238E27FC236}">
                <a16:creationId xmlns:a16="http://schemas.microsoft.com/office/drawing/2014/main" id="{0C0A1353-A77E-6F4D-ACF5-9E56A392AB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8" name="Freeform 30">
            <a:extLst>
              <a:ext uri="{FF2B5EF4-FFF2-40B4-BE49-F238E27FC236}">
                <a16:creationId xmlns:a16="http://schemas.microsoft.com/office/drawing/2014/main" id="{929ED46C-746C-A147-A1AB-BA48DD0E3961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9" name="Line 31">
            <a:extLst>
              <a:ext uri="{FF2B5EF4-FFF2-40B4-BE49-F238E27FC236}">
                <a16:creationId xmlns:a16="http://schemas.microsoft.com/office/drawing/2014/main" id="{C8ABB76C-29F8-3D4A-A714-47799D81E2E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32">
            <a:extLst>
              <a:ext uri="{FF2B5EF4-FFF2-40B4-BE49-F238E27FC236}">
                <a16:creationId xmlns:a16="http://schemas.microsoft.com/office/drawing/2014/main" id="{F4349FF7-66CC-554C-B90D-CB87DEBB2925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041" name="Rectangle 33">
            <a:extLst>
              <a:ext uri="{FF2B5EF4-FFF2-40B4-BE49-F238E27FC236}">
                <a16:creationId xmlns:a16="http://schemas.microsoft.com/office/drawing/2014/main" id="{47D6E682-B75D-A347-A1AA-0E357BCE5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42" name="Rectangle 34">
            <a:extLst>
              <a:ext uri="{FF2B5EF4-FFF2-40B4-BE49-F238E27FC236}">
                <a16:creationId xmlns:a16="http://schemas.microsoft.com/office/drawing/2014/main" id="{42250644-C2F4-EB40-8F10-CFBEBD292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043" name="Freeform 35">
            <a:extLst>
              <a:ext uri="{FF2B5EF4-FFF2-40B4-BE49-F238E27FC236}">
                <a16:creationId xmlns:a16="http://schemas.microsoft.com/office/drawing/2014/main" id="{E794AA63-6E1E-1D49-AECF-286DC05FDEEA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Line 36">
            <a:extLst>
              <a:ext uri="{FF2B5EF4-FFF2-40B4-BE49-F238E27FC236}">
                <a16:creationId xmlns:a16="http://schemas.microsoft.com/office/drawing/2014/main" id="{ECC9B74C-1E33-C248-9D90-96E02637C9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5" name="Line 37">
            <a:extLst>
              <a:ext uri="{FF2B5EF4-FFF2-40B4-BE49-F238E27FC236}">
                <a16:creationId xmlns:a16="http://schemas.microsoft.com/office/drawing/2014/main" id="{86D25965-C797-5E47-9B61-6220F89B37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6" name="Line 38">
            <a:extLst>
              <a:ext uri="{FF2B5EF4-FFF2-40B4-BE49-F238E27FC236}">
                <a16:creationId xmlns:a16="http://schemas.microsoft.com/office/drawing/2014/main" id="{E843D7B8-DFBB-694E-BA41-73573DB372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39">
            <a:extLst>
              <a:ext uri="{FF2B5EF4-FFF2-40B4-BE49-F238E27FC236}">
                <a16:creationId xmlns:a16="http://schemas.microsoft.com/office/drawing/2014/main" id="{8CB61950-13A0-E948-B758-873E8CCCA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Freeform 40">
            <a:extLst>
              <a:ext uri="{FF2B5EF4-FFF2-40B4-BE49-F238E27FC236}">
                <a16:creationId xmlns:a16="http://schemas.microsoft.com/office/drawing/2014/main" id="{DBFD3BD1-1C96-7643-86C7-EC0AC960B00C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41">
            <a:extLst>
              <a:ext uri="{FF2B5EF4-FFF2-40B4-BE49-F238E27FC236}">
                <a16:creationId xmlns:a16="http://schemas.microsoft.com/office/drawing/2014/main" id="{A5AF0566-B9A3-ED4C-8407-852E0C1D5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Line 42">
            <a:extLst>
              <a:ext uri="{FF2B5EF4-FFF2-40B4-BE49-F238E27FC236}">
                <a16:creationId xmlns:a16="http://schemas.microsoft.com/office/drawing/2014/main" id="{A67C09F8-EB56-6D4F-A10E-F3A35BEB88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1" name="Line 43">
            <a:extLst>
              <a:ext uri="{FF2B5EF4-FFF2-40B4-BE49-F238E27FC236}">
                <a16:creationId xmlns:a16="http://schemas.microsoft.com/office/drawing/2014/main" id="{EC680957-9622-304F-9D77-1749749535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2" name="Line 44">
            <a:extLst>
              <a:ext uri="{FF2B5EF4-FFF2-40B4-BE49-F238E27FC236}">
                <a16:creationId xmlns:a16="http://schemas.microsoft.com/office/drawing/2014/main" id="{7E5D2C65-FAD6-EE43-9809-C52DFAC836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3" name="Freeform 45">
            <a:extLst>
              <a:ext uri="{FF2B5EF4-FFF2-40B4-BE49-F238E27FC236}">
                <a16:creationId xmlns:a16="http://schemas.microsoft.com/office/drawing/2014/main" id="{85B92DDE-F49A-C94E-80B7-0C7E28565EB2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4" name="Line 46">
            <a:extLst>
              <a:ext uri="{FF2B5EF4-FFF2-40B4-BE49-F238E27FC236}">
                <a16:creationId xmlns:a16="http://schemas.microsoft.com/office/drawing/2014/main" id="{0D695157-6900-724F-9574-DE8BBB37C9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5" name="Line 47">
            <a:extLst>
              <a:ext uri="{FF2B5EF4-FFF2-40B4-BE49-F238E27FC236}">
                <a16:creationId xmlns:a16="http://schemas.microsoft.com/office/drawing/2014/main" id="{347A89FF-28AB-974C-AAD1-92AAEFF425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6" name="Line 48">
            <a:extLst>
              <a:ext uri="{FF2B5EF4-FFF2-40B4-BE49-F238E27FC236}">
                <a16:creationId xmlns:a16="http://schemas.microsoft.com/office/drawing/2014/main" id="{8745EF53-0647-E34E-A2DE-F3BAF111B8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7" name="Line 49">
            <a:extLst>
              <a:ext uri="{FF2B5EF4-FFF2-40B4-BE49-F238E27FC236}">
                <a16:creationId xmlns:a16="http://schemas.microsoft.com/office/drawing/2014/main" id="{503A3C59-92E8-6E44-AFD9-82385859F2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8" name="Freeform 50">
            <a:extLst>
              <a:ext uri="{FF2B5EF4-FFF2-40B4-BE49-F238E27FC236}">
                <a16:creationId xmlns:a16="http://schemas.microsoft.com/office/drawing/2014/main" id="{57E95372-555C-964F-8A37-E308D5D6465E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9" name="Line 51">
            <a:extLst>
              <a:ext uri="{FF2B5EF4-FFF2-40B4-BE49-F238E27FC236}">
                <a16:creationId xmlns:a16="http://schemas.microsoft.com/office/drawing/2014/main" id="{322270D9-9DA3-8943-AF2C-726F1C1307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0" name="Freeform 52">
            <a:extLst>
              <a:ext uri="{FF2B5EF4-FFF2-40B4-BE49-F238E27FC236}">
                <a16:creationId xmlns:a16="http://schemas.microsoft.com/office/drawing/2014/main" id="{4FC84ED9-795F-2D4B-89B2-5B9FBE7C5F65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1" name="Line 53">
            <a:extLst>
              <a:ext uri="{FF2B5EF4-FFF2-40B4-BE49-F238E27FC236}">
                <a16:creationId xmlns:a16="http://schemas.microsoft.com/office/drawing/2014/main" id="{F51B620E-CF12-A346-92EB-CE3BEB0D03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2" name="Line 54">
            <a:extLst>
              <a:ext uri="{FF2B5EF4-FFF2-40B4-BE49-F238E27FC236}">
                <a16:creationId xmlns:a16="http://schemas.microsoft.com/office/drawing/2014/main" id="{27E80DD5-CBE3-0444-95CF-DC652BB759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3" name="Line 55">
            <a:extLst>
              <a:ext uri="{FF2B5EF4-FFF2-40B4-BE49-F238E27FC236}">
                <a16:creationId xmlns:a16="http://schemas.microsoft.com/office/drawing/2014/main" id="{03BC12E8-1FC1-BB4D-8031-B559D95E4D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4" name="Line 56">
            <a:extLst>
              <a:ext uri="{FF2B5EF4-FFF2-40B4-BE49-F238E27FC236}">
                <a16:creationId xmlns:a16="http://schemas.microsoft.com/office/drawing/2014/main" id="{43542FEA-217B-1544-82ED-E8CD1CE9F6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5" name="Freeform 57">
            <a:extLst>
              <a:ext uri="{FF2B5EF4-FFF2-40B4-BE49-F238E27FC236}">
                <a16:creationId xmlns:a16="http://schemas.microsoft.com/office/drawing/2014/main" id="{763E42A0-E654-994C-936B-A5A16009ADF9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6" name="Line 58">
            <a:extLst>
              <a:ext uri="{FF2B5EF4-FFF2-40B4-BE49-F238E27FC236}">
                <a16:creationId xmlns:a16="http://schemas.microsoft.com/office/drawing/2014/main" id="{8757B01C-A284-F64D-A11B-66CFFC37AA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7" name="Line 59">
            <a:extLst>
              <a:ext uri="{FF2B5EF4-FFF2-40B4-BE49-F238E27FC236}">
                <a16:creationId xmlns:a16="http://schemas.microsoft.com/office/drawing/2014/main" id="{689CF347-FE9A-FC49-9302-D9F0A84406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8" name="Line 60">
            <a:extLst>
              <a:ext uri="{FF2B5EF4-FFF2-40B4-BE49-F238E27FC236}">
                <a16:creationId xmlns:a16="http://schemas.microsoft.com/office/drawing/2014/main" id="{D05336FE-E1BD-D341-84EC-989E3EDDAA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69" name="Line 61">
            <a:extLst>
              <a:ext uri="{FF2B5EF4-FFF2-40B4-BE49-F238E27FC236}">
                <a16:creationId xmlns:a16="http://schemas.microsoft.com/office/drawing/2014/main" id="{5B574DE0-D1A5-AE45-B451-8E653A2F3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0" name="Line 62">
            <a:extLst>
              <a:ext uri="{FF2B5EF4-FFF2-40B4-BE49-F238E27FC236}">
                <a16:creationId xmlns:a16="http://schemas.microsoft.com/office/drawing/2014/main" id="{FA7BA94F-F388-6542-96C6-289C49756C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1" name="Line 63">
            <a:extLst>
              <a:ext uri="{FF2B5EF4-FFF2-40B4-BE49-F238E27FC236}">
                <a16:creationId xmlns:a16="http://schemas.microsoft.com/office/drawing/2014/main" id="{DB79DFD1-5632-4343-A500-67204F74E5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2" name="Line 64">
            <a:extLst>
              <a:ext uri="{FF2B5EF4-FFF2-40B4-BE49-F238E27FC236}">
                <a16:creationId xmlns:a16="http://schemas.microsoft.com/office/drawing/2014/main" id="{0DEE817B-1B4E-8E48-8D4C-8AFBF0B0D1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3" name="Line 65">
            <a:extLst>
              <a:ext uri="{FF2B5EF4-FFF2-40B4-BE49-F238E27FC236}">
                <a16:creationId xmlns:a16="http://schemas.microsoft.com/office/drawing/2014/main" id="{5F19267C-1F24-B24E-A6A5-85017A51D6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4" name="Line 66">
            <a:extLst>
              <a:ext uri="{FF2B5EF4-FFF2-40B4-BE49-F238E27FC236}">
                <a16:creationId xmlns:a16="http://schemas.microsoft.com/office/drawing/2014/main" id="{93C7911B-CE4D-744B-B823-6CF661CD2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5" name="Line 67">
            <a:extLst>
              <a:ext uri="{FF2B5EF4-FFF2-40B4-BE49-F238E27FC236}">
                <a16:creationId xmlns:a16="http://schemas.microsoft.com/office/drawing/2014/main" id="{2849073D-F096-444C-BF61-8C9966ED2A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6" name="Line 68">
            <a:extLst>
              <a:ext uri="{FF2B5EF4-FFF2-40B4-BE49-F238E27FC236}">
                <a16:creationId xmlns:a16="http://schemas.microsoft.com/office/drawing/2014/main" id="{A281A8CA-F5D3-6D42-823F-5A84C925A0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7" name="Line 69">
            <a:extLst>
              <a:ext uri="{FF2B5EF4-FFF2-40B4-BE49-F238E27FC236}">
                <a16:creationId xmlns:a16="http://schemas.microsoft.com/office/drawing/2014/main" id="{9110222F-565F-F64C-9A15-9D47CF529F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Line 70">
            <a:extLst>
              <a:ext uri="{FF2B5EF4-FFF2-40B4-BE49-F238E27FC236}">
                <a16:creationId xmlns:a16="http://schemas.microsoft.com/office/drawing/2014/main" id="{54D6192C-31A0-864F-A692-244FDE9819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71">
            <a:extLst>
              <a:ext uri="{FF2B5EF4-FFF2-40B4-BE49-F238E27FC236}">
                <a16:creationId xmlns:a16="http://schemas.microsoft.com/office/drawing/2014/main" id="{6B37DD2D-F1E2-3843-B08A-B6FE9B577F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Line 72">
            <a:extLst>
              <a:ext uri="{FF2B5EF4-FFF2-40B4-BE49-F238E27FC236}">
                <a16:creationId xmlns:a16="http://schemas.microsoft.com/office/drawing/2014/main" id="{BAC2DA8D-130B-7F40-B96F-D58AB9C0FD2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73">
            <a:extLst>
              <a:ext uri="{FF2B5EF4-FFF2-40B4-BE49-F238E27FC236}">
                <a16:creationId xmlns:a16="http://schemas.microsoft.com/office/drawing/2014/main" id="{DD3FF85E-3046-F14D-9CA0-9EDD986B58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Line 74">
            <a:extLst>
              <a:ext uri="{FF2B5EF4-FFF2-40B4-BE49-F238E27FC236}">
                <a16:creationId xmlns:a16="http://schemas.microsoft.com/office/drawing/2014/main" id="{5818FF80-45C4-B949-AD7E-1808ECF70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75">
            <a:extLst>
              <a:ext uri="{FF2B5EF4-FFF2-40B4-BE49-F238E27FC236}">
                <a16:creationId xmlns:a16="http://schemas.microsoft.com/office/drawing/2014/main" id="{19AAB7FA-90FF-1648-9AB9-F5459E8624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Line 76">
            <a:extLst>
              <a:ext uri="{FF2B5EF4-FFF2-40B4-BE49-F238E27FC236}">
                <a16:creationId xmlns:a16="http://schemas.microsoft.com/office/drawing/2014/main" id="{733BE7EC-48BB-2B47-8696-5C959B4E4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77">
            <a:extLst>
              <a:ext uri="{FF2B5EF4-FFF2-40B4-BE49-F238E27FC236}">
                <a16:creationId xmlns:a16="http://schemas.microsoft.com/office/drawing/2014/main" id="{3694DE5E-3968-C24F-A63E-A59A3C409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Line 78">
            <a:extLst>
              <a:ext uri="{FF2B5EF4-FFF2-40B4-BE49-F238E27FC236}">
                <a16:creationId xmlns:a16="http://schemas.microsoft.com/office/drawing/2014/main" id="{770AFD69-B460-5C45-A4CA-8B38CAE127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79">
            <a:extLst>
              <a:ext uri="{FF2B5EF4-FFF2-40B4-BE49-F238E27FC236}">
                <a16:creationId xmlns:a16="http://schemas.microsoft.com/office/drawing/2014/main" id="{DC2E1803-BD93-314A-8548-640A01B565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Line 80">
            <a:extLst>
              <a:ext uri="{FF2B5EF4-FFF2-40B4-BE49-F238E27FC236}">
                <a16:creationId xmlns:a16="http://schemas.microsoft.com/office/drawing/2014/main" id="{77F01AE7-1AD0-534D-8902-992C2D3AF8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9" name="Line 81">
            <a:extLst>
              <a:ext uri="{FF2B5EF4-FFF2-40B4-BE49-F238E27FC236}">
                <a16:creationId xmlns:a16="http://schemas.microsoft.com/office/drawing/2014/main" id="{0BE2DBBE-B4E1-2945-AD5F-B1D797F91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0" name="Freeform 82">
            <a:extLst>
              <a:ext uri="{FF2B5EF4-FFF2-40B4-BE49-F238E27FC236}">
                <a16:creationId xmlns:a16="http://schemas.microsoft.com/office/drawing/2014/main" id="{B005A3B4-04C2-844A-A35B-12091C08CAB3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1" name="Freeform 83">
            <a:extLst>
              <a:ext uri="{FF2B5EF4-FFF2-40B4-BE49-F238E27FC236}">
                <a16:creationId xmlns:a16="http://schemas.microsoft.com/office/drawing/2014/main" id="{DADEFA9D-7399-364D-BB13-E34F2CCA5811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Freeform 84">
            <a:extLst>
              <a:ext uri="{FF2B5EF4-FFF2-40B4-BE49-F238E27FC236}">
                <a16:creationId xmlns:a16="http://schemas.microsoft.com/office/drawing/2014/main" id="{BF216F39-D178-7941-9E47-84FE3ECA4C04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3" name="Line 85">
            <a:extLst>
              <a:ext uri="{FF2B5EF4-FFF2-40B4-BE49-F238E27FC236}">
                <a16:creationId xmlns:a16="http://schemas.microsoft.com/office/drawing/2014/main" id="{162CFDB9-1D94-5641-91DF-5A1E905EA1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4" name="Line 86">
            <a:extLst>
              <a:ext uri="{FF2B5EF4-FFF2-40B4-BE49-F238E27FC236}">
                <a16:creationId xmlns:a16="http://schemas.microsoft.com/office/drawing/2014/main" id="{C76D6473-E697-F540-A5B0-30E63E1B78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5" name="Line 87">
            <a:extLst>
              <a:ext uri="{FF2B5EF4-FFF2-40B4-BE49-F238E27FC236}">
                <a16:creationId xmlns:a16="http://schemas.microsoft.com/office/drawing/2014/main" id="{954F38A8-DE39-AA42-92F0-6085A72877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6" name="Line 88">
            <a:extLst>
              <a:ext uri="{FF2B5EF4-FFF2-40B4-BE49-F238E27FC236}">
                <a16:creationId xmlns:a16="http://schemas.microsoft.com/office/drawing/2014/main" id="{1F708F6A-B4DB-8348-9833-238B0476A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7" name="Line 89">
            <a:extLst>
              <a:ext uri="{FF2B5EF4-FFF2-40B4-BE49-F238E27FC236}">
                <a16:creationId xmlns:a16="http://schemas.microsoft.com/office/drawing/2014/main" id="{916F0EA9-643E-5D40-ADD4-9115AAC1EF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8" name="Line 90">
            <a:extLst>
              <a:ext uri="{FF2B5EF4-FFF2-40B4-BE49-F238E27FC236}">
                <a16:creationId xmlns:a16="http://schemas.microsoft.com/office/drawing/2014/main" id="{6E4F16B6-9AF6-DB49-A0C1-3D809641B0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9" name="Line 91">
            <a:extLst>
              <a:ext uri="{FF2B5EF4-FFF2-40B4-BE49-F238E27FC236}">
                <a16:creationId xmlns:a16="http://schemas.microsoft.com/office/drawing/2014/main" id="{B7EA203A-FC01-934B-9D67-A35BDDA99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0" name="Line 92">
            <a:extLst>
              <a:ext uri="{FF2B5EF4-FFF2-40B4-BE49-F238E27FC236}">
                <a16:creationId xmlns:a16="http://schemas.microsoft.com/office/drawing/2014/main" id="{5CE4FACA-FB5A-E845-9A0B-0BB68649DF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1" name="Line 93">
            <a:extLst>
              <a:ext uri="{FF2B5EF4-FFF2-40B4-BE49-F238E27FC236}">
                <a16:creationId xmlns:a16="http://schemas.microsoft.com/office/drawing/2014/main" id="{8E7B2F5E-1EEC-4246-AC38-B49D7C2A1B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2" name="Line 94">
            <a:extLst>
              <a:ext uri="{FF2B5EF4-FFF2-40B4-BE49-F238E27FC236}">
                <a16:creationId xmlns:a16="http://schemas.microsoft.com/office/drawing/2014/main" id="{BD51E95E-47B6-9C42-B71D-9F2582C49B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3" name="Line 95">
            <a:extLst>
              <a:ext uri="{FF2B5EF4-FFF2-40B4-BE49-F238E27FC236}">
                <a16:creationId xmlns:a16="http://schemas.microsoft.com/office/drawing/2014/main" id="{35E6FF71-C9E2-0A4F-B206-6B53CF60BB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4" name="Line 96">
            <a:extLst>
              <a:ext uri="{FF2B5EF4-FFF2-40B4-BE49-F238E27FC236}">
                <a16:creationId xmlns:a16="http://schemas.microsoft.com/office/drawing/2014/main" id="{CAABCF4F-9935-5647-8992-A4E7ED44A3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5" name="Line 97">
            <a:extLst>
              <a:ext uri="{FF2B5EF4-FFF2-40B4-BE49-F238E27FC236}">
                <a16:creationId xmlns:a16="http://schemas.microsoft.com/office/drawing/2014/main" id="{20F565ED-D188-2948-9C24-71097C7FA4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6" name="Line 98">
            <a:extLst>
              <a:ext uri="{FF2B5EF4-FFF2-40B4-BE49-F238E27FC236}">
                <a16:creationId xmlns:a16="http://schemas.microsoft.com/office/drawing/2014/main" id="{50BB473A-7202-8C43-8ECE-BF7BF72F2D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7" name="Line 99">
            <a:extLst>
              <a:ext uri="{FF2B5EF4-FFF2-40B4-BE49-F238E27FC236}">
                <a16:creationId xmlns:a16="http://schemas.microsoft.com/office/drawing/2014/main" id="{54F14C73-E694-2946-A412-0CDE6D5CE3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8" name="Line 100">
            <a:extLst>
              <a:ext uri="{FF2B5EF4-FFF2-40B4-BE49-F238E27FC236}">
                <a16:creationId xmlns:a16="http://schemas.microsoft.com/office/drawing/2014/main" id="{BABA747D-4488-6042-9D91-DB28AD5C4A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09" name="Line 101">
            <a:extLst>
              <a:ext uri="{FF2B5EF4-FFF2-40B4-BE49-F238E27FC236}">
                <a16:creationId xmlns:a16="http://schemas.microsoft.com/office/drawing/2014/main" id="{34A94FB4-EED5-E84A-BADD-E1B82F4B54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0" name="Line 102">
            <a:extLst>
              <a:ext uri="{FF2B5EF4-FFF2-40B4-BE49-F238E27FC236}">
                <a16:creationId xmlns:a16="http://schemas.microsoft.com/office/drawing/2014/main" id="{71FA723E-6702-E84C-9608-EEA1905D04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1" name="Line 103">
            <a:extLst>
              <a:ext uri="{FF2B5EF4-FFF2-40B4-BE49-F238E27FC236}">
                <a16:creationId xmlns:a16="http://schemas.microsoft.com/office/drawing/2014/main" id="{C69D8929-527A-774B-BE27-F146284B9E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2" name="Line 104">
            <a:extLst>
              <a:ext uri="{FF2B5EF4-FFF2-40B4-BE49-F238E27FC236}">
                <a16:creationId xmlns:a16="http://schemas.microsoft.com/office/drawing/2014/main" id="{95415535-E42B-5546-BD7C-5A86FF8023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3" name="Freeform 105">
            <a:extLst>
              <a:ext uri="{FF2B5EF4-FFF2-40B4-BE49-F238E27FC236}">
                <a16:creationId xmlns:a16="http://schemas.microsoft.com/office/drawing/2014/main" id="{1DCFDDD3-99D8-2D4B-B301-A89D69003A97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4" name="Line 106">
            <a:extLst>
              <a:ext uri="{FF2B5EF4-FFF2-40B4-BE49-F238E27FC236}">
                <a16:creationId xmlns:a16="http://schemas.microsoft.com/office/drawing/2014/main" id="{5786F117-09D9-8A40-A190-733E457702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5" name="Line 107">
            <a:extLst>
              <a:ext uri="{FF2B5EF4-FFF2-40B4-BE49-F238E27FC236}">
                <a16:creationId xmlns:a16="http://schemas.microsoft.com/office/drawing/2014/main" id="{A9318913-E5C6-144E-8DEC-8140E7DABF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6" name="Line 108">
            <a:extLst>
              <a:ext uri="{FF2B5EF4-FFF2-40B4-BE49-F238E27FC236}">
                <a16:creationId xmlns:a16="http://schemas.microsoft.com/office/drawing/2014/main" id="{493611BF-CA5C-9E42-900B-DE751F076A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7" name="Line 109">
            <a:extLst>
              <a:ext uri="{FF2B5EF4-FFF2-40B4-BE49-F238E27FC236}">
                <a16:creationId xmlns:a16="http://schemas.microsoft.com/office/drawing/2014/main" id="{63F0D37D-862E-9D4C-82EE-A2038E6BC89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8" name="Line 110">
            <a:extLst>
              <a:ext uri="{FF2B5EF4-FFF2-40B4-BE49-F238E27FC236}">
                <a16:creationId xmlns:a16="http://schemas.microsoft.com/office/drawing/2014/main" id="{F499B057-9CD3-1D44-8248-9DFA86E7D2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19" name="Freeform 111">
            <a:extLst>
              <a:ext uri="{FF2B5EF4-FFF2-40B4-BE49-F238E27FC236}">
                <a16:creationId xmlns:a16="http://schemas.microsoft.com/office/drawing/2014/main" id="{F84AFFFA-708F-0845-A3BD-AF6E1E382659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0" name="Line 112">
            <a:extLst>
              <a:ext uri="{FF2B5EF4-FFF2-40B4-BE49-F238E27FC236}">
                <a16:creationId xmlns:a16="http://schemas.microsoft.com/office/drawing/2014/main" id="{0B82B903-C292-E04A-BAFF-64C634C145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1" name="Freeform 113">
            <a:extLst>
              <a:ext uri="{FF2B5EF4-FFF2-40B4-BE49-F238E27FC236}">
                <a16:creationId xmlns:a16="http://schemas.microsoft.com/office/drawing/2014/main" id="{2A58BC77-7612-F64D-BB70-74966CBED67A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2" name="Line 114">
            <a:extLst>
              <a:ext uri="{FF2B5EF4-FFF2-40B4-BE49-F238E27FC236}">
                <a16:creationId xmlns:a16="http://schemas.microsoft.com/office/drawing/2014/main" id="{F4A153D8-2EAE-2649-8892-CFF2017F19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3" name="Freeform 115">
            <a:extLst>
              <a:ext uri="{FF2B5EF4-FFF2-40B4-BE49-F238E27FC236}">
                <a16:creationId xmlns:a16="http://schemas.microsoft.com/office/drawing/2014/main" id="{EE91BC23-B75B-7845-BCA6-94BBE3169227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4" name="Line 116">
            <a:extLst>
              <a:ext uri="{FF2B5EF4-FFF2-40B4-BE49-F238E27FC236}">
                <a16:creationId xmlns:a16="http://schemas.microsoft.com/office/drawing/2014/main" id="{CE5A0E41-07AF-8A42-8708-21A9DDA13F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5" name="Freeform 117">
            <a:extLst>
              <a:ext uri="{FF2B5EF4-FFF2-40B4-BE49-F238E27FC236}">
                <a16:creationId xmlns:a16="http://schemas.microsoft.com/office/drawing/2014/main" id="{D48918FD-2883-DB4D-8210-FB5F8DBBF006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6" name="Line 118">
            <a:extLst>
              <a:ext uri="{FF2B5EF4-FFF2-40B4-BE49-F238E27FC236}">
                <a16:creationId xmlns:a16="http://schemas.microsoft.com/office/drawing/2014/main" id="{C376318E-CCE7-3849-93F3-F772E14536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7" name="Freeform 119">
            <a:extLst>
              <a:ext uri="{FF2B5EF4-FFF2-40B4-BE49-F238E27FC236}">
                <a16:creationId xmlns:a16="http://schemas.microsoft.com/office/drawing/2014/main" id="{41334E72-0995-5D4C-BB9C-B64041169C7B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8" name="Line 120">
            <a:extLst>
              <a:ext uri="{FF2B5EF4-FFF2-40B4-BE49-F238E27FC236}">
                <a16:creationId xmlns:a16="http://schemas.microsoft.com/office/drawing/2014/main" id="{E1EC36B1-5746-184E-BC50-DC30F8E376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29" name="Freeform 121">
            <a:extLst>
              <a:ext uri="{FF2B5EF4-FFF2-40B4-BE49-F238E27FC236}">
                <a16:creationId xmlns:a16="http://schemas.microsoft.com/office/drawing/2014/main" id="{4A1CAA11-A507-AF4F-B72C-C5777133CBAB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0" name="Line 122">
            <a:extLst>
              <a:ext uri="{FF2B5EF4-FFF2-40B4-BE49-F238E27FC236}">
                <a16:creationId xmlns:a16="http://schemas.microsoft.com/office/drawing/2014/main" id="{35830BA6-65C2-A740-8112-C84A1FC54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1" name="Freeform 123">
            <a:extLst>
              <a:ext uri="{FF2B5EF4-FFF2-40B4-BE49-F238E27FC236}">
                <a16:creationId xmlns:a16="http://schemas.microsoft.com/office/drawing/2014/main" id="{ADBD6436-3DE4-CE4D-970C-466C8673A2DC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2" name="Line 124">
            <a:extLst>
              <a:ext uri="{FF2B5EF4-FFF2-40B4-BE49-F238E27FC236}">
                <a16:creationId xmlns:a16="http://schemas.microsoft.com/office/drawing/2014/main" id="{C3BAEBD8-78BD-AD43-AACC-2BF0C47914C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3" name="Freeform 125">
            <a:extLst>
              <a:ext uri="{FF2B5EF4-FFF2-40B4-BE49-F238E27FC236}">
                <a16:creationId xmlns:a16="http://schemas.microsoft.com/office/drawing/2014/main" id="{A8978607-0AE0-AA4F-BF49-A7DF6A145E6F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4" name="Line 126">
            <a:extLst>
              <a:ext uri="{FF2B5EF4-FFF2-40B4-BE49-F238E27FC236}">
                <a16:creationId xmlns:a16="http://schemas.microsoft.com/office/drawing/2014/main" id="{B5C6605B-7F89-9B4E-9F31-DAA39629AC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5" name="Freeform 127">
            <a:extLst>
              <a:ext uri="{FF2B5EF4-FFF2-40B4-BE49-F238E27FC236}">
                <a16:creationId xmlns:a16="http://schemas.microsoft.com/office/drawing/2014/main" id="{5523BDD4-8A7C-7A43-991A-3B5D3968BEB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6" name="Line 128">
            <a:extLst>
              <a:ext uri="{FF2B5EF4-FFF2-40B4-BE49-F238E27FC236}">
                <a16:creationId xmlns:a16="http://schemas.microsoft.com/office/drawing/2014/main" id="{A8B8ACA2-B197-044E-BB68-BDAD86F65A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7" name="Freeform 129">
            <a:extLst>
              <a:ext uri="{FF2B5EF4-FFF2-40B4-BE49-F238E27FC236}">
                <a16:creationId xmlns:a16="http://schemas.microsoft.com/office/drawing/2014/main" id="{70BC9A3F-5B04-EB44-AB5F-5D54E22044A7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8" name="Line 130">
            <a:extLst>
              <a:ext uri="{FF2B5EF4-FFF2-40B4-BE49-F238E27FC236}">
                <a16:creationId xmlns:a16="http://schemas.microsoft.com/office/drawing/2014/main" id="{BD5B4BE3-6EF0-ED44-8FF5-09DBB4C0C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39" name="Freeform 131">
            <a:extLst>
              <a:ext uri="{FF2B5EF4-FFF2-40B4-BE49-F238E27FC236}">
                <a16:creationId xmlns:a16="http://schemas.microsoft.com/office/drawing/2014/main" id="{9D16F891-F5B0-2F4D-80CC-A6765D4FDE72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40" name="Line 132">
            <a:extLst>
              <a:ext uri="{FF2B5EF4-FFF2-40B4-BE49-F238E27FC236}">
                <a16:creationId xmlns:a16="http://schemas.microsoft.com/office/drawing/2014/main" id="{83964EF8-AC48-A94F-B5D4-E1A93C4AA2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41" name="Rectangle 133">
            <a:extLst>
              <a:ext uri="{FF2B5EF4-FFF2-40B4-BE49-F238E27FC236}">
                <a16:creationId xmlns:a16="http://schemas.microsoft.com/office/drawing/2014/main" id="{F78FABD4-356D-5B48-8635-EF0F3B52F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2" name="Rectangle 134">
            <a:extLst>
              <a:ext uri="{FF2B5EF4-FFF2-40B4-BE49-F238E27FC236}">
                <a16:creationId xmlns:a16="http://schemas.microsoft.com/office/drawing/2014/main" id="{F3CF2FCA-71BF-F44C-9F22-425E8E55E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3" name="Rectangle 135">
            <a:extLst>
              <a:ext uri="{FF2B5EF4-FFF2-40B4-BE49-F238E27FC236}">
                <a16:creationId xmlns:a16="http://schemas.microsoft.com/office/drawing/2014/main" id="{FA9BB91C-FA95-954D-9C1D-5969688F3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4" name="Rectangle 136">
            <a:extLst>
              <a:ext uri="{FF2B5EF4-FFF2-40B4-BE49-F238E27FC236}">
                <a16:creationId xmlns:a16="http://schemas.microsoft.com/office/drawing/2014/main" id="{6DFD9BD3-EC55-8C4D-BEEF-06DB5FD34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5" name="Rectangle 137">
            <a:extLst>
              <a:ext uri="{FF2B5EF4-FFF2-40B4-BE49-F238E27FC236}">
                <a16:creationId xmlns:a16="http://schemas.microsoft.com/office/drawing/2014/main" id="{5395464C-E8F5-6A40-8FC6-FE0A1279F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6" name="Rectangle 138">
            <a:extLst>
              <a:ext uri="{FF2B5EF4-FFF2-40B4-BE49-F238E27FC236}">
                <a16:creationId xmlns:a16="http://schemas.microsoft.com/office/drawing/2014/main" id="{1C7EC17B-CE48-174B-B2D0-CF6CBB6E5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7" name="Rectangle 139">
            <a:extLst>
              <a:ext uri="{FF2B5EF4-FFF2-40B4-BE49-F238E27FC236}">
                <a16:creationId xmlns:a16="http://schemas.microsoft.com/office/drawing/2014/main" id="{62556B60-AEB6-A849-87A2-66188CF6D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8" name="Rectangle 140">
            <a:extLst>
              <a:ext uri="{FF2B5EF4-FFF2-40B4-BE49-F238E27FC236}">
                <a16:creationId xmlns:a16="http://schemas.microsoft.com/office/drawing/2014/main" id="{32E1C050-595D-B441-B926-EFFD55906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49" name="Rectangle 141">
            <a:extLst>
              <a:ext uri="{FF2B5EF4-FFF2-40B4-BE49-F238E27FC236}">
                <a16:creationId xmlns:a16="http://schemas.microsoft.com/office/drawing/2014/main" id="{822C7661-861C-F84E-A689-C9568A84E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0" name="Rectangle 142">
            <a:extLst>
              <a:ext uri="{FF2B5EF4-FFF2-40B4-BE49-F238E27FC236}">
                <a16:creationId xmlns:a16="http://schemas.microsoft.com/office/drawing/2014/main" id="{3E62EA68-32A3-8945-8C5F-471C15F5D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1" name="Freeform 143">
            <a:extLst>
              <a:ext uri="{FF2B5EF4-FFF2-40B4-BE49-F238E27FC236}">
                <a16:creationId xmlns:a16="http://schemas.microsoft.com/office/drawing/2014/main" id="{64F1B908-CF4E-4444-A332-F2978A5CCC4B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2" name="Freeform 144">
            <a:extLst>
              <a:ext uri="{FF2B5EF4-FFF2-40B4-BE49-F238E27FC236}">
                <a16:creationId xmlns:a16="http://schemas.microsoft.com/office/drawing/2014/main" id="{EF06EC31-77FD-4448-B2E2-A5EC3F1F1222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3" name="Freeform 145">
            <a:extLst>
              <a:ext uri="{FF2B5EF4-FFF2-40B4-BE49-F238E27FC236}">
                <a16:creationId xmlns:a16="http://schemas.microsoft.com/office/drawing/2014/main" id="{29E31434-CE99-FF4B-8A91-E25AFF27ECEA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4" name="Freeform 146">
            <a:extLst>
              <a:ext uri="{FF2B5EF4-FFF2-40B4-BE49-F238E27FC236}">
                <a16:creationId xmlns:a16="http://schemas.microsoft.com/office/drawing/2014/main" id="{40CBCB1C-2E2C-E746-B915-6FE5C54BC2EB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155" name="Freeform 147">
            <a:extLst>
              <a:ext uri="{FF2B5EF4-FFF2-40B4-BE49-F238E27FC236}">
                <a16:creationId xmlns:a16="http://schemas.microsoft.com/office/drawing/2014/main" id="{BA1A2897-3AD5-1D44-B3F7-CA99E350CDAE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156" name="Rectangle 148">
            <a:extLst>
              <a:ext uri="{FF2B5EF4-FFF2-40B4-BE49-F238E27FC236}">
                <a16:creationId xmlns:a16="http://schemas.microsoft.com/office/drawing/2014/main" id="{112701E9-F1F1-DC4A-A9FD-DDDB57C3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6157" name="AutoShape 150">
            <a:extLst>
              <a:ext uri="{FF2B5EF4-FFF2-40B4-BE49-F238E27FC236}">
                <a16:creationId xmlns:a16="http://schemas.microsoft.com/office/drawing/2014/main" id="{8B204ECA-5724-3240-8FD8-5B56CF769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158" name="TextBox 125">
            <a:extLst>
              <a:ext uri="{FF2B5EF4-FFF2-40B4-BE49-F238E27FC236}">
                <a16:creationId xmlns:a16="http://schemas.microsoft.com/office/drawing/2014/main" id="{B4606C53-4051-CF4D-A7AB-16C6B5CB6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6159" name="Title 1">
            <a:extLst>
              <a:ext uri="{FF2B5EF4-FFF2-40B4-BE49-F238E27FC236}">
                <a16:creationId xmlns:a16="http://schemas.microsoft.com/office/drawing/2014/main" id="{9E923EE4-D58A-F446-AC2F-20C9C13FFD0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6160" name="TextBox 1">
            <a:extLst>
              <a:ext uri="{FF2B5EF4-FFF2-40B4-BE49-F238E27FC236}">
                <a16:creationId xmlns:a16="http://schemas.microsoft.com/office/drawing/2014/main" id="{B8D37160-E71A-A64E-AA9D-A5D1BD717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1" name="TextBox 145">
            <a:extLst>
              <a:ext uri="{FF2B5EF4-FFF2-40B4-BE49-F238E27FC236}">
                <a16:creationId xmlns:a16="http://schemas.microsoft.com/office/drawing/2014/main" id="{7D88E07A-4CC5-2D4B-A8F6-255B7CC2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2" name="TextBox 146">
            <a:extLst>
              <a:ext uri="{FF2B5EF4-FFF2-40B4-BE49-F238E27FC236}">
                <a16:creationId xmlns:a16="http://schemas.microsoft.com/office/drawing/2014/main" id="{23E219C7-E451-E54E-9B0C-2273BA835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3" name="TextBox 147">
            <a:extLst>
              <a:ext uri="{FF2B5EF4-FFF2-40B4-BE49-F238E27FC236}">
                <a16:creationId xmlns:a16="http://schemas.microsoft.com/office/drawing/2014/main" id="{DE41EB15-DEBA-1B4C-BDC6-D99C66420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4" name="TextBox 148">
            <a:extLst>
              <a:ext uri="{FF2B5EF4-FFF2-40B4-BE49-F238E27FC236}">
                <a16:creationId xmlns:a16="http://schemas.microsoft.com/office/drawing/2014/main" id="{E2866458-1D98-7D45-ACD0-361AAA1FB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165" name="TextBox 149">
            <a:extLst>
              <a:ext uri="{FF2B5EF4-FFF2-40B4-BE49-F238E27FC236}">
                <a16:creationId xmlns:a16="http://schemas.microsoft.com/office/drawing/2014/main" id="{AA242FF9-BCB9-D345-8F40-2346C2E26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6166" name="Straight Connector 3">
            <a:extLst>
              <a:ext uri="{FF2B5EF4-FFF2-40B4-BE49-F238E27FC236}">
                <a16:creationId xmlns:a16="http://schemas.microsoft.com/office/drawing/2014/main" id="{02C09E60-B8B8-9D4D-AFDC-93BF6AB1B727}"/>
              </a:ext>
            </a:extLst>
          </p:cNvPr>
          <p:cNvCxnSpPr>
            <a:cxnSpLocks/>
          </p:cNvCxnSpPr>
          <p:nvPr/>
        </p:nvCxnSpPr>
        <p:spPr bwMode="auto">
          <a:xfrm>
            <a:off x="51816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167" name="TextBox 151">
            <a:extLst>
              <a:ext uri="{FF2B5EF4-FFF2-40B4-BE49-F238E27FC236}">
                <a16:creationId xmlns:a16="http://schemas.microsoft.com/office/drawing/2014/main" id="{8E7BD65A-9B18-794B-A776-C1994DAF6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4">
            <a:extLst>
              <a:ext uri="{FF2B5EF4-FFF2-40B4-BE49-F238E27FC236}">
                <a16:creationId xmlns:a16="http://schemas.microsoft.com/office/drawing/2014/main" id="{8B9F003F-F6DE-7744-BD00-A1554FF20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00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2" name="Rectangle 5">
            <a:extLst>
              <a:ext uri="{FF2B5EF4-FFF2-40B4-BE49-F238E27FC236}">
                <a16:creationId xmlns:a16="http://schemas.microsoft.com/office/drawing/2014/main" id="{E58AF46A-59E3-2C41-9DC6-AFAADFFC5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43" name="Rectangle 6">
            <a:extLst>
              <a:ext uri="{FF2B5EF4-FFF2-40B4-BE49-F238E27FC236}">
                <a16:creationId xmlns:a16="http://schemas.microsoft.com/office/drawing/2014/main" id="{4CC7A880-21F7-F64A-B772-65FEC90A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44" name="Line 7">
            <a:extLst>
              <a:ext uri="{FF2B5EF4-FFF2-40B4-BE49-F238E27FC236}">
                <a16:creationId xmlns:a16="http://schemas.microsoft.com/office/drawing/2014/main" id="{DFDB8627-A696-F74B-A798-F76F3F096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71975" y="5441950"/>
            <a:ext cx="841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5" name="Freeform 8">
            <a:extLst>
              <a:ext uri="{FF2B5EF4-FFF2-40B4-BE49-F238E27FC236}">
                <a16:creationId xmlns:a16="http://schemas.microsoft.com/office/drawing/2014/main" id="{3688EEF8-4CC3-6340-A3D7-A12666505B70}"/>
              </a:ext>
            </a:extLst>
          </p:cNvPr>
          <p:cNvSpPr>
            <a:spLocks/>
          </p:cNvSpPr>
          <p:nvPr/>
        </p:nvSpPr>
        <p:spPr bwMode="auto">
          <a:xfrm>
            <a:off x="3949701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6" name="Line 13">
            <a:extLst>
              <a:ext uri="{FF2B5EF4-FFF2-40B4-BE49-F238E27FC236}">
                <a16:creationId xmlns:a16="http://schemas.microsoft.com/office/drawing/2014/main" id="{516A2FAF-901B-9748-9C9A-93F8C5AD1A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579939"/>
            <a:ext cx="2540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7" name="Line 14">
            <a:extLst>
              <a:ext uri="{FF2B5EF4-FFF2-40B4-BE49-F238E27FC236}">
                <a16:creationId xmlns:a16="http://schemas.microsoft.com/office/drawing/2014/main" id="{57000C93-EB08-A943-97C2-5DBE6D5E1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0950" y="4816475"/>
            <a:ext cx="2540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8" name="Freeform 16">
            <a:extLst>
              <a:ext uri="{FF2B5EF4-FFF2-40B4-BE49-F238E27FC236}">
                <a16:creationId xmlns:a16="http://schemas.microsoft.com/office/drawing/2014/main" id="{0771CB9C-DD21-C846-9A25-4B3F6076649C}"/>
              </a:ext>
            </a:extLst>
          </p:cNvPr>
          <p:cNvSpPr>
            <a:spLocks/>
          </p:cNvSpPr>
          <p:nvPr/>
        </p:nvSpPr>
        <p:spPr bwMode="auto">
          <a:xfrm>
            <a:off x="3678238" y="5519738"/>
            <a:ext cx="50800" cy="50800"/>
          </a:xfrm>
          <a:custGeom>
            <a:avLst/>
            <a:gdLst>
              <a:gd name="T0" fmla="*/ 0 w 63"/>
              <a:gd name="T1" fmla="*/ 2147483646 h 63"/>
              <a:gd name="T2" fmla="*/ 0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2147483646 w 63"/>
              <a:gd name="T101" fmla="*/ 2147483646 h 63"/>
              <a:gd name="T102" fmla="*/ 2147483646 w 63"/>
              <a:gd name="T103" fmla="*/ 2147483646 h 63"/>
              <a:gd name="T104" fmla="*/ 2147483646 w 63"/>
              <a:gd name="T105" fmla="*/ 2147483646 h 63"/>
              <a:gd name="T106" fmla="*/ 2147483646 w 63"/>
              <a:gd name="T107" fmla="*/ 2147483646 h 63"/>
              <a:gd name="T108" fmla="*/ 0 w 63"/>
              <a:gd name="T109" fmla="*/ 2147483646 h 63"/>
              <a:gd name="T110" fmla="*/ 0 w 63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3"/>
              <a:gd name="T169" fmla="*/ 0 h 63"/>
              <a:gd name="T170" fmla="*/ 63 w 63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3" h="63">
                <a:moveTo>
                  <a:pt x="0" y="38"/>
                </a:move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3" y="3"/>
                </a:lnTo>
                <a:lnTo>
                  <a:pt x="14" y="3"/>
                </a:lnTo>
                <a:lnTo>
                  <a:pt x="15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3" y="5"/>
                </a:lnTo>
                <a:lnTo>
                  <a:pt x="54" y="6"/>
                </a:lnTo>
                <a:lnTo>
                  <a:pt x="55" y="7"/>
                </a:lnTo>
                <a:lnTo>
                  <a:pt x="56" y="8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9" y="11"/>
                </a:lnTo>
                <a:lnTo>
                  <a:pt x="59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1" y="17"/>
                </a:lnTo>
                <a:lnTo>
                  <a:pt x="62" y="18"/>
                </a:lnTo>
                <a:lnTo>
                  <a:pt x="62" y="20"/>
                </a:lnTo>
                <a:lnTo>
                  <a:pt x="62" y="21"/>
                </a:lnTo>
                <a:lnTo>
                  <a:pt x="63" y="22"/>
                </a:lnTo>
                <a:lnTo>
                  <a:pt x="63" y="23"/>
                </a:lnTo>
                <a:lnTo>
                  <a:pt x="63" y="24"/>
                </a:lnTo>
                <a:lnTo>
                  <a:pt x="63" y="26"/>
                </a:lnTo>
                <a:lnTo>
                  <a:pt x="63" y="38"/>
                </a:lnTo>
                <a:lnTo>
                  <a:pt x="63" y="40"/>
                </a:lnTo>
                <a:lnTo>
                  <a:pt x="63" y="41"/>
                </a:lnTo>
                <a:lnTo>
                  <a:pt x="63" y="42"/>
                </a:lnTo>
                <a:lnTo>
                  <a:pt x="62" y="43"/>
                </a:lnTo>
                <a:lnTo>
                  <a:pt x="62" y="44"/>
                </a:lnTo>
                <a:lnTo>
                  <a:pt x="62" y="45"/>
                </a:lnTo>
                <a:lnTo>
                  <a:pt x="61" y="47"/>
                </a:lnTo>
                <a:lnTo>
                  <a:pt x="61" y="48"/>
                </a:lnTo>
                <a:lnTo>
                  <a:pt x="61" y="50"/>
                </a:lnTo>
                <a:lnTo>
                  <a:pt x="60" y="51"/>
                </a:lnTo>
                <a:lnTo>
                  <a:pt x="59" y="52"/>
                </a:lnTo>
                <a:lnTo>
                  <a:pt x="59" y="53"/>
                </a:lnTo>
                <a:lnTo>
                  <a:pt x="58" y="54"/>
                </a:lnTo>
                <a:lnTo>
                  <a:pt x="57" y="55"/>
                </a:lnTo>
                <a:lnTo>
                  <a:pt x="57" y="56"/>
                </a:lnTo>
                <a:lnTo>
                  <a:pt x="56" y="56"/>
                </a:lnTo>
                <a:lnTo>
                  <a:pt x="55" y="57"/>
                </a:lnTo>
                <a:lnTo>
                  <a:pt x="54" y="58"/>
                </a:lnTo>
                <a:lnTo>
                  <a:pt x="53" y="59"/>
                </a:lnTo>
                <a:lnTo>
                  <a:pt x="52" y="59"/>
                </a:lnTo>
                <a:lnTo>
                  <a:pt x="51" y="60"/>
                </a:lnTo>
                <a:lnTo>
                  <a:pt x="50" y="61"/>
                </a:lnTo>
                <a:lnTo>
                  <a:pt x="48" y="61"/>
                </a:lnTo>
                <a:lnTo>
                  <a:pt x="47" y="62"/>
                </a:lnTo>
                <a:lnTo>
                  <a:pt x="46" y="62"/>
                </a:lnTo>
                <a:lnTo>
                  <a:pt x="45" y="62"/>
                </a:lnTo>
                <a:lnTo>
                  <a:pt x="44" y="63"/>
                </a:lnTo>
                <a:lnTo>
                  <a:pt x="43" y="63"/>
                </a:lnTo>
                <a:lnTo>
                  <a:pt x="41" y="63"/>
                </a:lnTo>
                <a:lnTo>
                  <a:pt x="40" y="63"/>
                </a:lnTo>
                <a:lnTo>
                  <a:pt x="39" y="63"/>
                </a:lnTo>
                <a:lnTo>
                  <a:pt x="38" y="63"/>
                </a:lnTo>
                <a:lnTo>
                  <a:pt x="25" y="63"/>
                </a:lnTo>
                <a:lnTo>
                  <a:pt x="24" y="63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3"/>
                </a:lnTo>
                <a:lnTo>
                  <a:pt x="18" y="62"/>
                </a:lnTo>
                <a:lnTo>
                  <a:pt x="17" y="62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6" y="56"/>
                </a:lnTo>
                <a:lnTo>
                  <a:pt x="5" y="55"/>
                </a:lnTo>
                <a:lnTo>
                  <a:pt x="5" y="54"/>
                </a:lnTo>
                <a:lnTo>
                  <a:pt x="4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8"/>
                </a:lnTo>
                <a:lnTo>
                  <a:pt x="1" y="47"/>
                </a:lnTo>
                <a:lnTo>
                  <a:pt x="1" y="45"/>
                </a:lnTo>
                <a:lnTo>
                  <a:pt x="1" y="44"/>
                </a:lnTo>
                <a:lnTo>
                  <a:pt x="0" y="43"/>
                </a:lnTo>
                <a:lnTo>
                  <a:pt x="0" y="42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9" name="Rectangle 17">
            <a:extLst>
              <a:ext uri="{FF2B5EF4-FFF2-40B4-BE49-F238E27FC236}">
                <a16:creationId xmlns:a16="http://schemas.microsoft.com/office/drawing/2014/main" id="{E4927C85-035E-A445-A229-B2925ECAA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0" name="Rectangle 18">
            <a:extLst>
              <a:ext uri="{FF2B5EF4-FFF2-40B4-BE49-F238E27FC236}">
                <a16:creationId xmlns:a16="http://schemas.microsoft.com/office/drawing/2014/main" id="{04FBA3F2-BC96-D141-9950-9E2E782D8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492918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1" name="Rectangle 19">
            <a:extLst>
              <a:ext uri="{FF2B5EF4-FFF2-40B4-BE49-F238E27FC236}">
                <a16:creationId xmlns:a16="http://schemas.microsoft.com/office/drawing/2014/main" id="{FC680B7D-EC9E-E945-868E-65431F733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7325" y="4816476"/>
            <a:ext cx="590550" cy="963613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52" name="Rectangle 20">
            <a:extLst>
              <a:ext uri="{FF2B5EF4-FFF2-40B4-BE49-F238E27FC236}">
                <a16:creationId xmlns:a16="http://schemas.microsoft.com/office/drawing/2014/main" id="{9B4B2E13-7EBF-294A-84CB-3BFAE039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575" y="5024438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3" name="Rectangle 21">
            <a:extLst>
              <a:ext uri="{FF2B5EF4-FFF2-40B4-BE49-F238E27FC236}">
                <a16:creationId xmlns:a16="http://schemas.microsoft.com/office/drawing/2014/main" id="{3E9C1514-45EE-9246-B4FA-36557C132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49799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4" name="Rectangle 22">
            <a:extLst>
              <a:ext uri="{FF2B5EF4-FFF2-40B4-BE49-F238E27FC236}">
                <a16:creationId xmlns:a16="http://schemas.microsoft.com/office/drawing/2014/main" id="{98E11D20-6A1F-8249-A29A-BA67FBC0D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0550" y="497363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55" name="Line 23">
            <a:extLst>
              <a:ext uri="{FF2B5EF4-FFF2-40B4-BE49-F238E27FC236}">
                <a16:creationId xmlns:a16="http://schemas.microsoft.com/office/drawing/2014/main" id="{952DBDB1-5AA2-D847-B525-610E033291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89600" y="5441950"/>
            <a:ext cx="8413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6" name="Freeform 24">
            <a:extLst>
              <a:ext uri="{FF2B5EF4-FFF2-40B4-BE49-F238E27FC236}">
                <a16:creationId xmlns:a16="http://schemas.microsoft.com/office/drawing/2014/main" id="{E0C73163-7741-E642-A7F6-85E746369DB8}"/>
              </a:ext>
            </a:extLst>
          </p:cNvPr>
          <p:cNvSpPr>
            <a:spLocks/>
          </p:cNvSpPr>
          <p:nvPr/>
        </p:nvSpPr>
        <p:spPr bwMode="auto">
          <a:xfrm>
            <a:off x="5267326" y="5475288"/>
            <a:ext cx="117475" cy="119062"/>
          </a:xfrm>
          <a:custGeom>
            <a:avLst/>
            <a:gdLst>
              <a:gd name="T0" fmla="*/ 0 w 149"/>
              <a:gd name="T1" fmla="*/ 2147483646 h 149"/>
              <a:gd name="T2" fmla="*/ 2147483646 w 149"/>
              <a:gd name="T3" fmla="*/ 2147483646 h 149"/>
              <a:gd name="T4" fmla="*/ 0 w 149"/>
              <a:gd name="T5" fmla="*/ 0 h 149"/>
              <a:gd name="T6" fmla="*/ 0 60000 65536"/>
              <a:gd name="T7" fmla="*/ 0 60000 65536"/>
              <a:gd name="T8" fmla="*/ 0 60000 65536"/>
              <a:gd name="T9" fmla="*/ 0 w 149"/>
              <a:gd name="T10" fmla="*/ 0 h 149"/>
              <a:gd name="T11" fmla="*/ 149 w 149"/>
              <a:gd name="T12" fmla="*/ 149 h 14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9" h="149">
                <a:moveTo>
                  <a:pt x="0" y="149"/>
                </a:moveTo>
                <a:lnTo>
                  <a:pt x="149" y="8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Line 25">
            <a:extLst>
              <a:ext uri="{FF2B5EF4-FFF2-40B4-BE49-F238E27FC236}">
                <a16:creationId xmlns:a16="http://schemas.microsoft.com/office/drawing/2014/main" id="{27BD4848-7FCD-F140-8620-6B04873B5C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053014"/>
            <a:ext cx="4905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8" name="Line 26">
            <a:extLst>
              <a:ext uri="{FF2B5EF4-FFF2-40B4-BE49-F238E27FC236}">
                <a16:creationId xmlns:a16="http://schemas.microsoft.com/office/drawing/2014/main" id="{65CE1AFC-A223-FA40-A5AA-B2C839A1D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9164" y="5543550"/>
            <a:ext cx="4905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9" name="Freeform 27">
            <a:extLst>
              <a:ext uri="{FF2B5EF4-FFF2-40B4-BE49-F238E27FC236}">
                <a16:creationId xmlns:a16="http://schemas.microsoft.com/office/drawing/2014/main" id="{84357968-8202-8843-8A81-F3C20726C344}"/>
              </a:ext>
            </a:extLst>
          </p:cNvPr>
          <p:cNvSpPr>
            <a:spLocks/>
          </p:cNvSpPr>
          <p:nvPr/>
        </p:nvSpPr>
        <p:spPr bwMode="auto">
          <a:xfrm>
            <a:off x="3695701" y="5543551"/>
            <a:ext cx="1571625" cy="473075"/>
          </a:xfrm>
          <a:custGeom>
            <a:avLst/>
            <a:gdLst>
              <a:gd name="T0" fmla="*/ 0 w 1980"/>
              <a:gd name="T1" fmla="*/ 0 h 596"/>
              <a:gd name="T2" fmla="*/ 0 w 1980"/>
              <a:gd name="T3" fmla="*/ 2147483646 h 596"/>
              <a:gd name="T4" fmla="*/ 2147483646 w 1980"/>
              <a:gd name="T5" fmla="*/ 2147483646 h 596"/>
              <a:gd name="T6" fmla="*/ 2147483646 w 1980"/>
              <a:gd name="T7" fmla="*/ 0 h 596"/>
              <a:gd name="T8" fmla="*/ 2147483646 w 1980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0"/>
              <a:gd name="T16" fmla="*/ 0 h 596"/>
              <a:gd name="T17" fmla="*/ 1980 w 1980"/>
              <a:gd name="T18" fmla="*/ 596 h 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0" h="596">
                <a:moveTo>
                  <a:pt x="0" y="0"/>
                </a:moveTo>
                <a:lnTo>
                  <a:pt x="0" y="596"/>
                </a:lnTo>
                <a:lnTo>
                  <a:pt x="1511" y="596"/>
                </a:lnTo>
                <a:lnTo>
                  <a:pt x="1511" y="0"/>
                </a:lnTo>
                <a:lnTo>
                  <a:pt x="198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Freeform 28">
            <a:extLst>
              <a:ext uri="{FF2B5EF4-FFF2-40B4-BE49-F238E27FC236}">
                <a16:creationId xmlns:a16="http://schemas.microsoft.com/office/drawing/2014/main" id="{83EB4178-58F9-7749-8A16-BCA39C45241E}"/>
              </a:ext>
            </a:extLst>
          </p:cNvPr>
          <p:cNvSpPr>
            <a:spLocks/>
          </p:cNvSpPr>
          <p:nvPr/>
        </p:nvSpPr>
        <p:spPr bwMode="auto">
          <a:xfrm>
            <a:off x="5857876" y="4816476"/>
            <a:ext cx="473075" cy="727075"/>
          </a:xfrm>
          <a:custGeom>
            <a:avLst/>
            <a:gdLst>
              <a:gd name="T0" fmla="*/ 2147483646 w 596"/>
              <a:gd name="T1" fmla="*/ 0 h 915"/>
              <a:gd name="T2" fmla="*/ 2147483646 w 596"/>
              <a:gd name="T3" fmla="*/ 0 h 915"/>
              <a:gd name="T4" fmla="*/ 2147483646 w 596"/>
              <a:gd name="T5" fmla="*/ 2147483646 h 915"/>
              <a:gd name="T6" fmla="*/ 0 w 596"/>
              <a:gd name="T7" fmla="*/ 2147483646 h 915"/>
              <a:gd name="T8" fmla="*/ 0 60000 65536"/>
              <a:gd name="T9" fmla="*/ 0 60000 65536"/>
              <a:gd name="T10" fmla="*/ 0 60000 65536"/>
              <a:gd name="T11" fmla="*/ 0 60000 65536"/>
              <a:gd name="T12" fmla="*/ 0 w 596"/>
              <a:gd name="T13" fmla="*/ 0 h 915"/>
              <a:gd name="T14" fmla="*/ 596 w 596"/>
              <a:gd name="T15" fmla="*/ 915 h 9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96" h="915">
                <a:moveTo>
                  <a:pt x="596" y="0"/>
                </a:moveTo>
                <a:lnTo>
                  <a:pt x="447" y="0"/>
                </a:lnTo>
                <a:lnTo>
                  <a:pt x="447" y="915"/>
                </a:lnTo>
                <a:lnTo>
                  <a:pt x="0" y="91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1" name="Line 29">
            <a:extLst>
              <a:ext uri="{FF2B5EF4-FFF2-40B4-BE49-F238E27FC236}">
                <a16:creationId xmlns:a16="http://schemas.microsoft.com/office/drawing/2014/main" id="{33BBB0B6-0553-6041-BE40-65C402756A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1" y="5053014"/>
            <a:ext cx="7270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2" name="Freeform 30">
            <a:extLst>
              <a:ext uri="{FF2B5EF4-FFF2-40B4-BE49-F238E27FC236}">
                <a16:creationId xmlns:a16="http://schemas.microsoft.com/office/drawing/2014/main" id="{1DD6F20E-3B71-7847-AEE9-F052E5E23C0A}"/>
              </a:ext>
            </a:extLst>
          </p:cNvPr>
          <p:cNvSpPr>
            <a:spLocks/>
          </p:cNvSpPr>
          <p:nvPr/>
        </p:nvSpPr>
        <p:spPr bwMode="auto">
          <a:xfrm>
            <a:off x="4895850" y="4579939"/>
            <a:ext cx="1435100" cy="473075"/>
          </a:xfrm>
          <a:custGeom>
            <a:avLst/>
            <a:gdLst>
              <a:gd name="T0" fmla="*/ 2147483646 w 1810"/>
              <a:gd name="T1" fmla="*/ 0 h 596"/>
              <a:gd name="T2" fmla="*/ 0 w 1810"/>
              <a:gd name="T3" fmla="*/ 0 h 596"/>
              <a:gd name="T4" fmla="*/ 0 w 1810"/>
              <a:gd name="T5" fmla="*/ 2147483646 h 596"/>
              <a:gd name="T6" fmla="*/ 0 60000 65536"/>
              <a:gd name="T7" fmla="*/ 0 60000 65536"/>
              <a:gd name="T8" fmla="*/ 0 60000 65536"/>
              <a:gd name="T9" fmla="*/ 0 w 1810"/>
              <a:gd name="T10" fmla="*/ 0 h 596"/>
              <a:gd name="T11" fmla="*/ 1810 w 1810"/>
              <a:gd name="T12" fmla="*/ 596 h 5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10" h="596">
                <a:moveTo>
                  <a:pt x="1810" y="0"/>
                </a:moveTo>
                <a:lnTo>
                  <a:pt x="0" y="0"/>
                </a:lnTo>
                <a:lnTo>
                  <a:pt x="0" y="59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3" name="Line 31">
            <a:extLst>
              <a:ext uri="{FF2B5EF4-FFF2-40B4-BE49-F238E27FC236}">
                <a16:creationId xmlns:a16="http://schemas.microsoft.com/office/drawing/2014/main" id="{82C62F47-3B7A-494F-A4EA-D6239D4348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0088" y="4694239"/>
            <a:ext cx="481012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4" name="Freeform 32">
            <a:extLst>
              <a:ext uri="{FF2B5EF4-FFF2-40B4-BE49-F238E27FC236}">
                <a16:creationId xmlns:a16="http://schemas.microsoft.com/office/drawing/2014/main" id="{58251EF2-3C87-4D4E-8810-278C76A96862}"/>
              </a:ext>
            </a:extLst>
          </p:cNvPr>
          <p:cNvSpPr>
            <a:spLocks/>
          </p:cNvSpPr>
          <p:nvPr/>
        </p:nvSpPr>
        <p:spPr bwMode="auto">
          <a:xfrm>
            <a:off x="4878389" y="5037139"/>
            <a:ext cx="33337" cy="33337"/>
          </a:xfrm>
          <a:custGeom>
            <a:avLst/>
            <a:gdLst>
              <a:gd name="T0" fmla="*/ 0 w 42"/>
              <a:gd name="T1" fmla="*/ 2147483646 h 43"/>
              <a:gd name="T2" fmla="*/ 0 w 42"/>
              <a:gd name="T3" fmla="*/ 2147483646 h 43"/>
              <a:gd name="T4" fmla="*/ 2147483646 w 42"/>
              <a:gd name="T5" fmla="*/ 2147483646 h 43"/>
              <a:gd name="T6" fmla="*/ 2147483646 w 42"/>
              <a:gd name="T7" fmla="*/ 2147483646 h 43"/>
              <a:gd name="T8" fmla="*/ 2147483646 w 42"/>
              <a:gd name="T9" fmla="*/ 2147483646 h 43"/>
              <a:gd name="T10" fmla="*/ 2147483646 w 42"/>
              <a:gd name="T11" fmla="*/ 2147483646 h 43"/>
              <a:gd name="T12" fmla="*/ 2147483646 w 42"/>
              <a:gd name="T13" fmla="*/ 2147483646 h 43"/>
              <a:gd name="T14" fmla="*/ 2147483646 w 42"/>
              <a:gd name="T15" fmla="*/ 2147483646 h 43"/>
              <a:gd name="T16" fmla="*/ 2147483646 w 42"/>
              <a:gd name="T17" fmla="*/ 2147483646 h 43"/>
              <a:gd name="T18" fmla="*/ 2147483646 w 42"/>
              <a:gd name="T19" fmla="*/ 2147483646 h 43"/>
              <a:gd name="T20" fmla="*/ 2147483646 w 42"/>
              <a:gd name="T21" fmla="*/ 2147483646 h 43"/>
              <a:gd name="T22" fmla="*/ 2147483646 w 42"/>
              <a:gd name="T23" fmla="*/ 0 h 43"/>
              <a:gd name="T24" fmla="*/ 2147483646 w 42"/>
              <a:gd name="T25" fmla="*/ 2147483646 h 43"/>
              <a:gd name="T26" fmla="*/ 2147483646 w 42"/>
              <a:gd name="T27" fmla="*/ 2147483646 h 43"/>
              <a:gd name="T28" fmla="*/ 2147483646 w 42"/>
              <a:gd name="T29" fmla="*/ 2147483646 h 43"/>
              <a:gd name="T30" fmla="*/ 2147483646 w 42"/>
              <a:gd name="T31" fmla="*/ 2147483646 h 43"/>
              <a:gd name="T32" fmla="*/ 2147483646 w 42"/>
              <a:gd name="T33" fmla="*/ 2147483646 h 43"/>
              <a:gd name="T34" fmla="*/ 2147483646 w 42"/>
              <a:gd name="T35" fmla="*/ 2147483646 h 43"/>
              <a:gd name="T36" fmla="*/ 2147483646 w 42"/>
              <a:gd name="T37" fmla="*/ 2147483646 h 43"/>
              <a:gd name="T38" fmla="*/ 2147483646 w 42"/>
              <a:gd name="T39" fmla="*/ 2147483646 h 43"/>
              <a:gd name="T40" fmla="*/ 2147483646 w 42"/>
              <a:gd name="T41" fmla="*/ 2147483646 h 43"/>
              <a:gd name="T42" fmla="*/ 2147483646 w 42"/>
              <a:gd name="T43" fmla="*/ 2147483646 h 43"/>
              <a:gd name="T44" fmla="*/ 2147483646 w 42"/>
              <a:gd name="T45" fmla="*/ 2147483646 h 43"/>
              <a:gd name="T46" fmla="*/ 2147483646 w 42"/>
              <a:gd name="T47" fmla="*/ 2147483646 h 43"/>
              <a:gd name="T48" fmla="*/ 2147483646 w 42"/>
              <a:gd name="T49" fmla="*/ 2147483646 h 43"/>
              <a:gd name="T50" fmla="*/ 2147483646 w 42"/>
              <a:gd name="T51" fmla="*/ 2147483646 h 43"/>
              <a:gd name="T52" fmla="*/ 2147483646 w 42"/>
              <a:gd name="T53" fmla="*/ 2147483646 h 43"/>
              <a:gd name="T54" fmla="*/ 2147483646 w 42"/>
              <a:gd name="T55" fmla="*/ 2147483646 h 43"/>
              <a:gd name="T56" fmla="*/ 2147483646 w 42"/>
              <a:gd name="T57" fmla="*/ 2147483646 h 43"/>
              <a:gd name="T58" fmla="*/ 2147483646 w 42"/>
              <a:gd name="T59" fmla="*/ 2147483646 h 43"/>
              <a:gd name="T60" fmla="*/ 2147483646 w 42"/>
              <a:gd name="T61" fmla="*/ 2147483646 h 43"/>
              <a:gd name="T62" fmla="*/ 2147483646 w 42"/>
              <a:gd name="T63" fmla="*/ 2147483646 h 43"/>
              <a:gd name="T64" fmla="*/ 2147483646 w 42"/>
              <a:gd name="T65" fmla="*/ 2147483646 h 43"/>
              <a:gd name="T66" fmla="*/ 2147483646 w 42"/>
              <a:gd name="T67" fmla="*/ 2147483646 h 43"/>
              <a:gd name="T68" fmla="*/ 2147483646 w 42"/>
              <a:gd name="T69" fmla="*/ 2147483646 h 43"/>
              <a:gd name="T70" fmla="*/ 2147483646 w 42"/>
              <a:gd name="T71" fmla="*/ 2147483646 h 43"/>
              <a:gd name="T72" fmla="*/ 2147483646 w 42"/>
              <a:gd name="T73" fmla="*/ 2147483646 h 43"/>
              <a:gd name="T74" fmla="*/ 2147483646 w 42"/>
              <a:gd name="T75" fmla="*/ 2147483646 h 43"/>
              <a:gd name="T76" fmla="*/ 2147483646 w 42"/>
              <a:gd name="T77" fmla="*/ 2147483646 h 43"/>
              <a:gd name="T78" fmla="*/ 2147483646 w 42"/>
              <a:gd name="T79" fmla="*/ 2147483646 h 43"/>
              <a:gd name="T80" fmla="*/ 2147483646 w 42"/>
              <a:gd name="T81" fmla="*/ 2147483646 h 43"/>
              <a:gd name="T82" fmla="*/ 2147483646 w 42"/>
              <a:gd name="T83" fmla="*/ 2147483646 h 43"/>
              <a:gd name="T84" fmla="*/ 2147483646 w 42"/>
              <a:gd name="T85" fmla="*/ 2147483646 h 43"/>
              <a:gd name="T86" fmla="*/ 2147483646 w 42"/>
              <a:gd name="T87" fmla="*/ 2147483646 h 43"/>
              <a:gd name="T88" fmla="*/ 2147483646 w 42"/>
              <a:gd name="T89" fmla="*/ 2147483646 h 43"/>
              <a:gd name="T90" fmla="*/ 2147483646 w 42"/>
              <a:gd name="T91" fmla="*/ 2147483646 h 43"/>
              <a:gd name="T92" fmla="*/ 2147483646 w 42"/>
              <a:gd name="T93" fmla="*/ 2147483646 h 43"/>
              <a:gd name="T94" fmla="*/ 2147483646 w 42"/>
              <a:gd name="T95" fmla="*/ 2147483646 h 43"/>
              <a:gd name="T96" fmla="*/ 2147483646 w 42"/>
              <a:gd name="T97" fmla="*/ 2147483646 h 43"/>
              <a:gd name="T98" fmla="*/ 2147483646 w 42"/>
              <a:gd name="T99" fmla="*/ 2147483646 h 43"/>
              <a:gd name="T100" fmla="*/ 2147483646 w 42"/>
              <a:gd name="T101" fmla="*/ 2147483646 h 43"/>
              <a:gd name="T102" fmla="*/ 2147483646 w 42"/>
              <a:gd name="T103" fmla="*/ 2147483646 h 43"/>
              <a:gd name="T104" fmla="*/ 2147483646 w 42"/>
              <a:gd name="T105" fmla="*/ 2147483646 h 43"/>
              <a:gd name="T106" fmla="*/ 2147483646 w 42"/>
              <a:gd name="T107" fmla="*/ 2147483646 h 43"/>
              <a:gd name="T108" fmla="*/ 0 w 42"/>
              <a:gd name="T109" fmla="*/ 2147483646 h 43"/>
              <a:gd name="T110" fmla="*/ 0 w 42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2"/>
              <a:gd name="T169" fmla="*/ 0 h 43"/>
              <a:gd name="T170" fmla="*/ 42 w 42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2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1"/>
                </a:lnTo>
                <a:lnTo>
                  <a:pt x="1" y="18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6" y="9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3" y="1"/>
                </a:lnTo>
                <a:lnTo>
                  <a:pt x="24" y="1"/>
                </a:lnTo>
                <a:lnTo>
                  <a:pt x="25" y="0"/>
                </a:lnTo>
                <a:lnTo>
                  <a:pt x="17" y="0"/>
                </a:lnTo>
                <a:lnTo>
                  <a:pt x="18" y="1"/>
                </a:lnTo>
                <a:lnTo>
                  <a:pt x="19" y="1"/>
                </a:lnTo>
                <a:lnTo>
                  <a:pt x="20" y="1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7" y="2"/>
                </a:lnTo>
                <a:lnTo>
                  <a:pt x="28" y="4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6" y="9"/>
                </a:lnTo>
                <a:lnTo>
                  <a:pt x="36" y="10"/>
                </a:lnTo>
                <a:lnTo>
                  <a:pt x="37" y="11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40" y="15"/>
                </a:lnTo>
                <a:lnTo>
                  <a:pt x="40" y="16"/>
                </a:lnTo>
                <a:lnTo>
                  <a:pt x="40" y="17"/>
                </a:lnTo>
                <a:lnTo>
                  <a:pt x="41" y="18"/>
                </a:lnTo>
                <a:lnTo>
                  <a:pt x="41" y="21"/>
                </a:lnTo>
                <a:lnTo>
                  <a:pt x="41" y="22"/>
                </a:lnTo>
                <a:lnTo>
                  <a:pt x="42" y="23"/>
                </a:lnTo>
                <a:lnTo>
                  <a:pt x="42" y="24"/>
                </a:lnTo>
                <a:lnTo>
                  <a:pt x="42" y="25"/>
                </a:lnTo>
                <a:lnTo>
                  <a:pt x="42" y="27"/>
                </a:lnTo>
                <a:lnTo>
                  <a:pt x="42" y="17"/>
                </a:lnTo>
                <a:lnTo>
                  <a:pt x="42" y="20"/>
                </a:lnTo>
                <a:lnTo>
                  <a:pt x="42" y="21"/>
                </a:lnTo>
                <a:lnTo>
                  <a:pt x="42" y="22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0" y="27"/>
                </a:lnTo>
                <a:lnTo>
                  <a:pt x="40" y="28"/>
                </a:lnTo>
                <a:lnTo>
                  <a:pt x="40" y="29"/>
                </a:lnTo>
                <a:lnTo>
                  <a:pt x="39" y="30"/>
                </a:lnTo>
                <a:lnTo>
                  <a:pt x="38" y="31"/>
                </a:lnTo>
                <a:lnTo>
                  <a:pt x="38" y="32"/>
                </a:lnTo>
                <a:lnTo>
                  <a:pt x="37" y="33"/>
                </a:lnTo>
                <a:lnTo>
                  <a:pt x="36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8"/>
                </a:lnTo>
                <a:lnTo>
                  <a:pt x="32" y="39"/>
                </a:lnTo>
                <a:lnTo>
                  <a:pt x="31" y="39"/>
                </a:lnTo>
                <a:lnTo>
                  <a:pt x="30" y="40"/>
                </a:lnTo>
                <a:lnTo>
                  <a:pt x="29" y="41"/>
                </a:lnTo>
                <a:lnTo>
                  <a:pt x="28" y="41"/>
                </a:lnTo>
                <a:lnTo>
                  <a:pt x="27" y="42"/>
                </a:lnTo>
                <a:lnTo>
                  <a:pt x="25" y="42"/>
                </a:lnTo>
                <a:lnTo>
                  <a:pt x="24" y="42"/>
                </a:lnTo>
                <a:lnTo>
                  <a:pt x="23" y="43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8" y="43"/>
                </a:lnTo>
                <a:lnTo>
                  <a:pt x="17" y="43"/>
                </a:lnTo>
                <a:lnTo>
                  <a:pt x="25" y="43"/>
                </a:lnTo>
                <a:lnTo>
                  <a:pt x="24" y="43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9" y="38"/>
                </a:lnTo>
                <a:lnTo>
                  <a:pt x="8" y="37"/>
                </a:lnTo>
                <a:lnTo>
                  <a:pt x="7" y="35"/>
                </a:lnTo>
                <a:lnTo>
                  <a:pt x="6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0" y="2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5" name="Rectangle 33">
            <a:extLst>
              <a:ext uri="{FF2B5EF4-FFF2-40B4-BE49-F238E27FC236}">
                <a16:creationId xmlns:a16="http://schemas.microsoft.com/office/drawing/2014/main" id="{5FA38618-90B4-D942-B746-BD0E2AD7C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2138" y="545782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66" name="Rectangle 34">
            <a:extLst>
              <a:ext uri="{FF2B5EF4-FFF2-40B4-BE49-F238E27FC236}">
                <a16:creationId xmlns:a16="http://schemas.microsoft.com/office/drawing/2014/main" id="{03CF075B-63EF-4F43-A453-E46A050D2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2439" y="54181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067" name="Freeform 35">
            <a:extLst>
              <a:ext uri="{FF2B5EF4-FFF2-40B4-BE49-F238E27FC236}">
                <a16:creationId xmlns:a16="http://schemas.microsoft.com/office/drawing/2014/main" id="{33FEDF88-412B-D741-A992-8F96532DADA6}"/>
              </a:ext>
            </a:extLst>
          </p:cNvPr>
          <p:cNvSpPr>
            <a:spLocks/>
          </p:cNvSpPr>
          <p:nvPr/>
        </p:nvSpPr>
        <p:spPr bwMode="auto">
          <a:xfrm>
            <a:off x="2749550" y="1219200"/>
            <a:ext cx="1436688" cy="287338"/>
          </a:xfrm>
          <a:custGeom>
            <a:avLst/>
            <a:gdLst>
              <a:gd name="T0" fmla="*/ 2147483646 w 1809"/>
              <a:gd name="T1" fmla="*/ 2147483646 h 362"/>
              <a:gd name="T2" fmla="*/ 2147483646 w 1809"/>
              <a:gd name="T3" fmla="*/ 0 h 362"/>
              <a:gd name="T4" fmla="*/ 2147483646 w 1809"/>
              <a:gd name="T5" fmla="*/ 0 h 362"/>
              <a:gd name="T6" fmla="*/ 2147483646 w 1809"/>
              <a:gd name="T7" fmla="*/ 2147483646 h 362"/>
              <a:gd name="T8" fmla="*/ 2147483646 w 1809"/>
              <a:gd name="T9" fmla="*/ 2147483646 h 362"/>
              <a:gd name="T10" fmla="*/ 2147483646 w 1809"/>
              <a:gd name="T11" fmla="*/ 0 h 362"/>
              <a:gd name="T12" fmla="*/ 2147483646 w 1809"/>
              <a:gd name="T13" fmla="*/ 0 h 362"/>
              <a:gd name="T14" fmla="*/ 2147483646 w 1809"/>
              <a:gd name="T15" fmla="*/ 2147483646 h 362"/>
              <a:gd name="T16" fmla="*/ 2147483646 w 1809"/>
              <a:gd name="T17" fmla="*/ 2147483646 h 362"/>
              <a:gd name="T18" fmla="*/ 2147483646 w 1809"/>
              <a:gd name="T19" fmla="*/ 0 h 362"/>
              <a:gd name="T20" fmla="*/ 2147483646 w 1809"/>
              <a:gd name="T21" fmla="*/ 0 h 362"/>
              <a:gd name="T22" fmla="*/ 2147483646 w 1809"/>
              <a:gd name="T23" fmla="*/ 2147483646 h 362"/>
              <a:gd name="T24" fmla="*/ 0 w 1809"/>
              <a:gd name="T25" fmla="*/ 2147483646 h 3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809"/>
              <a:gd name="T40" fmla="*/ 0 h 362"/>
              <a:gd name="T41" fmla="*/ 1809 w 1809"/>
              <a:gd name="T42" fmla="*/ 362 h 36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809" h="362">
                <a:moveTo>
                  <a:pt x="1809" y="362"/>
                </a:moveTo>
                <a:lnTo>
                  <a:pt x="1809" y="0"/>
                </a:lnTo>
                <a:lnTo>
                  <a:pt x="1511" y="0"/>
                </a:lnTo>
                <a:lnTo>
                  <a:pt x="1511" y="362"/>
                </a:lnTo>
                <a:lnTo>
                  <a:pt x="1192" y="362"/>
                </a:lnTo>
                <a:lnTo>
                  <a:pt x="1192" y="0"/>
                </a:lnTo>
                <a:lnTo>
                  <a:pt x="894" y="0"/>
                </a:lnTo>
                <a:lnTo>
                  <a:pt x="894" y="362"/>
                </a:lnTo>
                <a:lnTo>
                  <a:pt x="596" y="362"/>
                </a:lnTo>
                <a:lnTo>
                  <a:pt x="596" y="0"/>
                </a:lnTo>
                <a:lnTo>
                  <a:pt x="298" y="0"/>
                </a:lnTo>
                <a:lnTo>
                  <a:pt x="298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8" name="Line 36">
            <a:extLst>
              <a:ext uri="{FF2B5EF4-FFF2-40B4-BE49-F238E27FC236}">
                <a16:creationId xmlns:a16="http://schemas.microsoft.com/office/drawing/2014/main" id="{DCFA39CA-79D1-B14A-9112-437464FFEB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9" name="Line 37">
            <a:extLst>
              <a:ext uri="{FF2B5EF4-FFF2-40B4-BE49-F238E27FC236}">
                <a16:creationId xmlns:a16="http://schemas.microsoft.com/office/drawing/2014/main" id="{A3F98355-FC34-BA44-92C8-36956F5962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0" name="Line 38">
            <a:extLst>
              <a:ext uri="{FF2B5EF4-FFF2-40B4-BE49-F238E27FC236}">
                <a16:creationId xmlns:a16="http://schemas.microsoft.com/office/drawing/2014/main" id="{AFD18621-87A7-674C-857E-5409A40AC9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1" name="Line 39">
            <a:extLst>
              <a:ext uri="{FF2B5EF4-FFF2-40B4-BE49-F238E27FC236}">
                <a16:creationId xmlns:a16="http://schemas.microsoft.com/office/drawing/2014/main" id="{5E726C67-D2A9-9940-8C09-FF3EF75E0B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2" name="Freeform 40">
            <a:extLst>
              <a:ext uri="{FF2B5EF4-FFF2-40B4-BE49-F238E27FC236}">
                <a16:creationId xmlns:a16="http://schemas.microsoft.com/office/drawing/2014/main" id="{09B89386-CF0C-0F47-8E47-94D6E9DB7E79}"/>
              </a:ext>
            </a:extLst>
          </p:cNvPr>
          <p:cNvSpPr>
            <a:spLocks/>
          </p:cNvSpPr>
          <p:nvPr/>
        </p:nvSpPr>
        <p:spPr bwMode="auto">
          <a:xfrm>
            <a:off x="4659314" y="121920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0 h 362"/>
              <a:gd name="T4" fmla="*/ 2147483646 w 916"/>
              <a:gd name="T5" fmla="*/ 0 h 362"/>
              <a:gd name="T6" fmla="*/ 2147483646 w 916"/>
              <a:gd name="T7" fmla="*/ 2147483646 h 362"/>
              <a:gd name="T8" fmla="*/ 2147483646 w 916"/>
              <a:gd name="T9" fmla="*/ 2147483646 h 362"/>
              <a:gd name="T10" fmla="*/ 2147483646 w 916"/>
              <a:gd name="T11" fmla="*/ 0 h 362"/>
              <a:gd name="T12" fmla="*/ 0 w 916"/>
              <a:gd name="T13" fmla="*/ 0 h 362"/>
              <a:gd name="T14" fmla="*/ 0 w 916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6"/>
              <a:gd name="T25" fmla="*/ 0 h 362"/>
              <a:gd name="T26" fmla="*/ 916 w 916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6" h="362">
                <a:moveTo>
                  <a:pt x="916" y="362"/>
                </a:moveTo>
                <a:lnTo>
                  <a:pt x="916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3" name="Line 41">
            <a:extLst>
              <a:ext uri="{FF2B5EF4-FFF2-40B4-BE49-F238E27FC236}">
                <a16:creationId xmlns:a16="http://schemas.microsoft.com/office/drawing/2014/main" id="{F1867ED4-E0EF-8C49-8EBC-78272D929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455739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4" name="Line 42">
            <a:extLst>
              <a:ext uri="{FF2B5EF4-FFF2-40B4-BE49-F238E27FC236}">
                <a16:creationId xmlns:a16="http://schemas.microsoft.com/office/drawing/2014/main" id="{B4601D61-0E5A-7842-A1FB-A299BB5C1A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455739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5" name="Line 43">
            <a:extLst>
              <a:ext uri="{FF2B5EF4-FFF2-40B4-BE49-F238E27FC236}">
                <a16:creationId xmlns:a16="http://schemas.microsoft.com/office/drawing/2014/main" id="{B7B3FD0F-187A-6042-A67B-9B43619D61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150653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6" name="Line 44">
            <a:extLst>
              <a:ext uri="{FF2B5EF4-FFF2-40B4-BE49-F238E27FC236}">
                <a16:creationId xmlns:a16="http://schemas.microsoft.com/office/drawing/2014/main" id="{B499457D-D63A-0847-BEDF-4C115F6BF5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150653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7" name="Freeform 45">
            <a:extLst>
              <a:ext uri="{FF2B5EF4-FFF2-40B4-BE49-F238E27FC236}">
                <a16:creationId xmlns:a16="http://schemas.microsoft.com/office/drawing/2014/main" id="{CCD434B1-8128-0144-9724-1BADB64F8A61}"/>
              </a:ext>
            </a:extLst>
          </p:cNvPr>
          <p:cNvSpPr>
            <a:spLocks/>
          </p:cNvSpPr>
          <p:nvPr/>
        </p:nvSpPr>
        <p:spPr bwMode="auto">
          <a:xfrm>
            <a:off x="5857875" y="1219200"/>
            <a:ext cx="1200150" cy="287338"/>
          </a:xfrm>
          <a:custGeom>
            <a:avLst/>
            <a:gdLst>
              <a:gd name="T0" fmla="*/ 2147483646 w 1511"/>
              <a:gd name="T1" fmla="*/ 2147483646 h 362"/>
              <a:gd name="T2" fmla="*/ 2147483646 w 1511"/>
              <a:gd name="T3" fmla="*/ 0 h 362"/>
              <a:gd name="T4" fmla="*/ 2147483646 w 1511"/>
              <a:gd name="T5" fmla="*/ 0 h 362"/>
              <a:gd name="T6" fmla="*/ 2147483646 w 1511"/>
              <a:gd name="T7" fmla="*/ 2147483646 h 362"/>
              <a:gd name="T8" fmla="*/ 2147483646 w 1511"/>
              <a:gd name="T9" fmla="*/ 2147483646 h 362"/>
              <a:gd name="T10" fmla="*/ 2147483646 w 1511"/>
              <a:gd name="T11" fmla="*/ 0 h 362"/>
              <a:gd name="T12" fmla="*/ 2147483646 w 1511"/>
              <a:gd name="T13" fmla="*/ 0 h 362"/>
              <a:gd name="T14" fmla="*/ 2147483646 w 1511"/>
              <a:gd name="T15" fmla="*/ 2147483646 h 362"/>
              <a:gd name="T16" fmla="*/ 2147483646 w 1511"/>
              <a:gd name="T17" fmla="*/ 2147483646 h 362"/>
              <a:gd name="T18" fmla="*/ 2147483646 w 1511"/>
              <a:gd name="T19" fmla="*/ 0 h 362"/>
              <a:gd name="T20" fmla="*/ 0 w 1511"/>
              <a:gd name="T21" fmla="*/ 0 h 362"/>
              <a:gd name="T22" fmla="*/ 0 w 1511"/>
              <a:gd name="T23" fmla="*/ 2147483646 h 3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11"/>
              <a:gd name="T37" fmla="*/ 0 h 362"/>
              <a:gd name="T38" fmla="*/ 1511 w 1511"/>
              <a:gd name="T39" fmla="*/ 362 h 36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11" h="362">
                <a:moveTo>
                  <a:pt x="1511" y="362"/>
                </a:moveTo>
                <a:lnTo>
                  <a:pt x="1511" y="0"/>
                </a:lnTo>
                <a:lnTo>
                  <a:pt x="1213" y="0"/>
                </a:lnTo>
                <a:lnTo>
                  <a:pt x="1213" y="362"/>
                </a:lnTo>
                <a:lnTo>
                  <a:pt x="915" y="362"/>
                </a:lnTo>
                <a:lnTo>
                  <a:pt x="915" y="0"/>
                </a:lnTo>
                <a:lnTo>
                  <a:pt x="596" y="0"/>
                </a:lnTo>
                <a:lnTo>
                  <a:pt x="596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8" name="Line 46">
            <a:extLst>
              <a:ext uri="{FF2B5EF4-FFF2-40B4-BE49-F238E27FC236}">
                <a16:creationId xmlns:a16="http://schemas.microsoft.com/office/drawing/2014/main" id="{87DFE8D8-8CC6-404B-86ED-EFB2BB0582F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455739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9" name="Line 47">
            <a:extLst>
              <a:ext uri="{FF2B5EF4-FFF2-40B4-BE49-F238E27FC236}">
                <a16:creationId xmlns:a16="http://schemas.microsoft.com/office/drawing/2014/main" id="{9BB844F5-2B65-984D-91D6-BA69B1B15A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455739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Line 48">
            <a:extLst>
              <a:ext uri="{FF2B5EF4-FFF2-40B4-BE49-F238E27FC236}">
                <a16:creationId xmlns:a16="http://schemas.microsoft.com/office/drawing/2014/main" id="{A9440ACC-9774-FF47-AFB6-85A3BECF70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Line 49">
            <a:extLst>
              <a:ext uri="{FF2B5EF4-FFF2-40B4-BE49-F238E27FC236}">
                <a16:creationId xmlns:a16="http://schemas.microsoft.com/office/drawing/2014/main" id="{776239F2-8184-A14F-9007-893B008B8B8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150653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Freeform 50">
            <a:extLst>
              <a:ext uri="{FF2B5EF4-FFF2-40B4-BE49-F238E27FC236}">
                <a16:creationId xmlns:a16="http://schemas.microsoft.com/office/drawing/2014/main" id="{8224B58F-7166-9844-B55A-A47E338E1943}"/>
              </a:ext>
            </a:extLst>
          </p:cNvPr>
          <p:cNvSpPr>
            <a:spLocks/>
          </p:cNvSpPr>
          <p:nvPr/>
        </p:nvSpPr>
        <p:spPr bwMode="auto">
          <a:xfrm>
            <a:off x="7531101" y="1219200"/>
            <a:ext cx="727075" cy="287338"/>
          </a:xfrm>
          <a:custGeom>
            <a:avLst/>
            <a:gdLst>
              <a:gd name="T0" fmla="*/ 2147483646 w 915"/>
              <a:gd name="T1" fmla="*/ 2147483646 h 362"/>
              <a:gd name="T2" fmla="*/ 2147483646 w 915"/>
              <a:gd name="T3" fmla="*/ 0 h 362"/>
              <a:gd name="T4" fmla="*/ 2147483646 w 915"/>
              <a:gd name="T5" fmla="*/ 0 h 362"/>
              <a:gd name="T6" fmla="*/ 2147483646 w 915"/>
              <a:gd name="T7" fmla="*/ 2147483646 h 362"/>
              <a:gd name="T8" fmla="*/ 2147483646 w 915"/>
              <a:gd name="T9" fmla="*/ 2147483646 h 362"/>
              <a:gd name="T10" fmla="*/ 2147483646 w 915"/>
              <a:gd name="T11" fmla="*/ 0 h 362"/>
              <a:gd name="T12" fmla="*/ 0 w 915"/>
              <a:gd name="T13" fmla="*/ 0 h 362"/>
              <a:gd name="T14" fmla="*/ 0 w 915"/>
              <a:gd name="T15" fmla="*/ 2147483646 h 3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15"/>
              <a:gd name="T25" fmla="*/ 0 h 362"/>
              <a:gd name="T26" fmla="*/ 915 w 915"/>
              <a:gd name="T27" fmla="*/ 362 h 36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15" h="362">
                <a:moveTo>
                  <a:pt x="915" y="362"/>
                </a:moveTo>
                <a:lnTo>
                  <a:pt x="915" y="0"/>
                </a:lnTo>
                <a:lnTo>
                  <a:pt x="617" y="0"/>
                </a:lnTo>
                <a:lnTo>
                  <a:pt x="617" y="362"/>
                </a:lnTo>
                <a:lnTo>
                  <a:pt x="298" y="362"/>
                </a:lnTo>
                <a:lnTo>
                  <a:pt x="298" y="0"/>
                </a:lnTo>
                <a:lnTo>
                  <a:pt x="0" y="0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Line 51">
            <a:extLst>
              <a:ext uri="{FF2B5EF4-FFF2-40B4-BE49-F238E27FC236}">
                <a16:creationId xmlns:a16="http://schemas.microsoft.com/office/drawing/2014/main" id="{5A61A859-AC5E-6942-968B-F4A5FA685C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175" y="1506539"/>
            <a:ext cx="2365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Freeform 52">
            <a:extLst>
              <a:ext uri="{FF2B5EF4-FFF2-40B4-BE49-F238E27FC236}">
                <a16:creationId xmlns:a16="http://schemas.microsoft.com/office/drawing/2014/main" id="{A4FB4F7E-6CBB-104E-AE98-B2E1A2B9EAAA}"/>
              </a:ext>
            </a:extLst>
          </p:cNvPr>
          <p:cNvSpPr>
            <a:spLocks/>
          </p:cNvSpPr>
          <p:nvPr/>
        </p:nvSpPr>
        <p:spPr bwMode="auto">
          <a:xfrm>
            <a:off x="2749550" y="1758950"/>
            <a:ext cx="1436688" cy="287338"/>
          </a:xfrm>
          <a:custGeom>
            <a:avLst/>
            <a:gdLst>
              <a:gd name="T0" fmla="*/ 2147483646 w 1809"/>
              <a:gd name="T1" fmla="*/ 0 h 362"/>
              <a:gd name="T2" fmla="*/ 2147483646 w 1809"/>
              <a:gd name="T3" fmla="*/ 0 h 362"/>
              <a:gd name="T4" fmla="*/ 2147483646 w 1809"/>
              <a:gd name="T5" fmla="*/ 2147483646 h 362"/>
              <a:gd name="T6" fmla="*/ 0 w 1809"/>
              <a:gd name="T7" fmla="*/ 2147483646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1809"/>
              <a:gd name="T13" fmla="*/ 0 h 362"/>
              <a:gd name="T14" fmla="*/ 1809 w 1809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09" h="362">
                <a:moveTo>
                  <a:pt x="1809" y="0"/>
                </a:moveTo>
                <a:lnTo>
                  <a:pt x="362" y="0"/>
                </a:lnTo>
                <a:lnTo>
                  <a:pt x="362" y="362"/>
                </a:lnTo>
                <a:lnTo>
                  <a:pt x="0" y="362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Line 53">
            <a:extLst>
              <a:ext uri="{FF2B5EF4-FFF2-40B4-BE49-F238E27FC236}">
                <a16:creationId xmlns:a16="http://schemas.microsoft.com/office/drawing/2014/main" id="{5DBE5EB7-7001-B14F-89DB-D598FEF018C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1692276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Line 54">
            <a:extLst>
              <a:ext uri="{FF2B5EF4-FFF2-40B4-BE49-F238E27FC236}">
                <a16:creationId xmlns:a16="http://schemas.microsoft.com/office/drawing/2014/main" id="{A382AB2A-92F6-2840-9097-EFD9BA86B6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1692276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Line 55">
            <a:extLst>
              <a:ext uri="{FF2B5EF4-FFF2-40B4-BE49-F238E27FC236}">
                <a16:creationId xmlns:a16="http://schemas.microsoft.com/office/drawing/2014/main" id="{A170F263-B372-F845-B6DD-F6306D5D50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1758950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Line 56">
            <a:extLst>
              <a:ext uri="{FF2B5EF4-FFF2-40B4-BE49-F238E27FC236}">
                <a16:creationId xmlns:a16="http://schemas.microsoft.com/office/drawing/2014/main" id="{453F2967-405A-CB44-89A6-A2449BEE94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1758950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Freeform 57">
            <a:extLst>
              <a:ext uri="{FF2B5EF4-FFF2-40B4-BE49-F238E27FC236}">
                <a16:creationId xmlns:a16="http://schemas.microsoft.com/office/drawing/2014/main" id="{35A77C35-D687-A841-AB52-0A6BFD4E6460}"/>
              </a:ext>
            </a:extLst>
          </p:cNvPr>
          <p:cNvSpPr>
            <a:spLocks/>
          </p:cNvSpPr>
          <p:nvPr/>
        </p:nvSpPr>
        <p:spPr bwMode="auto">
          <a:xfrm>
            <a:off x="4659314" y="1758950"/>
            <a:ext cx="725487" cy="287338"/>
          </a:xfrm>
          <a:custGeom>
            <a:avLst/>
            <a:gdLst>
              <a:gd name="T0" fmla="*/ 2147483646 w 916"/>
              <a:gd name="T1" fmla="*/ 2147483646 h 362"/>
              <a:gd name="T2" fmla="*/ 2147483646 w 916"/>
              <a:gd name="T3" fmla="*/ 2147483646 h 362"/>
              <a:gd name="T4" fmla="*/ 2147483646 w 916"/>
              <a:gd name="T5" fmla="*/ 0 h 362"/>
              <a:gd name="T6" fmla="*/ 0 w 916"/>
              <a:gd name="T7" fmla="*/ 0 h 362"/>
              <a:gd name="T8" fmla="*/ 0 60000 65536"/>
              <a:gd name="T9" fmla="*/ 0 60000 65536"/>
              <a:gd name="T10" fmla="*/ 0 60000 65536"/>
              <a:gd name="T11" fmla="*/ 0 60000 65536"/>
              <a:gd name="T12" fmla="*/ 0 w 916"/>
              <a:gd name="T13" fmla="*/ 0 h 362"/>
              <a:gd name="T14" fmla="*/ 916 w 916"/>
              <a:gd name="T15" fmla="*/ 362 h 36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6" h="362">
                <a:moveTo>
                  <a:pt x="916" y="362"/>
                </a:moveTo>
                <a:lnTo>
                  <a:pt x="85" y="362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Line 58">
            <a:extLst>
              <a:ext uri="{FF2B5EF4-FFF2-40B4-BE49-F238E27FC236}">
                <a16:creationId xmlns:a16="http://schemas.microsoft.com/office/drawing/2014/main" id="{3AE47B91-EE5F-EA46-8F5D-C9F40CC04B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1995488"/>
            <a:ext cx="66675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Line 59">
            <a:extLst>
              <a:ext uri="{FF2B5EF4-FFF2-40B4-BE49-F238E27FC236}">
                <a16:creationId xmlns:a16="http://schemas.microsoft.com/office/drawing/2014/main" id="{67625DA1-09AC-B747-8D77-9FD8C555E8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1995488"/>
            <a:ext cx="50800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Line 60">
            <a:extLst>
              <a:ext uri="{FF2B5EF4-FFF2-40B4-BE49-F238E27FC236}">
                <a16:creationId xmlns:a16="http://schemas.microsoft.com/office/drawing/2014/main" id="{17D06750-DED3-9744-A336-6D1A19BA2E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046289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Line 61">
            <a:extLst>
              <a:ext uri="{FF2B5EF4-FFF2-40B4-BE49-F238E27FC236}">
                <a16:creationId xmlns:a16="http://schemas.microsoft.com/office/drawing/2014/main" id="{E420149F-F7D4-6045-8E48-17A3F8B8E4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046289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Line 62">
            <a:extLst>
              <a:ext uri="{FF2B5EF4-FFF2-40B4-BE49-F238E27FC236}">
                <a16:creationId xmlns:a16="http://schemas.microsoft.com/office/drawing/2014/main" id="{DBBB9757-FB98-4647-AB07-74EE824564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2046289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Line 63">
            <a:extLst>
              <a:ext uri="{FF2B5EF4-FFF2-40B4-BE49-F238E27FC236}">
                <a16:creationId xmlns:a16="http://schemas.microsoft.com/office/drawing/2014/main" id="{1E330AC6-90DB-D443-ACD8-3D25F2EB25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1995488"/>
            <a:ext cx="68263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Line 64">
            <a:extLst>
              <a:ext uri="{FF2B5EF4-FFF2-40B4-BE49-F238E27FC236}">
                <a16:creationId xmlns:a16="http://schemas.microsoft.com/office/drawing/2014/main" id="{D254CA82-B9C3-0A49-8946-7C24FD8766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1995488"/>
            <a:ext cx="68262" cy="119062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Line 65">
            <a:extLst>
              <a:ext uri="{FF2B5EF4-FFF2-40B4-BE49-F238E27FC236}">
                <a16:creationId xmlns:a16="http://schemas.microsoft.com/office/drawing/2014/main" id="{0F15F355-F540-D043-A949-3EDB03C7FC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Line 66">
            <a:extLst>
              <a:ext uri="{FF2B5EF4-FFF2-40B4-BE49-F238E27FC236}">
                <a16:creationId xmlns:a16="http://schemas.microsoft.com/office/drawing/2014/main" id="{3EDF8341-5F2F-2B4A-8BD4-7680557AF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046289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Line 67">
            <a:extLst>
              <a:ext uri="{FF2B5EF4-FFF2-40B4-BE49-F238E27FC236}">
                <a16:creationId xmlns:a16="http://schemas.microsoft.com/office/drawing/2014/main" id="{EC818D07-8441-8842-80D2-97B64B1FE8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2046289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Line 68">
            <a:extLst>
              <a:ext uri="{FF2B5EF4-FFF2-40B4-BE49-F238E27FC236}">
                <a16:creationId xmlns:a16="http://schemas.microsoft.com/office/drawing/2014/main" id="{4A123F14-0AAB-AF42-BBBA-4B7472517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2587625"/>
            <a:ext cx="143668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Line 69">
            <a:extLst>
              <a:ext uri="{FF2B5EF4-FFF2-40B4-BE49-F238E27FC236}">
                <a16:creationId xmlns:a16="http://schemas.microsoft.com/office/drawing/2014/main" id="{1A95C620-116E-3943-A5EA-602A416C13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2536826"/>
            <a:ext cx="68262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Line 70">
            <a:extLst>
              <a:ext uri="{FF2B5EF4-FFF2-40B4-BE49-F238E27FC236}">
                <a16:creationId xmlns:a16="http://schemas.microsoft.com/office/drawing/2014/main" id="{F8AFEFD8-6559-CA4A-A203-505B81889A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Line 71">
            <a:extLst>
              <a:ext uri="{FF2B5EF4-FFF2-40B4-BE49-F238E27FC236}">
                <a16:creationId xmlns:a16="http://schemas.microsoft.com/office/drawing/2014/main" id="{4F43F93A-1A96-6B45-BA72-299564DC50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4" name="Line 72">
            <a:extLst>
              <a:ext uri="{FF2B5EF4-FFF2-40B4-BE49-F238E27FC236}">
                <a16:creationId xmlns:a16="http://schemas.microsoft.com/office/drawing/2014/main" id="{389DBE74-30E9-5843-91C4-8445CFB00E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25876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5" name="Line 73">
            <a:extLst>
              <a:ext uri="{FF2B5EF4-FFF2-40B4-BE49-F238E27FC236}">
                <a16:creationId xmlns:a16="http://schemas.microsoft.com/office/drawing/2014/main" id="{77290CBD-8DCD-AC4C-A928-E141AA6E33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2587625"/>
            <a:ext cx="725487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6" name="Line 74">
            <a:extLst>
              <a:ext uri="{FF2B5EF4-FFF2-40B4-BE49-F238E27FC236}">
                <a16:creationId xmlns:a16="http://schemas.microsoft.com/office/drawing/2014/main" id="{0E4A90C6-2740-6C41-973B-40073897BE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2536826"/>
            <a:ext cx="66675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7" name="Line 75">
            <a:extLst>
              <a:ext uri="{FF2B5EF4-FFF2-40B4-BE49-F238E27FC236}">
                <a16:creationId xmlns:a16="http://schemas.microsoft.com/office/drawing/2014/main" id="{00B88924-09BA-F346-B130-2576F44070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2536826"/>
            <a:ext cx="50800" cy="119063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8" name="Line 76">
            <a:extLst>
              <a:ext uri="{FF2B5EF4-FFF2-40B4-BE49-F238E27FC236}">
                <a16:creationId xmlns:a16="http://schemas.microsoft.com/office/drawing/2014/main" id="{19175AB1-F5E5-9346-A3F1-32D74FCC3F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9" name="Line 77">
            <a:extLst>
              <a:ext uri="{FF2B5EF4-FFF2-40B4-BE49-F238E27FC236}">
                <a16:creationId xmlns:a16="http://schemas.microsoft.com/office/drawing/2014/main" id="{0417186F-C3F8-BF4C-A689-02D439B41D0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2587625"/>
            <a:ext cx="201612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0" name="Line 78">
            <a:extLst>
              <a:ext uri="{FF2B5EF4-FFF2-40B4-BE49-F238E27FC236}">
                <a16:creationId xmlns:a16="http://schemas.microsoft.com/office/drawing/2014/main" id="{4541A7EF-9B9C-2843-85B8-7F0381760F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223361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1" name="Line 79">
            <a:extLst>
              <a:ext uri="{FF2B5EF4-FFF2-40B4-BE49-F238E27FC236}">
                <a16:creationId xmlns:a16="http://schemas.microsoft.com/office/drawing/2014/main" id="{F9AC0A6F-C4A8-BB42-921C-D7135E9BE9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223361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2" name="Line 80">
            <a:extLst>
              <a:ext uri="{FF2B5EF4-FFF2-40B4-BE49-F238E27FC236}">
                <a16:creationId xmlns:a16="http://schemas.microsoft.com/office/drawing/2014/main" id="{4759B968-0C68-7547-A1BB-886C30F4D1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3" name="Line 81">
            <a:extLst>
              <a:ext uri="{FF2B5EF4-FFF2-40B4-BE49-F238E27FC236}">
                <a16:creationId xmlns:a16="http://schemas.microsoft.com/office/drawing/2014/main" id="{84B0E964-D1BD-984C-946A-6A9A366CF4B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2282825"/>
            <a:ext cx="2032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4" name="Freeform 82">
            <a:extLst>
              <a:ext uri="{FF2B5EF4-FFF2-40B4-BE49-F238E27FC236}">
                <a16:creationId xmlns:a16="http://schemas.microsoft.com/office/drawing/2014/main" id="{B066AB6E-1BA6-F84D-8DC9-71138C03DA49}"/>
              </a:ext>
            </a:extLst>
          </p:cNvPr>
          <p:cNvSpPr>
            <a:spLocks/>
          </p:cNvSpPr>
          <p:nvPr/>
        </p:nvSpPr>
        <p:spPr bwMode="auto">
          <a:xfrm>
            <a:off x="5926139" y="2282825"/>
            <a:ext cx="1131887" cy="304800"/>
          </a:xfrm>
          <a:custGeom>
            <a:avLst/>
            <a:gdLst>
              <a:gd name="T0" fmla="*/ 2147483646 w 1426"/>
              <a:gd name="T1" fmla="*/ 0 h 383"/>
              <a:gd name="T2" fmla="*/ 0 w 1426"/>
              <a:gd name="T3" fmla="*/ 0 h 383"/>
              <a:gd name="T4" fmla="*/ 0 w 1426"/>
              <a:gd name="T5" fmla="*/ 2147483646 h 383"/>
              <a:gd name="T6" fmla="*/ 0 60000 65536"/>
              <a:gd name="T7" fmla="*/ 0 60000 65536"/>
              <a:gd name="T8" fmla="*/ 0 60000 65536"/>
              <a:gd name="T9" fmla="*/ 0 w 1426"/>
              <a:gd name="T10" fmla="*/ 0 h 383"/>
              <a:gd name="T11" fmla="*/ 1426 w 1426"/>
              <a:gd name="T12" fmla="*/ 383 h 3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26" h="383">
                <a:moveTo>
                  <a:pt x="1426" y="0"/>
                </a:moveTo>
                <a:lnTo>
                  <a:pt x="0" y="0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5" name="Freeform 83">
            <a:extLst>
              <a:ext uri="{FF2B5EF4-FFF2-40B4-BE49-F238E27FC236}">
                <a16:creationId xmlns:a16="http://schemas.microsoft.com/office/drawing/2014/main" id="{1E9E818D-90FC-7C4D-83A9-14F50F567C24}"/>
              </a:ext>
            </a:extLst>
          </p:cNvPr>
          <p:cNvSpPr>
            <a:spLocks/>
          </p:cNvSpPr>
          <p:nvPr/>
        </p:nvSpPr>
        <p:spPr bwMode="auto">
          <a:xfrm>
            <a:off x="7531101" y="2282825"/>
            <a:ext cx="963613" cy="304800"/>
          </a:xfrm>
          <a:custGeom>
            <a:avLst/>
            <a:gdLst>
              <a:gd name="T0" fmla="*/ 2147483646 w 1213"/>
              <a:gd name="T1" fmla="*/ 2147483646 h 383"/>
              <a:gd name="T2" fmla="*/ 2147483646 w 1213"/>
              <a:gd name="T3" fmla="*/ 2147483646 h 383"/>
              <a:gd name="T4" fmla="*/ 2147483646 w 1213"/>
              <a:gd name="T5" fmla="*/ 0 h 383"/>
              <a:gd name="T6" fmla="*/ 0 w 1213"/>
              <a:gd name="T7" fmla="*/ 0 h 383"/>
              <a:gd name="T8" fmla="*/ 0 60000 65536"/>
              <a:gd name="T9" fmla="*/ 0 60000 65536"/>
              <a:gd name="T10" fmla="*/ 0 60000 65536"/>
              <a:gd name="T11" fmla="*/ 0 60000 65536"/>
              <a:gd name="T12" fmla="*/ 0 w 1213"/>
              <a:gd name="T13" fmla="*/ 0 h 383"/>
              <a:gd name="T14" fmla="*/ 1213 w 1213"/>
              <a:gd name="T15" fmla="*/ 383 h 38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3" h="383">
                <a:moveTo>
                  <a:pt x="1213" y="383"/>
                </a:moveTo>
                <a:lnTo>
                  <a:pt x="85" y="383"/>
                </a:lnTo>
                <a:lnTo>
                  <a:pt x="85" y="0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6" name="Freeform 84">
            <a:extLst>
              <a:ext uri="{FF2B5EF4-FFF2-40B4-BE49-F238E27FC236}">
                <a16:creationId xmlns:a16="http://schemas.microsoft.com/office/drawing/2014/main" id="{4AEF733E-BEA9-D64D-B19F-FEE405CAD739}"/>
              </a:ext>
            </a:extLst>
          </p:cNvPr>
          <p:cNvSpPr>
            <a:spLocks/>
          </p:cNvSpPr>
          <p:nvPr/>
        </p:nvSpPr>
        <p:spPr bwMode="auto">
          <a:xfrm>
            <a:off x="2749550" y="2824163"/>
            <a:ext cx="2635250" cy="304800"/>
          </a:xfrm>
          <a:custGeom>
            <a:avLst/>
            <a:gdLst>
              <a:gd name="T0" fmla="*/ 2147483646 w 3321"/>
              <a:gd name="T1" fmla="*/ 2147483646 h 383"/>
              <a:gd name="T2" fmla="*/ 2147483646 w 3321"/>
              <a:gd name="T3" fmla="*/ 2147483646 h 383"/>
              <a:gd name="T4" fmla="*/ 2147483646 w 3321"/>
              <a:gd name="T5" fmla="*/ 0 h 383"/>
              <a:gd name="T6" fmla="*/ 2147483646 w 3321"/>
              <a:gd name="T7" fmla="*/ 0 h 383"/>
              <a:gd name="T8" fmla="*/ 2147483646 w 3321"/>
              <a:gd name="T9" fmla="*/ 2147483646 h 383"/>
              <a:gd name="T10" fmla="*/ 0 w 332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21"/>
              <a:gd name="T19" fmla="*/ 0 h 383"/>
              <a:gd name="T20" fmla="*/ 3321 w 332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21" h="383">
                <a:moveTo>
                  <a:pt x="3321" y="383"/>
                </a:moveTo>
                <a:lnTo>
                  <a:pt x="1575" y="383"/>
                </a:lnTo>
                <a:lnTo>
                  <a:pt x="1575" y="0"/>
                </a:lnTo>
                <a:lnTo>
                  <a:pt x="979" y="0"/>
                </a:lnTo>
                <a:lnTo>
                  <a:pt x="979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7" name="Line 85">
            <a:extLst>
              <a:ext uri="{FF2B5EF4-FFF2-40B4-BE49-F238E27FC236}">
                <a16:creationId xmlns:a16="http://schemas.microsoft.com/office/drawing/2014/main" id="{7722BCDF-CC28-6D48-963E-F3B0759B6B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078164"/>
            <a:ext cx="66675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8" name="Line 86">
            <a:extLst>
              <a:ext uri="{FF2B5EF4-FFF2-40B4-BE49-F238E27FC236}">
                <a16:creationId xmlns:a16="http://schemas.microsoft.com/office/drawing/2014/main" id="{D61E985D-F119-FB4D-B98F-2A8B72782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078164"/>
            <a:ext cx="50800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19" name="Line 87">
            <a:extLst>
              <a:ext uri="{FF2B5EF4-FFF2-40B4-BE49-F238E27FC236}">
                <a16:creationId xmlns:a16="http://schemas.microsoft.com/office/drawing/2014/main" id="{38FC9F77-B647-2041-8C1D-8176E4D2F5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12896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0" name="Line 88">
            <a:extLst>
              <a:ext uri="{FF2B5EF4-FFF2-40B4-BE49-F238E27FC236}">
                <a16:creationId xmlns:a16="http://schemas.microsoft.com/office/drawing/2014/main" id="{2759B9F2-FAF1-304A-BD29-64A07408EF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12896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1" name="Line 89">
            <a:extLst>
              <a:ext uri="{FF2B5EF4-FFF2-40B4-BE49-F238E27FC236}">
                <a16:creationId xmlns:a16="http://schemas.microsoft.com/office/drawing/2014/main" id="{5557AA16-522C-0541-B5C3-69AB8D25486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078164"/>
            <a:ext cx="68263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2" name="Line 90">
            <a:extLst>
              <a:ext uri="{FF2B5EF4-FFF2-40B4-BE49-F238E27FC236}">
                <a16:creationId xmlns:a16="http://schemas.microsoft.com/office/drawing/2014/main" id="{39F37DE8-24B3-5B41-981F-BCE778E666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078164"/>
            <a:ext cx="68262" cy="117475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3" name="Line 91">
            <a:extLst>
              <a:ext uri="{FF2B5EF4-FFF2-40B4-BE49-F238E27FC236}">
                <a16:creationId xmlns:a16="http://schemas.microsoft.com/office/drawing/2014/main" id="{476C8DC9-7BB0-8145-84B9-26E26E65DB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4" name="Line 92">
            <a:extLst>
              <a:ext uri="{FF2B5EF4-FFF2-40B4-BE49-F238E27FC236}">
                <a16:creationId xmlns:a16="http://schemas.microsoft.com/office/drawing/2014/main" id="{1E229CE2-E10E-FF43-B236-FDD86C5B0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12896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5" name="Line 93">
            <a:extLst>
              <a:ext uri="{FF2B5EF4-FFF2-40B4-BE49-F238E27FC236}">
                <a16:creationId xmlns:a16="http://schemas.microsoft.com/office/drawing/2014/main" id="{B6AE6A52-FF34-7947-96AE-F1CCE6FE9C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7875" y="3128964"/>
            <a:ext cx="120015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6" name="Line 94">
            <a:extLst>
              <a:ext uri="{FF2B5EF4-FFF2-40B4-BE49-F238E27FC236}">
                <a16:creationId xmlns:a16="http://schemas.microsoft.com/office/drawing/2014/main" id="{4B097F2D-E2B1-F54C-AE93-39CF5D2965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12896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7" name="Line 95">
            <a:extLst>
              <a:ext uri="{FF2B5EF4-FFF2-40B4-BE49-F238E27FC236}">
                <a16:creationId xmlns:a16="http://schemas.microsoft.com/office/drawing/2014/main" id="{9DB666C8-4F13-B642-A7D3-04BE85A592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9550" y="3668714"/>
            <a:ext cx="143668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8" name="Line 96">
            <a:extLst>
              <a:ext uri="{FF2B5EF4-FFF2-40B4-BE49-F238E27FC236}">
                <a16:creationId xmlns:a16="http://schemas.microsoft.com/office/drawing/2014/main" id="{4F187577-F1FC-D348-A18D-B5AC2638CF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451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29" name="Line 97">
            <a:extLst>
              <a:ext uri="{FF2B5EF4-FFF2-40B4-BE49-F238E27FC236}">
                <a16:creationId xmlns:a16="http://schemas.microsoft.com/office/drawing/2014/main" id="{2949F4A4-AE6D-ED4F-AC44-A21037A1D4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2775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0" name="Line 98">
            <a:extLst>
              <a:ext uri="{FF2B5EF4-FFF2-40B4-BE49-F238E27FC236}">
                <a16:creationId xmlns:a16="http://schemas.microsoft.com/office/drawing/2014/main" id="{F03C4275-9360-DE4A-BCA9-B624D4ECA8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86238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1" name="Line 99">
            <a:extLst>
              <a:ext uri="{FF2B5EF4-FFF2-40B4-BE49-F238E27FC236}">
                <a16:creationId xmlns:a16="http://schemas.microsoft.com/office/drawing/2014/main" id="{A4BDE31D-AC8E-1948-ABDF-441E7B23E0D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6113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2" name="Line 100">
            <a:extLst>
              <a:ext uri="{FF2B5EF4-FFF2-40B4-BE49-F238E27FC236}">
                <a16:creationId xmlns:a16="http://schemas.microsoft.com/office/drawing/2014/main" id="{D0F4DB96-C9F7-A444-80F3-E8EF66BEA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59314" y="3668714"/>
            <a:ext cx="725487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3" name="Line 101">
            <a:extLst>
              <a:ext uri="{FF2B5EF4-FFF2-40B4-BE49-F238E27FC236}">
                <a16:creationId xmlns:a16="http://schemas.microsoft.com/office/drawing/2014/main" id="{A6E9EFDD-770E-724D-BE30-CAB151AF7B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4664" y="3602039"/>
            <a:ext cx="66675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4" name="Line 102">
            <a:extLst>
              <a:ext uri="{FF2B5EF4-FFF2-40B4-BE49-F238E27FC236}">
                <a16:creationId xmlns:a16="http://schemas.microsoft.com/office/drawing/2014/main" id="{C67374FE-C672-3C4F-AFAB-83026B00B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1338" y="3602039"/>
            <a:ext cx="50800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5" name="Line 103">
            <a:extLst>
              <a:ext uri="{FF2B5EF4-FFF2-40B4-BE49-F238E27FC236}">
                <a16:creationId xmlns:a16="http://schemas.microsoft.com/office/drawing/2014/main" id="{F34FAB6F-F6E2-7A4B-8304-CB2AFAEBF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4800" y="3668714"/>
            <a:ext cx="185738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6" name="Line 104">
            <a:extLst>
              <a:ext uri="{FF2B5EF4-FFF2-40B4-BE49-F238E27FC236}">
                <a16:creationId xmlns:a16="http://schemas.microsoft.com/office/drawing/2014/main" id="{B085C34D-79A3-8F40-9C85-D0ADFF7F2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6263" y="3668714"/>
            <a:ext cx="201612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7" name="Freeform 105">
            <a:extLst>
              <a:ext uri="{FF2B5EF4-FFF2-40B4-BE49-F238E27FC236}">
                <a16:creationId xmlns:a16="http://schemas.microsoft.com/office/drawing/2014/main" id="{6744B1AD-A9CF-264B-86D6-1C46C589603D}"/>
              </a:ext>
            </a:extLst>
          </p:cNvPr>
          <p:cNvSpPr>
            <a:spLocks/>
          </p:cNvSpPr>
          <p:nvPr/>
        </p:nvSpPr>
        <p:spPr bwMode="auto">
          <a:xfrm>
            <a:off x="5857875" y="3365501"/>
            <a:ext cx="1200150" cy="303213"/>
          </a:xfrm>
          <a:custGeom>
            <a:avLst/>
            <a:gdLst>
              <a:gd name="T0" fmla="*/ 2147483646 w 1511"/>
              <a:gd name="T1" fmla="*/ 2147483646 h 383"/>
              <a:gd name="T2" fmla="*/ 2147483646 w 1511"/>
              <a:gd name="T3" fmla="*/ 2147483646 h 383"/>
              <a:gd name="T4" fmla="*/ 2147483646 w 1511"/>
              <a:gd name="T5" fmla="*/ 0 h 383"/>
              <a:gd name="T6" fmla="*/ 2147483646 w 1511"/>
              <a:gd name="T7" fmla="*/ 0 h 383"/>
              <a:gd name="T8" fmla="*/ 2147483646 w 1511"/>
              <a:gd name="T9" fmla="*/ 2147483646 h 383"/>
              <a:gd name="T10" fmla="*/ 0 w 1511"/>
              <a:gd name="T11" fmla="*/ 2147483646 h 3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11"/>
              <a:gd name="T19" fmla="*/ 0 h 383"/>
              <a:gd name="T20" fmla="*/ 1511 w 1511"/>
              <a:gd name="T21" fmla="*/ 383 h 3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11" h="383">
                <a:moveTo>
                  <a:pt x="1511" y="383"/>
                </a:moveTo>
                <a:lnTo>
                  <a:pt x="1277" y="383"/>
                </a:lnTo>
                <a:lnTo>
                  <a:pt x="1277" y="0"/>
                </a:lnTo>
                <a:lnTo>
                  <a:pt x="681" y="0"/>
                </a:lnTo>
                <a:lnTo>
                  <a:pt x="681" y="383"/>
                </a:lnTo>
                <a:lnTo>
                  <a:pt x="0" y="383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8" name="Line 106">
            <a:extLst>
              <a:ext uri="{FF2B5EF4-FFF2-40B4-BE49-F238E27FC236}">
                <a16:creationId xmlns:a16="http://schemas.microsoft.com/office/drawing/2014/main" id="{5B42D639-54E6-7745-A4F4-A246647FCF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26301" y="3602039"/>
            <a:ext cx="68263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39" name="Line 107">
            <a:extLst>
              <a:ext uri="{FF2B5EF4-FFF2-40B4-BE49-F238E27FC236}">
                <a16:creationId xmlns:a16="http://schemas.microsoft.com/office/drawing/2014/main" id="{B6ADB452-A0B5-814C-8FF4-590979AB59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4563" y="3602039"/>
            <a:ext cx="68262" cy="13493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0" name="Line 108">
            <a:extLst>
              <a:ext uri="{FF2B5EF4-FFF2-40B4-BE49-F238E27FC236}">
                <a16:creationId xmlns:a16="http://schemas.microsoft.com/office/drawing/2014/main" id="{91E61F84-CB06-EF41-A199-E1B727307A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8025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1" name="Line 109">
            <a:extLst>
              <a:ext uri="{FF2B5EF4-FFF2-40B4-BE49-F238E27FC236}">
                <a16:creationId xmlns:a16="http://schemas.microsoft.com/office/drawing/2014/main" id="{33DB23AF-492C-E14C-8A8E-7BBB8C16F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27900" y="3668714"/>
            <a:ext cx="203200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2" name="Line 110">
            <a:extLst>
              <a:ext uri="{FF2B5EF4-FFF2-40B4-BE49-F238E27FC236}">
                <a16:creationId xmlns:a16="http://schemas.microsoft.com/office/drawing/2014/main" id="{3BFC7DC9-3BEF-974F-A2C3-7CBAB33C46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101" y="3668714"/>
            <a:ext cx="963613" cy="1587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3" name="Freeform 111">
            <a:extLst>
              <a:ext uri="{FF2B5EF4-FFF2-40B4-BE49-F238E27FC236}">
                <a16:creationId xmlns:a16="http://schemas.microsoft.com/office/drawing/2014/main" id="{DBF83983-A651-0B44-AF78-23F7728916C8}"/>
              </a:ext>
            </a:extLst>
          </p:cNvPr>
          <p:cNvSpPr>
            <a:spLocks/>
          </p:cNvSpPr>
          <p:nvPr/>
        </p:nvSpPr>
        <p:spPr bwMode="auto">
          <a:xfrm>
            <a:off x="29860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4" name="Line 112">
            <a:extLst>
              <a:ext uri="{FF2B5EF4-FFF2-40B4-BE49-F238E27FC236}">
                <a16:creationId xmlns:a16="http://schemas.microsoft.com/office/drawing/2014/main" id="{2B68D6CA-3A0B-9646-9831-106DE1F574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860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5" name="Freeform 113">
            <a:extLst>
              <a:ext uri="{FF2B5EF4-FFF2-40B4-BE49-F238E27FC236}">
                <a16:creationId xmlns:a16="http://schemas.microsoft.com/office/drawing/2014/main" id="{66112453-756E-0E42-BA10-D941AB140F1B}"/>
              </a:ext>
            </a:extLst>
          </p:cNvPr>
          <p:cNvSpPr>
            <a:spLocks/>
          </p:cNvSpPr>
          <p:nvPr/>
        </p:nvSpPr>
        <p:spPr bwMode="auto">
          <a:xfrm>
            <a:off x="345916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6" name="Line 114">
            <a:extLst>
              <a:ext uri="{FF2B5EF4-FFF2-40B4-BE49-F238E27FC236}">
                <a16:creationId xmlns:a16="http://schemas.microsoft.com/office/drawing/2014/main" id="{12D70969-4ECA-2545-A1AC-14BF9B07FD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916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7" name="Freeform 115">
            <a:extLst>
              <a:ext uri="{FF2B5EF4-FFF2-40B4-BE49-F238E27FC236}">
                <a16:creationId xmlns:a16="http://schemas.microsoft.com/office/drawing/2014/main" id="{CBB34074-E9AA-3B41-8C4A-82C65130E7C2}"/>
              </a:ext>
            </a:extLst>
          </p:cNvPr>
          <p:cNvSpPr>
            <a:spLocks/>
          </p:cNvSpPr>
          <p:nvPr/>
        </p:nvSpPr>
        <p:spPr bwMode="auto">
          <a:xfrm>
            <a:off x="39497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8" name="Line 116">
            <a:extLst>
              <a:ext uri="{FF2B5EF4-FFF2-40B4-BE49-F238E27FC236}">
                <a16:creationId xmlns:a16="http://schemas.microsoft.com/office/drawing/2014/main" id="{421C072A-DD5E-0B44-A2C5-8C82A2FB9D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497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49" name="Freeform 117">
            <a:extLst>
              <a:ext uri="{FF2B5EF4-FFF2-40B4-BE49-F238E27FC236}">
                <a16:creationId xmlns:a16="http://schemas.microsoft.com/office/drawing/2014/main" id="{D51C3E7C-40FC-4F4D-958B-D766B24DF79B}"/>
              </a:ext>
            </a:extLst>
          </p:cNvPr>
          <p:cNvSpPr>
            <a:spLocks/>
          </p:cNvSpPr>
          <p:nvPr/>
        </p:nvSpPr>
        <p:spPr bwMode="auto">
          <a:xfrm>
            <a:off x="4659314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0" name="Line 118">
            <a:extLst>
              <a:ext uri="{FF2B5EF4-FFF2-40B4-BE49-F238E27FC236}">
                <a16:creationId xmlns:a16="http://schemas.microsoft.com/office/drawing/2014/main" id="{C635E5CE-0A22-4841-B227-7ADEBC6B3F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59314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1" name="Freeform 119">
            <a:extLst>
              <a:ext uri="{FF2B5EF4-FFF2-40B4-BE49-F238E27FC236}">
                <a16:creationId xmlns:a16="http://schemas.microsoft.com/office/drawing/2014/main" id="{B0F12A9A-A34F-724B-8CA4-BD8645D942EC}"/>
              </a:ext>
            </a:extLst>
          </p:cNvPr>
          <p:cNvSpPr>
            <a:spLocks/>
          </p:cNvSpPr>
          <p:nvPr/>
        </p:nvSpPr>
        <p:spPr bwMode="auto">
          <a:xfrm>
            <a:off x="51323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2" name="Line 120">
            <a:extLst>
              <a:ext uri="{FF2B5EF4-FFF2-40B4-BE49-F238E27FC236}">
                <a16:creationId xmlns:a16="http://schemas.microsoft.com/office/drawing/2014/main" id="{123A417E-90C4-C247-9FAB-BA2FACED36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23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3" name="Freeform 121">
            <a:extLst>
              <a:ext uri="{FF2B5EF4-FFF2-40B4-BE49-F238E27FC236}">
                <a16:creationId xmlns:a16="http://schemas.microsoft.com/office/drawing/2014/main" id="{B2099ED6-D8AF-2841-8B6E-AD036F7DB82F}"/>
              </a:ext>
            </a:extLst>
          </p:cNvPr>
          <p:cNvSpPr>
            <a:spLocks/>
          </p:cNvSpPr>
          <p:nvPr/>
        </p:nvSpPr>
        <p:spPr bwMode="auto">
          <a:xfrm>
            <a:off x="5857875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4" name="Line 122">
            <a:extLst>
              <a:ext uri="{FF2B5EF4-FFF2-40B4-BE49-F238E27FC236}">
                <a16:creationId xmlns:a16="http://schemas.microsoft.com/office/drawing/2014/main" id="{5B67AE37-463E-6B4B-A1E9-466FF44585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7875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5" name="Freeform 123">
            <a:extLst>
              <a:ext uri="{FF2B5EF4-FFF2-40B4-BE49-F238E27FC236}">
                <a16:creationId xmlns:a16="http://schemas.microsoft.com/office/drawing/2014/main" id="{C2998CFE-3F97-D24F-BDB2-BE876F49A166}"/>
              </a:ext>
            </a:extLst>
          </p:cNvPr>
          <p:cNvSpPr>
            <a:spLocks/>
          </p:cNvSpPr>
          <p:nvPr/>
        </p:nvSpPr>
        <p:spPr bwMode="auto">
          <a:xfrm>
            <a:off x="633095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6" name="Line 124">
            <a:extLst>
              <a:ext uri="{FF2B5EF4-FFF2-40B4-BE49-F238E27FC236}">
                <a16:creationId xmlns:a16="http://schemas.microsoft.com/office/drawing/2014/main" id="{BA7A5491-052D-D342-9812-FCCB086756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3095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7" name="Freeform 125">
            <a:extLst>
              <a:ext uri="{FF2B5EF4-FFF2-40B4-BE49-F238E27FC236}">
                <a16:creationId xmlns:a16="http://schemas.microsoft.com/office/drawing/2014/main" id="{85F2D412-FFA3-1C40-83A4-CD9DA90AA181}"/>
              </a:ext>
            </a:extLst>
          </p:cNvPr>
          <p:cNvSpPr>
            <a:spLocks/>
          </p:cNvSpPr>
          <p:nvPr/>
        </p:nvSpPr>
        <p:spPr bwMode="auto">
          <a:xfrm>
            <a:off x="682148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8" name="Line 126">
            <a:extLst>
              <a:ext uri="{FF2B5EF4-FFF2-40B4-BE49-F238E27FC236}">
                <a16:creationId xmlns:a16="http://schemas.microsoft.com/office/drawing/2014/main" id="{1AED8E61-1C06-B14A-9DD8-0568F493BE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148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59" name="Freeform 127">
            <a:extLst>
              <a:ext uri="{FF2B5EF4-FFF2-40B4-BE49-F238E27FC236}">
                <a16:creationId xmlns:a16="http://schemas.microsoft.com/office/drawing/2014/main" id="{297D84A2-7739-A145-B485-05D1FAE4A110}"/>
              </a:ext>
            </a:extLst>
          </p:cNvPr>
          <p:cNvSpPr>
            <a:spLocks/>
          </p:cNvSpPr>
          <p:nvPr/>
        </p:nvSpPr>
        <p:spPr bwMode="auto">
          <a:xfrm>
            <a:off x="7531100" y="1573214"/>
            <a:ext cx="1588" cy="2332037"/>
          </a:xfrm>
          <a:custGeom>
            <a:avLst/>
            <a:gdLst>
              <a:gd name="T0" fmla="*/ 0 w 1588"/>
              <a:gd name="T1" fmla="*/ 2147483646 h 2938"/>
              <a:gd name="T2" fmla="*/ 0 w 1588"/>
              <a:gd name="T3" fmla="*/ 0 h 2938"/>
              <a:gd name="T4" fmla="*/ 0 w 1588"/>
              <a:gd name="T5" fmla="*/ 2147483646 h 2938"/>
              <a:gd name="T6" fmla="*/ 0 60000 65536"/>
              <a:gd name="T7" fmla="*/ 0 60000 65536"/>
              <a:gd name="T8" fmla="*/ 0 60000 65536"/>
              <a:gd name="T9" fmla="*/ 0 w 1588"/>
              <a:gd name="T10" fmla="*/ 0 h 2938"/>
              <a:gd name="T11" fmla="*/ 1588 w 1588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8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0" name="Line 128">
            <a:extLst>
              <a:ext uri="{FF2B5EF4-FFF2-40B4-BE49-F238E27FC236}">
                <a16:creationId xmlns:a16="http://schemas.microsoft.com/office/drawing/2014/main" id="{D183CFA2-2F1E-0C41-8869-065FE1CA44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1100" y="1573214"/>
            <a:ext cx="1588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1" name="Freeform 129">
            <a:extLst>
              <a:ext uri="{FF2B5EF4-FFF2-40B4-BE49-F238E27FC236}">
                <a16:creationId xmlns:a16="http://schemas.microsoft.com/office/drawing/2014/main" id="{B91AB3D9-1E63-E644-91F8-491765DFE263}"/>
              </a:ext>
            </a:extLst>
          </p:cNvPr>
          <p:cNvSpPr>
            <a:spLocks/>
          </p:cNvSpPr>
          <p:nvPr/>
        </p:nvSpPr>
        <p:spPr bwMode="auto">
          <a:xfrm>
            <a:off x="8021639" y="1573214"/>
            <a:ext cx="1587" cy="2332037"/>
          </a:xfrm>
          <a:custGeom>
            <a:avLst/>
            <a:gdLst>
              <a:gd name="T0" fmla="*/ 0 w 1587"/>
              <a:gd name="T1" fmla="*/ 2147483646 h 2938"/>
              <a:gd name="T2" fmla="*/ 0 w 1587"/>
              <a:gd name="T3" fmla="*/ 0 h 2938"/>
              <a:gd name="T4" fmla="*/ 0 w 1587"/>
              <a:gd name="T5" fmla="*/ 2147483646 h 2938"/>
              <a:gd name="T6" fmla="*/ 0 60000 65536"/>
              <a:gd name="T7" fmla="*/ 0 60000 65536"/>
              <a:gd name="T8" fmla="*/ 0 60000 65536"/>
              <a:gd name="T9" fmla="*/ 0 w 1587"/>
              <a:gd name="T10" fmla="*/ 0 h 2938"/>
              <a:gd name="T11" fmla="*/ 1587 w 1587"/>
              <a:gd name="T12" fmla="*/ 2938 h 293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87" h="2938">
                <a:moveTo>
                  <a:pt x="0" y="2938"/>
                </a:moveTo>
                <a:lnTo>
                  <a:pt x="0" y="0"/>
                </a:lnTo>
                <a:lnTo>
                  <a:pt x="0" y="29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2" name="Line 130">
            <a:extLst>
              <a:ext uri="{FF2B5EF4-FFF2-40B4-BE49-F238E27FC236}">
                <a16:creationId xmlns:a16="http://schemas.microsoft.com/office/drawing/2014/main" id="{78C54D69-C0D2-1346-B60E-E7AFECA8B1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21639" y="1573214"/>
            <a:ext cx="1587" cy="2332037"/>
          </a:xfrm>
          <a:prstGeom prst="line">
            <a:avLst/>
          </a:prstGeom>
          <a:noFill/>
          <a:ln w="15875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3" name="Freeform 131">
            <a:extLst>
              <a:ext uri="{FF2B5EF4-FFF2-40B4-BE49-F238E27FC236}">
                <a16:creationId xmlns:a16="http://schemas.microsoft.com/office/drawing/2014/main" id="{F35D37FE-0572-574C-852A-35953075A1BD}"/>
              </a:ext>
            </a:extLst>
          </p:cNvPr>
          <p:cNvSpPr>
            <a:spLocks/>
          </p:cNvSpPr>
          <p:nvPr/>
        </p:nvSpPr>
        <p:spPr bwMode="auto">
          <a:xfrm>
            <a:off x="5892801" y="2419350"/>
            <a:ext cx="49213" cy="33338"/>
          </a:xfrm>
          <a:custGeom>
            <a:avLst/>
            <a:gdLst>
              <a:gd name="T0" fmla="*/ 0 w 64"/>
              <a:gd name="T1" fmla="*/ 2147483646 h 43"/>
              <a:gd name="T2" fmla="*/ 0 w 64"/>
              <a:gd name="T3" fmla="*/ 2147483646 h 43"/>
              <a:gd name="T4" fmla="*/ 2147483646 w 64"/>
              <a:gd name="T5" fmla="*/ 2147483646 h 43"/>
              <a:gd name="T6" fmla="*/ 2147483646 w 64"/>
              <a:gd name="T7" fmla="*/ 2147483646 h 43"/>
              <a:gd name="T8" fmla="*/ 2147483646 w 64"/>
              <a:gd name="T9" fmla="*/ 2147483646 h 43"/>
              <a:gd name="T10" fmla="*/ 2147483646 w 64"/>
              <a:gd name="T11" fmla="*/ 2147483646 h 43"/>
              <a:gd name="T12" fmla="*/ 2147483646 w 64"/>
              <a:gd name="T13" fmla="*/ 2147483646 h 43"/>
              <a:gd name="T14" fmla="*/ 2147483646 w 64"/>
              <a:gd name="T15" fmla="*/ 2147483646 h 43"/>
              <a:gd name="T16" fmla="*/ 2147483646 w 64"/>
              <a:gd name="T17" fmla="*/ 2147483646 h 43"/>
              <a:gd name="T18" fmla="*/ 2147483646 w 64"/>
              <a:gd name="T19" fmla="*/ 2147483646 h 43"/>
              <a:gd name="T20" fmla="*/ 2147483646 w 64"/>
              <a:gd name="T21" fmla="*/ 2147483646 h 43"/>
              <a:gd name="T22" fmla="*/ 2147483646 w 64"/>
              <a:gd name="T23" fmla="*/ 0 h 43"/>
              <a:gd name="T24" fmla="*/ 2147483646 w 64"/>
              <a:gd name="T25" fmla="*/ 2147483646 h 43"/>
              <a:gd name="T26" fmla="*/ 2147483646 w 64"/>
              <a:gd name="T27" fmla="*/ 2147483646 h 43"/>
              <a:gd name="T28" fmla="*/ 2147483646 w 64"/>
              <a:gd name="T29" fmla="*/ 2147483646 h 43"/>
              <a:gd name="T30" fmla="*/ 2147483646 w 64"/>
              <a:gd name="T31" fmla="*/ 2147483646 h 43"/>
              <a:gd name="T32" fmla="*/ 2147483646 w 64"/>
              <a:gd name="T33" fmla="*/ 2147483646 h 43"/>
              <a:gd name="T34" fmla="*/ 2147483646 w 64"/>
              <a:gd name="T35" fmla="*/ 2147483646 h 43"/>
              <a:gd name="T36" fmla="*/ 2147483646 w 64"/>
              <a:gd name="T37" fmla="*/ 2147483646 h 43"/>
              <a:gd name="T38" fmla="*/ 2147483646 w 64"/>
              <a:gd name="T39" fmla="*/ 2147483646 h 43"/>
              <a:gd name="T40" fmla="*/ 2147483646 w 64"/>
              <a:gd name="T41" fmla="*/ 2147483646 h 43"/>
              <a:gd name="T42" fmla="*/ 2147483646 w 64"/>
              <a:gd name="T43" fmla="*/ 2147483646 h 43"/>
              <a:gd name="T44" fmla="*/ 2147483646 w 64"/>
              <a:gd name="T45" fmla="*/ 2147483646 h 43"/>
              <a:gd name="T46" fmla="*/ 2147483646 w 64"/>
              <a:gd name="T47" fmla="*/ 2147483646 h 43"/>
              <a:gd name="T48" fmla="*/ 2147483646 w 64"/>
              <a:gd name="T49" fmla="*/ 2147483646 h 43"/>
              <a:gd name="T50" fmla="*/ 2147483646 w 64"/>
              <a:gd name="T51" fmla="*/ 2147483646 h 43"/>
              <a:gd name="T52" fmla="*/ 2147483646 w 64"/>
              <a:gd name="T53" fmla="*/ 2147483646 h 43"/>
              <a:gd name="T54" fmla="*/ 2147483646 w 64"/>
              <a:gd name="T55" fmla="*/ 2147483646 h 43"/>
              <a:gd name="T56" fmla="*/ 2147483646 w 64"/>
              <a:gd name="T57" fmla="*/ 2147483646 h 43"/>
              <a:gd name="T58" fmla="*/ 2147483646 w 64"/>
              <a:gd name="T59" fmla="*/ 2147483646 h 43"/>
              <a:gd name="T60" fmla="*/ 2147483646 w 64"/>
              <a:gd name="T61" fmla="*/ 2147483646 h 43"/>
              <a:gd name="T62" fmla="*/ 2147483646 w 64"/>
              <a:gd name="T63" fmla="*/ 2147483646 h 43"/>
              <a:gd name="T64" fmla="*/ 2147483646 w 64"/>
              <a:gd name="T65" fmla="*/ 2147483646 h 43"/>
              <a:gd name="T66" fmla="*/ 2147483646 w 64"/>
              <a:gd name="T67" fmla="*/ 2147483646 h 43"/>
              <a:gd name="T68" fmla="*/ 2147483646 w 64"/>
              <a:gd name="T69" fmla="*/ 2147483646 h 43"/>
              <a:gd name="T70" fmla="*/ 2147483646 w 64"/>
              <a:gd name="T71" fmla="*/ 2147483646 h 43"/>
              <a:gd name="T72" fmla="*/ 2147483646 w 64"/>
              <a:gd name="T73" fmla="*/ 2147483646 h 43"/>
              <a:gd name="T74" fmla="*/ 2147483646 w 64"/>
              <a:gd name="T75" fmla="*/ 2147483646 h 43"/>
              <a:gd name="T76" fmla="*/ 2147483646 w 64"/>
              <a:gd name="T77" fmla="*/ 2147483646 h 43"/>
              <a:gd name="T78" fmla="*/ 2147483646 w 64"/>
              <a:gd name="T79" fmla="*/ 2147483646 h 43"/>
              <a:gd name="T80" fmla="*/ 2147483646 w 64"/>
              <a:gd name="T81" fmla="*/ 2147483646 h 43"/>
              <a:gd name="T82" fmla="*/ 2147483646 w 64"/>
              <a:gd name="T83" fmla="*/ 2147483646 h 43"/>
              <a:gd name="T84" fmla="*/ 2147483646 w 64"/>
              <a:gd name="T85" fmla="*/ 2147483646 h 43"/>
              <a:gd name="T86" fmla="*/ 2147483646 w 64"/>
              <a:gd name="T87" fmla="*/ 2147483646 h 43"/>
              <a:gd name="T88" fmla="*/ 2147483646 w 64"/>
              <a:gd name="T89" fmla="*/ 2147483646 h 43"/>
              <a:gd name="T90" fmla="*/ 2147483646 w 64"/>
              <a:gd name="T91" fmla="*/ 2147483646 h 43"/>
              <a:gd name="T92" fmla="*/ 2147483646 w 64"/>
              <a:gd name="T93" fmla="*/ 2147483646 h 43"/>
              <a:gd name="T94" fmla="*/ 2147483646 w 64"/>
              <a:gd name="T95" fmla="*/ 2147483646 h 43"/>
              <a:gd name="T96" fmla="*/ 2147483646 w 64"/>
              <a:gd name="T97" fmla="*/ 2147483646 h 43"/>
              <a:gd name="T98" fmla="*/ 2147483646 w 64"/>
              <a:gd name="T99" fmla="*/ 2147483646 h 43"/>
              <a:gd name="T100" fmla="*/ 2147483646 w 64"/>
              <a:gd name="T101" fmla="*/ 2147483646 h 43"/>
              <a:gd name="T102" fmla="*/ 2147483646 w 64"/>
              <a:gd name="T103" fmla="*/ 2147483646 h 43"/>
              <a:gd name="T104" fmla="*/ 2147483646 w 64"/>
              <a:gd name="T105" fmla="*/ 2147483646 h 43"/>
              <a:gd name="T106" fmla="*/ 2147483646 w 64"/>
              <a:gd name="T107" fmla="*/ 2147483646 h 43"/>
              <a:gd name="T108" fmla="*/ 0 w 64"/>
              <a:gd name="T109" fmla="*/ 2147483646 h 43"/>
              <a:gd name="T110" fmla="*/ 0 w 64"/>
              <a:gd name="T111" fmla="*/ 2147483646 h 4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43"/>
              <a:gd name="T170" fmla="*/ 64 w 64"/>
              <a:gd name="T171" fmla="*/ 43 h 4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43">
                <a:moveTo>
                  <a:pt x="0" y="17"/>
                </a:move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5" y="11"/>
                </a:lnTo>
                <a:lnTo>
                  <a:pt x="5" y="10"/>
                </a:lnTo>
                <a:lnTo>
                  <a:pt x="7" y="9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8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5"/>
                </a:lnTo>
                <a:lnTo>
                  <a:pt x="52" y="6"/>
                </a:lnTo>
                <a:lnTo>
                  <a:pt x="53" y="6"/>
                </a:lnTo>
                <a:lnTo>
                  <a:pt x="54" y="7"/>
                </a:lnTo>
                <a:lnTo>
                  <a:pt x="55" y="8"/>
                </a:lnTo>
                <a:lnTo>
                  <a:pt x="57" y="9"/>
                </a:lnTo>
                <a:lnTo>
                  <a:pt x="58" y="9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1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2"/>
                </a:lnTo>
                <a:lnTo>
                  <a:pt x="64" y="23"/>
                </a:lnTo>
                <a:lnTo>
                  <a:pt x="64" y="24"/>
                </a:lnTo>
                <a:lnTo>
                  <a:pt x="64" y="25"/>
                </a:lnTo>
                <a:lnTo>
                  <a:pt x="64" y="27"/>
                </a:lnTo>
                <a:lnTo>
                  <a:pt x="64" y="17"/>
                </a:lnTo>
                <a:lnTo>
                  <a:pt x="64" y="19"/>
                </a:lnTo>
                <a:lnTo>
                  <a:pt x="64" y="20"/>
                </a:lnTo>
                <a:lnTo>
                  <a:pt x="64" y="22"/>
                </a:lnTo>
                <a:lnTo>
                  <a:pt x="63" y="23"/>
                </a:lnTo>
                <a:lnTo>
                  <a:pt x="63" y="24"/>
                </a:lnTo>
                <a:lnTo>
                  <a:pt x="63" y="25"/>
                </a:lnTo>
                <a:lnTo>
                  <a:pt x="62" y="27"/>
                </a:lnTo>
                <a:lnTo>
                  <a:pt x="62" y="28"/>
                </a:lnTo>
                <a:lnTo>
                  <a:pt x="61" y="29"/>
                </a:lnTo>
                <a:lnTo>
                  <a:pt x="61" y="30"/>
                </a:lnTo>
                <a:lnTo>
                  <a:pt x="60" y="31"/>
                </a:lnTo>
                <a:lnTo>
                  <a:pt x="60" y="32"/>
                </a:lnTo>
                <a:lnTo>
                  <a:pt x="59" y="33"/>
                </a:lnTo>
                <a:lnTo>
                  <a:pt x="58" y="34"/>
                </a:lnTo>
                <a:lnTo>
                  <a:pt x="58" y="35"/>
                </a:lnTo>
                <a:lnTo>
                  <a:pt x="57" y="35"/>
                </a:lnTo>
                <a:lnTo>
                  <a:pt x="55" y="36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1" y="40"/>
                </a:lnTo>
                <a:lnTo>
                  <a:pt x="50" y="41"/>
                </a:lnTo>
                <a:lnTo>
                  <a:pt x="49" y="41"/>
                </a:lnTo>
                <a:lnTo>
                  <a:pt x="48" y="42"/>
                </a:lnTo>
                <a:lnTo>
                  <a:pt x="47" y="42"/>
                </a:lnTo>
                <a:lnTo>
                  <a:pt x="46" y="42"/>
                </a:lnTo>
                <a:lnTo>
                  <a:pt x="45" y="43"/>
                </a:lnTo>
                <a:lnTo>
                  <a:pt x="44" y="43"/>
                </a:lnTo>
                <a:lnTo>
                  <a:pt x="42" y="43"/>
                </a:lnTo>
                <a:lnTo>
                  <a:pt x="41" y="43"/>
                </a:lnTo>
                <a:lnTo>
                  <a:pt x="40" y="43"/>
                </a:lnTo>
                <a:lnTo>
                  <a:pt x="38" y="43"/>
                </a:lnTo>
                <a:lnTo>
                  <a:pt x="26" y="43"/>
                </a:lnTo>
                <a:lnTo>
                  <a:pt x="25" y="43"/>
                </a:lnTo>
                <a:lnTo>
                  <a:pt x="24" y="43"/>
                </a:lnTo>
                <a:lnTo>
                  <a:pt x="21" y="43"/>
                </a:lnTo>
                <a:lnTo>
                  <a:pt x="20" y="43"/>
                </a:lnTo>
                <a:lnTo>
                  <a:pt x="19" y="43"/>
                </a:lnTo>
                <a:lnTo>
                  <a:pt x="18" y="42"/>
                </a:lnTo>
                <a:lnTo>
                  <a:pt x="17" y="42"/>
                </a:lnTo>
                <a:lnTo>
                  <a:pt x="16" y="42"/>
                </a:lnTo>
                <a:lnTo>
                  <a:pt x="15" y="41"/>
                </a:lnTo>
                <a:lnTo>
                  <a:pt x="14" y="41"/>
                </a:lnTo>
                <a:lnTo>
                  <a:pt x="13" y="40"/>
                </a:lnTo>
                <a:lnTo>
                  <a:pt x="12" y="39"/>
                </a:lnTo>
                <a:lnTo>
                  <a:pt x="11" y="39"/>
                </a:lnTo>
                <a:lnTo>
                  <a:pt x="10" y="38"/>
                </a:lnTo>
                <a:lnTo>
                  <a:pt x="9" y="36"/>
                </a:lnTo>
                <a:lnTo>
                  <a:pt x="8" y="35"/>
                </a:lnTo>
                <a:lnTo>
                  <a:pt x="7" y="35"/>
                </a:lnTo>
                <a:lnTo>
                  <a:pt x="5" y="34"/>
                </a:lnTo>
                <a:lnTo>
                  <a:pt x="5" y="33"/>
                </a:lnTo>
                <a:lnTo>
                  <a:pt x="4" y="32"/>
                </a:lnTo>
                <a:lnTo>
                  <a:pt x="3" y="31"/>
                </a:lnTo>
                <a:lnTo>
                  <a:pt x="3" y="30"/>
                </a:lnTo>
                <a:lnTo>
                  <a:pt x="2" y="29"/>
                </a:lnTo>
                <a:lnTo>
                  <a:pt x="2" y="28"/>
                </a:lnTo>
                <a:lnTo>
                  <a:pt x="1" y="27"/>
                </a:lnTo>
                <a:lnTo>
                  <a:pt x="1" y="25"/>
                </a:lnTo>
                <a:lnTo>
                  <a:pt x="1" y="24"/>
                </a:lnTo>
                <a:lnTo>
                  <a:pt x="0" y="23"/>
                </a:ln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64" name="Line 132">
            <a:extLst>
              <a:ext uri="{FF2B5EF4-FFF2-40B4-BE49-F238E27FC236}">
                <a16:creationId xmlns:a16="http://schemas.microsoft.com/office/drawing/2014/main" id="{645D84F6-DD57-D444-B9DB-62B936439C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0400" y="2587625"/>
            <a:ext cx="185738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65" name="Rectangle 133">
            <a:extLst>
              <a:ext uri="{FF2B5EF4-FFF2-40B4-BE49-F238E27FC236}">
                <a16:creationId xmlns:a16="http://schemas.microsoft.com/office/drawing/2014/main" id="{123A8D19-96D8-EF4E-B2FA-32FD76591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5400" y="4587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6" name="Rectangle 134">
            <a:extLst>
              <a:ext uri="{FF2B5EF4-FFF2-40B4-BE49-F238E27FC236}">
                <a16:creationId xmlns:a16="http://schemas.microsoft.com/office/drawing/2014/main" id="{DD4D90FD-8A3B-6D45-A533-B089E4183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7564" y="1784350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7" name="Rectangle 135">
            <a:extLst>
              <a:ext uri="{FF2B5EF4-FFF2-40B4-BE49-F238E27FC236}">
                <a16:creationId xmlns:a16="http://schemas.microsoft.com/office/drawing/2014/main" id="{56649617-C2DA-9C4E-AC7E-9C55DDE6F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538" y="187960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8" name="Rectangle 136">
            <a:extLst>
              <a:ext uri="{FF2B5EF4-FFF2-40B4-BE49-F238E27FC236}">
                <a16:creationId xmlns:a16="http://schemas.microsoft.com/office/drawing/2014/main" id="{CC789C55-C9F9-294F-9E14-804A2F4F5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51" y="2344738"/>
            <a:ext cx="4360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sense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69" name="Rectangle 137">
            <a:extLst>
              <a:ext uri="{FF2B5EF4-FFF2-40B4-BE49-F238E27FC236}">
                <a16:creationId xmlns:a16="http://schemas.microsoft.com/office/drawing/2014/main" id="{DB70301F-A96D-4D49-8011-FAEF348F0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063" y="2432050"/>
            <a:ext cx="14908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0" name="Rectangle 138">
            <a:extLst>
              <a:ext uri="{FF2B5EF4-FFF2-40B4-BE49-F238E27FC236}">
                <a16:creationId xmlns:a16="http://schemas.microsoft.com/office/drawing/2014/main" id="{6EA6631A-9640-FD46-B0DF-3000A86D7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0276" y="1301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Clock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1" name="Rectangle 139">
            <a:extLst>
              <a:ext uri="{FF2B5EF4-FFF2-40B4-BE49-F238E27FC236}">
                <a16:creationId xmlns:a16="http://schemas.microsoft.com/office/drawing/2014/main" id="{FAC7CD92-6FB7-0744-890B-E6D697802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4275" y="29067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2" name="Rectangle 140">
            <a:extLst>
              <a:ext uri="{FF2B5EF4-FFF2-40B4-BE49-F238E27FC236}">
                <a16:creationId xmlns:a16="http://schemas.microsoft.com/office/drawing/2014/main" id="{4FEC65FB-C296-8548-840F-DD5726DFA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750" y="3444875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3" name="Rectangle 141">
            <a:extLst>
              <a:ext uri="{FF2B5EF4-FFF2-40B4-BE49-F238E27FC236}">
                <a16:creationId xmlns:a16="http://schemas.microsoft.com/office/drawing/2014/main" id="{826F43DE-389C-AF41-82E5-A4BEBDB31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4" y="4119564"/>
            <a:ext cx="17049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Timing diagram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4" name="Rectangle 142">
            <a:extLst>
              <a:ext uri="{FF2B5EF4-FFF2-40B4-BE49-F238E27FC236}">
                <a16:creationId xmlns:a16="http://schemas.microsoft.com/office/drawing/2014/main" id="{740B71DF-81DC-254E-8ADD-FBFC4BC47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6" y="6254751"/>
            <a:ext cx="2238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Circuit that generates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75" name="Freeform 143">
            <a:extLst>
              <a:ext uri="{FF2B5EF4-FFF2-40B4-BE49-F238E27FC236}">
                <a16:creationId xmlns:a16="http://schemas.microsoft.com/office/drawing/2014/main" id="{0971F17A-CA21-CD48-9AAD-AF4165C6552D}"/>
              </a:ext>
            </a:extLst>
          </p:cNvPr>
          <p:cNvSpPr>
            <a:spLocks/>
          </p:cNvSpPr>
          <p:nvPr/>
        </p:nvSpPr>
        <p:spPr bwMode="auto">
          <a:xfrm>
            <a:off x="6264275" y="3432176"/>
            <a:ext cx="101600" cy="68263"/>
          </a:xfrm>
          <a:custGeom>
            <a:avLst/>
            <a:gdLst>
              <a:gd name="T0" fmla="*/ 0 w 128"/>
              <a:gd name="T1" fmla="*/ 2147483646 h 85"/>
              <a:gd name="T2" fmla="*/ 2147483646 w 128"/>
              <a:gd name="T3" fmla="*/ 2147483646 h 85"/>
              <a:gd name="T4" fmla="*/ 2147483646 w 128"/>
              <a:gd name="T5" fmla="*/ 0 h 85"/>
              <a:gd name="T6" fmla="*/ 2147483646 w 128"/>
              <a:gd name="T7" fmla="*/ 2147483646 h 85"/>
              <a:gd name="T8" fmla="*/ 0 w 128"/>
              <a:gd name="T9" fmla="*/ 2147483646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8"/>
              <a:gd name="T16" fmla="*/ 0 h 85"/>
              <a:gd name="T17" fmla="*/ 128 w 128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8" h="85">
                <a:moveTo>
                  <a:pt x="0" y="42"/>
                </a:moveTo>
                <a:lnTo>
                  <a:pt x="128" y="85"/>
                </a:lnTo>
                <a:lnTo>
                  <a:pt x="43" y="0"/>
                </a:lnTo>
                <a:lnTo>
                  <a:pt x="22" y="21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6" name="Freeform 144">
            <a:extLst>
              <a:ext uri="{FF2B5EF4-FFF2-40B4-BE49-F238E27FC236}">
                <a16:creationId xmlns:a16="http://schemas.microsoft.com/office/drawing/2014/main" id="{97FB0E71-453F-0449-A71E-758F1DBB4FA4}"/>
              </a:ext>
            </a:extLst>
          </p:cNvPr>
          <p:cNvSpPr>
            <a:spLocks/>
          </p:cNvSpPr>
          <p:nvPr/>
        </p:nvSpPr>
        <p:spPr bwMode="auto">
          <a:xfrm>
            <a:off x="5915025" y="2439989"/>
            <a:ext cx="361950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5" y="28"/>
                </a:lnTo>
                <a:lnTo>
                  <a:pt x="67" y="53"/>
                </a:lnTo>
                <a:lnTo>
                  <a:pt x="97" y="78"/>
                </a:lnTo>
                <a:lnTo>
                  <a:pt x="124" y="102"/>
                </a:lnTo>
                <a:lnTo>
                  <a:pt x="151" y="124"/>
                </a:lnTo>
                <a:lnTo>
                  <a:pt x="174" y="146"/>
                </a:lnTo>
                <a:lnTo>
                  <a:pt x="197" y="166"/>
                </a:lnTo>
                <a:lnTo>
                  <a:pt x="217" y="186"/>
                </a:lnTo>
                <a:lnTo>
                  <a:pt x="235" y="205"/>
                </a:lnTo>
                <a:lnTo>
                  <a:pt x="252" y="224"/>
                </a:lnTo>
                <a:lnTo>
                  <a:pt x="267" y="243"/>
                </a:lnTo>
                <a:lnTo>
                  <a:pt x="280" y="260"/>
                </a:lnTo>
                <a:lnTo>
                  <a:pt x="292" y="278"/>
                </a:lnTo>
                <a:lnTo>
                  <a:pt x="302" y="295"/>
                </a:lnTo>
                <a:lnTo>
                  <a:pt x="311" y="313"/>
                </a:lnTo>
                <a:lnTo>
                  <a:pt x="317" y="331"/>
                </a:lnTo>
                <a:lnTo>
                  <a:pt x="322" y="348"/>
                </a:lnTo>
                <a:lnTo>
                  <a:pt x="327" y="367"/>
                </a:lnTo>
                <a:lnTo>
                  <a:pt x="330" y="385"/>
                </a:lnTo>
                <a:lnTo>
                  <a:pt x="331" y="404"/>
                </a:lnTo>
                <a:lnTo>
                  <a:pt x="332" y="425"/>
                </a:lnTo>
                <a:lnTo>
                  <a:pt x="331" y="445"/>
                </a:lnTo>
                <a:lnTo>
                  <a:pt x="329" y="466"/>
                </a:lnTo>
                <a:lnTo>
                  <a:pt x="326" y="490"/>
                </a:lnTo>
                <a:lnTo>
                  <a:pt x="321" y="513"/>
                </a:lnTo>
                <a:lnTo>
                  <a:pt x="316" y="538"/>
                </a:lnTo>
                <a:lnTo>
                  <a:pt x="310" y="564"/>
                </a:lnTo>
                <a:lnTo>
                  <a:pt x="303" y="592"/>
                </a:lnTo>
                <a:lnTo>
                  <a:pt x="295" y="621"/>
                </a:lnTo>
                <a:lnTo>
                  <a:pt x="286" y="651"/>
                </a:lnTo>
                <a:lnTo>
                  <a:pt x="277" y="683"/>
                </a:lnTo>
                <a:lnTo>
                  <a:pt x="266" y="719"/>
                </a:lnTo>
                <a:lnTo>
                  <a:pt x="258" y="748"/>
                </a:lnTo>
                <a:lnTo>
                  <a:pt x="249" y="777"/>
                </a:lnTo>
                <a:lnTo>
                  <a:pt x="240" y="805"/>
                </a:lnTo>
                <a:lnTo>
                  <a:pt x="234" y="830"/>
                </a:lnTo>
                <a:lnTo>
                  <a:pt x="227" y="855"/>
                </a:lnTo>
                <a:lnTo>
                  <a:pt x="221" y="879"/>
                </a:lnTo>
                <a:lnTo>
                  <a:pt x="216" y="902"/>
                </a:lnTo>
                <a:lnTo>
                  <a:pt x="212" y="923"/>
                </a:lnTo>
                <a:lnTo>
                  <a:pt x="207" y="943"/>
                </a:lnTo>
                <a:lnTo>
                  <a:pt x="205" y="962"/>
                </a:lnTo>
                <a:lnTo>
                  <a:pt x="203" y="980"/>
                </a:lnTo>
                <a:lnTo>
                  <a:pt x="202" y="999"/>
                </a:lnTo>
                <a:lnTo>
                  <a:pt x="202" y="1016"/>
                </a:lnTo>
                <a:lnTo>
                  <a:pt x="203" y="1032"/>
                </a:lnTo>
                <a:lnTo>
                  <a:pt x="205" y="1046"/>
                </a:lnTo>
                <a:lnTo>
                  <a:pt x="210" y="1061"/>
                </a:lnTo>
                <a:lnTo>
                  <a:pt x="214" y="1076"/>
                </a:lnTo>
                <a:lnTo>
                  <a:pt x="220" y="1090"/>
                </a:lnTo>
                <a:lnTo>
                  <a:pt x="227" y="1104"/>
                </a:lnTo>
                <a:lnTo>
                  <a:pt x="235" y="1117"/>
                </a:lnTo>
                <a:lnTo>
                  <a:pt x="245" y="1131"/>
                </a:lnTo>
                <a:lnTo>
                  <a:pt x="256" y="1143"/>
                </a:lnTo>
                <a:lnTo>
                  <a:pt x="269" y="1156"/>
                </a:lnTo>
                <a:lnTo>
                  <a:pt x="283" y="1169"/>
                </a:lnTo>
                <a:lnTo>
                  <a:pt x="299" y="1182"/>
                </a:lnTo>
                <a:lnTo>
                  <a:pt x="316" y="1193"/>
                </a:lnTo>
                <a:lnTo>
                  <a:pt x="335" y="1207"/>
                </a:lnTo>
                <a:lnTo>
                  <a:pt x="355" y="1220"/>
                </a:lnTo>
                <a:lnTo>
                  <a:pt x="378" y="1233"/>
                </a:lnTo>
                <a:lnTo>
                  <a:pt x="402" y="1247"/>
                </a:lnTo>
                <a:lnTo>
                  <a:pt x="428" y="1260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77" name="Freeform 145">
            <a:extLst>
              <a:ext uri="{FF2B5EF4-FFF2-40B4-BE49-F238E27FC236}">
                <a16:creationId xmlns:a16="http://schemas.microsoft.com/office/drawing/2014/main" id="{6BC01ADE-E188-9449-92A8-99FB6E12609F}"/>
              </a:ext>
            </a:extLst>
          </p:cNvPr>
          <p:cNvSpPr>
            <a:spLocks/>
          </p:cNvSpPr>
          <p:nvPr/>
        </p:nvSpPr>
        <p:spPr bwMode="auto">
          <a:xfrm>
            <a:off x="3019425" y="1878013"/>
            <a:ext cx="50800" cy="50800"/>
          </a:xfrm>
          <a:custGeom>
            <a:avLst/>
            <a:gdLst>
              <a:gd name="T0" fmla="*/ 0 w 64"/>
              <a:gd name="T1" fmla="*/ 2147483646 h 64"/>
              <a:gd name="T2" fmla="*/ 0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0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0 w 64"/>
              <a:gd name="T109" fmla="*/ 2147483646 h 64"/>
              <a:gd name="T110" fmla="*/ 0 w 64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64"/>
              <a:gd name="T169" fmla="*/ 0 h 64"/>
              <a:gd name="T170" fmla="*/ 64 w 64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64" h="64">
                <a:moveTo>
                  <a:pt x="0" y="38"/>
                </a:move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5" y="12"/>
                </a:lnTo>
                <a:lnTo>
                  <a:pt x="6" y="11"/>
                </a:lnTo>
                <a:lnTo>
                  <a:pt x="6" y="10"/>
                </a:lnTo>
                <a:lnTo>
                  <a:pt x="7" y="8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5" y="3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6" y="0"/>
                </a:lnTo>
                <a:lnTo>
                  <a:pt x="39" y="0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1"/>
                </a:lnTo>
                <a:lnTo>
                  <a:pt x="45" y="1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3"/>
                </a:lnTo>
                <a:lnTo>
                  <a:pt x="50" y="3"/>
                </a:lnTo>
                <a:lnTo>
                  <a:pt x="51" y="4"/>
                </a:lnTo>
                <a:lnTo>
                  <a:pt x="52" y="5"/>
                </a:lnTo>
                <a:lnTo>
                  <a:pt x="54" y="5"/>
                </a:lnTo>
                <a:lnTo>
                  <a:pt x="55" y="6"/>
                </a:lnTo>
                <a:lnTo>
                  <a:pt x="56" y="7"/>
                </a:lnTo>
                <a:lnTo>
                  <a:pt x="57" y="8"/>
                </a:lnTo>
                <a:lnTo>
                  <a:pt x="58" y="8"/>
                </a:lnTo>
                <a:lnTo>
                  <a:pt x="58" y="10"/>
                </a:lnTo>
                <a:lnTo>
                  <a:pt x="59" y="11"/>
                </a:lnTo>
                <a:lnTo>
                  <a:pt x="60" y="12"/>
                </a:lnTo>
                <a:lnTo>
                  <a:pt x="60" y="13"/>
                </a:lnTo>
                <a:lnTo>
                  <a:pt x="61" y="14"/>
                </a:lnTo>
                <a:lnTo>
                  <a:pt x="62" y="15"/>
                </a:lnTo>
                <a:lnTo>
                  <a:pt x="62" y="16"/>
                </a:lnTo>
                <a:lnTo>
                  <a:pt x="62" y="17"/>
                </a:lnTo>
                <a:lnTo>
                  <a:pt x="63" y="19"/>
                </a:lnTo>
                <a:lnTo>
                  <a:pt x="63" y="20"/>
                </a:lnTo>
                <a:lnTo>
                  <a:pt x="63" y="21"/>
                </a:lnTo>
                <a:lnTo>
                  <a:pt x="64" y="22"/>
                </a:lnTo>
                <a:lnTo>
                  <a:pt x="64" y="23"/>
                </a:lnTo>
                <a:lnTo>
                  <a:pt x="64" y="24"/>
                </a:lnTo>
                <a:lnTo>
                  <a:pt x="64" y="27"/>
                </a:lnTo>
                <a:lnTo>
                  <a:pt x="64" y="38"/>
                </a:lnTo>
                <a:lnTo>
                  <a:pt x="64" y="40"/>
                </a:lnTo>
                <a:lnTo>
                  <a:pt x="64" y="41"/>
                </a:lnTo>
                <a:lnTo>
                  <a:pt x="64" y="43"/>
                </a:lnTo>
                <a:lnTo>
                  <a:pt x="63" y="44"/>
                </a:lnTo>
                <a:lnTo>
                  <a:pt x="63" y="45"/>
                </a:lnTo>
                <a:lnTo>
                  <a:pt x="63" y="46"/>
                </a:lnTo>
                <a:lnTo>
                  <a:pt x="62" y="48"/>
                </a:lnTo>
                <a:lnTo>
                  <a:pt x="62" y="49"/>
                </a:lnTo>
                <a:lnTo>
                  <a:pt x="62" y="50"/>
                </a:lnTo>
                <a:lnTo>
                  <a:pt x="61" y="51"/>
                </a:lnTo>
                <a:lnTo>
                  <a:pt x="60" y="52"/>
                </a:lnTo>
                <a:lnTo>
                  <a:pt x="60" y="53"/>
                </a:lnTo>
                <a:lnTo>
                  <a:pt x="59" y="54"/>
                </a:lnTo>
                <a:lnTo>
                  <a:pt x="58" y="55"/>
                </a:lnTo>
                <a:lnTo>
                  <a:pt x="58" y="56"/>
                </a:lnTo>
                <a:lnTo>
                  <a:pt x="57" y="56"/>
                </a:lnTo>
                <a:lnTo>
                  <a:pt x="56" y="57"/>
                </a:lnTo>
                <a:lnTo>
                  <a:pt x="55" y="58"/>
                </a:lnTo>
                <a:lnTo>
                  <a:pt x="54" y="60"/>
                </a:lnTo>
                <a:lnTo>
                  <a:pt x="52" y="60"/>
                </a:lnTo>
                <a:lnTo>
                  <a:pt x="51" y="61"/>
                </a:lnTo>
                <a:lnTo>
                  <a:pt x="50" y="62"/>
                </a:lnTo>
                <a:lnTo>
                  <a:pt x="49" y="62"/>
                </a:lnTo>
                <a:lnTo>
                  <a:pt x="48" y="63"/>
                </a:lnTo>
                <a:lnTo>
                  <a:pt x="47" y="63"/>
                </a:lnTo>
                <a:lnTo>
                  <a:pt x="46" y="63"/>
                </a:lnTo>
                <a:lnTo>
                  <a:pt x="45" y="64"/>
                </a:lnTo>
                <a:lnTo>
                  <a:pt x="44" y="64"/>
                </a:lnTo>
                <a:lnTo>
                  <a:pt x="42" y="64"/>
                </a:lnTo>
                <a:lnTo>
                  <a:pt x="41" y="64"/>
                </a:lnTo>
                <a:lnTo>
                  <a:pt x="40" y="64"/>
                </a:lnTo>
                <a:lnTo>
                  <a:pt x="39" y="64"/>
                </a:lnTo>
                <a:lnTo>
                  <a:pt x="26" y="64"/>
                </a:lnTo>
                <a:lnTo>
                  <a:pt x="25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2"/>
                </a:lnTo>
                <a:lnTo>
                  <a:pt x="14" y="62"/>
                </a:lnTo>
                <a:lnTo>
                  <a:pt x="13" y="61"/>
                </a:lnTo>
                <a:lnTo>
                  <a:pt x="12" y="60"/>
                </a:lnTo>
                <a:lnTo>
                  <a:pt x="11" y="60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7" y="56"/>
                </a:lnTo>
                <a:lnTo>
                  <a:pt x="6" y="55"/>
                </a:lnTo>
                <a:lnTo>
                  <a:pt x="6" y="54"/>
                </a:lnTo>
                <a:lnTo>
                  <a:pt x="5" y="53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8" name="Freeform 146">
            <a:extLst>
              <a:ext uri="{FF2B5EF4-FFF2-40B4-BE49-F238E27FC236}">
                <a16:creationId xmlns:a16="http://schemas.microsoft.com/office/drawing/2014/main" id="{8FA1AA79-EC50-BB46-9817-4747292E8A7E}"/>
              </a:ext>
            </a:extLst>
          </p:cNvPr>
          <p:cNvSpPr>
            <a:spLocks/>
          </p:cNvSpPr>
          <p:nvPr/>
        </p:nvSpPr>
        <p:spPr bwMode="auto">
          <a:xfrm>
            <a:off x="3390900" y="2892426"/>
            <a:ext cx="101600" cy="66675"/>
          </a:xfrm>
          <a:custGeom>
            <a:avLst/>
            <a:gdLst>
              <a:gd name="T0" fmla="*/ 0 w 127"/>
              <a:gd name="T1" fmla="*/ 2147483646 h 86"/>
              <a:gd name="T2" fmla="*/ 2147483646 w 127"/>
              <a:gd name="T3" fmla="*/ 2147483646 h 86"/>
              <a:gd name="T4" fmla="*/ 2147483646 w 127"/>
              <a:gd name="T5" fmla="*/ 0 h 86"/>
              <a:gd name="T6" fmla="*/ 2147483646 w 127"/>
              <a:gd name="T7" fmla="*/ 2147483646 h 86"/>
              <a:gd name="T8" fmla="*/ 0 w 127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7"/>
              <a:gd name="T16" fmla="*/ 0 h 86"/>
              <a:gd name="T17" fmla="*/ 127 w 127"/>
              <a:gd name="T18" fmla="*/ 86 h 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7" h="86">
                <a:moveTo>
                  <a:pt x="0" y="64"/>
                </a:moveTo>
                <a:lnTo>
                  <a:pt x="127" y="86"/>
                </a:lnTo>
                <a:lnTo>
                  <a:pt x="42" y="0"/>
                </a:lnTo>
                <a:lnTo>
                  <a:pt x="21" y="22"/>
                </a:lnTo>
                <a:lnTo>
                  <a:pt x="0" y="64"/>
                </a:ln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179" name="Freeform 147">
            <a:extLst>
              <a:ext uri="{FF2B5EF4-FFF2-40B4-BE49-F238E27FC236}">
                <a16:creationId xmlns:a16="http://schemas.microsoft.com/office/drawing/2014/main" id="{0C0CA5F9-473C-6B4A-A344-76172AF96A37}"/>
              </a:ext>
            </a:extLst>
          </p:cNvPr>
          <p:cNvSpPr>
            <a:spLocks/>
          </p:cNvSpPr>
          <p:nvPr/>
        </p:nvSpPr>
        <p:spPr bwMode="auto">
          <a:xfrm>
            <a:off x="3043238" y="1901826"/>
            <a:ext cx="360362" cy="1012825"/>
          </a:xfrm>
          <a:custGeom>
            <a:avLst/>
            <a:gdLst>
              <a:gd name="T0" fmla="*/ 2147483646 w 455"/>
              <a:gd name="T1" fmla="*/ 2147483646 h 1275"/>
              <a:gd name="T2" fmla="*/ 2147483646 w 455"/>
              <a:gd name="T3" fmla="*/ 2147483646 h 1275"/>
              <a:gd name="T4" fmla="*/ 2147483646 w 455"/>
              <a:gd name="T5" fmla="*/ 2147483646 h 1275"/>
              <a:gd name="T6" fmla="*/ 2147483646 w 455"/>
              <a:gd name="T7" fmla="*/ 2147483646 h 1275"/>
              <a:gd name="T8" fmla="*/ 2147483646 w 455"/>
              <a:gd name="T9" fmla="*/ 2147483646 h 1275"/>
              <a:gd name="T10" fmla="*/ 2147483646 w 455"/>
              <a:gd name="T11" fmla="*/ 2147483646 h 1275"/>
              <a:gd name="T12" fmla="*/ 2147483646 w 455"/>
              <a:gd name="T13" fmla="*/ 2147483646 h 1275"/>
              <a:gd name="T14" fmla="*/ 2147483646 w 455"/>
              <a:gd name="T15" fmla="*/ 2147483646 h 1275"/>
              <a:gd name="T16" fmla="*/ 2147483646 w 455"/>
              <a:gd name="T17" fmla="*/ 2147483646 h 1275"/>
              <a:gd name="T18" fmla="*/ 2147483646 w 455"/>
              <a:gd name="T19" fmla="*/ 2147483646 h 1275"/>
              <a:gd name="T20" fmla="*/ 2147483646 w 455"/>
              <a:gd name="T21" fmla="*/ 2147483646 h 1275"/>
              <a:gd name="T22" fmla="*/ 2147483646 w 455"/>
              <a:gd name="T23" fmla="*/ 2147483646 h 1275"/>
              <a:gd name="T24" fmla="*/ 2147483646 w 455"/>
              <a:gd name="T25" fmla="*/ 2147483646 h 1275"/>
              <a:gd name="T26" fmla="*/ 2147483646 w 455"/>
              <a:gd name="T27" fmla="*/ 2147483646 h 1275"/>
              <a:gd name="T28" fmla="*/ 2147483646 w 455"/>
              <a:gd name="T29" fmla="*/ 2147483646 h 1275"/>
              <a:gd name="T30" fmla="*/ 2147483646 w 455"/>
              <a:gd name="T31" fmla="*/ 2147483646 h 1275"/>
              <a:gd name="T32" fmla="*/ 2147483646 w 455"/>
              <a:gd name="T33" fmla="*/ 2147483646 h 1275"/>
              <a:gd name="T34" fmla="*/ 2147483646 w 455"/>
              <a:gd name="T35" fmla="*/ 2147483646 h 1275"/>
              <a:gd name="T36" fmla="*/ 2147483646 w 455"/>
              <a:gd name="T37" fmla="*/ 2147483646 h 1275"/>
              <a:gd name="T38" fmla="*/ 2147483646 w 455"/>
              <a:gd name="T39" fmla="*/ 2147483646 h 1275"/>
              <a:gd name="T40" fmla="*/ 2147483646 w 455"/>
              <a:gd name="T41" fmla="*/ 2147483646 h 1275"/>
              <a:gd name="T42" fmla="*/ 2147483646 w 455"/>
              <a:gd name="T43" fmla="*/ 2147483646 h 1275"/>
              <a:gd name="T44" fmla="*/ 2147483646 w 455"/>
              <a:gd name="T45" fmla="*/ 2147483646 h 1275"/>
              <a:gd name="T46" fmla="*/ 2147483646 w 455"/>
              <a:gd name="T47" fmla="*/ 2147483646 h 1275"/>
              <a:gd name="T48" fmla="*/ 2147483646 w 455"/>
              <a:gd name="T49" fmla="*/ 2147483646 h 1275"/>
              <a:gd name="T50" fmla="*/ 2147483646 w 455"/>
              <a:gd name="T51" fmla="*/ 2147483646 h 1275"/>
              <a:gd name="T52" fmla="*/ 2147483646 w 455"/>
              <a:gd name="T53" fmla="*/ 2147483646 h 1275"/>
              <a:gd name="T54" fmla="*/ 2147483646 w 455"/>
              <a:gd name="T55" fmla="*/ 2147483646 h 1275"/>
              <a:gd name="T56" fmla="*/ 2147483646 w 455"/>
              <a:gd name="T57" fmla="*/ 2147483646 h 1275"/>
              <a:gd name="T58" fmla="*/ 2147483646 w 455"/>
              <a:gd name="T59" fmla="*/ 2147483646 h 1275"/>
              <a:gd name="T60" fmla="*/ 2147483646 w 455"/>
              <a:gd name="T61" fmla="*/ 2147483646 h 1275"/>
              <a:gd name="T62" fmla="*/ 2147483646 w 455"/>
              <a:gd name="T63" fmla="*/ 2147483646 h 1275"/>
              <a:gd name="T64" fmla="*/ 2147483646 w 455"/>
              <a:gd name="T65" fmla="*/ 2147483646 h 1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5"/>
              <a:gd name="T100" fmla="*/ 0 h 1275"/>
              <a:gd name="T101" fmla="*/ 455 w 455"/>
              <a:gd name="T102" fmla="*/ 1275 h 1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5" h="1275">
                <a:moveTo>
                  <a:pt x="0" y="0"/>
                </a:moveTo>
                <a:lnTo>
                  <a:pt x="34" y="27"/>
                </a:lnTo>
                <a:lnTo>
                  <a:pt x="66" y="53"/>
                </a:lnTo>
                <a:lnTo>
                  <a:pt x="96" y="79"/>
                </a:lnTo>
                <a:lnTo>
                  <a:pt x="125" y="102"/>
                </a:lnTo>
                <a:lnTo>
                  <a:pt x="150" y="124"/>
                </a:lnTo>
                <a:lnTo>
                  <a:pt x="175" y="146"/>
                </a:lnTo>
                <a:lnTo>
                  <a:pt x="196" y="166"/>
                </a:lnTo>
                <a:lnTo>
                  <a:pt x="216" y="186"/>
                </a:lnTo>
                <a:lnTo>
                  <a:pt x="235" y="205"/>
                </a:lnTo>
                <a:lnTo>
                  <a:pt x="251" y="224"/>
                </a:lnTo>
                <a:lnTo>
                  <a:pt x="266" y="242"/>
                </a:lnTo>
                <a:lnTo>
                  <a:pt x="280" y="261"/>
                </a:lnTo>
                <a:lnTo>
                  <a:pt x="292" y="278"/>
                </a:lnTo>
                <a:lnTo>
                  <a:pt x="301" y="296"/>
                </a:lnTo>
                <a:lnTo>
                  <a:pt x="310" y="313"/>
                </a:lnTo>
                <a:lnTo>
                  <a:pt x="317" y="331"/>
                </a:lnTo>
                <a:lnTo>
                  <a:pt x="323" y="349"/>
                </a:lnTo>
                <a:lnTo>
                  <a:pt x="327" y="367"/>
                </a:lnTo>
                <a:lnTo>
                  <a:pt x="329" y="385"/>
                </a:lnTo>
                <a:lnTo>
                  <a:pt x="331" y="404"/>
                </a:lnTo>
                <a:lnTo>
                  <a:pt x="331" y="425"/>
                </a:lnTo>
                <a:lnTo>
                  <a:pt x="330" y="445"/>
                </a:lnTo>
                <a:lnTo>
                  <a:pt x="328" y="467"/>
                </a:lnTo>
                <a:lnTo>
                  <a:pt x="325" y="489"/>
                </a:lnTo>
                <a:lnTo>
                  <a:pt x="321" y="513"/>
                </a:lnTo>
                <a:lnTo>
                  <a:pt x="316" y="537"/>
                </a:lnTo>
                <a:lnTo>
                  <a:pt x="310" y="564"/>
                </a:lnTo>
                <a:lnTo>
                  <a:pt x="302" y="592"/>
                </a:lnTo>
                <a:lnTo>
                  <a:pt x="295" y="620"/>
                </a:lnTo>
                <a:lnTo>
                  <a:pt x="285" y="651"/>
                </a:lnTo>
                <a:lnTo>
                  <a:pt x="277" y="684"/>
                </a:lnTo>
                <a:lnTo>
                  <a:pt x="266" y="718"/>
                </a:lnTo>
                <a:lnTo>
                  <a:pt x="257" y="748"/>
                </a:lnTo>
                <a:lnTo>
                  <a:pt x="248" y="777"/>
                </a:lnTo>
                <a:lnTo>
                  <a:pt x="241" y="805"/>
                </a:lnTo>
                <a:lnTo>
                  <a:pt x="233" y="830"/>
                </a:lnTo>
                <a:lnTo>
                  <a:pt x="227" y="856"/>
                </a:lnTo>
                <a:lnTo>
                  <a:pt x="220" y="879"/>
                </a:lnTo>
                <a:lnTo>
                  <a:pt x="215" y="901"/>
                </a:lnTo>
                <a:lnTo>
                  <a:pt x="211" y="923"/>
                </a:lnTo>
                <a:lnTo>
                  <a:pt x="208" y="943"/>
                </a:lnTo>
                <a:lnTo>
                  <a:pt x="204" y="962"/>
                </a:lnTo>
                <a:lnTo>
                  <a:pt x="202" y="980"/>
                </a:lnTo>
                <a:lnTo>
                  <a:pt x="201" y="998"/>
                </a:lnTo>
                <a:lnTo>
                  <a:pt x="202" y="1015"/>
                </a:lnTo>
                <a:lnTo>
                  <a:pt x="203" y="1031"/>
                </a:lnTo>
                <a:lnTo>
                  <a:pt x="205" y="1047"/>
                </a:lnTo>
                <a:lnTo>
                  <a:pt x="209" y="1062"/>
                </a:lnTo>
                <a:lnTo>
                  <a:pt x="213" y="1076"/>
                </a:lnTo>
                <a:lnTo>
                  <a:pt x="219" y="1090"/>
                </a:lnTo>
                <a:lnTo>
                  <a:pt x="227" y="1104"/>
                </a:lnTo>
                <a:lnTo>
                  <a:pt x="235" y="1118"/>
                </a:lnTo>
                <a:lnTo>
                  <a:pt x="245" y="1130"/>
                </a:lnTo>
                <a:lnTo>
                  <a:pt x="255" y="1143"/>
                </a:lnTo>
                <a:lnTo>
                  <a:pt x="268" y="1156"/>
                </a:lnTo>
                <a:lnTo>
                  <a:pt x="282" y="1169"/>
                </a:lnTo>
                <a:lnTo>
                  <a:pt x="298" y="1181"/>
                </a:lnTo>
                <a:lnTo>
                  <a:pt x="315" y="1194"/>
                </a:lnTo>
                <a:lnTo>
                  <a:pt x="334" y="1207"/>
                </a:lnTo>
                <a:lnTo>
                  <a:pt x="356" y="1220"/>
                </a:lnTo>
                <a:lnTo>
                  <a:pt x="377" y="1234"/>
                </a:lnTo>
                <a:lnTo>
                  <a:pt x="401" y="1246"/>
                </a:lnTo>
                <a:lnTo>
                  <a:pt x="427" y="1261"/>
                </a:lnTo>
                <a:lnTo>
                  <a:pt x="455" y="127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80" name="Rectangle 148">
            <a:extLst>
              <a:ext uri="{FF2B5EF4-FFF2-40B4-BE49-F238E27FC236}">
                <a16:creationId xmlns:a16="http://schemas.microsoft.com/office/drawing/2014/main" id="{D03A4E0F-059E-3040-94F6-6027A19E5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4314" y="6240464"/>
            <a:ext cx="2889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Helvetica" pitchFamily="2" charset="0"/>
              </a:rPr>
              <a:t> N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87181" name="AutoShape 150">
            <a:extLst>
              <a:ext uri="{FF2B5EF4-FFF2-40B4-BE49-F238E27FC236}">
                <a16:creationId xmlns:a16="http://schemas.microsoft.com/office/drawing/2014/main" id="{E6238EB5-5F36-2649-B376-92F6FD128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950" y="4495801"/>
            <a:ext cx="465138" cy="39846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182" name="TextBox 125">
            <a:extLst>
              <a:ext uri="{FF2B5EF4-FFF2-40B4-BE49-F238E27FC236}">
                <a16:creationId xmlns:a16="http://schemas.microsoft.com/office/drawing/2014/main" id="{A7A67AB4-C72F-ED4D-B56B-2F06D5357D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6.53 from the textbook ]</a:t>
            </a:r>
          </a:p>
        </p:txBody>
      </p:sp>
      <p:sp>
        <p:nvSpPr>
          <p:cNvPr id="87183" name="Title 1">
            <a:extLst>
              <a:ext uri="{FF2B5EF4-FFF2-40B4-BE49-F238E27FC236}">
                <a16:creationId xmlns:a16="http://schemas.microsoft.com/office/drawing/2014/main" id="{A1C06ECB-10DE-D24F-9746-53C1C422469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Signals for the vending machine</a:t>
            </a:r>
          </a:p>
        </p:txBody>
      </p:sp>
      <p:sp>
        <p:nvSpPr>
          <p:cNvPr id="87184" name="TextBox 1">
            <a:extLst>
              <a:ext uri="{FF2B5EF4-FFF2-40B4-BE49-F238E27FC236}">
                <a16:creationId xmlns:a16="http://schemas.microsoft.com/office/drawing/2014/main" id="{F6D56C32-3090-5849-B2E5-516EAE83C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0" y="4706938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5" name="TextBox 145">
            <a:extLst>
              <a:ext uri="{FF2B5EF4-FFF2-40B4-BE49-F238E27FC236}">
                <a16:creationId xmlns:a16="http://schemas.microsoft.com/office/drawing/2014/main" id="{3A20FC8E-5145-A64E-ABDC-25F5847C4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9" y="46926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6" name="TextBox 146">
            <a:extLst>
              <a:ext uri="{FF2B5EF4-FFF2-40B4-BE49-F238E27FC236}">
                <a16:creationId xmlns:a16="http://schemas.microsoft.com/office/drawing/2014/main" id="{74973FF4-362E-F34E-B76A-EFB3A2695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4195763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7" name="TextBox 147">
            <a:extLst>
              <a:ext uri="{FF2B5EF4-FFF2-40B4-BE49-F238E27FC236}">
                <a16:creationId xmlns:a16="http://schemas.microsoft.com/office/drawing/2014/main" id="{B4B391E4-0D19-DC40-B722-BDB29E826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8561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8" name="TextBox 148">
            <a:extLst>
              <a:ext uri="{FF2B5EF4-FFF2-40B4-BE49-F238E27FC236}">
                <a16:creationId xmlns:a16="http://schemas.microsoft.com/office/drawing/2014/main" id="{06FE5C92-024A-FD48-AA2C-C44B9A038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55276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189" name="TextBox 149">
            <a:extLst>
              <a:ext uri="{FF2B5EF4-FFF2-40B4-BE49-F238E27FC236}">
                <a16:creationId xmlns:a16="http://schemas.microsoft.com/office/drawing/2014/main" id="{E79C913D-4DF5-7143-866E-927C1E97A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9639" y="4337050"/>
            <a:ext cx="314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87190" name="Straight Connector 3">
            <a:extLst>
              <a:ext uri="{FF2B5EF4-FFF2-40B4-BE49-F238E27FC236}">
                <a16:creationId xmlns:a16="http://schemas.microsoft.com/office/drawing/2014/main" id="{C33816FE-7A9E-A943-8A2C-9C1F424BB37D}"/>
              </a:ext>
            </a:extLst>
          </p:cNvPr>
          <p:cNvCxnSpPr>
            <a:cxnSpLocks/>
          </p:cNvCxnSpPr>
          <p:nvPr/>
        </p:nvCxnSpPr>
        <p:spPr bwMode="auto">
          <a:xfrm>
            <a:off x="5638800" y="1131888"/>
            <a:ext cx="0" cy="2309812"/>
          </a:xfrm>
          <a:prstGeom prst="lin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91" name="TextBox 151">
            <a:extLst>
              <a:ext uri="{FF2B5EF4-FFF2-40B4-BE49-F238E27FC236}">
                <a16:creationId xmlns:a16="http://schemas.microsoft.com/office/drawing/2014/main" id="{569DD1EF-9426-8D4C-A408-509A11244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4906964"/>
            <a:ext cx="312737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">
            <a:extLst>
              <a:ext uri="{FF2B5EF4-FFF2-40B4-BE49-F238E27FC236}">
                <a16:creationId xmlns:a16="http://schemas.microsoft.com/office/drawing/2014/main" id="{EFEC4F23-7E9E-DA48-8F04-F64030212447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88068" name="Freeform 4">
              <a:extLst>
                <a:ext uri="{FF2B5EF4-FFF2-40B4-BE49-F238E27FC236}">
                  <a16:creationId xmlns:a16="http://schemas.microsoft.com/office/drawing/2014/main" id="{7D1F9796-38FF-AD45-B3BD-12D1E412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69" name="Freeform 6">
              <a:extLst>
                <a:ext uri="{FF2B5EF4-FFF2-40B4-BE49-F238E27FC236}">
                  <a16:creationId xmlns:a16="http://schemas.microsoft.com/office/drawing/2014/main" id="{65C564B1-4395-7F41-82F7-6E2ECA823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0" name="Freeform 7">
              <a:extLst>
                <a:ext uri="{FF2B5EF4-FFF2-40B4-BE49-F238E27FC236}">
                  <a16:creationId xmlns:a16="http://schemas.microsoft.com/office/drawing/2014/main" id="{7A07B059-6158-334C-BB74-E707115B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1" name="Freeform 9">
              <a:extLst>
                <a:ext uri="{FF2B5EF4-FFF2-40B4-BE49-F238E27FC236}">
                  <a16:creationId xmlns:a16="http://schemas.microsoft.com/office/drawing/2014/main" id="{C8EA360D-1DA8-3349-B473-699A9A5F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2" name="Freeform 12">
              <a:extLst>
                <a:ext uri="{FF2B5EF4-FFF2-40B4-BE49-F238E27FC236}">
                  <a16:creationId xmlns:a16="http://schemas.microsoft.com/office/drawing/2014/main" id="{DB507237-AF51-9145-A85D-182077D5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Freeform 14">
              <a:extLst>
                <a:ext uri="{FF2B5EF4-FFF2-40B4-BE49-F238E27FC236}">
                  <a16:creationId xmlns:a16="http://schemas.microsoft.com/office/drawing/2014/main" id="{CD111D84-D75D-C144-83EB-A2094C07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Freeform 17">
              <a:extLst>
                <a:ext uri="{FF2B5EF4-FFF2-40B4-BE49-F238E27FC236}">
                  <a16:creationId xmlns:a16="http://schemas.microsoft.com/office/drawing/2014/main" id="{9FF77ACE-345A-A74D-90FA-9EB70669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Freeform 19">
              <a:extLst>
                <a:ext uri="{FF2B5EF4-FFF2-40B4-BE49-F238E27FC236}">
                  <a16:creationId xmlns:a16="http://schemas.microsoft.com/office/drawing/2014/main" id="{A068BB17-1E2F-264E-8AFC-BA07B8D7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22">
              <a:extLst>
                <a:ext uri="{FF2B5EF4-FFF2-40B4-BE49-F238E27FC236}">
                  <a16:creationId xmlns:a16="http://schemas.microsoft.com/office/drawing/2014/main" id="{96E30068-C3C0-EB47-ABDA-CDA927109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24">
              <a:extLst>
                <a:ext uri="{FF2B5EF4-FFF2-40B4-BE49-F238E27FC236}">
                  <a16:creationId xmlns:a16="http://schemas.microsoft.com/office/drawing/2014/main" id="{9DAD4E60-9F1A-2546-B369-BFD1F3F2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Rectangle 25">
              <a:extLst>
                <a:ext uri="{FF2B5EF4-FFF2-40B4-BE49-F238E27FC236}">
                  <a16:creationId xmlns:a16="http://schemas.microsoft.com/office/drawing/2014/main" id="{36AB1D8A-9A15-1B4E-BEEA-BDEBF7BEA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9" name="Rectangle 26">
              <a:extLst>
                <a:ext uri="{FF2B5EF4-FFF2-40B4-BE49-F238E27FC236}">
                  <a16:creationId xmlns:a16="http://schemas.microsoft.com/office/drawing/2014/main" id="{88D87D3F-42F2-374F-B332-A0DD03F26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0" name="Rectangle 27">
              <a:extLst>
                <a:ext uri="{FF2B5EF4-FFF2-40B4-BE49-F238E27FC236}">
                  <a16:creationId xmlns:a16="http://schemas.microsoft.com/office/drawing/2014/main" id="{66536D1E-0C22-3F4C-8289-0FB313047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1" name="Rectangle 28">
              <a:extLst>
                <a:ext uri="{FF2B5EF4-FFF2-40B4-BE49-F238E27FC236}">
                  <a16:creationId xmlns:a16="http://schemas.microsoft.com/office/drawing/2014/main" id="{479D4152-1763-F24D-A129-2CC8C55C7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2" name="Rectangle 29">
              <a:extLst>
                <a:ext uri="{FF2B5EF4-FFF2-40B4-BE49-F238E27FC236}">
                  <a16:creationId xmlns:a16="http://schemas.microsoft.com/office/drawing/2014/main" id="{FBE79D8D-83D6-384E-A389-F90D7AE37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3" name="Freeform 30">
              <a:extLst>
                <a:ext uri="{FF2B5EF4-FFF2-40B4-BE49-F238E27FC236}">
                  <a16:creationId xmlns:a16="http://schemas.microsoft.com/office/drawing/2014/main" id="{A6B10B5E-4098-2245-8E5E-F6B79690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Rectangle 31">
              <a:extLst>
                <a:ext uri="{FF2B5EF4-FFF2-40B4-BE49-F238E27FC236}">
                  <a16:creationId xmlns:a16="http://schemas.microsoft.com/office/drawing/2014/main" id="{4DF2C044-94B7-B14D-B0A4-2A1A998A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5" name="Line 32">
              <a:extLst>
                <a:ext uri="{FF2B5EF4-FFF2-40B4-BE49-F238E27FC236}">
                  <a16:creationId xmlns:a16="http://schemas.microsoft.com/office/drawing/2014/main" id="{9E2CA63D-9CD3-E946-BED8-B30F35AAE7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Line 33">
              <a:extLst>
                <a:ext uri="{FF2B5EF4-FFF2-40B4-BE49-F238E27FC236}">
                  <a16:creationId xmlns:a16="http://schemas.microsoft.com/office/drawing/2014/main" id="{0601FFA9-96B0-2A4F-B5B8-A88B966F7E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Rectangle 34">
              <a:extLst>
                <a:ext uri="{FF2B5EF4-FFF2-40B4-BE49-F238E27FC236}">
                  <a16:creationId xmlns:a16="http://schemas.microsoft.com/office/drawing/2014/main" id="{EFCC6ACF-D5E3-8242-A89D-0A5502435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8" name="Rectangle 35">
              <a:extLst>
                <a:ext uri="{FF2B5EF4-FFF2-40B4-BE49-F238E27FC236}">
                  <a16:creationId xmlns:a16="http://schemas.microsoft.com/office/drawing/2014/main" id="{7F72728A-5EEE-244E-B63C-252C69B8C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89" name="Freeform 36">
              <a:extLst>
                <a:ext uri="{FF2B5EF4-FFF2-40B4-BE49-F238E27FC236}">
                  <a16:creationId xmlns:a16="http://schemas.microsoft.com/office/drawing/2014/main" id="{9AC75470-BDCB-3D4A-9E75-45EAB415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Rectangle 37">
              <a:extLst>
                <a:ext uri="{FF2B5EF4-FFF2-40B4-BE49-F238E27FC236}">
                  <a16:creationId xmlns:a16="http://schemas.microsoft.com/office/drawing/2014/main" id="{F830E433-8F15-BD42-B82D-FA984AF2B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1" name="Rectangle 38">
              <a:extLst>
                <a:ext uri="{FF2B5EF4-FFF2-40B4-BE49-F238E27FC236}">
                  <a16:creationId xmlns:a16="http://schemas.microsoft.com/office/drawing/2014/main" id="{6CC70105-E37D-384C-ABBF-7B1B4E771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2" name="Rectangle 39">
              <a:extLst>
                <a:ext uri="{FF2B5EF4-FFF2-40B4-BE49-F238E27FC236}">
                  <a16:creationId xmlns:a16="http://schemas.microsoft.com/office/drawing/2014/main" id="{07997070-FF0B-9940-804F-784E5563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3" name="Freeform 40">
              <a:extLst>
                <a:ext uri="{FF2B5EF4-FFF2-40B4-BE49-F238E27FC236}">
                  <a16:creationId xmlns:a16="http://schemas.microsoft.com/office/drawing/2014/main" id="{1386B91C-D697-294C-8D23-D6A60BA07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Line 41">
              <a:extLst>
                <a:ext uri="{FF2B5EF4-FFF2-40B4-BE49-F238E27FC236}">
                  <a16:creationId xmlns:a16="http://schemas.microsoft.com/office/drawing/2014/main" id="{148DC05C-EE2C-2E4D-831D-92BFF5B6E6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5" name="Freeform 42">
              <a:extLst>
                <a:ext uri="{FF2B5EF4-FFF2-40B4-BE49-F238E27FC236}">
                  <a16:creationId xmlns:a16="http://schemas.microsoft.com/office/drawing/2014/main" id="{6BF64593-E7D9-1E41-AE38-FCE9181B4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Rectangle 43">
              <a:extLst>
                <a:ext uri="{FF2B5EF4-FFF2-40B4-BE49-F238E27FC236}">
                  <a16:creationId xmlns:a16="http://schemas.microsoft.com/office/drawing/2014/main" id="{C65A6FBF-A051-B240-82CE-885BB851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7" name="Rectangle 44">
              <a:extLst>
                <a:ext uri="{FF2B5EF4-FFF2-40B4-BE49-F238E27FC236}">
                  <a16:creationId xmlns:a16="http://schemas.microsoft.com/office/drawing/2014/main" id="{A36DC061-A8FF-014D-AC8C-1825C9B0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8" name="Rectangle 45">
              <a:extLst>
                <a:ext uri="{FF2B5EF4-FFF2-40B4-BE49-F238E27FC236}">
                  <a16:creationId xmlns:a16="http://schemas.microsoft.com/office/drawing/2014/main" id="{B9013520-0678-E740-AA70-364985DCC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99" name="Freeform 46">
              <a:extLst>
                <a:ext uri="{FF2B5EF4-FFF2-40B4-BE49-F238E27FC236}">
                  <a16:creationId xmlns:a16="http://schemas.microsoft.com/office/drawing/2014/main" id="{2F69CF31-61B8-F449-AA79-4B5118BEB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Line 47">
              <a:extLst>
                <a:ext uri="{FF2B5EF4-FFF2-40B4-BE49-F238E27FC236}">
                  <a16:creationId xmlns:a16="http://schemas.microsoft.com/office/drawing/2014/main" id="{3D64FE9E-1F38-2F47-920A-6CE92811A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Rectangle 48">
              <a:extLst>
                <a:ext uri="{FF2B5EF4-FFF2-40B4-BE49-F238E27FC236}">
                  <a16:creationId xmlns:a16="http://schemas.microsoft.com/office/drawing/2014/main" id="{C6652E8C-FD87-9F47-938B-F1F073C4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2" name="Rectangle 49">
              <a:extLst>
                <a:ext uri="{FF2B5EF4-FFF2-40B4-BE49-F238E27FC236}">
                  <a16:creationId xmlns:a16="http://schemas.microsoft.com/office/drawing/2014/main" id="{16D29703-15DE-2C4E-A36B-8CDF800BD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50">
              <a:extLst>
                <a:ext uri="{FF2B5EF4-FFF2-40B4-BE49-F238E27FC236}">
                  <a16:creationId xmlns:a16="http://schemas.microsoft.com/office/drawing/2014/main" id="{6E5B28BE-22B3-B24B-AAEA-07D75C802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4" name="Freeform 51">
              <a:extLst>
                <a:ext uri="{FF2B5EF4-FFF2-40B4-BE49-F238E27FC236}">
                  <a16:creationId xmlns:a16="http://schemas.microsoft.com/office/drawing/2014/main" id="{EA5EAFB6-4F5F-A34E-AA5B-77405CAC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Rectangle 52">
              <a:extLst>
                <a:ext uri="{FF2B5EF4-FFF2-40B4-BE49-F238E27FC236}">
                  <a16:creationId xmlns:a16="http://schemas.microsoft.com/office/drawing/2014/main" id="{1C3B94B6-B74B-8A45-9405-CFD9B24A8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53">
              <a:extLst>
                <a:ext uri="{FF2B5EF4-FFF2-40B4-BE49-F238E27FC236}">
                  <a16:creationId xmlns:a16="http://schemas.microsoft.com/office/drawing/2014/main" id="{05287317-0732-0447-9BCF-0CC8BE43F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7" name="Rectangle 54">
              <a:extLst>
                <a:ext uri="{FF2B5EF4-FFF2-40B4-BE49-F238E27FC236}">
                  <a16:creationId xmlns:a16="http://schemas.microsoft.com/office/drawing/2014/main" id="{652013DD-6798-914F-A439-B6244C3C7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8" name="Freeform 55">
              <a:extLst>
                <a:ext uri="{FF2B5EF4-FFF2-40B4-BE49-F238E27FC236}">
                  <a16:creationId xmlns:a16="http://schemas.microsoft.com/office/drawing/2014/main" id="{3C053214-160E-B74D-A038-3939B7AA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56">
              <a:extLst>
                <a:ext uri="{FF2B5EF4-FFF2-40B4-BE49-F238E27FC236}">
                  <a16:creationId xmlns:a16="http://schemas.microsoft.com/office/drawing/2014/main" id="{560E526C-1C32-3D48-B89F-B0543914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Rectangle 57">
              <a:extLst>
                <a:ext uri="{FF2B5EF4-FFF2-40B4-BE49-F238E27FC236}">
                  <a16:creationId xmlns:a16="http://schemas.microsoft.com/office/drawing/2014/main" id="{417ED68D-076F-7240-BF3D-9A465FB78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1" name="Rectangle 58">
              <a:extLst>
                <a:ext uri="{FF2B5EF4-FFF2-40B4-BE49-F238E27FC236}">
                  <a16:creationId xmlns:a16="http://schemas.microsoft.com/office/drawing/2014/main" id="{5DEC8786-9E5D-5948-9C52-F2FAD239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Rectangle 59">
              <a:extLst>
                <a:ext uri="{FF2B5EF4-FFF2-40B4-BE49-F238E27FC236}">
                  <a16:creationId xmlns:a16="http://schemas.microsoft.com/office/drawing/2014/main" id="{BF58D079-4C92-CD49-A395-6F32011AE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3" name="Rectangle 60">
              <a:extLst>
                <a:ext uri="{FF2B5EF4-FFF2-40B4-BE49-F238E27FC236}">
                  <a16:creationId xmlns:a16="http://schemas.microsoft.com/office/drawing/2014/main" id="{8FDEF22F-E875-094D-9590-BB83B1D10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4" name="Rectangle 61">
              <a:extLst>
                <a:ext uri="{FF2B5EF4-FFF2-40B4-BE49-F238E27FC236}">
                  <a16:creationId xmlns:a16="http://schemas.microsoft.com/office/drawing/2014/main" id="{147AAC7D-66DD-644F-825B-9BACBCF8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5" name="Rectangle 62">
              <a:extLst>
                <a:ext uri="{FF2B5EF4-FFF2-40B4-BE49-F238E27FC236}">
                  <a16:creationId xmlns:a16="http://schemas.microsoft.com/office/drawing/2014/main" id="{5B4F2F7D-297C-C24B-A367-69F0A051C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6" name="Freeform 63">
              <a:extLst>
                <a:ext uri="{FF2B5EF4-FFF2-40B4-BE49-F238E27FC236}">
                  <a16:creationId xmlns:a16="http://schemas.microsoft.com/office/drawing/2014/main" id="{D4CA9464-0BBB-5542-B89D-FADF27A9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Rectangle 64">
              <a:extLst>
                <a:ext uri="{FF2B5EF4-FFF2-40B4-BE49-F238E27FC236}">
                  <a16:creationId xmlns:a16="http://schemas.microsoft.com/office/drawing/2014/main" id="{AA172BAA-8CC8-E54E-AD82-EBCC4EA3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8" name="Rectangle 65">
              <a:extLst>
                <a:ext uri="{FF2B5EF4-FFF2-40B4-BE49-F238E27FC236}">
                  <a16:creationId xmlns:a16="http://schemas.microsoft.com/office/drawing/2014/main" id="{15553CA6-32C4-0241-BA65-5C8064450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9" name="Rectangle 66">
              <a:extLst>
                <a:ext uri="{FF2B5EF4-FFF2-40B4-BE49-F238E27FC236}">
                  <a16:creationId xmlns:a16="http://schemas.microsoft.com/office/drawing/2014/main" id="{7CBA1DE0-4278-114D-BC5C-90481F104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0" name="Freeform 67">
              <a:extLst>
                <a:ext uri="{FF2B5EF4-FFF2-40B4-BE49-F238E27FC236}">
                  <a16:creationId xmlns:a16="http://schemas.microsoft.com/office/drawing/2014/main" id="{C4E848E7-CE7D-F445-8972-34051104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1" name="Freeform 68">
              <a:extLst>
                <a:ext uri="{FF2B5EF4-FFF2-40B4-BE49-F238E27FC236}">
                  <a16:creationId xmlns:a16="http://schemas.microsoft.com/office/drawing/2014/main" id="{8605CD92-008E-AE4D-A984-C23E45C3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Line 69">
              <a:extLst>
                <a:ext uri="{FF2B5EF4-FFF2-40B4-BE49-F238E27FC236}">
                  <a16:creationId xmlns:a16="http://schemas.microsoft.com/office/drawing/2014/main" id="{4EB51224-FD42-0D46-A1F8-AE73E0EF9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70">
              <a:extLst>
                <a:ext uri="{FF2B5EF4-FFF2-40B4-BE49-F238E27FC236}">
                  <a16:creationId xmlns:a16="http://schemas.microsoft.com/office/drawing/2014/main" id="{94F6686E-5520-FB42-9F3B-EE0540D9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Line 71">
              <a:extLst>
                <a:ext uri="{FF2B5EF4-FFF2-40B4-BE49-F238E27FC236}">
                  <a16:creationId xmlns:a16="http://schemas.microsoft.com/office/drawing/2014/main" id="{30000DF2-8243-744D-8799-5B9C62514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5" name="Freeform 72">
              <a:extLst>
                <a:ext uri="{FF2B5EF4-FFF2-40B4-BE49-F238E27FC236}">
                  <a16:creationId xmlns:a16="http://schemas.microsoft.com/office/drawing/2014/main" id="{4142A7DA-C0E4-E14E-99D4-558DD773C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Line 73">
              <a:extLst>
                <a:ext uri="{FF2B5EF4-FFF2-40B4-BE49-F238E27FC236}">
                  <a16:creationId xmlns:a16="http://schemas.microsoft.com/office/drawing/2014/main" id="{9BCDC793-94EE-364F-8160-0EC4F2E54D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Freeform 74">
              <a:extLst>
                <a:ext uri="{FF2B5EF4-FFF2-40B4-BE49-F238E27FC236}">
                  <a16:creationId xmlns:a16="http://schemas.microsoft.com/office/drawing/2014/main" id="{14A08DA0-9F3C-B543-9142-042AF56F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8" name="Line 75">
              <a:extLst>
                <a:ext uri="{FF2B5EF4-FFF2-40B4-BE49-F238E27FC236}">
                  <a16:creationId xmlns:a16="http://schemas.microsoft.com/office/drawing/2014/main" id="{829D5B3F-7583-A840-A1A9-F7C8E294C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Freeform 76">
              <a:extLst>
                <a:ext uri="{FF2B5EF4-FFF2-40B4-BE49-F238E27FC236}">
                  <a16:creationId xmlns:a16="http://schemas.microsoft.com/office/drawing/2014/main" id="{E00E63C5-A4C8-9D49-A799-7F335C0C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0" name="Line 77">
              <a:extLst>
                <a:ext uri="{FF2B5EF4-FFF2-40B4-BE49-F238E27FC236}">
                  <a16:creationId xmlns:a16="http://schemas.microsoft.com/office/drawing/2014/main" id="{857F710D-DCFA-3449-804D-768FDB5AA8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78">
              <a:extLst>
                <a:ext uri="{FF2B5EF4-FFF2-40B4-BE49-F238E27FC236}">
                  <a16:creationId xmlns:a16="http://schemas.microsoft.com/office/drawing/2014/main" id="{7A7EE343-AD7D-D940-9BCA-BED20CB9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Line 79">
              <a:extLst>
                <a:ext uri="{FF2B5EF4-FFF2-40B4-BE49-F238E27FC236}">
                  <a16:creationId xmlns:a16="http://schemas.microsoft.com/office/drawing/2014/main" id="{9FE79AF3-5944-4C4B-991E-05D71628C0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Freeform 80">
              <a:extLst>
                <a:ext uri="{FF2B5EF4-FFF2-40B4-BE49-F238E27FC236}">
                  <a16:creationId xmlns:a16="http://schemas.microsoft.com/office/drawing/2014/main" id="{86FC0274-EE73-9340-8194-435F1BB7B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Line 81">
              <a:extLst>
                <a:ext uri="{FF2B5EF4-FFF2-40B4-BE49-F238E27FC236}">
                  <a16:creationId xmlns:a16="http://schemas.microsoft.com/office/drawing/2014/main" id="{6EF56824-89E4-BC49-A80D-E6B8D76ACB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82">
              <a:extLst>
                <a:ext uri="{FF2B5EF4-FFF2-40B4-BE49-F238E27FC236}">
                  <a16:creationId xmlns:a16="http://schemas.microsoft.com/office/drawing/2014/main" id="{B79E1FE3-4391-7542-88EF-82CB75348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83">
              <a:extLst>
                <a:ext uri="{FF2B5EF4-FFF2-40B4-BE49-F238E27FC236}">
                  <a16:creationId xmlns:a16="http://schemas.microsoft.com/office/drawing/2014/main" id="{72204B64-F2A8-DA49-B1EC-59FC6F164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84">
              <a:extLst>
                <a:ext uri="{FF2B5EF4-FFF2-40B4-BE49-F238E27FC236}">
                  <a16:creationId xmlns:a16="http://schemas.microsoft.com/office/drawing/2014/main" id="{9791516F-25DC-2440-B7B6-7D4ABC7B1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85">
              <a:extLst>
                <a:ext uri="{FF2B5EF4-FFF2-40B4-BE49-F238E27FC236}">
                  <a16:creationId xmlns:a16="http://schemas.microsoft.com/office/drawing/2014/main" id="{8D16FB1F-292F-7E4F-B2AA-917D10FE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Rectangle 86">
              <a:extLst>
                <a:ext uri="{FF2B5EF4-FFF2-40B4-BE49-F238E27FC236}">
                  <a16:creationId xmlns:a16="http://schemas.microsoft.com/office/drawing/2014/main" id="{957F60FA-A535-C044-B3E4-5F8A88D5A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0" name="Line 87">
              <a:extLst>
                <a:ext uri="{FF2B5EF4-FFF2-40B4-BE49-F238E27FC236}">
                  <a16:creationId xmlns:a16="http://schemas.microsoft.com/office/drawing/2014/main" id="{D5BF4DEA-5293-6945-A2E7-875A62C4A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Line 88">
              <a:extLst>
                <a:ext uri="{FF2B5EF4-FFF2-40B4-BE49-F238E27FC236}">
                  <a16:creationId xmlns:a16="http://schemas.microsoft.com/office/drawing/2014/main" id="{671C80A8-5436-294D-8347-DA0554FBAC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Rectangle 89">
              <a:extLst>
                <a:ext uri="{FF2B5EF4-FFF2-40B4-BE49-F238E27FC236}">
                  <a16:creationId xmlns:a16="http://schemas.microsoft.com/office/drawing/2014/main" id="{470B83BF-31B6-0140-AE7D-01844CED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3" name="Line 90">
              <a:extLst>
                <a:ext uri="{FF2B5EF4-FFF2-40B4-BE49-F238E27FC236}">
                  <a16:creationId xmlns:a16="http://schemas.microsoft.com/office/drawing/2014/main" id="{DA757261-A690-8B45-BECB-BA7BDCFDA6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Line 91">
              <a:extLst>
                <a:ext uri="{FF2B5EF4-FFF2-40B4-BE49-F238E27FC236}">
                  <a16:creationId xmlns:a16="http://schemas.microsoft.com/office/drawing/2014/main" id="{D21C9568-2BBA-3145-9377-461F476284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Rectangle 92">
              <a:extLst>
                <a:ext uri="{FF2B5EF4-FFF2-40B4-BE49-F238E27FC236}">
                  <a16:creationId xmlns:a16="http://schemas.microsoft.com/office/drawing/2014/main" id="{7CE79ECF-5B06-1A40-9F54-7E6264C2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6" name="Line 93">
              <a:extLst>
                <a:ext uri="{FF2B5EF4-FFF2-40B4-BE49-F238E27FC236}">
                  <a16:creationId xmlns:a16="http://schemas.microsoft.com/office/drawing/2014/main" id="{E6128D01-C400-4748-B241-33F2B7842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Line 94">
              <a:extLst>
                <a:ext uri="{FF2B5EF4-FFF2-40B4-BE49-F238E27FC236}">
                  <a16:creationId xmlns:a16="http://schemas.microsoft.com/office/drawing/2014/main" id="{845E0EA1-1944-BC43-8B43-738AD8541D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Rectangle 95">
              <a:extLst>
                <a:ext uri="{FF2B5EF4-FFF2-40B4-BE49-F238E27FC236}">
                  <a16:creationId xmlns:a16="http://schemas.microsoft.com/office/drawing/2014/main" id="{2B61B569-F10E-9E45-8DFB-DCD02DB51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49" name="Line 96">
              <a:extLst>
                <a:ext uri="{FF2B5EF4-FFF2-40B4-BE49-F238E27FC236}">
                  <a16:creationId xmlns:a16="http://schemas.microsoft.com/office/drawing/2014/main" id="{8377544A-E8DD-1C49-A1B4-B7105B80C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Line 97">
              <a:extLst>
                <a:ext uri="{FF2B5EF4-FFF2-40B4-BE49-F238E27FC236}">
                  <a16:creationId xmlns:a16="http://schemas.microsoft.com/office/drawing/2014/main" id="{90CF92F3-36F4-5E46-8A32-51EB0C997D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Rectangle 98">
              <a:extLst>
                <a:ext uri="{FF2B5EF4-FFF2-40B4-BE49-F238E27FC236}">
                  <a16:creationId xmlns:a16="http://schemas.microsoft.com/office/drawing/2014/main" id="{B940FE09-A3F1-E046-A82E-7BABDFADB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2" name="Line 99">
              <a:extLst>
                <a:ext uri="{FF2B5EF4-FFF2-40B4-BE49-F238E27FC236}">
                  <a16:creationId xmlns:a16="http://schemas.microsoft.com/office/drawing/2014/main" id="{9A8120BB-ECE2-264F-BE62-87AC8F9842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Line 100">
              <a:extLst>
                <a:ext uri="{FF2B5EF4-FFF2-40B4-BE49-F238E27FC236}">
                  <a16:creationId xmlns:a16="http://schemas.microsoft.com/office/drawing/2014/main" id="{F8D6DD91-1FDF-1143-9B82-3C9F9FD06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Rectangle 101">
              <a:extLst>
                <a:ext uri="{FF2B5EF4-FFF2-40B4-BE49-F238E27FC236}">
                  <a16:creationId xmlns:a16="http://schemas.microsoft.com/office/drawing/2014/main" id="{26C3804A-B18E-A746-953E-A25BC2804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5" name="Line 102">
              <a:extLst>
                <a:ext uri="{FF2B5EF4-FFF2-40B4-BE49-F238E27FC236}">
                  <a16:creationId xmlns:a16="http://schemas.microsoft.com/office/drawing/2014/main" id="{3CD79B3B-D0B1-8347-BAEE-748DE1711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Line 103">
              <a:extLst>
                <a:ext uri="{FF2B5EF4-FFF2-40B4-BE49-F238E27FC236}">
                  <a16:creationId xmlns:a16="http://schemas.microsoft.com/office/drawing/2014/main" id="{A95768B7-59D2-8444-967C-EF92ABC88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Rectangle 104">
              <a:extLst>
                <a:ext uri="{FF2B5EF4-FFF2-40B4-BE49-F238E27FC236}">
                  <a16:creationId xmlns:a16="http://schemas.microsoft.com/office/drawing/2014/main" id="{1B871728-E8D7-A549-AB13-0ACCBA08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58" name="Line 105">
              <a:extLst>
                <a:ext uri="{FF2B5EF4-FFF2-40B4-BE49-F238E27FC236}">
                  <a16:creationId xmlns:a16="http://schemas.microsoft.com/office/drawing/2014/main" id="{133D4966-B6AF-4B45-A544-DFF771A9F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Line 106">
              <a:extLst>
                <a:ext uri="{FF2B5EF4-FFF2-40B4-BE49-F238E27FC236}">
                  <a16:creationId xmlns:a16="http://schemas.microsoft.com/office/drawing/2014/main" id="{19C94BEF-2B2C-B741-9099-DC579F389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Rectangle 107">
              <a:extLst>
                <a:ext uri="{FF2B5EF4-FFF2-40B4-BE49-F238E27FC236}">
                  <a16:creationId xmlns:a16="http://schemas.microsoft.com/office/drawing/2014/main" id="{DBA882CD-CA3A-F948-9871-1A10B7A41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1" name="Rectangle 108">
              <a:extLst>
                <a:ext uri="{FF2B5EF4-FFF2-40B4-BE49-F238E27FC236}">
                  <a16:creationId xmlns:a16="http://schemas.microsoft.com/office/drawing/2014/main" id="{776DF49A-AFF1-474C-A68C-287E2A9D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2" name="Rectangle 109">
              <a:extLst>
                <a:ext uri="{FF2B5EF4-FFF2-40B4-BE49-F238E27FC236}">
                  <a16:creationId xmlns:a16="http://schemas.microsoft.com/office/drawing/2014/main" id="{3DFC5AE9-228E-EA48-B120-1B6C6B23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3" name="Rectangle 110">
              <a:extLst>
                <a:ext uri="{FF2B5EF4-FFF2-40B4-BE49-F238E27FC236}">
                  <a16:creationId xmlns:a16="http://schemas.microsoft.com/office/drawing/2014/main" id="{F91D6E80-F3A1-6941-AE88-4C15F0C5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4" name="Rectangle 111">
              <a:extLst>
                <a:ext uri="{FF2B5EF4-FFF2-40B4-BE49-F238E27FC236}">
                  <a16:creationId xmlns:a16="http://schemas.microsoft.com/office/drawing/2014/main" id="{D43EE37B-31D8-164F-8D0E-4C87E96B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5" name="Rectangle 112">
              <a:extLst>
                <a:ext uri="{FF2B5EF4-FFF2-40B4-BE49-F238E27FC236}">
                  <a16:creationId xmlns:a16="http://schemas.microsoft.com/office/drawing/2014/main" id="{6F3C97B1-665C-3D48-AF95-E4F80DF16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6" name="Line 113">
              <a:extLst>
                <a:ext uri="{FF2B5EF4-FFF2-40B4-BE49-F238E27FC236}">
                  <a16:creationId xmlns:a16="http://schemas.microsoft.com/office/drawing/2014/main" id="{A7EBC981-7FAD-4846-915F-757096699B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7" name="Line 114">
              <a:extLst>
                <a:ext uri="{FF2B5EF4-FFF2-40B4-BE49-F238E27FC236}">
                  <a16:creationId xmlns:a16="http://schemas.microsoft.com/office/drawing/2014/main" id="{38FB6641-4783-FB45-AAB6-AB942B10D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8" name="Rectangle 115">
              <a:extLst>
                <a:ext uri="{FF2B5EF4-FFF2-40B4-BE49-F238E27FC236}">
                  <a16:creationId xmlns:a16="http://schemas.microsoft.com/office/drawing/2014/main" id="{6F91D814-805A-E74E-A4CA-67E73F31B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69" name="Freeform 116">
              <a:extLst>
                <a:ext uri="{FF2B5EF4-FFF2-40B4-BE49-F238E27FC236}">
                  <a16:creationId xmlns:a16="http://schemas.microsoft.com/office/drawing/2014/main" id="{B3CDAC34-1DEA-8043-ADE6-AB454C8D0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0" name="Freeform 117">
              <a:extLst>
                <a:ext uri="{FF2B5EF4-FFF2-40B4-BE49-F238E27FC236}">
                  <a16:creationId xmlns:a16="http://schemas.microsoft.com/office/drawing/2014/main" id="{53EF73FD-58CA-7C48-931D-055EE3141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1" name="Freeform 118">
              <a:extLst>
                <a:ext uri="{FF2B5EF4-FFF2-40B4-BE49-F238E27FC236}">
                  <a16:creationId xmlns:a16="http://schemas.microsoft.com/office/drawing/2014/main" id="{773B9433-53EB-8E4F-B194-5B42DFBF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2" name="Freeform 119">
              <a:extLst>
                <a:ext uri="{FF2B5EF4-FFF2-40B4-BE49-F238E27FC236}">
                  <a16:creationId xmlns:a16="http://schemas.microsoft.com/office/drawing/2014/main" id="{995A9A48-3875-BF4F-8734-C83E748E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3" name="Freeform 120">
              <a:extLst>
                <a:ext uri="{FF2B5EF4-FFF2-40B4-BE49-F238E27FC236}">
                  <a16:creationId xmlns:a16="http://schemas.microsoft.com/office/drawing/2014/main" id="{26D7E362-4226-2F46-9D83-18E2EB1E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74" name="Line 121">
              <a:extLst>
                <a:ext uri="{FF2B5EF4-FFF2-40B4-BE49-F238E27FC236}">
                  <a16:creationId xmlns:a16="http://schemas.microsoft.com/office/drawing/2014/main" id="{D30723CF-2057-0744-9BE6-2F1854A7CC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5" name="Rectangle 122">
              <a:extLst>
                <a:ext uri="{FF2B5EF4-FFF2-40B4-BE49-F238E27FC236}">
                  <a16:creationId xmlns:a16="http://schemas.microsoft.com/office/drawing/2014/main" id="{F0FD42C5-901D-0444-9613-CB5002EA5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76" name="Rectangle 123">
              <a:extLst>
                <a:ext uri="{FF2B5EF4-FFF2-40B4-BE49-F238E27FC236}">
                  <a16:creationId xmlns:a16="http://schemas.microsoft.com/office/drawing/2014/main" id="{2B912A03-E1AF-0F4F-8C45-C4CB882E4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B6AC03B4-C3F8-B345-8A65-CC59CE129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E5589F62-626C-584A-B064-E7FEE7518D4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">
            <a:extLst>
              <a:ext uri="{FF2B5EF4-FFF2-40B4-BE49-F238E27FC236}">
                <a16:creationId xmlns:a16="http://schemas.microsoft.com/office/drawing/2014/main" id="{CD7F2984-5B67-064B-A7DC-5F1674F596A4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89101" name="Freeform 4">
              <a:extLst>
                <a:ext uri="{FF2B5EF4-FFF2-40B4-BE49-F238E27FC236}">
                  <a16:creationId xmlns:a16="http://schemas.microsoft.com/office/drawing/2014/main" id="{A40B86FE-77E8-6F46-A7D7-F046283DE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6">
              <a:extLst>
                <a:ext uri="{FF2B5EF4-FFF2-40B4-BE49-F238E27FC236}">
                  <a16:creationId xmlns:a16="http://schemas.microsoft.com/office/drawing/2014/main" id="{A89DDCFF-7C61-E549-A792-D8786213F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">
              <a:extLst>
                <a:ext uri="{FF2B5EF4-FFF2-40B4-BE49-F238E27FC236}">
                  <a16:creationId xmlns:a16="http://schemas.microsoft.com/office/drawing/2014/main" id="{5F90A3ED-2E09-7343-9057-1FBD838E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9">
              <a:extLst>
                <a:ext uri="{FF2B5EF4-FFF2-40B4-BE49-F238E27FC236}">
                  <a16:creationId xmlns:a16="http://schemas.microsoft.com/office/drawing/2014/main" id="{A20F21CF-BAE3-DD4A-A973-A96D9807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12">
              <a:extLst>
                <a:ext uri="{FF2B5EF4-FFF2-40B4-BE49-F238E27FC236}">
                  <a16:creationId xmlns:a16="http://schemas.microsoft.com/office/drawing/2014/main" id="{A963C695-EB89-4F4F-83C3-A4A86BD04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Freeform 14">
              <a:extLst>
                <a:ext uri="{FF2B5EF4-FFF2-40B4-BE49-F238E27FC236}">
                  <a16:creationId xmlns:a16="http://schemas.microsoft.com/office/drawing/2014/main" id="{B64F60CF-93D2-E445-9D2E-03E8251C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7" name="Freeform 17">
              <a:extLst>
                <a:ext uri="{FF2B5EF4-FFF2-40B4-BE49-F238E27FC236}">
                  <a16:creationId xmlns:a16="http://schemas.microsoft.com/office/drawing/2014/main" id="{D4AB37BA-AE98-B449-8ED1-8B25646B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19">
              <a:extLst>
                <a:ext uri="{FF2B5EF4-FFF2-40B4-BE49-F238E27FC236}">
                  <a16:creationId xmlns:a16="http://schemas.microsoft.com/office/drawing/2014/main" id="{71A74E8B-53EE-7642-B7D5-C9AB0B76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22">
              <a:extLst>
                <a:ext uri="{FF2B5EF4-FFF2-40B4-BE49-F238E27FC236}">
                  <a16:creationId xmlns:a16="http://schemas.microsoft.com/office/drawing/2014/main" id="{D473612E-EAB2-0945-A424-CE89C434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24">
              <a:extLst>
                <a:ext uri="{FF2B5EF4-FFF2-40B4-BE49-F238E27FC236}">
                  <a16:creationId xmlns:a16="http://schemas.microsoft.com/office/drawing/2014/main" id="{BA6638DF-85B5-6640-9D80-6EDD707D9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Rectangle 25">
              <a:extLst>
                <a:ext uri="{FF2B5EF4-FFF2-40B4-BE49-F238E27FC236}">
                  <a16:creationId xmlns:a16="http://schemas.microsoft.com/office/drawing/2014/main" id="{94FE8AD0-63D0-D74F-AC18-50CA94C94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2" name="Rectangle 26">
              <a:extLst>
                <a:ext uri="{FF2B5EF4-FFF2-40B4-BE49-F238E27FC236}">
                  <a16:creationId xmlns:a16="http://schemas.microsoft.com/office/drawing/2014/main" id="{5F8395AB-711E-084D-940F-90FA5F1E4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3" name="Rectangle 27">
              <a:extLst>
                <a:ext uri="{FF2B5EF4-FFF2-40B4-BE49-F238E27FC236}">
                  <a16:creationId xmlns:a16="http://schemas.microsoft.com/office/drawing/2014/main" id="{F80FAE0D-3B6D-5644-93AA-E06AB48DA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4" name="Rectangle 28">
              <a:extLst>
                <a:ext uri="{FF2B5EF4-FFF2-40B4-BE49-F238E27FC236}">
                  <a16:creationId xmlns:a16="http://schemas.microsoft.com/office/drawing/2014/main" id="{A8A05A09-9249-294A-A907-F6C1FBE0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5" name="Rectangle 29">
              <a:extLst>
                <a:ext uri="{FF2B5EF4-FFF2-40B4-BE49-F238E27FC236}">
                  <a16:creationId xmlns:a16="http://schemas.microsoft.com/office/drawing/2014/main" id="{80BA1519-B614-9548-BA01-D2288F685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6" name="Freeform 30">
              <a:extLst>
                <a:ext uri="{FF2B5EF4-FFF2-40B4-BE49-F238E27FC236}">
                  <a16:creationId xmlns:a16="http://schemas.microsoft.com/office/drawing/2014/main" id="{1ACBB860-4D0A-DA49-9F3F-83EB01EA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Rectangle 31">
              <a:extLst>
                <a:ext uri="{FF2B5EF4-FFF2-40B4-BE49-F238E27FC236}">
                  <a16:creationId xmlns:a16="http://schemas.microsoft.com/office/drawing/2014/main" id="{DBC10C4E-F549-5E43-B821-3E101402A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18" name="Line 32">
              <a:extLst>
                <a:ext uri="{FF2B5EF4-FFF2-40B4-BE49-F238E27FC236}">
                  <a16:creationId xmlns:a16="http://schemas.microsoft.com/office/drawing/2014/main" id="{74717F63-6DFA-4E41-93EC-1E38B86D8F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Line 33">
              <a:extLst>
                <a:ext uri="{FF2B5EF4-FFF2-40B4-BE49-F238E27FC236}">
                  <a16:creationId xmlns:a16="http://schemas.microsoft.com/office/drawing/2014/main" id="{CBAFAE28-D7F2-1A45-BA77-68FDFECD2C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Rectangle 34">
              <a:extLst>
                <a:ext uri="{FF2B5EF4-FFF2-40B4-BE49-F238E27FC236}">
                  <a16:creationId xmlns:a16="http://schemas.microsoft.com/office/drawing/2014/main" id="{FADF491F-0D02-564F-8801-4DCFE01BE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1" name="Rectangle 35">
              <a:extLst>
                <a:ext uri="{FF2B5EF4-FFF2-40B4-BE49-F238E27FC236}">
                  <a16:creationId xmlns:a16="http://schemas.microsoft.com/office/drawing/2014/main" id="{E381B114-EFB9-F64D-8C05-6580CE8DC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2" name="Freeform 36">
              <a:extLst>
                <a:ext uri="{FF2B5EF4-FFF2-40B4-BE49-F238E27FC236}">
                  <a16:creationId xmlns:a16="http://schemas.microsoft.com/office/drawing/2014/main" id="{44A61AD9-5FEE-B647-9C79-1BE20AAE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Rectangle 37">
              <a:extLst>
                <a:ext uri="{FF2B5EF4-FFF2-40B4-BE49-F238E27FC236}">
                  <a16:creationId xmlns:a16="http://schemas.microsoft.com/office/drawing/2014/main" id="{0BCA602D-2C1A-704E-A0CC-7BF5F8B6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4" name="Rectangle 38">
              <a:extLst>
                <a:ext uri="{FF2B5EF4-FFF2-40B4-BE49-F238E27FC236}">
                  <a16:creationId xmlns:a16="http://schemas.microsoft.com/office/drawing/2014/main" id="{E40280F4-ECFB-A145-A87C-E4DE0DE38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5" name="Rectangle 39">
              <a:extLst>
                <a:ext uri="{FF2B5EF4-FFF2-40B4-BE49-F238E27FC236}">
                  <a16:creationId xmlns:a16="http://schemas.microsoft.com/office/drawing/2014/main" id="{97EFA80C-0ECF-F247-85A0-90C1D4686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6" name="Freeform 40">
              <a:extLst>
                <a:ext uri="{FF2B5EF4-FFF2-40B4-BE49-F238E27FC236}">
                  <a16:creationId xmlns:a16="http://schemas.microsoft.com/office/drawing/2014/main" id="{2FBD7889-86BA-564D-ACAC-0B2D70E5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7" name="Line 41">
              <a:extLst>
                <a:ext uri="{FF2B5EF4-FFF2-40B4-BE49-F238E27FC236}">
                  <a16:creationId xmlns:a16="http://schemas.microsoft.com/office/drawing/2014/main" id="{C7F81BBE-03CF-D34B-A311-4B76FBBF2D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42">
              <a:extLst>
                <a:ext uri="{FF2B5EF4-FFF2-40B4-BE49-F238E27FC236}">
                  <a16:creationId xmlns:a16="http://schemas.microsoft.com/office/drawing/2014/main" id="{7CE0AE59-F803-C243-98FC-D6ED75962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Rectangle 43">
              <a:extLst>
                <a:ext uri="{FF2B5EF4-FFF2-40B4-BE49-F238E27FC236}">
                  <a16:creationId xmlns:a16="http://schemas.microsoft.com/office/drawing/2014/main" id="{2281F622-F2F6-A745-ABC1-861F186C4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44">
              <a:extLst>
                <a:ext uri="{FF2B5EF4-FFF2-40B4-BE49-F238E27FC236}">
                  <a16:creationId xmlns:a16="http://schemas.microsoft.com/office/drawing/2014/main" id="{3889B0EE-9222-894E-AC7A-664A46CFA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45">
              <a:extLst>
                <a:ext uri="{FF2B5EF4-FFF2-40B4-BE49-F238E27FC236}">
                  <a16:creationId xmlns:a16="http://schemas.microsoft.com/office/drawing/2014/main" id="{20DCF0FD-35B5-454C-99F7-F8A94D732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Freeform 46">
              <a:extLst>
                <a:ext uri="{FF2B5EF4-FFF2-40B4-BE49-F238E27FC236}">
                  <a16:creationId xmlns:a16="http://schemas.microsoft.com/office/drawing/2014/main" id="{17FF46A6-576D-4E41-A587-5B526ACF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3" name="Line 47">
              <a:extLst>
                <a:ext uri="{FF2B5EF4-FFF2-40B4-BE49-F238E27FC236}">
                  <a16:creationId xmlns:a16="http://schemas.microsoft.com/office/drawing/2014/main" id="{876A8D99-1BA3-514D-B071-45B29030C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4" name="Rectangle 48">
              <a:extLst>
                <a:ext uri="{FF2B5EF4-FFF2-40B4-BE49-F238E27FC236}">
                  <a16:creationId xmlns:a16="http://schemas.microsoft.com/office/drawing/2014/main" id="{D16E7024-0DA0-064D-9570-B5010D455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5" name="Rectangle 49">
              <a:extLst>
                <a:ext uri="{FF2B5EF4-FFF2-40B4-BE49-F238E27FC236}">
                  <a16:creationId xmlns:a16="http://schemas.microsoft.com/office/drawing/2014/main" id="{704A2894-ED68-1D4A-AE74-818E13C24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6" name="Rectangle 50">
              <a:extLst>
                <a:ext uri="{FF2B5EF4-FFF2-40B4-BE49-F238E27FC236}">
                  <a16:creationId xmlns:a16="http://schemas.microsoft.com/office/drawing/2014/main" id="{C879A0FD-9711-6242-8BC2-5B66FA47D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Freeform 51">
              <a:extLst>
                <a:ext uri="{FF2B5EF4-FFF2-40B4-BE49-F238E27FC236}">
                  <a16:creationId xmlns:a16="http://schemas.microsoft.com/office/drawing/2014/main" id="{A2915E3B-DBBB-3B4C-B574-887101D5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Rectangle 52">
              <a:extLst>
                <a:ext uri="{FF2B5EF4-FFF2-40B4-BE49-F238E27FC236}">
                  <a16:creationId xmlns:a16="http://schemas.microsoft.com/office/drawing/2014/main" id="{5DFC4A05-1621-D24A-8CCB-AB95E6BB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9" name="Rectangle 53">
              <a:extLst>
                <a:ext uri="{FF2B5EF4-FFF2-40B4-BE49-F238E27FC236}">
                  <a16:creationId xmlns:a16="http://schemas.microsoft.com/office/drawing/2014/main" id="{7E482BC0-9DA1-D445-A3C8-B03C9734C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0" name="Rectangle 54">
              <a:extLst>
                <a:ext uri="{FF2B5EF4-FFF2-40B4-BE49-F238E27FC236}">
                  <a16:creationId xmlns:a16="http://schemas.microsoft.com/office/drawing/2014/main" id="{FBA18495-D985-D647-9E8F-F0FCA461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1" name="Freeform 55">
              <a:extLst>
                <a:ext uri="{FF2B5EF4-FFF2-40B4-BE49-F238E27FC236}">
                  <a16:creationId xmlns:a16="http://schemas.microsoft.com/office/drawing/2014/main" id="{F1126D5F-13E0-3540-BAB8-449AE1677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2" name="Freeform 56">
              <a:extLst>
                <a:ext uri="{FF2B5EF4-FFF2-40B4-BE49-F238E27FC236}">
                  <a16:creationId xmlns:a16="http://schemas.microsoft.com/office/drawing/2014/main" id="{6F900E97-BFC3-3946-BC67-6B42E7B4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Rectangle 57">
              <a:extLst>
                <a:ext uri="{FF2B5EF4-FFF2-40B4-BE49-F238E27FC236}">
                  <a16:creationId xmlns:a16="http://schemas.microsoft.com/office/drawing/2014/main" id="{148BECF6-FB7D-D04E-A5CF-01803F29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4" name="Rectangle 58">
              <a:extLst>
                <a:ext uri="{FF2B5EF4-FFF2-40B4-BE49-F238E27FC236}">
                  <a16:creationId xmlns:a16="http://schemas.microsoft.com/office/drawing/2014/main" id="{95A615CA-8D49-D24F-AF2E-23FEFF4F6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5" name="Rectangle 59">
              <a:extLst>
                <a:ext uri="{FF2B5EF4-FFF2-40B4-BE49-F238E27FC236}">
                  <a16:creationId xmlns:a16="http://schemas.microsoft.com/office/drawing/2014/main" id="{69BE2492-8A0B-D447-B15B-0D0FD389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Rectangle 60">
              <a:extLst>
                <a:ext uri="{FF2B5EF4-FFF2-40B4-BE49-F238E27FC236}">
                  <a16:creationId xmlns:a16="http://schemas.microsoft.com/office/drawing/2014/main" id="{BDE67C05-F5A7-C341-9FE6-48EC53808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7" name="Rectangle 61">
              <a:extLst>
                <a:ext uri="{FF2B5EF4-FFF2-40B4-BE49-F238E27FC236}">
                  <a16:creationId xmlns:a16="http://schemas.microsoft.com/office/drawing/2014/main" id="{19E9B649-A8D2-8F4D-B41C-F6CF529AD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8" name="Rectangle 62">
              <a:extLst>
                <a:ext uri="{FF2B5EF4-FFF2-40B4-BE49-F238E27FC236}">
                  <a16:creationId xmlns:a16="http://schemas.microsoft.com/office/drawing/2014/main" id="{819CFA58-F6BF-F344-A7C3-46BC51875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9" name="Freeform 63">
              <a:extLst>
                <a:ext uri="{FF2B5EF4-FFF2-40B4-BE49-F238E27FC236}">
                  <a16:creationId xmlns:a16="http://schemas.microsoft.com/office/drawing/2014/main" id="{90E43A72-BBAE-2249-9DBE-2A4811F49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0" name="Rectangle 64">
              <a:extLst>
                <a:ext uri="{FF2B5EF4-FFF2-40B4-BE49-F238E27FC236}">
                  <a16:creationId xmlns:a16="http://schemas.microsoft.com/office/drawing/2014/main" id="{9FC38556-D225-D249-8CC2-932858B36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1" name="Rectangle 65">
              <a:extLst>
                <a:ext uri="{FF2B5EF4-FFF2-40B4-BE49-F238E27FC236}">
                  <a16:creationId xmlns:a16="http://schemas.microsoft.com/office/drawing/2014/main" id="{C4312200-44A7-4D4F-AF88-9CA25B8F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2" name="Rectangle 66">
              <a:extLst>
                <a:ext uri="{FF2B5EF4-FFF2-40B4-BE49-F238E27FC236}">
                  <a16:creationId xmlns:a16="http://schemas.microsoft.com/office/drawing/2014/main" id="{10860F11-923F-544E-8D8A-5ADFC0647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Freeform 67">
              <a:extLst>
                <a:ext uri="{FF2B5EF4-FFF2-40B4-BE49-F238E27FC236}">
                  <a16:creationId xmlns:a16="http://schemas.microsoft.com/office/drawing/2014/main" id="{34F25E99-CE55-CA41-B617-EB9CD94FA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Freeform 68">
              <a:extLst>
                <a:ext uri="{FF2B5EF4-FFF2-40B4-BE49-F238E27FC236}">
                  <a16:creationId xmlns:a16="http://schemas.microsoft.com/office/drawing/2014/main" id="{8C970E3A-102F-AE4B-BF0C-524DCBAB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Line 69">
              <a:extLst>
                <a:ext uri="{FF2B5EF4-FFF2-40B4-BE49-F238E27FC236}">
                  <a16:creationId xmlns:a16="http://schemas.microsoft.com/office/drawing/2014/main" id="{FA4DD07C-EA2A-044A-B67A-79AFFA9DE0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70">
              <a:extLst>
                <a:ext uri="{FF2B5EF4-FFF2-40B4-BE49-F238E27FC236}">
                  <a16:creationId xmlns:a16="http://schemas.microsoft.com/office/drawing/2014/main" id="{D80AC165-E05F-B943-831E-6AB99CDFD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Line 71">
              <a:extLst>
                <a:ext uri="{FF2B5EF4-FFF2-40B4-BE49-F238E27FC236}">
                  <a16:creationId xmlns:a16="http://schemas.microsoft.com/office/drawing/2014/main" id="{3D0B53FA-A79D-AC49-BAF9-A1B579C67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Freeform 72">
              <a:extLst>
                <a:ext uri="{FF2B5EF4-FFF2-40B4-BE49-F238E27FC236}">
                  <a16:creationId xmlns:a16="http://schemas.microsoft.com/office/drawing/2014/main" id="{AA9F40BA-7378-0143-B116-B4BC893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9" name="Line 73">
              <a:extLst>
                <a:ext uri="{FF2B5EF4-FFF2-40B4-BE49-F238E27FC236}">
                  <a16:creationId xmlns:a16="http://schemas.microsoft.com/office/drawing/2014/main" id="{C117FBCF-1BAA-1143-B453-0743A8DB8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74">
              <a:extLst>
                <a:ext uri="{FF2B5EF4-FFF2-40B4-BE49-F238E27FC236}">
                  <a16:creationId xmlns:a16="http://schemas.microsoft.com/office/drawing/2014/main" id="{41267274-C946-3C40-B2FE-9EC1BD07F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Line 75">
              <a:extLst>
                <a:ext uri="{FF2B5EF4-FFF2-40B4-BE49-F238E27FC236}">
                  <a16:creationId xmlns:a16="http://schemas.microsoft.com/office/drawing/2014/main" id="{18BB661E-BD01-E14F-AE9F-D394BBD6DE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2" name="Freeform 76">
              <a:extLst>
                <a:ext uri="{FF2B5EF4-FFF2-40B4-BE49-F238E27FC236}">
                  <a16:creationId xmlns:a16="http://schemas.microsoft.com/office/drawing/2014/main" id="{B128C47C-9AC2-1A47-B415-AC751FB9A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3" name="Line 77">
              <a:extLst>
                <a:ext uri="{FF2B5EF4-FFF2-40B4-BE49-F238E27FC236}">
                  <a16:creationId xmlns:a16="http://schemas.microsoft.com/office/drawing/2014/main" id="{75F7A0E3-850C-BA40-B2CF-5B6BD5A04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4" name="Freeform 78">
              <a:extLst>
                <a:ext uri="{FF2B5EF4-FFF2-40B4-BE49-F238E27FC236}">
                  <a16:creationId xmlns:a16="http://schemas.microsoft.com/office/drawing/2014/main" id="{08FBFA1D-320E-AE4C-A03F-DD3D0F657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5" name="Line 79">
              <a:extLst>
                <a:ext uri="{FF2B5EF4-FFF2-40B4-BE49-F238E27FC236}">
                  <a16:creationId xmlns:a16="http://schemas.microsoft.com/office/drawing/2014/main" id="{DE897F2E-32D8-0448-AC10-5EF554571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6" name="Freeform 80">
              <a:extLst>
                <a:ext uri="{FF2B5EF4-FFF2-40B4-BE49-F238E27FC236}">
                  <a16:creationId xmlns:a16="http://schemas.microsoft.com/office/drawing/2014/main" id="{0233796C-3D8F-2F48-9E9A-FF6665D0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7" name="Line 81">
              <a:extLst>
                <a:ext uri="{FF2B5EF4-FFF2-40B4-BE49-F238E27FC236}">
                  <a16:creationId xmlns:a16="http://schemas.microsoft.com/office/drawing/2014/main" id="{C930E2C8-287A-CD42-AAC5-1C685AA46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8" name="Freeform 82">
              <a:extLst>
                <a:ext uri="{FF2B5EF4-FFF2-40B4-BE49-F238E27FC236}">
                  <a16:creationId xmlns:a16="http://schemas.microsoft.com/office/drawing/2014/main" id="{9997EEB9-CC3D-034D-A860-5C8BF9701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69" name="Freeform 83">
              <a:extLst>
                <a:ext uri="{FF2B5EF4-FFF2-40B4-BE49-F238E27FC236}">
                  <a16:creationId xmlns:a16="http://schemas.microsoft.com/office/drawing/2014/main" id="{BC52585A-5F4B-6A44-9CB1-C4DD1091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0" name="Freeform 84">
              <a:extLst>
                <a:ext uri="{FF2B5EF4-FFF2-40B4-BE49-F238E27FC236}">
                  <a16:creationId xmlns:a16="http://schemas.microsoft.com/office/drawing/2014/main" id="{3D744781-04EF-F04B-BEBD-3965B879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71" name="Freeform 85">
              <a:extLst>
                <a:ext uri="{FF2B5EF4-FFF2-40B4-BE49-F238E27FC236}">
                  <a16:creationId xmlns:a16="http://schemas.microsoft.com/office/drawing/2014/main" id="{B706A16B-4664-4141-A452-209D39993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Rectangle 86">
              <a:extLst>
                <a:ext uri="{FF2B5EF4-FFF2-40B4-BE49-F238E27FC236}">
                  <a16:creationId xmlns:a16="http://schemas.microsoft.com/office/drawing/2014/main" id="{69C1626B-E367-5049-A2B8-095A992C9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3" name="Line 87">
              <a:extLst>
                <a:ext uri="{FF2B5EF4-FFF2-40B4-BE49-F238E27FC236}">
                  <a16:creationId xmlns:a16="http://schemas.microsoft.com/office/drawing/2014/main" id="{FA01D85F-1538-8348-9B93-8DC52722FE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4" name="Line 88">
              <a:extLst>
                <a:ext uri="{FF2B5EF4-FFF2-40B4-BE49-F238E27FC236}">
                  <a16:creationId xmlns:a16="http://schemas.microsoft.com/office/drawing/2014/main" id="{4BE15AE9-47CC-354A-A937-A7FDDA1638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Rectangle 89">
              <a:extLst>
                <a:ext uri="{FF2B5EF4-FFF2-40B4-BE49-F238E27FC236}">
                  <a16:creationId xmlns:a16="http://schemas.microsoft.com/office/drawing/2014/main" id="{7B33C8C8-EDFE-C64D-B3DC-E1D0E8581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6" name="Line 90">
              <a:extLst>
                <a:ext uri="{FF2B5EF4-FFF2-40B4-BE49-F238E27FC236}">
                  <a16:creationId xmlns:a16="http://schemas.microsoft.com/office/drawing/2014/main" id="{BAE27DF7-40FF-1E48-B014-A052997A3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7" name="Line 91">
              <a:extLst>
                <a:ext uri="{FF2B5EF4-FFF2-40B4-BE49-F238E27FC236}">
                  <a16:creationId xmlns:a16="http://schemas.microsoft.com/office/drawing/2014/main" id="{F5386C32-F37D-6247-B2BE-A926BEEEA2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8" name="Rectangle 92">
              <a:extLst>
                <a:ext uri="{FF2B5EF4-FFF2-40B4-BE49-F238E27FC236}">
                  <a16:creationId xmlns:a16="http://schemas.microsoft.com/office/drawing/2014/main" id="{715B1842-CAA9-9748-AE34-7B31C280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79" name="Line 93">
              <a:extLst>
                <a:ext uri="{FF2B5EF4-FFF2-40B4-BE49-F238E27FC236}">
                  <a16:creationId xmlns:a16="http://schemas.microsoft.com/office/drawing/2014/main" id="{EAF94F48-C581-5D45-8F28-6C888069C0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0" name="Line 94">
              <a:extLst>
                <a:ext uri="{FF2B5EF4-FFF2-40B4-BE49-F238E27FC236}">
                  <a16:creationId xmlns:a16="http://schemas.microsoft.com/office/drawing/2014/main" id="{B8098EDC-9E22-CC45-B22C-FC547B849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1" name="Rectangle 95">
              <a:extLst>
                <a:ext uri="{FF2B5EF4-FFF2-40B4-BE49-F238E27FC236}">
                  <a16:creationId xmlns:a16="http://schemas.microsoft.com/office/drawing/2014/main" id="{25007711-119C-084F-B0B8-74B0873F1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2" name="Line 96">
              <a:extLst>
                <a:ext uri="{FF2B5EF4-FFF2-40B4-BE49-F238E27FC236}">
                  <a16:creationId xmlns:a16="http://schemas.microsoft.com/office/drawing/2014/main" id="{39B956EE-3D04-454F-B4BC-293775232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3" name="Line 97">
              <a:extLst>
                <a:ext uri="{FF2B5EF4-FFF2-40B4-BE49-F238E27FC236}">
                  <a16:creationId xmlns:a16="http://schemas.microsoft.com/office/drawing/2014/main" id="{4E2C6BD4-6E4B-A54C-8675-F862C7B28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4" name="Rectangle 98">
              <a:extLst>
                <a:ext uri="{FF2B5EF4-FFF2-40B4-BE49-F238E27FC236}">
                  <a16:creationId xmlns:a16="http://schemas.microsoft.com/office/drawing/2014/main" id="{6DCC4E31-655E-F342-90BA-C2CF4D497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5" name="Line 99">
              <a:extLst>
                <a:ext uri="{FF2B5EF4-FFF2-40B4-BE49-F238E27FC236}">
                  <a16:creationId xmlns:a16="http://schemas.microsoft.com/office/drawing/2014/main" id="{A343FAD2-450D-9541-8D1B-C19A348DF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6" name="Line 100">
              <a:extLst>
                <a:ext uri="{FF2B5EF4-FFF2-40B4-BE49-F238E27FC236}">
                  <a16:creationId xmlns:a16="http://schemas.microsoft.com/office/drawing/2014/main" id="{EA2F11B7-3881-4B4C-BC88-7FC82699DA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7" name="Rectangle 101">
              <a:extLst>
                <a:ext uri="{FF2B5EF4-FFF2-40B4-BE49-F238E27FC236}">
                  <a16:creationId xmlns:a16="http://schemas.microsoft.com/office/drawing/2014/main" id="{902676C3-10C4-AF40-9CD9-1FAA0A1B1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88" name="Line 102">
              <a:extLst>
                <a:ext uri="{FF2B5EF4-FFF2-40B4-BE49-F238E27FC236}">
                  <a16:creationId xmlns:a16="http://schemas.microsoft.com/office/drawing/2014/main" id="{F6AC46B1-9E85-9144-8A3E-6133665E6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9" name="Line 103">
              <a:extLst>
                <a:ext uri="{FF2B5EF4-FFF2-40B4-BE49-F238E27FC236}">
                  <a16:creationId xmlns:a16="http://schemas.microsoft.com/office/drawing/2014/main" id="{E1E7FD1E-6A9E-FD46-AFDF-5F18A8CE7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Rectangle 104">
              <a:extLst>
                <a:ext uri="{FF2B5EF4-FFF2-40B4-BE49-F238E27FC236}">
                  <a16:creationId xmlns:a16="http://schemas.microsoft.com/office/drawing/2014/main" id="{34362E66-8DB0-A94B-AD59-61A862441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1" name="Line 105">
              <a:extLst>
                <a:ext uri="{FF2B5EF4-FFF2-40B4-BE49-F238E27FC236}">
                  <a16:creationId xmlns:a16="http://schemas.microsoft.com/office/drawing/2014/main" id="{10A3D9A7-8E28-6F4F-B848-D6FEB55399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Line 106">
              <a:extLst>
                <a:ext uri="{FF2B5EF4-FFF2-40B4-BE49-F238E27FC236}">
                  <a16:creationId xmlns:a16="http://schemas.microsoft.com/office/drawing/2014/main" id="{7155305A-3946-D048-8653-31813AAC2E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Rectangle 107">
              <a:extLst>
                <a:ext uri="{FF2B5EF4-FFF2-40B4-BE49-F238E27FC236}">
                  <a16:creationId xmlns:a16="http://schemas.microsoft.com/office/drawing/2014/main" id="{7EF51646-09C1-324D-8B91-8E0342C3D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4" name="Rectangle 108">
              <a:extLst>
                <a:ext uri="{FF2B5EF4-FFF2-40B4-BE49-F238E27FC236}">
                  <a16:creationId xmlns:a16="http://schemas.microsoft.com/office/drawing/2014/main" id="{2ADE3F9E-5E28-FF47-BFC5-74FFDE8A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5" name="Rectangle 109">
              <a:extLst>
                <a:ext uri="{FF2B5EF4-FFF2-40B4-BE49-F238E27FC236}">
                  <a16:creationId xmlns:a16="http://schemas.microsoft.com/office/drawing/2014/main" id="{600A9C99-7159-8448-817A-491ADD5D6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6" name="Rectangle 110">
              <a:extLst>
                <a:ext uri="{FF2B5EF4-FFF2-40B4-BE49-F238E27FC236}">
                  <a16:creationId xmlns:a16="http://schemas.microsoft.com/office/drawing/2014/main" id="{EC0B3459-CE5D-514F-AD52-F4A26141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7" name="Rectangle 111">
              <a:extLst>
                <a:ext uri="{FF2B5EF4-FFF2-40B4-BE49-F238E27FC236}">
                  <a16:creationId xmlns:a16="http://schemas.microsoft.com/office/drawing/2014/main" id="{739B8903-7D85-DA45-AE01-B1C6CCD4B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8" name="Rectangle 112">
              <a:extLst>
                <a:ext uri="{FF2B5EF4-FFF2-40B4-BE49-F238E27FC236}">
                  <a16:creationId xmlns:a16="http://schemas.microsoft.com/office/drawing/2014/main" id="{86C04EBE-E94C-6A4E-A6AD-C88DADD0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99" name="Line 113">
              <a:extLst>
                <a:ext uri="{FF2B5EF4-FFF2-40B4-BE49-F238E27FC236}">
                  <a16:creationId xmlns:a16="http://schemas.microsoft.com/office/drawing/2014/main" id="{8727CE4D-D63D-A042-9806-41E696F4BE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0" name="Line 114">
              <a:extLst>
                <a:ext uri="{FF2B5EF4-FFF2-40B4-BE49-F238E27FC236}">
                  <a16:creationId xmlns:a16="http://schemas.microsoft.com/office/drawing/2014/main" id="{A162BE54-883F-F444-8892-E3D4229754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1" name="Rectangle 115">
              <a:extLst>
                <a:ext uri="{FF2B5EF4-FFF2-40B4-BE49-F238E27FC236}">
                  <a16:creationId xmlns:a16="http://schemas.microsoft.com/office/drawing/2014/main" id="{06273C7E-6C19-EF44-93A7-6D4697BBC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2" name="Freeform 116">
              <a:extLst>
                <a:ext uri="{FF2B5EF4-FFF2-40B4-BE49-F238E27FC236}">
                  <a16:creationId xmlns:a16="http://schemas.microsoft.com/office/drawing/2014/main" id="{2F836101-EABE-AD43-9A26-5B70A97E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3" name="Freeform 117">
              <a:extLst>
                <a:ext uri="{FF2B5EF4-FFF2-40B4-BE49-F238E27FC236}">
                  <a16:creationId xmlns:a16="http://schemas.microsoft.com/office/drawing/2014/main" id="{CA76F05F-5716-7644-9F6B-DB278306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118">
              <a:extLst>
                <a:ext uri="{FF2B5EF4-FFF2-40B4-BE49-F238E27FC236}">
                  <a16:creationId xmlns:a16="http://schemas.microsoft.com/office/drawing/2014/main" id="{380B6727-4663-8D40-8BC2-960774E90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Freeform 119">
              <a:extLst>
                <a:ext uri="{FF2B5EF4-FFF2-40B4-BE49-F238E27FC236}">
                  <a16:creationId xmlns:a16="http://schemas.microsoft.com/office/drawing/2014/main" id="{F4797248-B480-0B4E-8D5D-781AD005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6" name="Freeform 120">
              <a:extLst>
                <a:ext uri="{FF2B5EF4-FFF2-40B4-BE49-F238E27FC236}">
                  <a16:creationId xmlns:a16="http://schemas.microsoft.com/office/drawing/2014/main" id="{42679F05-D0A3-8B40-961F-13C6F5D4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Line 121">
              <a:extLst>
                <a:ext uri="{FF2B5EF4-FFF2-40B4-BE49-F238E27FC236}">
                  <a16:creationId xmlns:a16="http://schemas.microsoft.com/office/drawing/2014/main" id="{260D578F-6E03-334C-BD38-9C646D13A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8" name="Rectangle 122">
              <a:extLst>
                <a:ext uri="{FF2B5EF4-FFF2-40B4-BE49-F238E27FC236}">
                  <a16:creationId xmlns:a16="http://schemas.microsoft.com/office/drawing/2014/main" id="{3E0343CB-BD58-5E49-9076-4463DBCE0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209" name="Rectangle 123">
              <a:extLst>
                <a:ext uri="{FF2B5EF4-FFF2-40B4-BE49-F238E27FC236}">
                  <a16:creationId xmlns:a16="http://schemas.microsoft.com/office/drawing/2014/main" id="{7912C297-19C5-0749-A1C2-7B0CAC288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0" name="TextBox 125">
            <a:extLst>
              <a:ext uri="{FF2B5EF4-FFF2-40B4-BE49-F238E27FC236}">
                <a16:creationId xmlns:a16="http://schemas.microsoft.com/office/drawing/2014/main" id="{D17B4CBB-FB45-7B48-9464-3654F07B2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89091" name="Title 1">
            <a:extLst>
              <a:ext uri="{FF2B5EF4-FFF2-40B4-BE49-F238E27FC236}">
                <a16:creationId xmlns:a16="http://schemas.microsoft.com/office/drawing/2014/main" id="{612B5DB2-3CD9-1742-8691-3DC2C00DBB0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89092" name="TextBox 1">
            <a:extLst>
              <a:ext uri="{FF2B5EF4-FFF2-40B4-BE49-F238E27FC236}">
                <a16:creationId xmlns:a16="http://schemas.microsoft.com/office/drawing/2014/main" id="{FADF751B-8717-FC47-9C56-B53BF3297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89093" name="TextBox 114">
            <a:extLst>
              <a:ext uri="{FF2B5EF4-FFF2-40B4-BE49-F238E27FC236}">
                <a16:creationId xmlns:a16="http://schemas.microsoft.com/office/drawing/2014/main" id="{FE6295DE-3D2E-1341-8C6B-384FAD923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89094" name="TextBox 115">
            <a:extLst>
              <a:ext uri="{FF2B5EF4-FFF2-40B4-BE49-F238E27FC236}">
                <a16:creationId xmlns:a16="http://schemas.microsoft.com/office/drawing/2014/main" id="{D4B125EF-397D-D240-82D9-711A565B5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095" name="TextBox 116">
            <a:extLst>
              <a:ext uri="{FF2B5EF4-FFF2-40B4-BE49-F238E27FC236}">
                <a16:creationId xmlns:a16="http://schemas.microsoft.com/office/drawing/2014/main" id="{A1759FD6-C95E-B245-88B2-32F759631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89096" name="TextBox 117">
            <a:extLst>
              <a:ext uri="{FF2B5EF4-FFF2-40B4-BE49-F238E27FC236}">
                <a16:creationId xmlns:a16="http://schemas.microsoft.com/office/drawing/2014/main" id="{6AE961A1-3671-F440-A1CA-738379D8D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89097" name="TextBox 118">
            <a:extLst>
              <a:ext uri="{FF2B5EF4-FFF2-40B4-BE49-F238E27FC236}">
                <a16:creationId xmlns:a16="http://schemas.microsoft.com/office/drawing/2014/main" id="{B1FBCE95-31CF-5A41-88A2-8D6755F26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098" name="TextBox 119">
            <a:extLst>
              <a:ext uri="{FF2B5EF4-FFF2-40B4-BE49-F238E27FC236}">
                <a16:creationId xmlns:a16="http://schemas.microsoft.com/office/drawing/2014/main" id="{AD5548C1-5B5C-284C-8752-9CFF2D56F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89099" name="TextBox 120">
            <a:extLst>
              <a:ext uri="{FF2B5EF4-FFF2-40B4-BE49-F238E27FC236}">
                <a16:creationId xmlns:a16="http://schemas.microsoft.com/office/drawing/2014/main" id="{609FA87B-DD48-AF42-982D-53ABB786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89100" name="TextBox 121">
            <a:extLst>
              <a:ext uri="{FF2B5EF4-FFF2-40B4-BE49-F238E27FC236}">
                <a16:creationId xmlns:a16="http://schemas.microsoft.com/office/drawing/2014/main" id="{96D43076-CBEA-3347-B280-4F59054C5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3" name="Group 1">
            <a:extLst>
              <a:ext uri="{FF2B5EF4-FFF2-40B4-BE49-F238E27FC236}">
                <a16:creationId xmlns:a16="http://schemas.microsoft.com/office/drawing/2014/main" id="{A85C1245-A5E1-EC41-8851-09C934B8C44C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0117" name="Rectangle 4">
              <a:extLst>
                <a:ext uri="{FF2B5EF4-FFF2-40B4-BE49-F238E27FC236}">
                  <a16:creationId xmlns:a16="http://schemas.microsoft.com/office/drawing/2014/main" id="{C4C584EE-0F5B-944C-AFF0-38616EE16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18" name="Rectangle 5">
              <a:extLst>
                <a:ext uri="{FF2B5EF4-FFF2-40B4-BE49-F238E27FC236}">
                  <a16:creationId xmlns:a16="http://schemas.microsoft.com/office/drawing/2014/main" id="{48606613-3928-3F4D-8C3C-E5F15ABD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19" name="Rectangle 6">
              <a:extLst>
                <a:ext uri="{FF2B5EF4-FFF2-40B4-BE49-F238E27FC236}">
                  <a16:creationId xmlns:a16="http://schemas.microsoft.com/office/drawing/2014/main" id="{112BF8AB-2EB2-7248-92EE-8B0A55EDA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0" name="Rectangle 7">
              <a:extLst>
                <a:ext uri="{FF2B5EF4-FFF2-40B4-BE49-F238E27FC236}">
                  <a16:creationId xmlns:a16="http://schemas.microsoft.com/office/drawing/2014/main" id="{03ABAD9A-DE61-FD4B-97FD-4B9E1C84D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1" name="Rectangle 8">
              <a:extLst>
                <a:ext uri="{FF2B5EF4-FFF2-40B4-BE49-F238E27FC236}">
                  <a16:creationId xmlns:a16="http://schemas.microsoft.com/office/drawing/2014/main" id="{14ADCEAA-4992-6B46-863C-1A08EBFB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2" name="Rectangle 9">
              <a:extLst>
                <a:ext uri="{FF2B5EF4-FFF2-40B4-BE49-F238E27FC236}">
                  <a16:creationId xmlns:a16="http://schemas.microsoft.com/office/drawing/2014/main" id="{0A434C33-0A08-E942-B99F-FE6FBF854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3" name="Rectangle 10">
              <a:extLst>
                <a:ext uri="{FF2B5EF4-FFF2-40B4-BE49-F238E27FC236}">
                  <a16:creationId xmlns:a16="http://schemas.microsoft.com/office/drawing/2014/main" id="{45FEBDC4-FFA9-4F4B-B796-9F6A834D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4" name="Rectangle 11">
              <a:extLst>
                <a:ext uri="{FF2B5EF4-FFF2-40B4-BE49-F238E27FC236}">
                  <a16:creationId xmlns:a16="http://schemas.microsoft.com/office/drawing/2014/main" id="{72269625-7020-DD40-9F50-A23F4EF0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5" name="Rectangle 12">
              <a:extLst>
                <a:ext uri="{FF2B5EF4-FFF2-40B4-BE49-F238E27FC236}">
                  <a16:creationId xmlns:a16="http://schemas.microsoft.com/office/drawing/2014/main" id="{4912C03F-F2EF-1C45-BD66-33B44789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6" name="Rectangle 13">
              <a:extLst>
                <a:ext uri="{FF2B5EF4-FFF2-40B4-BE49-F238E27FC236}">
                  <a16:creationId xmlns:a16="http://schemas.microsoft.com/office/drawing/2014/main" id="{EA162AA7-247B-834A-9257-D1B5DDBD0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7" name="Rectangle 14">
              <a:extLst>
                <a:ext uri="{FF2B5EF4-FFF2-40B4-BE49-F238E27FC236}">
                  <a16:creationId xmlns:a16="http://schemas.microsoft.com/office/drawing/2014/main" id="{C5B5C993-1C30-1943-93DD-AF99AE921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8" name="Rectangle 15">
              <a:extLst>
                <a:ext uri="{FF2B5EF4-FFF2-40B4-BE49-F238E27FC236}">
                  <a16:creationId xmlns:a16="http://schemas.microsoft.com/office/drawing/2014/main" id="{044587DE-AA02-D742-B50C-83A5994A8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29" name="Rectangle 16">
              <a:extLst>
                <a:ext uri="{FF2B5EF4-FFF2-40B4-BE49-F238E27FC236}">
                  <a16:creationId xmlns:a16="http://schemas.microsoft.com/office/drawing/2014/main" id="{674E8DCF-FBC8-5744-8806-2036AB31F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30" name="Rectangle 17">
              <a:extLst>
                <a:ext uri="{FF2B5EF4-FFF2-40B4-BE49-F238E27FC236}">
                  <a16:creationId xmlns:a16="http://schemas.microsoft.com/office/drawing/2014/main" id="{0F2BD5DA-177D-B742-8654-A5896FA4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1" name="Rectangle 18">
              <a:extLst>
                <a:ext uri="{FF2B5EF4-FFF2-40B4-BE49-F238E27FC236}">
                  <a16:creationId xmlns:a16="http://schemas.microsoft.com/office/drawing/2014/main" id="{B3C39F76-503E-3D47-91C0-2A6EB59BD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2" name="Rectangle 19">
              <a:extLst>
                <a:ext uri="{FF2B5EF4-FFF2-40B4-BE49-F238E27FC236}">
                  <a16:creationId xmlns:a16="http://schemas.microsoft.com/office/drawing/2014/main" id="{53F0E760-BD47-3C4F-B293-1BBDC40A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3" name="Rectangle 20">
              <a:extLst>
                <a:ext uri="{FF2B5EF4-FFF2-40B4-BE49-F238E27FC236}">
                  <a16:creationId xmlns:a16="http://schemas.microsoft.com/office/drawing/2014/main" id="{0A16B852-D5E2-994E-9244-93C539743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4" name="Rectangle 21">
              <a:extLst>
                <a:ext uri="{FF2B5EF4-FFF2-40B4-BE49-F238E27FC236}">
                  <a16:creationId xmlns:a16="http://schemas.microsoft.com/office/drawing/2014/main" id="{BD36E39A-B245-A047-95C2-B06126F7D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5" name="Rectangle 22">
              <a:extLst>
                <a:ext uri="{FF2B5EF4-FFF2-40B4-BE49-F238E27FC236}">
                  <a16:creationId xmlns:a16="http://schemas.microsoft.com/office/drawing/2014/main" id="{5D863213-715D-B74D-A495-4E1A177C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6" name="Rectangle 23">
              <a:extLst>
                <a:ext uri="{FF2B5EF4-FFF2-40B4-BE49-F238E27FC236}">
                  <a16:creationId xmlns:a16="http://schemas.microsoft.com/office/drawing/2014/main" id="{76E058A7-562C-1D43-B6A8-08BAD8876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7" name="Rectangle 24">
              <a:extLst>
                <a:ext uri="{FF2B5EF4-FFF2-40B4-BE49-F238E27FC236}">
                  <a16:creationId xmlns:a16="http://schemas.microsoft.com/office/drawing/2014/main" id="{D9C30E7B-88C2-CE47-862C-637D78B0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38" name="Rectangle 25">
              <a:extLst>
                <a:ext uri="{FF2B5EF4-FFF2-40B4-BE49-F238E27FC236}">
                  <a16:creationId xmlns:a16="http://schemas.microsoft.com/office/drawing/2014/main" id="{F04F59A9-F892-FC4F-AAF9-F1EACBE39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0139" name="Rectangle 26">
              <a:extLst>
                <a:ext uri="{FF2B5EF4-FFF2-40B4-BE49-F238E27FC236}">
                  <a16:creationId xmlns:a16="http://schemas.microsoft.com/office/drawing/2014/main" id="{AE73836F-32C7-E34E-B474-B51FE6A6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0" name="Rectangle 27">
              <a:extLst>
                <a:ext uri="{FF2B5EF4-FFF2-40B4-BE49-F238E27FC236}">
                  <a16:creationId xmlns:a16="http://schemas.microsoft.com/office/drawing/2014/main" id="{764EC727-7E4D-024B-AF43-8B1D9142D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1" name="Rectangle 28">
              <a:extLst>
                <a:ext uri="{FF2B5EF4-FFF2-40B4-BE49-F238E27FC236}">
                  <a16:creationId xmlns:a16="http://schemas.microsoft.com/office/drawing/2014/main" id="{8F6B18AA-01CB-2042-B243-F565D8D1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2" name="Rectangle 29">
              <a:extLst>
                <a:ext uri="{FF2B5EF4-FFF2-40B4-BE49-F238E27FC236}">
                  <a16:creationId xmlns:a16="http://schemas.microsoft.com/office/drawing/2014/main" id="{ECC6BD3C-BE06-2944-A441-AE50FF4E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3" name="Rectangle 30">
              <a:extLst>
                <a:ext uri="{FF2B5EF4-FFF2-40B4-BE49-F238E27FC236}">
                  <a16:creationId xmlns:a16="http://schemas.microsoft.com/office/drawing/2014/main" id="{C616ED22-4FFC-A14F-955D-4B74FEEBF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4" name="Rectangle 31">
              <a:extLst>
                <a:ext uri="{FF2B5EF4-FFF2-40B4-BE49-F238E27FC236}">
                  <a16:creationId xmlns:a16="http://schemas.microsoft.com/office/drawing/2014/main" id="{705C0BF9-F852-9F40-958C-DCC3F2DD6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5" name="Rectangle 32">
              <a:extLst>
                <a:ext uri="{FF2B5EF4-FFF2-40B4-BE49-F238E27FC236}">
                  <a16:creationId xmlns:a16="http://schemas.microsoft.com/office/drawing/2014/main" id="{8FAE0065-CF88-3D44-AAAE-9032DB8DB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6" name="Rectangle 33">
              <a:extLst>
                <a:ext uri="{FF2B5EF4-FFF2-40B4-BE49-F238E27FC236}">
                  <a16:creationId xmlns:a16="http://schemas.microsoft.com/office/drawing/2014/main" id="{AF97924E-A254-934A-A549-5E4238E50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7" name="Rectangle 34">
              <a:extLst>
                <a:ext uri="{FF2B5EF4-FFF2-40B4-BE49-F238E27FC236}">
                  <a16:creationId xmlns:a16="http://schemas.microsoft.com/office/drawing/2014/main" id="{9D43992D-34C3-5D46-B490-60BF15BEF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8" name="Rectangle 35">
              <a:extLst>
                <a:ext uri="{FF2B5EF4-FFF2-40B4-BE49-F238E27FC236}">
                  <a16:creationId xmlns:a16="http://schemas.microsoft.com/office/drawing/2014/main" id="{29CC0CC9-2B5D-FA48-B158-0C18B888A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49" name="Rectangle 36">
              <a:extLst>
                <a:ext uri="{FF2B5EF4-FFF2-40B4-BE49-F238E27FC236}">
                  <a16:creationId xmlns:a16="http://schemas.microsoft.com/office/drawing/2014/main" id="{6E40E478-A19E-F040-8DE9-78810AB9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0" name="Rectangle 37">
              <a:extLst>
                <a:ext uri="{FF2B5EF4-FFF2-40B4-BE49-F238E27FC236}">
                  <a16:creationId xmlns:a16="http://schemas.microsoft.com/office/drawing/2014/main" id="{9E6E3DDC-3D04-F240-9718-D53C41E71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1" name="Rectangle 38">
              <a:extLst>
                <a:ext uri="{FF2B5EF4-FFF2-40B4-BE49-F238E27FC236}">
                  <a16:creationId xmlns:a16="http://schemas.microsoft.com/office/drawing/2014/main" id="{0E8BB79C-EC70-4045-892B-90F26A848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2" name="Rectangle 39">
              <a:extLst>
                <a:ext uri="{FF2B5EF4-FFF2-40B4-BE49-F238E27FC236}">
                  <a16:creationId xmlns:a16="http://schemas.microsoft.com/office/drawing/2014/main" id="{F093D249-E83A-A14C-AFA5-78B37564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3" name="Rectangle 40">
              <a:extLst>
                <a:ext uri="{FF2B5EF4-FFF2-40B4-BE49-F238E27FC236}">
                  <a16:creationId xmlns:a16="http://schemas.microsoft.com/office/drawing/2014/main" id="{9E366D0A-7438-FD4D-9D76-7C122B0EF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4" name="Rectangle 41">
              <a:extLst>
                <a:ext uri="{FF2B5EF4-FFF2-40B4-BE49-F238E27FC236}">
                  <a16:creationId xmlns:a16="http://schemas.microsoft.com/office/drawing/2014/main" id="{FEB321DB-C8A1-7B43-9809-5F96A1D50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5" name="Rectangle 42">
              <a:extLst>
                <a:ext uri="{FF2B5EF4-FFF2-40B4-BE49-F238E27FC236}">
                  <a16:creationId xmlns:a16="http://schemas.microsoft.com/office/drawing/2014/main" id="{8BE65B69-9C3D-EB4F-9681-7E4815E3E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6" name="Rectangle 43">
              <a:extLst>
                <a:ext uri="{FF2B5EF4-FFF2-40B4-BE49-F238E27FC236}">
                  <a16:creationId xmlns:a16="http://schemas.microsoft.com/office/drawing/2014/main" id="{384A689E-6F92-614C-AC85-D5A438C50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7" name="Rectangle 44">
              <a:extLst>
                <a:ext uri="{FF2B5EF4-FFF2-40B4-BE49-F238E27FC236}">
                  <a16:creationId xmlns:a16="http://schemas.microsoft.com/office/drawing/2014/main" id="{EDEFB703-D8E6-DD43-8520-731A9E14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8" name="Rectangle 45">
              <a:extLst>
                <a:ext uri="{FF2B5EF4-FFF2-40B4-BE49-F238E27FC236}">
                  <a16:creationId xmlns:a16="http://schemas.microsoft.com/office/drawing/2014/main" id="{838A8013-BB42-DC4C-AD30-987B42C9E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59" name="Rectangle 46">
              <a:extLst>
                <a:ext uri="{FF2B5EF4-FFF2-40B4-BE49-F238E27FC236}">
                  <a16:creationId xmlns:a16="http://schemas.microsoft.com/office/drawing/2014/main" id="{E38BF927-7143-EA4C-ABF0-7ADF7CDAF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0" name="Rectangle 47">
              <a:extLst>
                <a:ext uri="{FF2B5EF4-FFF2-40B4-BE49-F238E27FC236}">
                  <a16:creationId xmlns:a16="http://schemas.microsoft.com/office/drawing/2014/main" id="{81481F57-3AAA-F341-908A-13BF615B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1" name="Rectangle 48">
              <a:extLst>
                <a:ext uri="{FF2B5EF4-FFF2-40B4-BE49-F238E27FC236}">
                  <a16:creationId xmlns:a16="http://schemas.microsoft.com/office/drawing/2014/main" id="{BB6DDC94-AA2A-4C4C-AB19-94BBC74F2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2" name="Rectangle 49">
              <a:extLst>
                <a:ext uri="{FF2B5EF4-FFF2-40B4-BE49-F238E27FC236}">
                  <a16:creationId xmlns:a16="http://schemas.microsoft.com/office/drawing/2014/main" id="{5381681E-79C7-424A-8B4E-70C476F7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3" name="Rectangle 50">
              <a:extLst>
                <a:ext uri="{FF2B5EF4-FFF2-40B4-BE49-F238E27FC236}">
                  <a16:creationId xmlns:a16="http://schemas.microsoft.com/office/drawing/2014/main" id="{18B2077B-E16B-7A45-99C7-67D94A57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4" name="Rectangle 51">
              <a:extLst>
                <a:ext uri="{FF2B5EF4-FFF2-40B4-BE49-F238E27FC236}">
                  <a16:creationId xmlns:a16="http://schemas.microsoft.com/office/drawing/2014/main" id="{DFA2CFCA-E8A8-4D4B-B881-5D932CC5A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5" name="Rectangle 52">
              <a:extLst>
                <a:ext uri="{FF2B5EF4-FFF2-40B4-BE49-F238E27FC236}">
                  <a16:creationId xmlns:a16="http://schemas.microsoft.com/office/drawing/2014/main" id="{ADC6182F-6E4F-4B4A-9261-9F2D4985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6" name="Rectangle 53">
              <a:extLst>
                <a:ext uri="{FF2B5EF4-FFF2-40B4-BE49-F238E27FC236}">
                  <a16:creationId xmlns:a16="http://schemas.microsoft.com/office/drawing/2014/main" id="{2EA5349B-63A8-C04A-A5A2-090BDF3E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7" name="Rectangle 54">
              <a:extLst>
                <a:ext uri="{FF2B5EF4-FFF2-40B4-BE49-F238E27FC236}">
                  <a16:creationId xmlns:a16="http://schemas.microsoft.com/office/drawing/2014/main" id="{74C25CE2-8418-834B-9921-D6516B64D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8" name="Rectangle 55">
              <a:extLst>
                <a:ext uri="{FF2B5EF4-FFF2-40B4-BE49-F238E27FC236}">
                  <a16:creationId xmlns:a16="http://schemas.microsoft.com/office/drawing/2014/main" id="{F6DB219D-6F13-C446-8515-36C85B634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69" name="Rectangle 56">
              <a:extLst>
                <a:ext uri="{FF2B5EF4-FFF2-40B4-BE49-F238E27FC236}">
                  <a16:creationId xmlns:a16="http://schemas.microsoft.com/office/drawing/2014/main" id="{216059F2-CA8C-E648-917A-3CAB82ECD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0" name="Rectangle 57">
              <a:extLst>
                <a:ext uri="{FF2B5EF4-FFF2-40B4-BE49-F238E27FC236}">
                  <a16:creationId xmlns:a16="http://schemas.microsoft.com/office/drawing/2014/main" id="{CEED3465-234C-CB4B-B6B7-7EC6F53A4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1" name="Rectangle 58">
              <a:extLst>
                <a:ext uri="{FF2B5EF4-FFF2-40B4-BE49-F238E27FC236}">
                  <a16:creationId xmlns:a16="http://schemas.microsoft.com/office/drawing/2014/main" id="{4888AF7D-E11E-C746-B0E4-5A19CAD33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2" name="Rectangle 59">
              <a:extLst>
                <a:ext uri="{FF2B5EF4-FFF2-40B4-BE49-F238E27FC236}">
                  <a16:creationId xmlns:a16="http://schemas.microsoft.com/office/drawing/2014/main" id="{AD2F5C99-0554-E243-A3C5-DB0DBEB9A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3" name="Rectangle 60">
              <a:extLst>
                <a:ext uri="{FF2B5EF4-FFF2-40B4-BE49-F238E27FC236}">
                  <a16:creationId xmlns:a16="http://schemas.microsoft.com/office/drawing/2014/main" id="{ED41A519-D946-8946-98F7-F6EA505B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4" name="Rectangle 61">
              <a:extLst>
                <a:ext uri="{FF2B5EF4-FFF2-40B4-BE49-F238E27FC236}">
                  <a16:creationId xmlns:a16="http://schemas.microsoft.com/office/drawing/2014/main" id="{79B3272C-D3B7-C540-A93C-94C01AEC9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5" name="Rectangle 62">
              <a:extLst>
                <a:ext uri="{FF2B5EF4-FFF2-40B4-BE49-F238E27FC236}">
                  <a16:creationId xmlns:a16="http://schemas.microsoft.com/office/drawing/2014/main" id="{0AA9C154-9307-5249-91EA-4EBFB45C1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6" name="Rectangle 63">
              <a:extLst>
                <a:ext uri="{FF2B5EF4-FFF2-40B4-BE49-F238E27FC236}">
                  <a16:creationId xmlns:a16="http://schemas.microsoft.com/office/drawing/2014/main" id="{A7970825-76C4-C745-823C-6E570ED5D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7" name="Rectangle 64">
              <a:extLst>
                <a:ext uri="{FF2B5EF4-FFF2-40B4-BE49-F238E27FC236}">
                  <a16:creationId xmlns:a16="http://schemas.microsoft.com/office/drawing/2014/main" id="{7F8A8FF7-FD04-7641-BDF0-FEFD7E86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8" name="Rectangle 65">
              <a:extLst>
                <a:ext uri="{FF2B5EF4-FFF2-40B4-BE49-F238E27FC236}">
                  <a16:creationId xmlns:a16="http://schemas.microsoft.com/office/drawing/2014/main" id="{7FBD63A7-DE76-854C-B608-2DB8FED9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79" name="Rectangle 66">
              <a:extLst>
                <a:ext uri="{FF2B5EF4-FFF2-40B4-BE49-F238E27FC236}">
                  <a16:creationId xmlns:a16="http://schemas.microsoft.com/office/drawing/2014/main" id="{62F772DA-660C-914C-A210-8AAB4571C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0" name="Rectangle 67">
              <a:extLst>
                <a:ext uri="{FF2B5EF4-FFF2-40B4-BE49-F238E27FC236}">
                  <a16:creationId xmlns:a16="http://schemas.microsoft.com/office/drawing/2014/main" id="{7F77F21A-FB24-744F-885F-C380B2389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1" name="Rectangle 68">
              <a:extLst>
                <a:ext uri="{FF2B5EF4-FFF2-40B4-BE49-F238E27FC236}">
                  <a16:creationId xmlns:a16="http://schemas.microsoft.com/office/drawing/2014/main" id="{75CE1F60-F2AE-3C47-9506-C3B388F0A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2" name="Rectangle 69">
              <a:extLst>
                <a:ext uri="{FF2B5EF4-FFF2-40B4-BE49-F238E27FC236}">
                  <a16:creationId xmlns:a16="http://schemas.microsoft.com/office/drawing/2014/main" id="{8EBCF662-ECA0-7A4D-B19A-81024D374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3" name="Rectangle 70">
              <a:extLst>
                <a:ext uri="{FF2B5EF4-FFF2-40B4-BE49-F238E27FC236}">
                  <a16:creationId xmlns:a16="http://schemas.microsoft.com/office/drawing/2014/main" id="{2610D1E6-B5E2-A648-B981-C9957B514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4" name="Rectangle 71">
              <a:extLst>
                <a:ext uri="{FF2B5EF4-FFF2-40B4-BE49-F238E27FC236}">
                  <a16:creationId xmlns:a16="http://schemas.microsoft.com/office/drawing/2014/main" id="{B476A6CE-74B1-3E4C-8718-C748118CF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5" name="Rectangle 72">
              <a:extLst>
                <a:ext uri="{FF2B5EF4-FFF2-40B4-BE49-F238E27FC236}">
                  <a16:creationId xmlns:a16="http://schemas.microsoft.com/office/drawing/2014/main" id="{F9425BC0-AF33-144F-AFEB-E3DF56E2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6" name="Rectangle 73">
              <a:extLst>
                <a:ext uri="{FF2B5EF4-FFF2-40B4-BE49-F238E27FC236}">
                  <a16:creationId xmlns:a16="http://schemas.microsoft.com/office/drawing/2014/main" id="{0A449734-1281-724A-9C0E-14B5E987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7" name="Rectangle 74">
              <a:extLst>
                <a:ext uri="{FF2B5EF4-FFF2-40B4-BE49-F238E27FC236}">
                  <a16:creationId xmlns:a16="http://schemas.microsoft.com/office/drawing/2014/main" id="{AA1A0155-5B23-5941-97B2-377A5555B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8" name="Rectangle 75">
              <a:extLst>
                <a:ext uri="{FF2B5EF4-FFF2-40B4-BE49-F238E27FC236}">
                  <a16:creationId xmlns:a16="http://schemas.microsoft.com/office/drawing/2014/main" id="{F92D9178-2570-5C4A-B58A-199A1808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89" name="Rectangle 76">
              <a:extLst>
                <a:ext uri="{FF2B5EF4-FFF2-40B4-BE49-F238E27FC236}">
                  <a16:creationId xmlns:a16="http://schemas.microsoft.com/office/drawing/2014/main" id="{84F4E17A-4AEE-984A-8FE6-CDE4B6D06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0" name="Rectangle 77">
              <a:extLst>
                <a:ext uri="{FF2B5EF4-FFF2-40B4-BE49-F238E27FC236}">
                  <a16:creationId xmlns:a16="http://schemas.microsoft.com/office/drawing/2014/main" id="{6EE4AB8B-28F6-724A-9FF7-674EF1AD1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1" name="Rectangle 78">
              <a:extLst>
                <a:ext uri="{FF2B5EF4-FFF2-40B4-BE49-F238E27FC236}">
                  <a16:creationId xmlns:a16="http://schemas.microsoft.com/office/drawing/2014/main" id="{9A0B7229-FD5B-D544-8112-EB2AB1CDF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2" name="Rectangle 79">
              <a:extLst>
                <a:ext uri="{FF2B5EF4-FFF2-40B4-BE49-F238E27FC236}">
                  <a16:creationId xmlns:a16="http://schemas.microsoft.com/office/drawing/2014/main" id="{8B29E3D4-AEAA-EC4A-8BD1-AB4F45512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3" name="Rectangle 80">
              <a:extLst>
                <a:ext uri="{FF2B5EF4-FFF2-40B4-BE49-F238E27FC236}">
                  <a16:creationId xmlns:a16="http://schemas.microsoft.com/office/drawing/2014/main" id="{A7A51F80-456C-2C45-B3F4-86D72F25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4" name="Rectangle 81">
              <a:extLst>
                <a:ext uri="{FF2B5EF4-FFF2-40B4-BE49-F238E27FC236}">
                  <a16:creationId xmlns:a16="http://schemas.microsoft.com/office/drawing/2014/main" id="{C264C427-E8B2-1D4A-A60D-4FD5AADBE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5" name="Rectangle 82">
              <a:extLst>
                <a:ext uri="{FF2B5EF4-FFF2-40B4-BE49-F238E27FC236}">
                  <a16:creationId xmlns:a16="http://schemas.microsoft.com/office/drawing/2014/main" id="{E2D08545-C68A-634D-B966-5BE284EF9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6" name="Rectangle 83">
              <a:extLst>
                <a:ext uri="{FF2B5EF4-FFF2-40B4-BE49-F238E27FC236}">
                  <a16:creationId xmlns:a16="http://schemas.microsoft.com/office/drawing/2014/main" id="{F66939F0-E476-9541-929D-15D0CAA7F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7" name="Rectangle 84">
              <a:extLst>
                <a:ext uri="{FF2B5EF4-FFF2-40B4-BE49-F238E27FC236}">
                  <a16:creationId xmlns:a16="http://schemas.microsoft.com/office/drawing/2014/main" id="{5E507F14-8BB2-1042-9FFF-716D538A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8" name="Rectangle 85">
              <a:extLst>
                <a:ext uri="{FF2B5EF4-FFF2-40B4-BE49-F238E27FC236}">
                  <a16:creationId xmlns:a16="http://schemas.microsoft.com/office/drawing/2014/main" id="{BF168FC1-DAF3-7446-A02C-662E83D34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199" name="Rectangle 86">
              <a:extLst>
                <a:ext uri="{FF2B5EF4-FFF2-40B4-BE49-F238E27FC236}">
                  <a16:creationId xmlns:a16="http://schemas.microsoft.com/office/drawing/2014/main" id="{4A8526A2-B077-A641-AF76-F519CA71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0" name="Rectangle 87">
              <a:extLst>
                <a:ext uri="{FF2B5EF4-FFF2-40B4-BE49-F238E27FC236}">
                  <a16:creationId xmlns:a16="http://schemas.microsoft.com/office/drawing/2014/main" id="{DBE97D2F-3145-B545-807A-D761E9DD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1" name="Rectangle 88">
              <a:extLst>
                <a:ext uri="{FF2B5EF4-FFF2-40B4-BE49-F238E27FC236}">
                  <a16:creationId xmlns:a16="http://schemas.microsoft.com/office/drawing/2014/main" id="{29A6DA11-09BE-1D42-8C93-5CE1261BD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2" name="Rectangle 89">
              <a:extLst>
                <a:ext uri="{FF2B5EF4-FFF2-40B4-BE49-F238E27FC236}">
                  <a16:creationId xmlns:a16="http://schemas.microsoft.com/office/drawing/2014/main" id="{8CF06EAB-B8BA-464E-9E96-A506D9195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3" name="Rectangle 90">
              <a:extLst>
                <a:ext uri="{FF2B5EF4-FFF2-40B4-BE49-F238E27FC236}">
                  <a16:creationId xmlns:a16="http://schemas.microsoft.com/office/drawing/2014/main" id="{845B8011-AFD0-FE4E-8000-95519E6E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4" name="Rectangle 91">
              <a:extLst>
                <a:ext uri="{FF2B5EF4-FFF2-40B4-BE49-F238E27FC236}">
                  <a16:creationId xmlns:a16="http://schemas.microsoft.com/office/drawing/2014/main" id="{F6C32568-41E1-4C4F-83E1-3E51F1881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5" name="Rectangle 92">
              <a:extLst>
                <a:ext uri="{FF2B5EF4-FFF2-40B4-BE49-F238E27FC236}">
                  <a16:creationId xmlns:a16="http://schemas.microsoft.com/office/drawing/2014/main" id="{7FAB3701-99B0-DF4A-8AF0-0AD4AE3EE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6" name="Rectangle 93">
              <a:extLst>
                <a:ext uri="{FF2B5EF4-FFF2-40B4-BE49-F238E27FC236}">
                  <a16:creationId xmlns:a16="http://schemas.microsoft.com/office/drawing/2014/main" id="{D8402F09-EBF9-8643-BA67-C3253987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7" name="Rectangle 94">
              <a:extLst>
                <a:ext uri="{FF2B5EF4-FFF2-40B4-BE49-F238E27FC236}">
                  <a16:creationId xmlns:a16="http://schemas.microsoft.com/office/drawing/2014/main" id="{0A3BC6CC-7E48-3645-893D-2ABC06BD1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8" name="Rectangle 95">
              <a:extLst>
                <a:ext uri="{FF2B5EF4-FFF2-40B4-BE49-F238E27FC236}">
                  <a16:creationId xmlns:a16="http://schemas.microsoft.com/office/drawing/2014/main" id="{78034678-47FF-0B42-A79D-B0CFDDFF6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09" name="Rectangle 96">
              <a:extLst>
                <a:ext uri="{FF2B5EF4-FFF2-40B4-BE49-F238E27FC236}">
                  <a16:creationId xmlns:a16="http://schemas.microsoft.com/office/drawing/2014/main" id="{758542F3-14D6-2D40-953C-CD4BD2D7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0" name="Rectangle 97">
              <a:extLst>
                <a:ext uri="{FF2B5EF4-FFF2-40B4-BE49-F238E27FC236}">
                  <a16:creationId xmlns:a16="http://schemas.microsoft.com/office/drawing/2014/main" id="{EEA5F2E8-6703-BB4D-9EC0-0EE43FBDA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1" name="Rectangle 98">
              <a:extLst>
                <a:ext uri="{FF2B5EF4-FFF2-40B4-BE49-F238E27FC236}">
                  <a16:creationId xmlns:a16="http://schemas.microsoft.com/office/drawing/2014/main" id="{75F890F3-505E-2F49-B955-FBAE85D42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2" name="Rectangle 99">
              <a:extLst>
                <a:ext uri="{FF2B5EF4-FFF2-40B4-BE49-F238E27FC236}">
                  <a16:creationId xmlns:a16="http://schemas.microsoft.com/office/drawing/2014/main" id="{0D4DB7CB-DD0F-A546-AF66-23C2AB36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3" name="Rectangle 100">
              <a:extLst>
                <a:ext uri="{FF2B5EF4-FFF2-40B4-BE49-F238E27FC236}">
                  <a16:creationId xmlns:a16="http://schemas.microsoft.com/office/drawing/2014/main" id="{372F35F7-8184-E146-8BF4-0BD0E390D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4" name="Rectangle 101">
              <a:extLst>
                <a:ext uri="{FF2B5EF4-FFF2-40B4-BE49-F238E27FC236}">
                  <a16:creationId xmlns:a16="http://schemas.microsoft.com/office/drawing/2014/main" id="{086B7DA4-C8FD-A742-87D0-29E4ABB72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5" name="Rectangle 102">
              <a:extLst>
                <a:ext uri="{FF2B5EF4-FFF2-40B4-BE49-F238E27FC236}">
                  <a16:creationId xmlns:a16="http://schemas.microsoft.com/office/drawing/2014/main" id="{5480A418-584C-FF43-8CCA-65A2FC5C7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6" name="Rectangle 103">
              <a:extLst>
                <a:ext uri="{FF2B5EF4-FFF2-40B4-BE49-F238E27FC236}">
                  <a16:creationId xmlns:a16="http://schemas.microsoft.com/office/drawing/2014/main" id="{F62BF9F1-4B1B-D044-AC1F-640A7C74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7" name="Rectangle 104">
              <a:extLst>
                <a:ext uri="{FF2B5EF4-FFF2-40B4-BE49-F238E27FC236}">
                  <a16:creationId xmlns:a16="http://schemas.microsoft.com/office/drawing/2014/main" id="{93497099-4508-104B-9E40-C5A3A55E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8" name="Rectangle 105">
              <a:extLst>
                <a:ext uri="{FF2B5EF4-FFF2-40B4-BE49-F238E27FC236}">
                  <a16:creationId xmlns:a16="http://schemas.microsoft.com/office/drawing/2014/main" id="{ECEAFE94-C593-8A40-9261-77E66D7B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19" name="Rectangle 106">
              <a:extLst>
                <a:ext uri="{FF2B5EF4-FFF2-40B4-BE49-F238E27FC236}">
                  <a16:creationId xmlns:a16="http://schemas.microsoft.com/office/drawing/2014/main" id="{51401261-083D-A547-88C3-68B2AEF9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0" name="Rectangle 107">
              <a:extLst>
                <a:ext uri="{FF2B5EF4-FFF2-40B4-BE49-F238E27FC236}">
                  <a16:creationId xmlns:a16="http://schemas.microsoft.com/office/drawing/2014/main" id="{35AD35BD-8A22-0740-A999-789CB2F7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1" name="Rectangle 109">
              <a:extLst>
                <a:ext uri="{FF2B5EF4-FFF2-40B4-BE49-F238E27FC236}">
                  <a16:creationId xmlns:a16="http://schemas.microsoft.com/office/drawing/2014/main" id="{99DBAC06-22E4-DD41-8830-0A2071915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2" name="Rectangle 110">
              <a:extLst>
                <a:ext uri="{FF2B5EF4-FFF2-40B4-BE49-F238E27FC236}">
                  <a16:creationId xmlns:a16="http://schemas.microsoft.com/office/drawing/2014/main" id="{1E13A999-3A0A-F54F-A871-92658DAD9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3" name="Rectangle 111">
              <a:extLst>
                <a:ext uri="{FF2B5EF4-FFF2-40B4-BE49-F238E27FC236}">
                  <a16:creationId xmlns:a16="http://schemas.microsoft.com/office/drawing/2014/main" id="{AE607339-6E0E-4443-AF89-39EC592F8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4" name="Rectangle 112">
              <a:extLst>
                <a:ext uri="{FF2B5EF4-FFF2-40B4-BE49-F238E27FC236}">
                  <a16:creationId xmlns:a16="http://schemas.microsoft.com/office/drawing/2014/main" id="{22152452-9837-EA45-B491-A9A4FD2C1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5" name="Rectangle 113">
              <a:extLst>
                <a:ext uri="{FF2B5EF4-FFF2-40B4-BE49-F238E27FC236}">
                  <a16:creationId xmlns:a16="http://schemas.microsoft.com/office/drawing/2014/main" id="{9B577E84-6AC1-CF4D-9145-61A8B7E3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6" name="Rectangle 114">
              <a:extLst>
                <a:ext uri="{FF2B5EF4-FFF2-40B4-BE49-F238E27FC236}">
                  <a16:creationId xmlns:a16="http://schemas.microsoft.com/office/drawing/2014/main" id="{B4F4C533-F34F-784E-A7DD-1DF996420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7" name="Rectangle 115">
              <a:extLst>
                <a:ext uri="{FF2B5EF4-FFF2-40B4-BE49-F238E27FC236}">
                  <a16:creationId xmlns:a16="http://schemas.microsoft.com/office/drawing/2014/main" id="{54DEEBE8-B084-DA45-95A7-2ABFE721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0228" name="Rectangle 116">
              <a:extLst>
                <a:ext uri="{FF2B5EF4-FFF2-40B4-BE49-F238E27FC236}">
                  <a16:creationId xmlns:a16="http://schemas.microsoft.com/office/drawing/2014/main" id="{F6831211-F062-E446-BD5F-055CEC126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0114" name="TextBox 125">
            <a:extLst>
              <a:ext uri="{FF2B5EF4-FFF2-40B4-BE49-F238E27FC236}">
                <a16:creationId xmlns:a16="http://schemas.microsoft.com/office/drawing/2014/main" id="{51820334-4076-5545-9DE1-5B5E190F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0115" name="Title 1">
            <a:extLst>
              <a:ext uri="{FF2B5EF4-FFF2-40B4-BE49-F238E27FC236}">
                <a16:creationId xmlns:a16="http://schemas.microsoft.com/office/drawing/2014/main" id="{5EA37DF8-4CE4-BC41-95F4-64697D96E15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0116" name="Rectangle 2">
            <a:extLst>
              <a:ext uri="{FF2B5EF4-FFF2-40B4-BE49-F238E27FC236}">
                <a16:creationId xmlns:a16="http://schemas.microsoft.com/office/drawing/2014/main" id="{C8F8896D-750D-794C-8138-D55B7593C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1">
            <a:extLst>
              <a:ext uri="{FF2B5EF4-FFF2-40B4-BE49-F238E27FC236}">
                <a16:creationId xmlns:a16="http://schemas.microsoft.com/office/drawing/2014/main" id="{1904C03D-3EB2-DA47-807B-CF4B756B213E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1142" name="Rectangle 4">
              <a:extLst>
                <a:ext uri="{FF2B5EF4-FFF2-40B4-BE49-F238E27FC236}">
                  <a16:creationId xmlns:a16="http://schemas.microsoft.com/office/drawing/2014/main" id="{4BFD5C2D-3F77-A243-8EF2-9505C99E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3" name="Rectangle 5">
              <a:extLst>
                <a:ext uri="{FF2B5EF4-FFF2-40B4-BE49-F238E27FC236}">
                  <a16:creationId xmlns:a16="http://schemas.microsoft.com/office/drawing/2014/main" id="{41049607-9917-2446-9CD8-3C63FD4BE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4" name="Rectangle 6">
              <a:extLst>
                <a:ext uri="{FF2B5EF4-FFF2-40B4-BE49-F238E27FC236}">
                  <a16:creationId xmlns:a16="http://schemas.microsoft.com/office/drawing/2014/main" id="{D666A436-09A7-6448-9977-52F91330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5" name="Rectangle 7">
              <a:extLst>
                <a:ext uri="{FF2B5EF4-FFF2-40B4-BE49-F238E27FC236}">
                  <a16:creationId xmlns:a16="http://schemas.microsoft.com/office/drawing/2014/main" id="{CEA79E0D-CD01-574E-9488-13CA556E3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6" name="Rectangle 8">
              <a:extLst>
                <a:ext uri="{FF2B5EF4-FFF2-40B4-BE49-F238E27FC236}">
                  <a16:creationId xmlns:a16="http://schemas.microsoft.com/office/drawing/2014/main" id="{46C8EED7-27E5-8149-B3A8-27531996A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7" name="Rectangle 9">
              <a:extLst>
                <a:ext uri="{FF2B5EF4-FFF2-40B4-BE49-F238E27FC236}">
                  <a16:creationId xmlns:a16="http://schemas.microsoft.com/office/drawing/2014/main" id="{26D32E00-602B-2542-8852-395DB1382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8" name="Rectangle 10">
              <a:extLst>
                <a:ext uri="{FF2B5EF4-FFF2-40B4-BE49-F238E27FC236}">
                  <a16:creationId xmlns:a16="http://schemas.microsoft.com/office/drawing/2014/main" id="{715A1E48-5F30-6C42-8F54-2A458E775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49" name="Rectangle 11">
              <a:extLst>
                <a:ext uri="{FF2B5EF4-FFF2-40B4-BE49-F238E27FC236}">
                  <a16:creationId xmlns:a16="http://schemas.microsoft.com/office/drawing/2014/main" id="{7A2F5A99-9D92-A642-81F9-F01D2BED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0" name="Rectangle 12">
              <a:extLst>
                <a:ext uri="{FF2B5EF4-FFF2-40B4-BE49-F238E27FC236}">
                  <a16:creationId xmlns:a16="http://schemas.microsoft.com/office/drawing/2014/main" id="{812411E8-A112-1542-A66A-4CF643297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1" name="Rectangle 13">
              <a:extLst>
                <a:ext uri="{FF2B5EF4-FFF2-40B4-BE49-F238E27FC236}">
                  <a16:creationId xmlns:a16="http://schemas.microsoft.com/office/drawing/2014/main" id="{9F564271-8C90-F54F-A53E-AB829F3CF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2" name="Rectangle 14">
              <a:extLst>
                <a:ext uri="{FF2B5EF4-FFF2-40B4-BE49-F238E27FC236}">
                  <a16:creationId xmlns:a16="http://schemas.microsoft.com/office/drawing/2014/main" id="{9E690DC4-D382-CF40-8CED-19BE03564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3" name="Rectangle 15">
              <a:extLst>
                <a:ext uri="{FF2B5EF4-FFF2-40B4-BE49-F238E27FC236}">
                  <a16:creationId xmlns:a16="http://schemas.microsoft.com/office/drawing/2014/main" id="{55107607-99ED-3245-8A05-3850F8842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4" name="Rectangle 16">
              <a:extLst>
                <a:ext uri="{FF2B5EF4-FFF2-40B4-BE49-F238E27FC236}">
                  <a16:creationId xmlns:a16="http://schemas.microsoft.com/office/drawing/2014/main" id="{33F0FC5B-91C7-BE47-AB5B-E0CE588F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155" name="Rectangle 17">
              <a:extLst>
                <a:ext uri="{FF2B5EF4-FFF2-40B4-BE49-F238E27FC236}">
                  <a16:creationId xmlns:a16="http://schemas.microsoft.com/office/drawing/2014/main" id="{6D9BEA86-C222-4348-8E75-F9431483A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6" name="Rectangle 18">
              <a:extLst>
                <a:ext uri="{FF2B5EF4-FFF2-40B4-BE49-F238E27FC236}">
                  <a16:creationId xmlns:a16="http://schemas.microsoft.com/office/drawing/2014/main" id="{E4569C15-1AAF-BC41-8CA0-B87A0D90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7" name="Rectangle 19">
              <a:extLst>
                <a:ext uri="{FF2B5EF4-FFF2-40B4-BE49-F238E27FC236}">
                  <a16:creationId xmlns:a16="http://schemas.microsoft.com/office/drawing/2014/main" id="{CF763C3A-775E-4342-82D6-537531D78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8" name="Rectangle 20">
              <a:extLst>
                <a:ext uri="{FF2B5EF4-FFF2-40B4-BE49-F238E27FC236}">
                  <a16:creationId xmlns:a16="http://schemas.microsoft.com/office/drawing/2014/main" id="{53D5E991-F360-6041-95ED-3D441B065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59" name="Rectangle 21">
              <a:extLst>
                <a:ext uri="{FF2B5EF4-FFF2-40B4-BE49-F238E27FC236}">
                  <a16:creationId xmlns:a16="http://schemas.microsoft.com/office/drawing/2014/main" id="{2BDFBD55-3579-8440-9A35-C6ACB934A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0" name="Rectangle 22">
              <a:extLst>
                <a:ext uri="{FF2B5EF4-FFF2-40B4-BE49-F238E27FC236}">
                  <a16:creationId xmlns:a16="http://schemas.microsoft.com/office/drawing/2014/main" id="{E9D4B1CF-9386-BC4F-8911-E41A38BC8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1" name="Rectangle 23">
              <a:extLst>
                <a:ext uri="{FF2B5EF4-FFF2-40B4-BE49-F238E27FC236}">
                  <a16:creationId xmlns:a16="http://schemas.microsoft.com/office/drawing/2014/main" id="{D4B67C7C-C09B-614A-A126-06FAF80F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2" name="Rectangle 24">
              <a:extLst>
                <a:ext uri="{FF2B5EF4-FFF2-40B4-BE49-F238E27FC236}">
                  <a16:creationId xmlns:a16="http://schemas.microsoft.com/office/drawing/2014/main" id="{973D0767-9D8D-A146-8734-29634A10F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3" name="Rectangle 25">
              <a:extLst>
                <a:ext uri="{FF2B5EF4-FFF2-40B4-BE49-F238E27FC236}">
                  <a16:creationId xmlns:a16="http://schemas.microsoft.com/office/drawing/2014/main" id="{5231C73C-B74C-9141-8F0D-E1ACC535B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1164" name="Rectangle 26">
              <a:extLst>
                <a:ext uri="{FF2B5EF4-FFF2-40B4-BE49-F238E27FC236}">
                  <a16:creationId xmlns:a16="http://schemas.microsoft.com/office/drawing/2014/main" id="{9E763D6A-193E-984B-BEED-51FB3E2A8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5" name="Rectangle 27">
              <a:extLst>
                <a:ext uri="{FF2B5EF4-FFF2-40B4-BE49-F238E27FC236}">
                  <a16:creationId xmlns:a16="http://schemas.microsoft.com/office/drawing/2014/main" id="{6F3ABAFF-6CB2-694F-AF89-67EFCAA3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6" name="Rectangle 28">
              <a:extLst>
                <a:ext uri="{FF2B5EF4-FFF2-40B4-BE49-F238E27FC236}">
                  <a16:creationId xmlns:a16="http://schemas.microsoft.com/office/drawing/2014/main" id="{151FC4B0-54CD-CE43-ABD4-EF2A80B19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7" name="Rectangle 29">
              <a:extLst>
                <a:ext uri="{FF2B5EF4-FFF2-40B4-BE49-F238E27FC236}">
                  <a16:creationId xmlns:a16="http://schemas.microsoft.com/office/drawing/2014/main" id="{FA53CE0E-4D02-CE4E-920D-3396FC30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8" name="Rectangle 30">
              <a:extLst>
                <a:ext uri="{FF2B5EF4-FFF2-40B4-BE49-F238E27FC236}">
                  <a16:creationId xmlns:a16="http://schemas.microsoft.com/office/drawing/2014/main" id="{CDAA6CFF-349C-E64A-9DE9-21151408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69" name="Rectangle 31">
              <a:extLst>
                <a:ext uri="{FF2B5EF4-FFF2-40B4-BE49-F238E27FC236}">
                  <a16:creationId xmlns:a16="http://schemas.microsoft.com/office/drawing/2014/main" id="{65D4D4F5-6141-4147-B21A-E5E8C3488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0" name="Rectangle 32">
              <a:extLst>
                <a:ext uri="{FF2B5EF4-FFF2-40B4-BE49-F238E27FC236}">
                  <a16:creationId xmlns:a16="http://schemas.microsoft.com/office/drawing/2014/main" id="{B5175128-5FA2-004E-8F44-E7693EDD9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1" name="Rectangle 33">
              <a:extLst>
                <a:ext uri="{FF2B5EF4-FFF2-40B4-BE49-F238E27FC236}">
                  <a16:creationId xmlns:a16="http://schemas.microsoft.com/office/drawing/2014/main" id="{DDA025CF-819C-FE49-AD3A-BC133F75F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2" name="Rectangle 34">
              <a:extLst>
                <a:ext uri="{FF2B5EF4-FFF2-40B4-BE49-F238E27FC236}">
                  <a16:creationId xmlns:a16="http://schemas.microsoft.com/office/drawing/2014/main" id="{655852BF-2673-C946-9D93-3644288D1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3" name="Rectangle 35">
              <a:extLst>
                <a:ext uri="{FF2B5EF4-FFF2-40B4-BE49-F238E27FC236}">
                  <a16:creationId xmlns:a16="http://schemas.microsoft.com/office/drawing/2014/main" id="{40B615D8-60BF-2240-80E4-358EDBDE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4" name="Rectangle 36">
              <a:extLst>
                <a:ext uri="{FF2B5EF4-FFF2-40B4-BE49-F238E27FC236}">
                  <a16:creationId xmlns:a16="http://schemas.microsoft.com/office/drawing/2014/main" id="{2B9AA572-02CB-AE4B-B03D-C8EBFABB0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5" name="Rectangle 37">
              <a:extLst>
                <a:ext uri="{FF2B5EF4-FFF2-40B4-BE49-F238E27FC236}">
                  <a16:creationId xmlns:a16="http://schemas.microsoft.com/office/drawing/2014/main" id="{E414646B-6709-F140-A2E8-3DD3963B2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6" name="Rectangle 38">
              <a:extLst>
                <a:ext uri="{FF2B5EF4-FFF2-40B4-BE49-F238E27FC236}">
                  <a16:creationId xmlns:a16="http://schemas.microsoft.com/office/drawing/2014/main" id="{C8F129CE-5BAE-874B-AF96-15E8F7856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7" name="Rectangle 39">
              <a:extLst>
                <a:ext uri="{FF2B5EF4-FFF2-40B4-BE49-F238E27FC236}">
                  <a16:creationId xmlns:a16="http://schemas.microsoft.com/office/drawing/2014/main" id="{54019A4A-B540-CE46-A228-622F6FD1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8" name="Rectangle 40">
              <a:extLst>
                <a:ext uri="{FF2B5EF4-FFF2-40B4-BE49-F238E27FC236}">
                  <a16:creationId xmlns:a16="http://schemas.microsoft.com/office/drawing/2014/main" id="{1EDD9106-94B5-1346-A675-15484AA1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79" name="Rectangle 41">
              <a:extLst>
                <a:ext uri="{FF2B5EF4-FFF2-40B4-BE49-F238E27FC236}">
                  <a16:creationId xmlns:a16="http://schemas.microsoft.com/office/drawing/2014/main" id="{BC644197-78F1-4342-A171-D8CD0F286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0" name="Rectangle 42">
              <a:extLst>
                <a:ext uri="{FF2B5EF4-FFF2-40B4-BE49-F238E27FC236}">
                  <a16:creationId xmlns:a16="http://schemas.microsoft.com/office/drawing/2014/main" id="{D299FE8E-4FAA-BF45-8F95-0183E287A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1" name="Rectangle 43">
              <a:extLst>
                <a:ext uri="{FF2B5EF4-FFF2-40B4-BE49-F238E27FC236}">
                  <a16:creationId xmlns:a16="http://schemas.microsoft.com/office/drawing/2014/main" id="{32ED4B9B-E73C-D445-B9A3-B123FA7BF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2" name="Rectangle 44">
              <a:extLst>
                <a:ext uri="{FF2B5EF4-FFF2-40B4-BE49-F238E27FC236}">
                  <a16:creationId xmlns:a16="http://schemas.microsoft.com/office/drawing/2014/main" id="{94E9A520-EE27-4A47-A8F4-511742F8E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3" name="Rectangle 45">
              <a:extLst>
                <a:ext uri="{FF2B5EF4-FFF2-40B4-BE49-F238E27FC236}">
                  <a16:creationId xmlns:a16="http://schemas.microsoft.com/office/drawing/2014/main" id="{4D13B0D1-58BD-0F41-85FF-460D2FBAB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4" name="Rectangle 46">
              <a:extLst>
                <a:ext uri="{FF2B5EF4-FFF2-40B4-BE49-F238E27FC236}">
                  <a16:creationId xmlns:a16="http://schemas.microsoft.com/office/drawing/2014/main" id="{6F1BA7F2-AD7D-BB40-B727-75B4AFE5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5" name="Rectangle 47">
              <a:extLst>
                <a:ext uri="{FF2B5EF4-FFF2-40B4-BE49-F238E27FC236}">
                  <a16:creationId xmlns:a16="http://schemas.microsoft.com/office/drawing/2014/main" id="{98695C96-C3EF-4F40-9070-35C246151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6" name="Rectangle 48">
              <a:extLst>
                <a:ext uri="{FF2B5EF4-FFF2-40B4-BE49-F238E27FC236}">
                  <a16:creationId xmlns:a16="http://schemas.microsoft.com/office/drawing/2014/main" id="{3BCFBCBC-215F-CB4A-8BE3-484588E32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7" name="Rectangle 49">
              <a:extLst>
                <a:ext uri="{FF2B5EF4-FFF2-40B4-BE49-F238E27FC236}">
                  <a16:creationId xmlns:a16="http://schemas.microsoft.com/office/drawing/2014/main" id="{E5C6FEA6-EC86-CE4A-AF8E-CDD0A6A52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8" name="Rectangle 50">
              <a:extLst>
                <a:ext uri="{FF2B5EF4-FFF2-40B4-BE49-F238E27FC236}">
                  <a16:creationId xmlns:a16="http://schemas.microsoft.com/office/drawing/2014/main" id="{70912A09-6A9C-4744-A196-BA781486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89" name="Rectangle 51">
              <a:extLst>
                <a:ext uri="{FF2B5EF4-FFF2-40B4-BE49-F238E27FC236}">
                  <a16:creationId xmlns:a16="http://schemas.microsoft.com/office/drawing/2014/main" id="{455E2ACC-1524-6642-A39C-E55F2B59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0" name="Rectangle 52">
              <a:extLst>
                <a:ext uri="{FF2B5EF4-FFF2-40B4-BE49-F238E27FC236}">
                  <a16:creationId xmlns:a16="http://schemas.microsoft.com/office/drawing/2014/main" id="{C435C774-4D55-5D4D-BE84-EBE966F7C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1" name="Rectangle 53">
              <a:extLst>
                <a:ext uri="{FF2B5EF4-FFF2-40B4-BE49-F238E27FC236}">
                  <a16:creationId xmlns:a16="http://schemas.microsoft.com/office/drawing/2014/main" id="{0B8D1B27-C2B7-F14C-840C-B75362181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2" name="Rectangle 54">
              <a:extLst>
                <a:ext uri="{FF2B5EF4-FFF2-40B4-BE49-F238E27FC236}">
                  <a16:creationId xmlns:a16="http://schemas.microsoft.com/office/drawing/2014/main" id="{1A8A92FA-F378-AE49-B9CF-7EFA5DAAD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3" name="Rectangle 55">
              <a:extLst>
                <a:ext uri="{FF2B5EF4-FFF2-40B4-BE49-F238E27FC236}">
                  <a16:creationId xmlns:a16="http://schemas.microsoft.com/office/drawing/2014/main" id="{D07D692E-751C-0F4A-958F-8BB9D6666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4" name="Rectangle 56">
              <a:extLst>
                <a:ext uri="{FF2B5EF4-FFF2-40B4-BE49-F238E27FC236}">
                  <a16:creationId xmlns:a16="http://schemas.microsoft.com/office/drawing/2014/main" id="{F88C85B6-773D-7A4E-A677-8F30280B9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5" name="Rectangle 57">
              <a:extLst>
                <a:ext uri="{FF2B5EF4-FFF2-40B4-BE49-F238E27FC236}">
                  <a16:creationId xmlns:a16="http://schemas.microsoft.com/office/drawing/2014/main" id="{C68334B7-9076-2340-A3FE-494F2B7B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6" name="Rectangle 58">
              <a:extLst>
                <a:ext uri="{FF2B5EF4-FFF2-40B4-BE49-F238E27FC236}">
                  <a16:creationId xmlns:a16="http://schemas.microsoft.com/office/drawing/2014/main" id="{0D005BF8-65B9-7247-8DD8-2004B9217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7" name="Rectangle 59">
              <a:extLst>
                <a:ext uri="{FF2B5EF4-FFF2-40B4-BE49-F238E27FC236}">
                  <a16:creationId xmlns:a16="http://schemas.microsoft.com/office/drawing/2014/main" id="{181D11FE-A571-3444-B158-939486EE1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8" name="Rectangle 60">
              <a:extLst>
                <a:ext uri="{FF2B5EF4-FFF2-40B4-BE49-F238E27FC236}">
                  <a16:creationId xmlns:a16="http://schemas.microsoft.com/office/drawing/2014/main" id="{17BD2F48-A0BF-1740-B2A1-6E69EEA32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199" name="Rectangle 61">
              <a:extLst>
                <a:ext uri="{FF2B5EF4-FFF2-40B4-BE49-F238E27FC236}">
                  <a16:creationId xmlns:a16="http://schemas.microsoft.com/office/drawing/2014/main" id="{5FCDFD58-A9AA-ED49-BAF3-80FC68602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0" name="Rectangle 62">
              <a:extLst>
                <a:ext uri="{FF2B5EF4-FFF2-40B4-BE49-F238E27FC236}">
                  <a16:creationId xmlns:a16="http://schemas.microsoft.com/office/drawing/2014/main" id="{5BA7652E-DA97-2948-9681-A387E60A0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1" name="Rectangle 63">
              <a:extLst>
                <a:ext uri="{FF2B5EF4-FFF2-40B4-BE49-F238E27FC236}">
                  <a16:creationId xmlns:a16="http://schemas.microsoft.com/office/drawing/2014/main" id="{C72ACCF8-1DC7-6D41-8FFA-7D85E0820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2" name="Rectangle 64">
              <a:extLst>
                <a:ext uri="{FF2B5EF4-FFF2-40B4-BE49-F238E27FC236}">
                  <a16:creationId xmlns:a16="http://schemas.microsoft.com/office/drawing/2014/main" id="{F94F0965-D684-A949-A0CD-98FEC717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3" name="Rectangle 65">
              <a:extLst>
                <a:ext uri="{FF2B5EF4-FFF2-40B4-BE49-F238E27FC236}">
                  <a16:creationId xmlns:a16="http://schemas.microsoft.com/office/drawing/2014/main" id="{5FFECE1C-4DB8-634B-9086-EC213272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4" name="Rectangle 66">
              <a:extLst>
                <a:ext uri="{FF2B5EF4-FFF2-40B4-BE49-F238E27FC236}">
                  <a16:creationId xmlns:a16="http://schemas.microsoft.com/office/drawing/2014/main" id="{087F220E-47FA-7F4A-A842-CFCBB4EA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5" name="Rectangle 67">
              <a:extLst>
                <a:ext uri="{FF2B5EF4-FFF2-40B4-BE49-F238E27FC236}">
                  <a16:creationId xmlns:a16="http://schemas.microsoft.com/office/drawing/2014/main" id="{B415B2C2-33D6-EC4D-9EA0-421949FC7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6" name="Rectangle 68">
              <a:extLst>
                <a:ext uri="{FF2B5EF4-FFF2-40B4-BE49-F238E27FC236}">
                  <a16:creationId xmlns:a16="http://schemas.microsoft.com/office/drawing/2014/main" id="{EFED1C7A-BEB5-A946-A663-D1B9261DE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7" name="Rectangle 69">
              <a:extLst>
                <a:ext uri="{FF2B5EF4-FFF2-40B4-BE49-F238E27FC236}">
                  <a16:creationId xmlns:a16="http://schemas.microsoft.com/office/drawing/2014/main" id="{170E3C84-C939-434A-A502-9418C26A0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8" name="Rectangle 70">
              <a:extLst>
                <a:ext uri="{FF2B5EF4-FFF2-40B4-BE49-F238E27FC236}">
                  <a16:creationId xmlns:a16="http://schemas.microsoft.com/office/drawing/2014/main" id="{FF9F9F21-EC79-5645-AF08-AD30826F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09" name="Rectangle 71">
              <a:extLst>
                <a:ext uri="{FF2B5EF4-FFF2-40B4-BE49-F238E27FC236}">
                  <a16:creationId xmlns:a16="http://schemas.microsoft.com/office/drawing/2014/main" id="{F0A56852-CBDA-8942-9F1E-25807036A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0" name="Rectangle 72">
              <a:extLst>
                <a:ext uri="{FF2B5EF4-FFF2-40B4-BE49-F238E27FC236}">
                  <a16:creationId xmlns:a16="http://schemas.microsoft.com/office/drawing/2014/main" id="{6FD3AB0A-E9DD-AA4B-8911-CF80C9E82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1" name="Rectangle 73">
              <a:extLst>
                <a:ext uri="{FF2B5EF4-FFF2-40B4-BE49-F238E27FC236}">
                  <a16:creationId xmlns:a16="http://schemas.microsoft.com/office/drawing/2014/main" id="{D4ABA7B7-EF2D-634D-8ADE-AE64FD4D1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2" name="Rectangle 74">
              <a:extLst>
                <a:ext uri="{FF2B5EF4-FFF2-40B4-BE49-F238E27FC236}">
                  <a16:creationId xmlns:a16="http://schemas.microsoft.com/office/drawing/2014/main" id="{5A6E63B8-77AB-DE44-A3A9-8FD9BF49E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3" name="Rectangle 75">
              <a:extLst>
                <a:ext uri="{FF2B5EF4-FFF2-40B4-BE49-F238E27FC236}">
                  <a16:creationId xmlns:a16="http://schemas.microsoft.com/office/drawing/2014/main" id="{E4BD1389-E8C5-F241-8925-8E3B93B42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4" name="Rectangle 76">
              <a:extLst>
                <a:ext uri="{FF2B5EF4-FFF2-40B4-BE49-F238E27FC236}">
                  <a16:creationId xmlns:a16="http://schemas.microsoft.com/office/drawing/2014/main" id="{06A3AB7C-AD09-FB4C-BA4C-27C711BE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5" name="Rectangle 77">
              <a:extLst>
                <a:ext uri="{FF2B5EF4-FFF2-40B4-BE49-F238E27FC236}">
                  <a16:creationId xmlns:a16="http://schemas.microsoft.com/office/drawing/2014/main" id="{52673464-F4F6-4545-A11E-666CAEFF2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6" name="Rectangle 78">
              <a:extLst>
                <a:ext uri="{FF2B5EF4-FFF2-40B4-BE49-F238E27FC236}">
                  <a16:creationId xmlns:a16="http://schemas.microsoft.com/office/drawing/2014/main" id="{1DCDB616-8971-CD4B-95D3-9B4F63C12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7" name="Rectangle 79">
              <a:extLst>
                <a:ext uri="{FF2B5EF4-FFF2-40B4-BE49-F238E27FC236}">
                  <a16:creationId xmlns:a16="http://schemas.microsoft.com/office/drawing/2014/main" id="{8605333E-C0BE-AE42-B25C-D7C63D49D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8" name="Rectangle 80">
              <a:extLst>
                <a:ext uri="{FF2B5EF4-FFF2-40B4-BE49-F238E27FC236}">
                  <a16:creationId xmlns:a16="http://schemas.microsoft.com/office/drawing/2014/main" id="{5214EE9C-84FB-0440-A891-188322E8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19" name="Rectangle 81">
              <a:extLst>
                <a:ext uri="{FF2B5EF4-FFF2-40B4-BE49-F238E27FC236}">
                  <a16:creationId xmlns:a16="http://schemas.microsoft.com/office/drawing/2014/main" id="{310CBD85-50E5-FD4B-811F-673695BD8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0" name="Rectangle 82">
              <a:extLst>
                <a:ext uri="{FF2B5EF4-FFF2-40B4-BE49-F238E27FC236}">
                  <a16:creationId xmlns:a16="http://schemas.microsoft.com/office/drawing/2014/main" id="{8F46B5D3-9234-4E41-BE6C-F5C6D26A1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1" name="Rectangle 83">
              <a:extLst>
                <a:ext uri="{FF2B5EF4-FFF2-40B4-BE49-F238E27FC236}">
                  <a16:creationId xmlns:a16="http://schemas.microsoft.com/office/drawing/2014/main" id="{82EB26B0-8DEC-A74D-A70C-EAE35CA8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2" name="Rectangle 84">
              <a:extLst>
                <a:ext uri="{FF2B5EF4-FFF2-40B4-BE49-F238E27FC236}">
                  <a16:creationId xmlns:a16="http://schemas.microsoft.com/office/drawing/2014/main" id="{43B5F0F3-3A97-6C48-BE87-412E3DD14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3" name="Rectangle 85">
              <a:extLst>
                <a:ext uri="{FF2B5EF4-FFF2-40B4-BE49-F238E27FC236}">
                  <a16:creationId xmlns:a16="http://schemas.microsoft.com/office/drawing/2014/main" id="{5D7A921C-C097-0E4D-87AE-2BF49AE34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4" name="Rectangle 86">
              <a:extLst>
                <a:ext uri="{FF2B5EF4-FFF2-40B4-BE49-F238E27FC236}">
                  <a16:creationId xmlns:a16="http://schemas.microsoft.com/office/drawing/2014/main" id="{175271E0-193D-2346-A769-1A3EE2D8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5" name="Rectangle 87">
              <a:extLst>
                <a:ext uri="{FF2B5EF4-FFF2-40B4-BE49-F238E27FC236}">
                  <a16:creationId xmlns:a16="http://schemas.microsoft.com/office/drawing/2014/main" id="{EDF60E78-D3B2-D043-9582-6E751EFD8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6" name="Rectangle 88">
              <a:extLst>
                <a:ext uri="{FF2B5EF4-FFF2-40B4-BE49-F238E27FC236}">
                  <a16:creationId xmlns:a16="http://schemas.microsoft.com/office/drawing/2014/main" id="{090ED229-C1F8-C34E-846F-9D0C5186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7" name="Rectangle 89">
              <a:extLst>
                <a:ext uri="{FF2B5EF4-FFF2-40B4-BE49-F238E27FC236}">
                  <a16:creationId xmlns:a16="http://schemas.microsoft.com/office/drawing/2014/main" id="{2374D182-1A2A-CF4C-80F1-5A4D13A6C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8" name="Rectangle 90">
              <a:extLst>
                <a:ext uri="{FF2B5EF4-FFF2-40B4-BE49-F238E27FC236}">
                  <a16:creationId xmlns:a16="http://schemas.microsoft.com/office/drawing/2014/main" id="{C8F8DC9E-BC3E-0747-B0EB-635045910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29" name="Rectangle 91">
              <a:extLst>
                <a:ext uri="{FF2B5EF4-FFF2-40B4-BE49-F238E27FC236}">
                  <a16:creationId xmlns:a16="http://schemas.microsoft.com/office/drawing/2014/main" id="{04633C61-297A-704E-A053-1371428C8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0" name="Rectangle 92">
              <a:extLst>
                <a:ext uri="{FF2B5EF4-FFF2-40B4-BE49-F238E27FC236}">
                  <a16:creationId xmlns:a16="http://schemas.microsoft.com/office/drawing/2014/main" id="{4B3622A3-BEF6-6642-B705-15B70CA6F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1" name="Rectangle 93">
              <a:extLst>
                <a:ext uri="{FF2B5EF4-FFF2-40B4-BE49-F238E27FC236}">
                  <a16:creationId xmlns:a16="http://schemas.microsoft.com/office/drawing/2014/main" id="{835E5931-3C9C-3845-947C-0DA15542F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2" name="Rectangle 94">
              <a:extLst>
                <a:ext uri="{FF2B5EF4-FFF2-40B4-BE49-F238E27FC236}">
                  <a16:creationId xmlns:a16="http://schemas.microsoft.com/office/drawing/2014/main" id="{2B1CEA97-64D3-6D42-A2F9-DC5E9725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3" name="Rectangle 95">
              <a:extLst>
                <a:ext uri="{FF2B5EF4-FFF2-40B4-BE49-F238E27FC236}">
                  <a16:creationId xmlns:a16="http://schemas.microsoft.com/office/drawing/2014/main" id="{28DED93C-FAE8-404F-853A-DB51AAB3B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4" name="Rectangle 96">
              <a:extLst>
                <a:ext uri="{FF2B5EF4-FFF2-40B4-BE49-F238E27FC236}">
                  <a16:creationId xmlns:a16="http://schemas.microsoft.com/office/drawing/2014/main" id="{7056EE53-547C-5D4D-A9EB-A9CF01B5E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5" name="Rectangle 97">
              <a:extLst>
                <a:ext uri="{FF2B5EF4-FFF2-40B4-BE49-F238E27FC236}">
                  <a16:creationId xmlns:a16="http://schemas.microsoft.com/office/drawing/2014/main" id="{9F4E3273-EC9A-A245-AFCD-139BDB57F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6" name="Rectangle 98">
              <a:extLst>
                <a:ext uri="{FF2B5EF4-FFF2-40B4-BE49-F238E27FC236}">
                  <a16:creationId xmlns:a16="http://schemas.microsoft.com/office/drawing/2014/main" id="{A22A68E7-056D-D349-9ADB-EEE1E0FA8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7" name="Rectangle 99">
              <a:extLst>
                <a:ext uri="{FF2B5EF4-FFF2-40B4-BE49-F238E27FC236}">
                  <a16:creationId xmlns:a16="http://schemas.microsoft.com/office/drawing/2014/main" id="{DC12ECD6-D916-BE45-89E9-0BBC1611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8" name="Rectangle 100">
              <a:extLst>
                <a:ext uri="{FF2B5EF4-FFF2-40B4-BE49-F238E27FC236}">
                  <a16:creationId xmlns:a16="http://schemas.microsoft.com/office/drawing/2014/main" id="{B2A88898-F344-BD44-8C09-7D32F8AFA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39" name="Rectangle 101">
              <a:extLst>
                <a:ext uri="{FF2B5EF4-FFF2-40B4-BE49-F238E27FC236}">
                  <a16:creationId xmlns:a16="http://schemas.microsoft.com/office/drawing/2014/main" id="{1CD5432A-350B-4A44-8BDA-E9835B223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0" name="Rectangle 102">
              <a:extLst>
                <a:ext uri="{FF2B5EF4-FFF2-40B4-BE49-F238E27FC236}">
                  <a16:creationId xmlns:a16="http://schemas.microsoft.com/office/drawing/2014/main" id="{56880DCC-FD24-D948-A4B4-4F32B0FC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1" name="Rectangle 103">
              <a:extLst>
                <a:ext uri="{FF2B5EF4-FFF2-40B4-BE49-F238E27FC236}">
                  <a16:creationId xmlns:a16="http://schemas.microsoft.com/office/drawing/2014/main" id="{E0959936-DC98-5F4E-804C-5F3A078C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2" name="Rectangle 104">
              <a:extLst>
                <a:ext uri="{FF2B5EF4-FFF2-40B4-BE49-F238E27FC236}">
                  <a16:creationId xmlns:a16="http://schemas.microsoft.com/office/drawing/2014/main" id="{447DA296-072D-B349-8C93-8280D0901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3" name="Rectangle 105">
              <a:extLst>
                <a:ext uri="{FF2B5EF4-FFF2-40B4-BE49-F238E27FC236}">
                  <a16:creationId xmlns:a16="http://schemas.microsoft.com/office/drawing/2014/main" id="{085E95EE-D7C3-B348-A52F-54B6265F1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4" name="Rectangle 106">
              <a:extLst>
                <a:ext uri="{FF2B5EF4-FFF2-40B4-BE49-F238E27FC236}">
                  <a16:creationId xmlns:a16="http://schemas.microsoft.com/office/drawing/2014/main" id="{538122F4-B13B-1940-A388-A7CE09A8B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1245" name="Rectangle 107">
              <a:extLst>
                <a:ext uri="{FF2B5EF4-FFF2-40B4-BE49-F238E27FC236}">
                  <a16:creationId xmlns:a16="http://schemas.microsoft.com/office/drawing/2014/main" id="{0E2BE726-A01F-6C4B-A4B4-EAD31EBD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6" name="Rectangle 109">
              <a:extLst>
                <a:ext uri="{FF2B5EF4-FFF2-40B4-BE49-F238E27FC236}">
                  <a16:creationId xmlns:a16="http://schemas.microsoft.com/office/drawing/2014/main" id="{08A93893-B410-4542-AD9D-40E5AF5B5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7" name="Rectangle 110">
              <a:extLst>
                <a:ext uri="{FF2B5EF4-FFF2-40B4-BE49-F238E27FC236}">
                  <a16:creationId xmlns:a16="http://schemas.microsoft.com/office/drawing/2014/main" id="{C7F7F352-2371-D140-A91F-32713374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8" name="Rectangle 111">
              <a:extLst>
                <a:ext uri="{FF2B5EF4-FFF2-40B4-BE49-F238E27FC236}">
                  <a16:creationId xmlns:a16="http://schemas.microsoft.com/office/drawing/2014/main" id="{3076E8D2-6ABF-314D-A6EE-7CD16D97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49" name="Rectangle 112">
              <a:extLst>
                <a:ext uri="{FF2B5EF4-FFF2-40B4-BE49-F238E27FC236}">
                  <a16:creationId xmlns:a16="http://schemas.microsoft.com/office/drawing/2014/main" id="{B30698D5-99D8-6F4B-A4CB-BFC58A1C8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0" name="Rectangle 113">
              <a:extLst>
                <a:ext uri="{FF2B5EF4-FFF2-40B4-BE49-F238E27FC236}">
                  <a16:creationId xmlns:a16="http://schemas.microsoft.com/office/drawing/2014/main" id="{A1ACA935-E2F2-7C47-88DF-A8BB20A70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1" name="Rectangle 114">
              <a:extLst>
                <a:ext uri="{FF2B5EF4-FFF2-40B4-BE49-F238E27FC236}">
                  <a16:creationId xmlns:a16="http://schemas.microsoft.com/office/drawing/2014/main" id="{489EEF0F-31D2-A346-87A9-93EEA8DB6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2" name="Rectangle 115">
              <a:extLst>
                <a:ext uri="{FF2B5EF4-FFF2-40B4-BE49-F238E27FC236}">
                  <a16:creationId xmlns:a16="http://schemas.microsoft.com/office/drawing/2014/main" id="{988D58E0-7745-9141-BE24-722D061A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1253" name="Rectangle 116">
              <a:extLst>
                <a:ext uri="{FF2B5EF4-FFF2-40B4-BE49-F238E27FC236}">
                  <a16:creationId xmlns:a16="http://schemas.microsoft.com/office/drawing/2014/main" id="{9590785C-E0B7-3D44-88B1-7F25F9BA7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sp>
        <p:nvSpPr>
          <p:cNvPr id="91138" name="TextBox 125">
            <a:extLst>
              <a:ext uri="{FF2B5EF4-FFF2-40B4-BE49-F238E27FC236}">
                <a16:creationId xmlns:a16="http://schemas.microsoft.com/office/drawing/2014/main" id="{F6CE93EC-F58B-4D4A-88CE-1F2E3E748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1139" name="Title 1">
            <a:extLst>
              <a:ext uri="{FF2B5EF4-FFF2-40B4-BE49-F238E27FC236}">
                <a16:creationId xmlns:a16="http://schemas.microsoft.com/office/drawing/2014/main" id="{F7739879-D8BC-0B4D-935E-1DA870D9F9E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1140" name="Rectangle 2">
            <a:extLst>
              <a:ext uri="{FF2B5EF4-FFF2-40B4-BE49-F238E27FC236}">
                <a16:creationId xmlns:a16="http://schemas.microsoft.com/office/drawing/2014/main" id="{B82CEE34-4730-5C42-8ADE-F2F9B1784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1" name="Rectangle 2">
            <a:extLst>
              <a:ext uri="{FF2B5EF4-FFF2-40B4-BE49-F238E27FC236}">
                <a16:creationId xmlns:a16="http://schemas.microsoft.com/office/drawing/2014/main" id="{2354A4AF-7736-5346-A315-56819600F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2917825"/>
            <a:ext cx="16764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We cannot insert both a nickel and a dime at the same time.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61" name="Group 1">
            <a:extLst>
              <a:ext uri="{FF2B5EF4-FFF2-40B4-BE49-F238E27FC236}">
                <a16:creationId xmlns:a16="http://schemas.microsoft.com/office/drawing/2014/main" id="{D2EEA298-1CD7-C647-AED4-015BE44371BD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2166" name="Rectangle 4">
              <a:extLst>
                <a:ext uri="{FF2B5EF4-FFF2-40B4-BE49-F238E27FC236}">
                  <a16:creationId xmlns:a16="http://schemas.microsoft.com/office/drawing/2014/main" id="{9D64DD2D-B2FB-2E42-8969-E6D848C69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7" name="Rectangle 5">
              <a:extLst>
                <a:ext uri="{FF2B5EF4-FFF2-40B4-BE49-F238E27FC236}">
                  <a16:creationId xmlns:a16="http://schemas.microsoft.com/office/drawing/2014/main" id="{CCFF6CDA-69EC-AF40-9D70-737BE1C8A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8" name="Rectangle 6">
              <a:extLst>
                <a:ext uri="{FF2B5EF4-FFF2-40B4-BE49-F238E27FC236}">
                  <a16:creationId xmlns:a16="http://schemas.microsoft.com/office/drawing/2014/main" id="{8CF0055B-6615-004E-9399-9BD3BF336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69" name="Rectangle 7">
              <a:extLst>
                <a:ext uri="{FF2B5EF4-FFF2-40B4-BE49-F238E27FC236}">
                  <a16:creationId xmlns:a16="http://schemas.microsoft.com/office/drawing/2014/main" id="{5EF5A66A-6D1E-024B-973C-38A0A142E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0" name="Rectangle 8">
              <a:extLst>
                <a:ext uri="{FF2B5EF4-FFF2-40B4-BE49-F238E27FC236}">
                  <a16:creationId xmlns:a16="http://schemas.microsoft.com/office/drawing/2014/main" id="{7A8A1271-CCF5-B34D-BC08-900B54B0C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1" name="Rectangle 9">
              <a:extLst>
                <a:ext uri="{FF2B5EF4-FFF2-40B4-BE49-F238E27FC236}">
                  <a16:creationId xmlns:a16="http://schemas.microsoft.com/office/drawing/2014/main" id="{40DFE3DA-8D93-2149-A8AD-285B19E72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2" name="Rectangle 10">
              <a:extLst>
                <a:ext uri="{FF2B5EF4-FFF2-40B4-BE49-F238E27FC236}">
                  <a16:creationId xmlns:a16="http://schemas.microsoft.com/office/drawing/2014/main" id="{15B56643-34BF-4249-BFCD-7F23B94C0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3" name="Rectangle 11">
              <a:extLst>
                <a:ext uri="{FF2B5EF4-FFF2-40B4-BE49-F238E27FC236}">
                  <a16:creationId xmlns:a16="http://schemas.microsoft.com/office/drawing/2014/main" id="{DFACBF15-6FB0-A843-888D-B5937E073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4" name="Rectangle 12">
              <a:extLst>
                <a:ext uri="{FF2B5EF4-FFF2-40B4-BE49-F238E27FC236}">
                  <a16:creationId xmlns:a16="http://schemas.microsoft.com/office/drawing/2014/main" id="{94F8A5ED-2485-DF4F-83A3-F1F922D1C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5" name="Rectangle 13">
              <a:extLst>
                <a:ext uri="{FF2B5EF4-FFF2-40B4-BE49-F238E27FC236}">
                  <a16:creationId xmlns:a16="http://schemas.microsoft.com/office/drawing/2014/main" id="{1ABDD57C-8F88-9C4E-B5F3-08512B11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6" name="Rectangle 14">
              <a:extLst>
                <a:ext uri="{FF2B5EF4-FFF2-40B4-BE49-F238E27FC236}">
                  <a16:creationId xmlns:a16="http://schemas.microsoft.com/office/drawing/2014/main" id="{BE4A0BEF-EC05-ED4D-B79D-5FBA9682E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7" name="Rectangle 15">
              <a:extLst>
                <a:ext uri="{FF2B5EF4-FFF2-40B4-BE49-F238E27FC236}">
                  <a16:creationId xmlns:a16="http://schemas.microsoft.com/office/drawing/2014/main" id="{3D0169DD-67B4-BE40-8DE8-4F91AA6E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78" name="Rectangle 16">
              <a:extLst>
                <a:ext uri="{FF2B5EF4-FFF2-40B4-BE49-F238E27FC236}">
                  <a16:creationId xmlns:a16="http://schemas.microsoft.com/office/drawing/2014/main" id="{C2AF80D2-364F-6B4E-9306-118193128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179" name="Rectangle 17">
              <a:extLst>
                <a:ext uri="{FF2B5EF4-FFF2-40B4-BE49-F238E27FC236}">
                  <a16:creationId xmlns:a16="http://schemas.microsoft.com/office/drawing/2014/main" id="{424A7E34-1298-0D49-9BFA-3E4A945C4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0" name="Rectangle 18">
              <a:extLst>
                <a:ext uri="{FF2B5EF4-FFF2-40B4-BE49-F238E27FC236}">
                  <a16:creationId xmlns:a16="http://schemas.microsoft.com/office/drawing/2014/main" id="{1F60E3E9-14E9-7247-A02C-E8282F89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1" name="Rectangle 19">
              <a:extLst>
                <a:ext uri="{FF2B5EF4-FFF2-40B4-BE49-F238E27FC236}">
                  <a16:creationId xmlns:a16="http://schemas.microsoft.com/office/drawing/2014/main" id="{3727153A-32A0-5F47-8D1D-220BDB85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2" name="Rectangle 20">
              <a:extLst>
                <a:ext uri="{FF2B5EF4-FFF2-40B4-BE49-F238E27FC236}">
                  <a16:creationId xmlns:a16="http://schemas.microsoft.com/office/drawing/2014/main" id="{DD6DE759-76F4-094C-A737-3F6ABE7D3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21">
              <a:extLst>
                <a:ext uri="{FF2B5EF4-FFF2-40B4-BE49-F238E27FC236}">
                  <a16:creationId xmlns:a16="http://schemas.microsoft.com/office/drawing/2014/main" id="{9D34420D-0A9D-9E44-8969-61F8F9A5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4" name="Rectangle 22">
              <a:extLst>
                <a:ext uri="{FF2B5EF4-FFF2-40B4-BE49-F238E27FC236}">
                  <a16:creationId xmlns:a16="http://schemas.microsoft.com/office/drawing/2014/main" id="{04736C04-6457-9D49-B9D3-32FF4C1DE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5" name="Rectangle 23">
              <a:extLst>
                <a:ext uri="{FF2B5EF4-FFF2-40B4-BE49-F238E27FC236}">
                  <a16:creationId xmlns:a16="http://schemas.microsoft.com/office/drawing/2014/main" id="{7DA22ABB-5C1C-E444-B927-B5A5ED4E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6" name="Rectangle 24">
              <a:extLst>
                <a:ext uri="{FF2B5EF4-FFF2-40B4-BE49-F238E27FC236}">
                  <a16:creationId xmlns:a16="http://schemas.microsoft.com/office/drawing/2014/main" id="{525E680E-9CB2-F644-8775-F8571729A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7" name="Rectangle 25">
              <a:extLst>
                <a:ext uri="{FF2B5EF4-FFF2-40B4-BE49-F238E27FC236}">
                  <a16:creationId xmlns:a16="http://schemas.microsoft.com/office/drawing/2014/main" id="{7C29303D-A95C-4943-90C8-702ACE976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2188" name="Rectangle 26">
              <a:extLst>
                <a:ext uri="{FF2B5EF4-FFF2-40B4-BE49-F238E27FC236}">
                  <a16:creationId xmlns:a16="http://schemas.microsoft.com/office/drawing/2014/main" id="{1CF27B69-318C-4B4A-A05A-1E5AF58B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9" name="Rectangle 27">
              <a:extLst>
                <a:ext uri="{FF2B5EF4-FFF2-40B4-BE49-F238E27FC236}">
                  <a16:creationId xmlns:a16="http://schemas.microsoft.com/office/drawing/2014/main" id="{F8EEFE15-8372-974D-B2A6-6A6F13ECA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0" name="Rectangle 28">
              <a:extLst>
                <a:ext uri="{FF2B5EF4-FFF2-40B4-BE49-F238E27FC236}">
                  <a16:creationId xmlns:a16="http://schemas.microsoft.com/office/drawing/2014/main" id="{A31A9729-A2E0-CF42-8B18-732F1184B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1" name="Rectangle 29">
              <a:extLst>
                <a:ext uri="{FF2B5EF4-FFF2-40B4-BE49-F238E27FC236}">
                  <a16:creationId xmlns:a16="http://schemas.microsoft.com/office/drawing/2014/main" id="{F50F05CF-10B5-5F43-9190-64D025FF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2" name="Rectangle 30">
              <a:extLst>
                <a:ext uri="{FF2B5EF4-FFF2-40B4-BE49-F238E27FC236}">
                  <a16:creationId xmlns:a16="http://schemas.microsoft.com/office/drawing/2014/main" id="{4A476942-3A83-A24B-935E-7CA0F3F7B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3" name="Rectangle 31">
              <a:extLst>
                <a:ext uri="{FF2B5EF4-FFF2-40B4-BE49-F238E27FC236}">
                  <a16:creationId xmlns:a16="http://schemas.microsoft.com/office/drawing/2014/main" id="{11768555-1464-D846-AFFE-93B0CB3B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4" name="Rectangle 32">
              <a:extLst>
                <a:ext uri="{FF2B5EF4-FFF2-40B4-BE49-F238E27FC236}">
                  <a16:creationId xmlns:a16="http://schemas.microsoft.com/office/drawing/2014/main" id="{2223EEEB-87F9-564C-8D54-B3FFA4C2C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5" name="Rectangle 33">
              <a:extLst>
                <a:ext uri="{FF2B5EF4-FFF2-40B4-BE49-F238E27FC236}">
                  <a16:creationId xmlns:a16="http://schemas.microsoft.com/office/drawing/2014/main" id="{3199C578-31C0-A249-A3F8-60CA83A38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6" name="Rectangle 34">
              <a:extLst>
                <a:ext uri="{FF2B5EF4-FFF2-40B4-BE49-F238E27FC236}">
                  <a16:creationId xmlns:a16="http://schemas.microsoft.com/office/drawing/2014/main" id="{F5191A8E-C2C9-514D-B6BB-7BB99C4AC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7" name="Rectangle 35">
              <a:extLst>
                <a:ext uri="{FF2B5EF4-FFF2-40B4-BE49-F238E27FC236}">
                  <a16:creationId xmlns:a16="http://schemas.microsoft.com/office/drawing/2014/main" id="{29A6F0DE-2784-7F45-A17B-8F33FD591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8" name="Rectangle 36">
              <a:extLst>
                <a:ext uri="{FF2B5EF4-FFF2-40B4-BE49-F238E27FC236}">
                  <a16:creationId xmlns:a16="http://schemas.microsoft.com/office/drawing/2014/main" id="{9320A65F-EE16-804E-AF5E-A3ACFA716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99" name="Rectangle 37">
              <a:extLst>
                <a:ext uri="{FF2B5EF4-FFF2-40B4-BE49-F238E27FC236}">
                  <a16:creationId xmlns:a16="http://schemas.microsoft.com/office/drawing/2014/main" id="{B7078C71-130C-9546-94A4-456696A4E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0" name="Rectangle 38">
              <a:extLst>
                <a:ext uri="{FF2B5EF4-FFF2-40B4-BE49-F238E27FC236}">
                  <a16:creationId xmlns:a16="http://schemas.microsoft.com/office/drawing/2014/main" id="{724D7E94-87D0-8547-8CF1-C17332C80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1" name="Rectangle 39">
              <a:extLst>
                <a:ext uri="{FF2B5EF4-FFF2-40B4-BE49-F238E27FC236}">
                  <a16:creationId xmlns:a16="http://schemas.microsoft.com/office/drawing/2014/main" id="{48444455-D7A8-AA45-BFBA-6C035DFC9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2" name="Rectangle 40">
              <a:extLst>
                <a:ext uri="{FF2B5EF4-FFF2-40B4-BE49-F238E27FC236}">
                  <a16:creationId xmlns:a16="http://schemas.microsoft.com/office/drawing/2014/main" id="{5A0A832D-B41D-874F-B303-FA0519F68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3" name="Rectangle 41">
              <a:extLst>
                <a:ext uri="{FF2B5EF4-FFF2-40B4-BE49-F238E27FC236}">
                  <a16:creationId xmlns:a16="http://schemas.microsoft.com/office/drawing/2014/main" id="{85056913-7A74-D64C-8988-279FBB8DE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4" name="Rectangle 42">
              <a:extLst>
                <a:ext uri="{FF2B5EF4-FFF2-40B4-BE49-F238E27FC236}">
                  <a16:creationId xmlns:a16="http://schemas.microsoft.com/office/drawing/2014/main" id="{D8338B38-8FF4-8B4E-A5AE-B37D9D1AB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5" name="Rectangle 43">
              <a:extLst>
                <a:ext uri="{FF2B5EF4-FFF2-40B4-BE49-F238E27FC236}">
                  <a16:creationId xmlns:a16="http://schemas.microsoft.com/office/drawing/2014/main" id="{C5A37378-EC52-3F44-A88E-BF447A5A7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6" name="Rectangle 44">
              <a:extLst>
                <a:ext uri="{FF2B5EF4-FFF2-40B4-BE49-F238E27FC236}">
                  <a16:creationId xmlns:a16="http://schemas.microsoft.com/office/drawing/2014/main" id="{E86FC7C6-A386-DC49-8DA2-41999616D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7" name="Rectangle 45">
              <a:extLst>
                <a:ext uri="{FF2B5EF4-FFF2-40B4-BE49-F238E27FC236}">
                  <a16:creationId xmlns:a16="http://schemas.microsoft.com/office/drawing/2014/main" id="{06822F0A-627F-2C46-8D2F-25F9269F5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8" name="Rectangle 46">
              <a:extLst>
                <a:ext uri="{FF2B5EF4-FFF2-40B4-BE49-F238E27FC236}">
                  <a16:creationId xmlns:a16="http://schemas.microsoft.com/office/drawing/2014/main" id="{6C22A221-9ACF-5441-83C2-233DDE829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09" name="Rectangle 47">
              <a:extLst>
                <a:ext uri="{FF2B5EF4-FFF2-40B4-BE49-F238E27FC236}">
                  <a16:creationId xmlns:a16="http://schemas.microsoft.com/office/drawing/2014/main" id="{C33D60EC-4F8D-D145-9797-58E321D6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0" name="Rectangle 48">
              <a:extLst>
                <a:ext uri="{FF2B5EF4-FFF2-40B4-BE49-F238E27FC236}">
                  <a16:creationId xmlns:a16="http://schemas.microsoft.com/office/drawing/2014/main" id="{BB2C0FB7-FD16-8945-93F1-8B19A20B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1" name="Rectangle 49">
              <a:extLst>
                <a:ext uri="{FF2B5EF4-FFF2-40B4-BE49-F238E27FC236}">
                  <a16:creationId xmlns:a16="http://schemas.microsoft.com/office/drawing/2014/main" id="{0AC8E832-D861-224E-A25A-CB3778670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2" name="Rectangle 50">
              <a:extLst>
                <a:ext uri="{FF2B5EF4-FFF2-40B4-BE49-F238E27FC236}">
                  <a16:creationId xmlns:a16="http://schemas.microsoft.com/office/drawing/2014/main" id="{7B38E823-597D-2C4C-804E-97955ACC2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3" name="Rectangle 51">
              <a:extLst>
                <a:ext uri="{FF2B5EF4-FFF2-40B4-BE49-F238E27FC236}">
                  <a16:creationId xmlns:a16="http://schemas.microsoft.com/office/drawing/2014/main" id="{2476BD79-5877-7946-BE86-BDBD9203D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4" name="Rectangle 52">
              <a:extLst>
                <a:ext uri="{FF2B5EF4-FFF2-40B4-BE49-F238E27FC236}">
                  <a16:creationId xmlns:a16="http://schemas.microsoft.com/office/drawing/2014/main" id="{87AE6EC9-CF9F-DA43-9E8E-95E754E27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5" name="Rectangle 53">
              <a:extLst>
                <a:ext uri="{FF2B5EF4-FFF2-40B4-BE49-F238E27FC236}">
                  <a16:creationId xmlns:a16="http://schemas.microsoft.com/office/drawing/2014/main" id="{E23F38E4-7B10-5D4E-8A19-60F20CD06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6" name="Rectangle 54">
              <a:extLst>
                <a:ext uri="{FF2B5EF4-FFF2-40B4-BE49-F238E27FC236}">
                  <a16:creationId xmlns:a16="http://schemas.microsoft.com/office/drawing/2014/main" id="{2CD686C1-4523-A847-A7BC-6D60CA878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7" name="Rectangle 55">
              <a:extLst>
                <a:ext uri="{FF2B5EF4-FFF2-40B4-BE49-F238E27FC236}">
                  <a16:creationId xmlns:a16="http://schemas.microsoft.com/office/drawing/2014/main" id="{B66847CF-1889-AC44-B9EA-CDD040249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8" name="Rectangle 56">
              <a:extLst>
                <a:ext uri="{FF2B5EF4-FFF2-40B4-BE49-F238E27FC236}">
                  <a16:creationId xmlns:a16="http://schemas.microsoft.com/office/drawing/2014/main" id="{BDF1B701-DE1F-4146-9B09-4B7E412F2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19" name="Rectangle 57">
              <a:extLst>
                <a:ext uri="{FF2B5EF4-FFF2-40B4-BE49-F238E27FC236}">
                  <a16:creationId xmlns:a16="http://schemas.microsoft.com/office/drawing/2014/main" id="{C5B3619F-13E7-684D-BC75-0E63B476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0" name="Rectangle 58">
              <a:extLst>
                <a:ext uri="{FF2B5EF4-FFF2-40B4-BE49-F238E27FC236}">
                  <a16:creationId xmlns:a16="http://schemas.microsoft.com/office/drawing/2014/main" id="{088A4CB5-F148-1548-82C6-0F10AE820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1" name="Rectangle 59">
              <a:extLst>
                <a:ext uri="{FF2B5EF4-FFF2-40B4-BE49-F238E27FC236}">
                  <a16:creationId xmlns:a16="http://schemas.microsoft.com/office/drawing/2014/main" id="{6CC538F5-0796-8C47-8E71-A2C06BBC8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2" name="Rectangle 60">
              <a:extLst>
                <a:ext uri="{FF2B5EF4-FFF2-40B4-BE49-F238E27FC236}">
                  <a16:creationId xmlns:a16="http://schemas.microsoft.com/office/drawing/2014/main" id="{05016E7B-4ED4-3E4E-959B-F3F235F52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3" name="Rectangle 61">
              <a:extLst>
                <a:ext uri="{FF2B5EF4-FFF2-40B4-BE49-F238E27FC236}">
                  <a16:creationId xmlns:a16="http://schemas.microsoft.com/office/drawing/2014/main" id="{67C9A2F6-FD15-7A45-BDC0-C0ABE74A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4" name="Rectangle 62">
              <a:extLst>
                <a:ext uri="{FF2B5EF4-FFF2-40B4-BE49-F238E27FC236}">
                  <a16:creationId xmlns:a16="http://schemas.microsoft.com/office/drawing/2014/main" id="{8749F4BE-3840-3145-8F47-8A2809F9C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5" name="Rectangle 63">
              <a:extLst>
                <a:ext uri="{FF2B5EF4-FFF2-40B4-BE49-F238E27FC236}">
                  <a16:creationId xmlns:a16="http://schemas.microsoft.com/office/drawing/2014/main" id="{BFD65ACE-B2D8-F849-8ADF-D133D5EFA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6" name="Rectangle 64">
              <a:extLst>
                <a:ext uri="{FF2B5EF4-FFF2-40B4-BE49-F238E27FC236}">
                  <a16:creationId xmlns:a16="http://schemas.microsoft.com/office/drawing/2014/main" id="{A663157B-5E7A-7D40-B18C-66CC5567B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7" name="Rectangle 65">
              <a:extLst>
                <a:ext uri="{FF2B5EF4-FFF2-40B4-BE49-F238E27FC236}">
                  <a16:creationId xmlns:a16="http://schemas.microsoft.com/office/drawing/2014/main" id="{D15D63C6-8EFB-DD41-A728-F0F5B383F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8" name="Rectangle 66">
              <a:extLst>
                <a:ext uri="{FF2B5EF4-FFF2-40B4-BE49-F238E27FC236}">
                  <a16:creationId xmlns:a16="http://schemas.microsoft.com/office/drawing/2014/main" id="{9E2CD2D3-B32A-A24E-BC7D-DCBCB3753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29" name="Rectangle 67">
              <a:extLst>
                <a:ext uri="{FF2B5EF4-FFF2-40B4-BE49-F238E27FC236}">
                  <a16:creationId xmlns:a16="http://schemas.microsoft.com/office/drawing/2014/main" id="{2AEFB056-7207-C546-8D53-FE462EC50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0" name="Rectangle 68">
              <a:extLst>
                <a:ext uri="{FF2B5EF4-FFF2-40B4-BE49-F238E27FC236}">
                  <a16:creationId xmlns:a16="http://schemas.microsoft.com/office/drawing/2014/main" id="{6D53B5EE-731E-1E4D-94A7-2C63341C3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1" name="Rectangle 69">
              <a:extLst>
                <a:ext uri="{FF2B5EF4-FFF2-40B4-BE49-F238E27FC236}">
                  <a16:creationId xmlns:a16="http://schemas.microsoft.com/office/drawing/2014/main" id="{5B21020E-3B59-8347-AF21-D9BF4C7C0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2" name="Rectangle 70">
              <a:extLst>
                <a:ext uri="{FF2B5EF4-FFF2-40B4-BE49-F238E27FC236}">
                  <a16:creationId xmlns:a16="http://schemas.microsoft.com/office/drawing/2014/main" id="{31BD5590-E270-7340-A9EF-718E2A78B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3" name="Rectangle 71">
              <a:extLst>
                <a:ext uri="{FF2B5EF4-FFF2-40B4-BE49-F238E27FC236}">
                  <a16:creationId xmlns:a16="http://schemas.microsoft.com/office/drawing/2014/main" id="{696AE484-919E-094F-BF5B-76390054D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4" name="Rectangle 72">
              <a:extLst>
                <a:ext uri="{FF2B5EF4-FFF2-40B4-BE49-F238E27FC236}">
                  <a16:creationId xmlns:a16="http://schemas.microsoft.com/office/drawing/2014/main" id="{913E5BC6-2419-5A48-8A39-824E8390E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5" name="Rectangle 73">
              <a:extLst>
                <a:ext uri="{FF2B5EF4-FFF2-40B4-BE49-F238E27FC236}">
                  <a16:creationId xmlns:a16="http://schemas.microsoft.com/office/drawing/2014/main" id="{034E2B67-7102-BE41-A241-D19141C2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6" name="Rectangle 74">
              <a:extLst>
                <a:ext uri="{FF2B5EF4-FFF2-40B4-BE49-F238E27FC236}">
                  <a16:creationId xmlns:a16="http://schemas.microsoft.com/office/drawing/2014/main" id="{B3CABDD3-1ADE-3347-9566-AEB953328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7" name="Rectangle 75">
              <a:extLst>
                <a:ext uri="{FF2B5EF4-FFF2-40B4-BE49-F238E27FC236}">
                  <a16:creationId xmlns:a16="http://schemas.microsoft.com/office/drawing/2014/main" id="{96984A6F-0976-BE40-997B-8E609CD88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8" name="Rectangle 76">
              <a:extLst>
                <a:ext uri="{FF2B5EF4-FFF2-40B4-BE49-F238E27FC236}">
                  <a16:creationId xmlns:a16="http://schemas.microsoft.com/office/drawing/2014/main" id="{A3ADF731-A3B7-8849-AA04-43CDFB32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39" name="Rectangle 77">
              <a:extLst>
                <a:ext uri="{FF2B5EF4-FFF2-40B4-BE49-F238E27FC236}">
                  <a16:creationId xmlns:a16="http://schemas.microsoft.com/office/drawing/2014/main" id="{9EEA8F71-3C0D-904A-91B7-75DCF89E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0" name="Rectangle 78">
              <a:extLst>
                <a:ext uri="{FF2B5EF4-FFF2-40B4-BE49-F238E27FC236}">
                  <a16:creationId xmlns:a16="http://schemas.microsoft.com/office/drawing/2014/main" id="{BB457A13-D13D-3645-8F3A-3FD28F8AF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1" name="Rectangle 79">
              <a:extLst>
                <a:ext uri="{FF2B5EF4-FFF2-40B4-BE49-F238E27FC236}">
                  <a16:creationId xmlns:a16="http://schemas.microsoft.com/office/drawing/2014/main" id="{23E33079-1AB7-EE4A-B7C7-F961D009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2" name="Rectangle 80">
              <a:extLst>
                <a:ext uri="{FF2B5EF4-FFF2-40B4-BE49-F238E27FC236}">
                  <a16:creationId xmlns:a16="http://schemas.microsoft.com/office/drawing/2014/main" id="{785E2C61-9F4B-3D47-97FE-593407ABD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3" name="Rectangle 81">
              <a:extLst>
                <a:ext uri="{FF2B5EF4-FFF2-40B4-BE49-F238E27FC236}">
                  <a16:creationId xmlns:a16="http://schemas.microsoft.com/office/drawing/2014/main" id="{2F770438-78E0-8F49-8718-932FCFB04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4" name="Rectangle 82">
              <a:extLst>
                <a:ext uri="{FF2B5EF4-FFF2-40B4-BE49-F238E27FC236}">
                  <a16:creationId xmlns:a16="http://schemas.microsoft.com/office/drawing/2014/main" id="{63BAB214-1A6E-6047-A0BE-F609120B3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5" name="Rectangle 83">
              <a:extLst>
                <a:ext uri="{FF2B5EF4-FFF2-40B4-BE49-F238E27FC236}">
                  <a16:creationId xmlns:a16="http://schemas.microsoft.com/office/drawing/2014/main" id="{E66902E6-6A14-104A-B9F8-EE782521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6" name="Rectangle 84">
              <a:extLst>
                <a:ext uri="{FF2B5EF4-FFF2-40B4-BE49-F238E27FC236}">
                  <a16:creationId xmlns:a16="http://schemas.microsoft.com/office/drawing/2014/main" id="{77D21927-9461-9547-A51A-B0413DDF8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7" name="Rectangle 85">
              <a:extLst>
                <a:ext uri="{FF2B5EF4-FFF2-40B4-BE49-F238E27FC236}">
                  <a16:creationId xmlns:a16="http://schemas.microsoft.com/office/drawing/2014/main" id="{63A7C485-40C2-3547-B528-1CFAB824B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8" name="Rectangle 86">
              <a:extLst>
                <a:ext uri="{FF2B5EF4-FFF2-40B4-BE49-F238E27FC236}">
                  <a16:creationId xmlns:a16="http://schemas.microsoft.com/office/drawing/2014/main" id="{3F63A8FC-F7CC-1E48-A874-7BFA5A67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49" name="Rectangle 87">
              <a:extLst>
                <a:ext uri="{FF2B5EF4-FFF2-40B4-BE49-F238E27FC236}">
                  <a16:creationId xmlns:a16="http://schemas.microsoft.com/office/drawing/2014/main" id="{6726F04A-011A-C74F-83F8-1D527783B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0" name="Rectangle 88">
              <a:extLst>
                <a:ext uri="{FF2B5EF4-FFF2-40B4-BE49-F238E27FC236}">
                  <a16:creationId xmlns:a16="http://schemas.microsoft.com/office/drawing/2014/main" id="{17C19FA2-E463-7041-8444-8359F75B0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1" name="Rectangle 89">
              <a:extLst>
                <a:ext uri="{FF2B5EF4-FFF2-40B4-BE49-F238E27FC236}">
                  <a16:creationId xmlns:a16="http://schemas.microsoft.com/office/drawing/2014/main" id="{2FA3D361-D2C2-8849-B4D2-BA64BDEA1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2" name="Rectangle 90">
              <a:extLst>
                <a:ext uri="{FF2B5EF4-FFF2-40B4-BE49-F238E27FC236}">
                  <a16:creationId xmlns:a16="http://schemas.microsoft.com/office/drawing/2014/main" id="{74B6B354-F0E6-A045-B863-5365F2B7A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3" name="Rectangle 91">
              <a:extLst>
                <a:ext uri="{FF2B5EF4-FFF2-40B4-BE49-F238E27FC236}">
                  <a16:creationId xmlns:a16="http://schemas.microsoft.com/office/drawing/2014/main" id="{5B117C78-A780-9644-8B61-3602C4974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4" name="Rectangle 92">
              <a:extLst>
                <a:ext uri="{FF2B5EF4-FFF2-40B4-BE49-F238E27FC236}">
                  <a16:creationId xmlns:a16="http://schemas.microsoft.com/office/drawing/2014/main" id="{BA3B3BC1-4CA5-4B43-984F-095BA445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5" name="Rectangle 93">
              <a:extLst>
                <a:ext uri="{FF2B5EF4-FFF2-40B4-BE49-F238E27FC236}">
                  <a16:creationId xmlns:a16="http://schemas.microsoft.com/office/drawing/2014/main" id="{C05DD7DB-8C2B-444F-9687-AE6A0A9A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6" name="Rectangle 94">
              <a:extLst>
                <a:ext uri="{FF2B5EF4-FFF2-40B4-BE49-F238E27FC236}">
                  <a16:creationId xmlns:a16="http://schemas.microsoft.com/office/drawing/2014/main" id="{11622703-C2B7-EF47-A2E1-C2715241D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7" name="Rectangle 95">
              <a:extLst>
                <a:ext uri="{FF2B5EF4-FFF2-40B4-BE49-F238E27FC236}">
                  <a16:creationId xmlns:a16="http://schemas.microsoft.com/office/drawing/2014/main" id="{B0F53092-0B48-2249-80A1-C5786F4D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8" name="Rectangle 96">
              <a:extLst>
                <a:ext uri="{FF2B5EF4-FFF2-40B4-BE49-F238E27FC236}">
                  <a16:creationId xmlns:a16="http://schemas.microsoft.com/office/drawing/2014/main" id="{7CD83FF5-9D80-EF4F-A4C2-6E2AE02FE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59" name="Rectangle 97">
              <a:extLst>
                <a:ext uri="{FF2B5EF4-FFF2-40B4-BE49-F238E27FC236}">
                  <a16:creationId xmlns:a16="http://schemas.microsoft.com/office/drawing/2014/main" id="{A1A4D328-E5F1-0341-9BC8-1234B6FC5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0" name="Rectangle 98">
              <a:extLst>
                <a:ext uri="{FF2B5EF4-FFF2-40B4-BE49-F238E27FC236}">
                  <a16:creationId xmlns:a16="http://schemas.microsoft.com/office/drawing/2014/main" id="{7531F064-1A18-A84A-B1F5-30488F842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1" name="Rectangle 99">
              <a:extLst>
                <a:ext uri="{FF2B5EF4-FFF2-40B4-BE49-F238E27FC236}">
                  <a16:creationId xmlns:a16="http://schemas.microsoft.com/office/drawing/2014/main" id="{33811727-9A17-5B4F-863F-05371CBC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2" name="Rectangle 100">
              <a:extLst>
                <a:ext uri="{FF2B5EF4-FFF2-40B4-BE49-F238E27FC236}">
                  <a16:creationId xmlns:a16="http://schemas.microsoft.com/office/drawing/2014/main" id="{DE4C101B-C631-AF4D-86BB-2FC5C48C4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3" name="Rectangle 101">
              <a:extLst>
                <a:ext uri="{FF2B5EF4-FFF2-40B4-BE49-F238E27FC236}">
                  <a16:creationId xmlns:a16="http://schemas.microsoft.com/office/drawing/2014/main" id="{E0279B3C-4A32-3A4B-B36B-D4EDCBED2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4" name="Rectangle 102">
              <a:extLst>
                <a:ext uri="{FF2B5EF4-FFF2-40B4-BE49-F238E27FC236}">
                  <a16:creationId xmlns:a16="http://schemas.microsoft.com/office/drawing/2014/main" id="{C73A7457-68B1-BB4A-9F38-3CF62E2E5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5" name="Rectangle 103">
              <a:extLst>
                <a:ext uri="{FF2B5EF4-FFF2-40B4-BE49-F238E27FC236}">
                  <a16:creationId xmlns:a16="http://schemas.microsoft.com/office/drawing/2014/main" id="{40C06957-5476-B745-BFC5-55BD1D48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2266" name="Rectangle 104">
              <a:extLst>
                <a:ext uri="{FF2B5EF4-FFF2-40B4-BE49-F238E27FC236}">
                  <a16:creationId xmlns:a16="http://schemas.microsoft.com/office/drawing/2014/main" id="{4DF915F3-7F70-6747-901F-03BA33A47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7" name="Rectangle 105">
              <a:extLst>
                <a:ext uri="{FF2B5EF4-FFF2-40B4-BE49-F238E27FC236}">
                  <a16:creationId xmlns:a16="http://schemas.microsoft.com/office/drawing/2014/main" id="{2578EE3A-1A58-D74C-BF91-C686941D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8" name="Rectangle 106">
              <a:extLst>
                <a:ext uri="{FF2B5EF4-FFF2-40B4-BE49-F238E27FC236}">
                  <a16:creationId xmlns:a16="http://schemas.microsoft.com/office/drawing/2014/main" id="{3AA3E874-6562-764E-9868-7C1EB2DC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69" name="Rectangle 107">
              <a:extLst>
                <a:ext uri="{FF2B5EF4-FFF2-40B4-BE49-F238E27FC236}">
                  <a16:creationId xmlns:a16="http://schemas.microsoft.com/office/drawing/2014/main" id="{A1419439-9148-F94B-93EA-354C2C0D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0" name="Rectangle 109">
              <a:extLst>
                <a:ext uri="{FF2B5EF4-FFF2-40B4-BE49-F238E27FC236}">
                  <a16:creationId xmlns:a16="http://schemas.microsoft.com/office/drawing/2014/main" id="{2E6722A4-35FF-B642-9D1C-A3CE5AC79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1" name="Rectangle 110">
              <a:extLst>
                <a:ext uri="{FF2B5EF4-FFF2-40B4-BE49-F238E27FC236}">
                  <a16:creationId xmlns:a16="http://schemas.microsoft.com/office/drawing/2014/main" id="{6504A0BB-633E-CD4C-AD6B-EF6AAD45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2" name="Rectangle 111">
              <a:extLst>
                <a:ext uri="{FF2B5EF4-FFF2-40B4-BE49-F238E27FC236}">
                  <a16:creationId xmlns:a16="http://schemas.microsoft.com/office/drawing/2014/main" id="{C5585439-567F-CB45-B9D1-C41BBC224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3" name="Rectangle 112">
              <a:extLst>
                <a:ext uri="{FF2B5EF4-FFF2-40B4-BE49-F238E27FC236}">
                  <a16:creationId xmlns:a16="http://schemas.microsoft.com/office/drawing/2014/main" id="{4BA9CA44-96C9-9A48-B904-2CBDBCC5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4" name="Rectangle 113">
              <a:extLst>
                <a:ext uri="{FF2B5EF4-FFF2-40B4-BE49-F238E27FC236}">
                  <a16:creationId xmlns:a16="http://schemas.microsoft.com/office/drawing/2014/main" id="{29CE2C84-D0A2-6040-8B01-116165A09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5" name="Rectangle 114">
              <a:extLst>
                <a:ext uri="{FF2B5EF4-FFF2-40B4-BE49-F238E27FC236}">
                  <a16:creationId xmlns:a16="http://schemas.microsoft.com/office/drawing/2014/main" id="{C880D041-24B9-CA45-A8C7-DC1F20D36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6" name="Rectangle 115">
              <a:extLst>
                <a:ext uri="{FF2B5EF4-FFF2-40B4-BE49-F238E27FC236}">
                  <a16:creationId xmlns:a16="http://schemas.microsoft.com/office/drawing/2014/main" id="{20D0743A-CFB2-EA45-9A85-9BFC0F764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277" name="Rectangle 116">
              <a:extLst>
                <a:ext uri="{FF2B5EF4-FFF2-40B4-BE49-F238E27FC236}">
                  <a16:creationId xmlns:a16="http://schemas.microsoft.com/office/drawing/2014/main" id="{8766FB0A-B57E-5046-895D-33D7E3EB9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2162" name="TextBox 125">
            <a:extLst>
              <a:ext uri="{FF2B5EF4-FFF2-40B4-BE49-F238E27FC236}">
                <a16:creationId xmlns:a16="http://schemas.microsoft.com/office/drawing/2014/main" id="{20AA7157-8862-7F48-ADD7-0D1D09701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2163" name="Title 1">
            <a:extLst>
              <a:ext uri="{FF2B5EF4-FFF2-40B4-BE49-F238E27FC236}">
                <a16:creationId xmlns:a16="http://schemas.microsoft.com/office/drawing/2014/main" id="{7441DA92-7D7D-364E-97FA-E1623E9E217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2164" name="Rectangle 2">
            <a:extLst>
              <a:ext uri="{FF2B5EF4-FFF2-40B4-BE49-F238E27FC236}">
                <a16:creationId xmlns:a16="http://schemas.microsoft.com/office/drawing/2014/main" id="{0A2051A3-A7E1-004C-AB69-150EDABBA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5" name="Rectangle 2">
            <a:extLst>
              <a:ext uri="{FF2B5EF4-FFF2-40B4-BE49-F238E27FC236}">
                <a16:creationId xmlns:a16="http://schemas.microsoft.com/office/drawing/2014/main" id="{399DD945-CFB4-8843-BD1E-7A9983CBD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552701"/>
            <a:ext cx="3113088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machine is in S4 and S5 for only 1 clock cycle. Which is shorter than the time it takes for the coin to fall down. It is physically impossible for another coin to be inserted at that time.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8B9FF7CF-9C0A-7E46-A9E9-6E4D1EB3042A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93197" name="Freeform 4">
              <a:extLst>
                <a:ext uri="{FF2B5EF4-FFF2-40B4-BE49-F238E27FC236}">
                  <a16:creationId xmlns:a16="http://schemas.microsoft.com/office/drawing/2014/main" id="{0770BADE-5995-3846-9414-9754D6160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Freeform 6">
              <a:extLst>
                <a:ext uri="{FF2B5EF4-FFF2-40B4-BE49-F238E27FC236}">
                  <a16:creationId xmlns:a16="http://schemas.microsoft.com/office/drawing/2014/main" id="{90EC526C-0719-0942-B0A5-6173156F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Freeform 7">
              <a:extLst>
                <a:ext uri="{FF2B5EF4-FFF2-40B4-BE49-F238E27FC236}">
                  <a16:creationId xmlns:a16="http://schemas.microsoft.com/office/drawing/2014/main" id="{8C99789F-A014-0242-98FE-153223D0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0" name="Freeform 9">
              <a:extLst>
                <a:ext uri="{FF2B5EF4-FFF2-40B4-BE49-F238E27FC236}">
                  <a16:creationId xmlns:a16="http://schemas.microsoft.com/office/drawing/2014/main" id="{19D9A9D8-02B7-844C-B98B-45FC7A487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1" name="Freeform 12">
              <a:extLst>
                <a:ext uri="{FF2B5EF4-FFF2-40B4-BE49-F238E27FC236}">
                  <a16:creationId xmlns:a16="http://schemas.microsoft.com/office/drawing/2014/main" id="{80D3A9A3-005E-FB4D-A84E-E469073A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2" name="Freeform 14">
              <a:extLst>
                <a:ext uri="{FF2B5EF4-FFF2-40B4-BE49-F238E27FC236}">
                  <a16:creationId xmlns:a16="http://schemas.microsoft.com/office/drawing/2014/main" id="{BD9C6776-367C-2946-935D-CCD736A2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Freeform 17">
              <a:extLst>
                <a:ext uri="{FF2B5EF4-FFF2-40B4-BE49-F238E27FC236}">
                  <a16:creationId xmlns:a16="http://schemas.microsoft.com/office/drawing/2014/main" id="{5971E9F6-3E72-0845-80CC-3C2D17B3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19">
              <a:extLst>
                <a:ext uri="{FF2B5EF4-FFF2-40B4-BE49-F238E27FC236}">
                  <a16:creationId xmlns:a16="http://schemas.microsoft.com/office/drawing/2014/main" id="{366A9313-65B1-7F4C-8120-D6A7406B3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22">
              <a:extLst>
                <a:ext uri="{FF2B5EF4-FFF2-40B4-BE49-F238E27FC236}">
                  <a16:creationId xmlns:a16="http://schemas.microsoft.com/office/drawing/2014/main" id="{401432D1-D9E4-3941-BBC4-13E7A25DB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Freeform 24">
              <a:extLst>
                <a:ext uri="{FF2B5EF4-FFF2-40B4-BE49-F238E27FC236}">
                  <a16:creationId xmlns:a16="http://schemas.microsoft.com/office/drawing/2014/main" id="{CF820B62-B184-7A41-BFD3-7F1B283A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Rectangle 25">
              <a:extLst>
                <a:ext uri="{FF2B5EF4-FFF2-40B4-BE49-F238E27FC236}">
                  <a16:creationId xmlns:a16="http://schemas.microsoft.com/office/drawing/2014/main" id="{9BC59EFA-304F-3B4F-A6AC-00970560F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8" name="Rectangle 26">
              <a:extLst>
                <a:ext uri="{FF2B5EF4-FFF2-40B4-BE49-F238E27FC236}">
                  <a16:creationId xmlns:a16="http://schemas.microsoft.com/office/drawing/2014/main" id="{8CFB0089-4769-8D47-A3C6-747208792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27">
              <a:extLst>
                <a:ext uri="{FF2B5EF4-FFF2-40B4-BE49-F238E27FC236}">
                  <a16:creationId xmlns:a16="http://schemas.microsoft.com/office/drawing/2014/main" id="{45307F36-9A2D-EB4B-A4F8-A50AECD4B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Rectangle 28">
              <a:extLst>
                <a:ext uri="{FF2B5EF4-FFF2-40B4-BE49-F238E27FC236}">
                  <a16:creationId xmlns:a16="http://schemas.microsoft.com/office/drawing/2014/main" id="{9257C061-1645-A748-BAAC-7EC39DAD0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1" name="Rectangle 29">
              <a:extLst>
                <a:ext uri="{FF2B5EF4-FFF2-40B4-BE49-F238E27FC236}">
                  <a16:creationId xmlns:a16="http://schemas.microsoft.com/office/drawing/2014/main" id="{242AFE71-3104-074C-85C1-92457CFBA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2" name="Freeform 30">
              <a:extLst>
                <a:ext uri="{FF2B5EF4-FFF2-40B4-BE49-F238E27FC236}">
                  <a16:creationId xmlns:a16="http://schemas.microsoft.com/office/drawing/2014/main" id="{EE2C96C0-72A9-D742-8955-3FA8BC09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Rectangle 31">
              <a:extLst>
                <a:ext uri="{FF2B5EF4-FFF2-40B4-BE49-F238E27FC236}">
                  <a16:creationId xmlns:a16="http://schemas.microsoft.com/office/drawing/2014/main" id="{A03A40BD-E7AA-D343-9923-5194858CC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4" name="Line 32">
              <a:extLst>
                <a:ext uri="{FF2B5EF4-FFF2-40B4-BE49-F238E27FC236}">
                  <a16:creationId xmlns:a16="http://schemas.microsoft.com/office/drawing/2014/main" id="{71471FDB-4022-654B-83EA-F43BB4071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Line 33">
              <a:extLst>
                <a:ext uri="{FF2B5EF4-FFF2-40B4-BE49-F238E27FC236}">
                  <a16:creationId xmlns:a16="http://schemas.microsoft.com/office/drawing/2014/main" id="{B4D23DA7-0E65-CF4D-8DCF-CFD256D8F5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Rectangle 34">
              <a:extLst>
                <a:ext uri="{FF2B5EF4-FFF2-40B4-BE49-F238E27FC236}">
                  <a16:creationId xmlns:a16="http://schemas.microsoft.com/office/drawing/2014/main" id="{E6E0F26E-37B8-A742-90D1-D70957B00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7" name="Rectangle 35">
              <a:extLst>
                <a:ext uri="{FF2B5EF4-FFF2-40B4-BE49-F238E27FC236}">
                  <a16:creationId xmlns:a16="http://schemas.microsoft.com/office/drawing/2014/main" id="{65DEC22C-4687-F84B-AFE0-20B755E4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8" name="Freeform 36">
              <a:extLst>
                <a:ext uri="{FF2B5EF4-FFF2-40B4-BE49-F238E27FC236}">
                  <a16:creationId xmlns:a16="http://schemas.microsoft.com/office/drawing/2014/main" id="{8D8E136F-550D-5747-B5F7-2A426FC7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9" name="Rectangle 37">
              <a:extLst>
                <a:ext uri="{FF2B5EF4-FFF2-40B4-BE49-F238E27FC236}">
                  <a16:creationId xmlns:a16="http://schemas.microsoft.com/office/drawing/2014/main" id="{403EFDFD-C1F5-CD4E-ABAC-93319F389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38">
              <a:extLst>
                <a:ext uri="{FF2B5EF4-FFF2-40B4-BE49-F238E27FC236}">
                  <a16:creationId xmlns:a16="http://schemas.microsoft.com/office/drawing/2014/main" id="{4F9FDCFD-C410-1546-9853-D37054347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Rectangle 39">
              <a:extLst>
                <a:ext uri="{FF2B5EF4-FFF2-40B4-BE49-F238E27FC236}">
                  <a16:creationId xmlns:a16="http://schemas.microsoft.com/office/drawing/2014/main" id="{C28D3BBC-0B6E-F945-8714-97CDD18A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2" name="Freeform 40">
              <a:extLst>
                <a:ext uri="{FF2B5EF4-FFF2-40B4-BE49-F238E27FC236}">
                  <a16:creationId xmlns:a16="http://schemas.microsoft.com/office/drawing/2014/main" id="{F720A0BA-EEC3-2B4F-99A1-AF6F85D2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3" name="Line 41">
              <a:extLst>
                <a:ext uri="{FF2B5EF4-FFF2-40B4-BE49-F238E27FC236}">
                  <a16:creationId xmlns:a16="http://schemas.microsoft.com/office/drawing/2014/main" id="{33350D3C-6404-1342-BE39-800101D78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4" name="Freeform 42">
              <a:extLst>
                <a:ext uri="{FF2B5EF4-FFF2-40B4-BE49-F238E27FC236}">
                  <a16:creationId xmlns:a16="http://schemas.microsoft.com/office/drawing/2014/main" id="{E485AD20-2C9E-B84E-99CA-53F56E11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5" name="Rectangle 43">
              <a:extLst>
                <a:ext uri="{FF2B5EF4-FFF2-40B4-BE49-F238E27FC236}">
                  <a16:creationId xmlns:a16="http://schemas.microsoft.com/office/drawing/2014/main" id="{8992A9F5-E58C-D340-A695-D45217DCE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6" name="Rectangle 44">
              <a:extLst>
                <a:ext uri="{FF2B5EF4-FFF2-40B4-BE49-F238E27FC236}">
                  <a16:creationId xmlns:a16="http://schemas.microsoft.com/office/drawing/2014/main" id="{AAE2B7D2-4283-0B42-98DF-CDB244A4B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7" name="Rectangle 45">
              <a:extLst>
                <a:ext uri="{FF2B5EF4-FFF2-40B4-BE49-F238E27FC236}">
                  <a16:creationId xmlns:a16="http://schemas.microsoft.com/office/drawing/2014/main" id="{581CA201-34C9-B343-9A69-4DDC81C91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8" name="Freeform 46">
              <a:extLst>
                <a:ext uri="{FF2B5EF4-FFF2-40B4-BE49-F238E27FC236}">
                  <a16:creationId xmlns:a16="http://schemas.microsoft.com/office/drawing/2014/main" id="{E39F2C41-7250-8A46-B032-DB64969D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Line 47">
              <a:extLst>
                <a:ext uri="{FF2B5EF4-FFF2-40B4-BE49-F238E27FC236}">
                  <a16:creationId xmlns:a16="http://schemas.microsoft.com/office/drawing/2014/main" id="{FCECE612-8238-0F48-A7FB-D8DB46F99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0" name="Rectangle 48">
              <a:extLst>
                <a:ext uri="{FF2B5EF4-FFF2-40B4-BE49-F238E27FC236}">
                  <a16:creationId xmlns:a16="http://schemas.microsoft.com/office/drawing/2014/main" id="{68067767-C841-0B4C-BB89-EA5912F2D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1" name="Rectangle 49">
              <a:extLst>
                <a:ext uri="{FF2B5EF4-FFF2-40B4-BE49-F238E27FC236}">
                  <a16:creationId xmlns:a16="http://schemas.microsoft.com/office/drawing/2014/main" id="{C147816C-2477-EB47-9CFE-802B0243D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2" name="Rectangle 50">
              <a:extLst>
                <a:ext uri="{FF2B5EF4-FFF2-40B4-BE49-F238E27FC236}">
                  <a16:creationId xmlns:a16="http://schemas.microsoft.com/office/drawing/2014/main" id="{E2FC4764-69D0-2942-BAF7-33E371BBE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3" name="Freeform 51">
              <a:extLst>
                <a:ext uri="{FF2B5EF4-FFF2-40B4-BE49-F238E27FC236}">
                  <a16:creationId xmlns:a16="http://schemas.microsoft.com/office/drawing/2014/main" id="{C2D965B0-9298-2749-8214-9460438A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4" name="Rectangle 52">
              <a:extLst>
                <a:ext uri="{FF2B5EF4-FFF2-40B4-BE49-F238E27FC236}">
                  <a16:creationId xmlns:a16="http://schemas.microsoft.com/office/drawing/2014/main" id="{F9E430E4-04F8-D44C-84BA-947100B52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5" name="Rectangle 53">
              <a:extLst>
                <a:ext uri="{FF2B5EF4-FFF2-40B4-BE49-F238E27FC236}">
                  <a16:creationId xmlns:a16="http://schemas.microsoft.com/office/drawing/2014/main" id="{85972504-D9BE-EE4D-B8B4-DB9A3098E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6" name="Rectangle 54">
              <a:extLst>
                <a:ext uri="{FF2B5EF4-FFF2-40B4-BE49-F238E27FC236}">
                  <a16:creationId xmlns:a16="http://schemas.microsoft.com/office/drawing/2014/main" id="{9FA505B8-1C1E-4147-AA24-240ADC45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37" name="Freeform 55">
              <a:extLst>
                <a:ext uri="{FF2B5EF4-FFF2-40B4-BE49-F238E27FC236}">
                  <a16:creationId xmlns:a16="http://schemas.microsoft.com/office/drawing/2014/main" id="{08DD9208-3EF1-A24B-9D00-C4FB1C1E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8" name="Freeform 56">
              <a:extLst>
                <a:ext uri="{FF2B5EF4-FFF2-40B4-BE49-F238E27FC236}">
                  <a16:creationId xmlns:a16="http://schemas.microsoft.com/office/drawing/2014/main" id="{46EB64FC-5CBA-F843-B7BD-A483ED084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39" name="Rectangle 57">
              <a:extLst>
                <a:ext uri="{FF2B5EF4-FFF2-40B4-BE49-F238E27FC236}">
                  <a16:creationId xmlns:a16="http://schemas.microsoft.com/office/drawing/2014/main" id="{CA2D2E01-43D6-DE43-905B-AF8ABD54E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0" name="Rectangle 58">
              <a:extLst>
                <a:ext uri="{FF2B5EF4-FFF2-40B4-BE49-F238E27FC236}">
                  <a16:creationId xmlns:a16="http://schemas.microsoft.com/office/drawing/2014/main" id="{6FB777F6-47FB-3445-B33C-050293DA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1" name="Rectangle 59">
              <a:extLst>
                <a:ext uri="{FF2B5EF4-FFF2-40B4-BE49-F238E27FC236}">
                  <a16:creationId xmlns:a16="http://schemas.microsoft.com/office/drawing/2014/main" id="{4D716FC7-9C11-0D4D-BBD8-14978FCDB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2" name="Rectangle 60">
              <a:extLst>
                <a:ext uri="{FF2B5EF4-FFF2-40B4-BE49-F238E27FC236}">
                  <a16:creationId xmlns:a16="http://schemas.microsoft.com/office/drawing/2014/main" id="{22110255-AD74-EF42-911A-D3FA20DB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3" name="Rectangle 61">
              <a:extLst>
                <a:ext uri="{FF2B5EF4-FFF2-40B4-BE49-F238E27FC236}">
                  <a16:creationId xmlns:a16="http://schemas.microsoft.com/office/drawing/2014/main" id="{9BE8D967-834F-8349-BFE9-C262DE0ED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4" name="Rectangle 62">
              <a:extLst>
                <a:ext uri="{FF2B5EF4-FFF2-40B4-BE49-F238E27FC236}">
                  <a16:creationId xmlns:a16="http://schemas.microsoft.com/office/drawing/2014/main" id="{61499BFB-E7B5-CA4E-9D00-4EA03D51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5" name="Freeform 63">
              <a:extLst>
                <a:ext uri="{FF2B5EF4-FFF2-40B4-BE49-F238E27FC236}">
                  <a16:creationId xmlns:a16="http://schemas.microsoft.com/office/drawing/2014/main" id="{626D2F69-131C-3A46-B873-394673546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6" name="Rectangle 64">
              <a:extLst>
                <a:ext uri="{FF2B5EF4-FFF2-40B4-BE49-F238E27FC236}">
                  <a16:creationId xmlns:a16="http://schemas.microsoft.com/office/drawing/2014/main" id="{8FF3A06F-41CC-7149-B034-7C14A837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7" name="Rectangle 65">
              <a:extLst>
                <a:ext uri="{FF2B5EF4-FFF2-40B4-BE49-F238E27FC236}">
                  <a16:creationId xmlns:a16="http://schemas.microsoft.com/office/drawing/2014/main" id="{6FC67B76-4CE8-C447-8D91-41AA20705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8" name="Rectangle 66">
              <a:extLst>
                <a:ext uri="{FF2B5EF4-FFF2-40B4-BE49-F238E27FC236}">
                  <a16:creationId xmlns:a16="http://schemas.microsoft.com/office/drawing/2014/main" id="{1C729699-26EE-E348-BB85-CBB934F20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49" name="Freeform 67">
              <a:extLst>
                <a:ext uri="{FF2B5EF4-FFF2-40B4-BE49-F238E27FC236}">
                  <a16:creationId xmlns:a16="http://schemas.microsoft.com/office/drawing/2014/main" id="{911A842B-4CF1-FA4D-AE59-A34DCA34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0" name="Freeform 68">
              <a:extLst>
                <a:ext uri="{FF2B5EF4-FFF2-40B4-BE49-F238E27FC236}">
                  <a16:creationId xmlns:a16="http://schemas.microsoft.com/office/drawing/2014/main" id="{FD93E4DC-766C-AA47-A91D-B8696FE3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1" name="Line 69">
              <a:extLst>
                <a:ext uri="{FF2B5EF4-FFF2-40B4-BE49-F238E27FC236}">
                  <a16:creationId xmlns:a16="http://schemas.microsoft.com/office/drawing/2014/main" id="{0DE08CA5-7BB8-8148-B8A9-CEE9B581B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2" name="Freeform 70">
              <a:extLst>
                <a:ext uri="{FF2B5EF4-FFF2-40B4-BE49-F238E27FC236}">
                  <a16:creationId xmlns:a16="http://schemas.microsoft.com/office/drawing/2014/main" id="{AED68EBC-17FB-514D-AF6F-4796CAFE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3" name="Line 71">
              <a:extLst>
                <a:ext uri="{FF2B5EF4-FFF2-40B4-BE49-F238E27FC236}">
                  <a16:creationId xmlns:a16="http://schemas.microsoft.com/office/drawing/2014/main" id="{35C8273C-D61A-304F-AA17-4F812F770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4" name="Freeform 72">
              <a:extLst>
                <a:ext uri="{FF2B5EF4-FFF2-40B4-BE49-F238E27FC236}">
                  <a16:creationId xmlns:a16="http://schemas.microsoft.com/office/drawing/2014/main" id="{809EABC9-A11B-244A-9681-C617C64B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5" name="Line 73">
              <a:extLst>
                <a:ext uri="{FF2B5EF4-FFF2-40B4-BE49-F238E27FC236}">
                  <a16:creationId xmlns:a16="http://schemas.microsoft.com/office/drawing/2014/main" id="{B103D7FD-2CAC-364B-9725-44E54924E5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6" name="Freeform 74">
              <a:extLst>
                <a:ext uri="{FF2B5EF4-FFF2-40B4-BE49-F238E27FC236}">
                  <a16:creationId xmlns:a16="http://schemas.microsoft.com/office/drawing/2014/main" id="{DF41F9BA-1434-E84B-902A-573466A9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7" name="Line 75">
              <a:extLst>
                <a:ext uri="{FF2B5EF4-FFF2-40B4-BE49-F238E27FC236}">
                  <a16:creationId xmlns:a16="http://schemas.microsoft.com/office/drawing/2014/main" id="{2493671A-7C62-1B40-A2FD-DF2608CEB7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Freeform 76">
              <a:extLst>
                <a:ext uri="{FF2B5EF4-FFF2-40B4-BE49-F238E27FC236}">
                  <a16:creationId xmlns:a16="http://schemas.microsoft.com/office/drawing/2014/main" id="{2DD2EA1D-200C-364E-A033-767B3FF9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59" name="Line 77">
              <a:extLst>
                <a:ext uri="{FF2B5EF4-FFF2-40B4-BE49-F238E27FC236}">
                  <a16:creationId xmlns:a16="http://schemas.microsoft.com/office/drawing/2014/main" id="{BFB3025B-DF39-2E48-AC87-6C748318D0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Freeform 78">
              <a:extLst>
                <a:ext uri="{FF2B5EF4-FFF2-40B4-BE49-F238E27FC236}">
                  <a16:creationId xmlns:a16="http://schemas.microsoft.com/office/drawing/2014/main" id="{67E15FB0-341F-B84E-8FCF-07347B1F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Line 79">
              <a:extLst>
                <a:ext uri="{FF2B5EF4-FFF2-40B4-BE49-F238E27FC236}">
                  <a16:creationId xmlns:a16="http://schemas.microsoft.com/office/drawing/2014/main" id="{A7488F34-1631-664F-9AEB-A13DEC9E6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2" name="Freeform 80">
              <a:extLst>
                <a:ext uri="{FF2B5EF4-FFF2-40B4-BE49-F238E27FC236}">
                  <a16:creationId xmlns:a16="http://schemas.microsoft.com/office/drawing/2014/main" id="{16ADD9C6-70A5-0E48-A546-28CFB1745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3" name="Line 81">
              <a:extLst>
                <a:ext uri="{FF2B5EF4-FFF2-40B4-BE49-F238E27FC236}">
                  <a16:creationId xmlns:a16="http://schemas.microsoft.com/office/drawing/2014/main" id="{9B8722CE-8F15-7249-90BC-C00C8EBDA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4" name="Freeform 82">
              <a:extLst>
                <a:ext uri="{FF2B5EF4-FFF2-40B4-BE49-F238E27FC236}">
                  <a16:creationId xmlns:a16="http://schemas.microsoft.com/office/drawing/2014/main" id="{DC72E1A2-4C26-6346-B01F-62A9FCAB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5" name="Freeform 83">
              <a:extLst>
                <a:ext uri="{FF2B5EF4-FFF2-40B4-BE49-F238E27FC236}">
                  <a16:creationId xmlns:a16="http://schemas.microsoft.com/office/drawing/2014/main" id="{3C9FF143-17DE-D142-B41F-022C9D2B9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6" name="Freeform 84">
              <a:extLst>
                <a:ext uri="{FF2B5EF4-FFF2-40B4-BE49-F238E27FC236}">
                  <a16:creationId xmlns:a16="http://schemas.microsoft.com/office/drawing/2014/main" id="{EB39F35F-1188-8E47-AF42-154AB409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67" name="Freeform 85">
              <a:extLst>
                <a:ext uri="{FF2B5EF4-FFF2-40B4-BE49-F238E27FC236}">
                  <a16:creationId xmlns:a16="http://schemas.microsoft.com/office/drawing/2014/main" id="{73FA3596-F2B9-D343-BF8B-7E94B6E18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8" name="Rectangle 86">
              <a:extLst>
                <a:ext uri="{FF2B5EF4-FFF2-40B4-BE49-F238E27FC236}">
                  <a16:creationId xmlns:a16="http://schemas.microsoft.com/office/drawing/2014/main" id="{5018004D-BD1F-264F-A56E-34140D7F7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69" name="Line 87">
              <a:extLst>
                <a:ext uri="{FF2B5EF4-FFF2-40B4-BE49-F238E27FC236}">
                  <a16:creationId xmlns:a16="http://schemas.microsoft.com/office/drawing/2014/main" id="{005EF9F1-22DD-E34C-BEEE-2B30D0873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0" name="Line 88">
              <a:extLst>
                <a:ext uri="{FF2B5EF4-FFF2-40B4-BE49-F238E27FC236}">
                  <a16:creationId xmlns:a16="http://schemas.microsoft.com/office/drawing/2014/main" id="{A85CD678-5826-814E-8E4F-EFB064F88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1" name="Rectangle 89">
              <a:extLst>
                <a:ext uri="{FF2B5EF4-FFF2-40B4-BE49-F238E27FC236}">
                  <a16:creationId xmlns:a16="http://schemas.microsoft.com/office/drawing/2014/main" id="{3B17BB9E-50FA-424B-9409-75598B906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2" name="Line 90">
              <a:extLst>
                <a:ext uri="{FF2B5EF4-FFF2-40B4-BE49-F238E27FC236}">
                  <a16:creationId xmlns:a16="http://schemas.microsoft.com/office/drawing/2014/main" id="{AAC1B8B4-F69B-9948-BF28-B1AC82776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3" name="Line 91">
              <a:extLst>
                <a:ext uri="{FF2B5EF4-FFF2-40B4-BE49-F238E27FC236}">
                  <a16:creationId xmlns:a16="http://schemas.microsoft.com/office/drawing/2014/main" id="{E1230326-840F-464C-9022-FAF0EC07F0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4" name="Rectangle 92">
              <a:extLst>
                <a:ext uri="{FF2B5EF4-FFF2-40B4-BE49-F238E27FC236}">
                  <a16:creationId xmlns:a16="http://schemas.microsoft.com/office/drawing/2014/main" id="{EC78606F-924B-4E4E-B17B-B69B077B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5" name="Line 93">
              <a:extLst>
                <a:ext uri="{FF2B5EF4-FFF2-40B4-BE49-F238E27FC236}">
                  <a16:creationId xmlns:a16="http://schemas.microsoft.com/office/drawing/2014/main" id="{846879E1-D424-3342-8025-ECFFC49DB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6" name="Line 94">
              <a:extLst>
                <a:ext uri="{FF2B5EF4-FFF2-40B4-BE49-F238E27FC236}">
                  <a16:creationId xmlns:a16="http://schemas.microsoft.com/office/drawing/2014/main" id="{804D1212-FE47-F148-80F7-DA56C6A15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7" name="Rectangle 95">
              <a:extLst>
                <a:ext uri="{FF2B5EF4-FFF2-40B4-BE49-F238E27FC236}">
                  <a16:creationId xmlns:a16="http://schemas.microsoft.com/office/drawing/2014/main" id="{D25C9280-85B7-D940-9A69-B33F0416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78" name="Line 96">
              <a:extLst>
                <a:ext uri="{FF2B5EF4-FFF2-40B4-BE49-F238E27FC236}">
                  <a16:creationId xmlns:a16="http://schemas.microsoft.com/office/drawing/2014/main" id="{7B66E315-868C-004B-B60D-09B5E63967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9" name="Line 97">
              <a:extLst>
                <a:ext uri="{FF2B5EF4-FFF2-40B4-BE49-F238E27FC236}">
                  <a16:creationId xmlns:a16="http://schemas.microsoft.com/office/drawing/2014/main" id="{6EA3D73F-3577-C745-84FA-E54688454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0" name="Rectangle 98">
              <a:extLst>
                <a:ext uri="{FF2B5EF4-FFF2-40B4-BE49-F238E27FC236}">
                  <a16:creationId xmlns:a16="http://schemas.microsoft.com/office/drawing/2014/main" id="{7939A9AA-3A26-0E4E-B098-A9B16F732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1" name="Line 99">
              <a:extLst>
                <a:ext uri="{FF2B5EF4-FFF2-40B4-BE49-F238E27FC236}">
                  <a16:creationId xmlns:a16="http://schemas.microsoft.com/office/drawing/2014/main" id="{B6C84A2B-C954-9746-AD36-C942673575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2" name="Line 100">
              <a:extLst>
                <a:ext uri="{FF2B5EF4-FFF2-40B4-BE49-F238E27FC236}">
                  <a16:creationId xmlns:a16="http://schemas.microsoft.com/office/drawing/2014/main" id="{5652EE7A-D758-1E4B-A7DF-A6C20B5498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3" name="Rectangle 101">
              <a:extLst>
                <a:ext uri="{FF2B5EF4-FFF2-40B4-BE49-F238E27FC236}">
                  <a16:creationId xmlns:a16="http://schemas.microsoft.com/office/drawing/2014/main" id="{296EBE76-55C9-4E4D-82DC-7E20F89A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4" name="Line 102">
              <a:extLst>
                <a:ext uri="{FF2B5EF4-FFF2-40B4-BE49-F238E27FC236}">
                  <a16:creationId xmlns:a16="http://schemas.microsoft.com/office/drawing/2014/main" id="{1123A351-426F-6E4A-9A72-56475A690C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5" name="Line 103">
              <a:extLst>
                <a:ext uri="{FF2B5EF4-FFF2-40B4-BE49-F238E27FC236}">
                  <a16:creationId xmlns:a16="http://schemas.microsoft.com/office/drawing/2014/main" id="{8950D30B-DB51-934E-B884-7D8BC2C5A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6" name="Rectangle 104">
              <a:extLst>
                <a:ext uri="{FF2B5EF4-FFF2-40B4-BE49-F238E27FC236}">
                  <a16:creationId xmlns:a16="http://schemas.microsoft.com/office/drawing/2014/main" id="{5C68169C-CBED-D541-BC81-004E4DF0C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87" name="Line 105">
              <a:extLst>
                <a:ext uri="{FF2B5EF4-FFF2-40B4-BE49-F238E27FC236}">
                  <a16:creationId xmlns:a16="http://schemas.microsoft.com/office/drawing/2014/main" id="{16440741-15B0-D34E-A64A-75308204E2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8" name="Line 106">
              <a:extLst>
                <a:ext uri="{FF2B5EF4-FFF2-40B4-BE49-F238E27FC236}">
                  <a16:creationId xmlns:a16="http://schemas.microsoft.com/office/drawing/2014/main" id="{D7B396DF-4860-4148-B373-7DCB6AB1AF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9" name="Rectangle 107">
              <a:extLst>
                <a:ext uri="{FF2B5EF4-FFF2-40B4-BE49-F238E27FC236}">
                  <a16:creationId xmlns:a16="http://schemas.microsoft.com/office/drawing/2014/main" id="{DD633A36-7661-B840-B74A-2A39CB793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0" name="Rectangle 108">
              <a:extLst>
                <a:ext uri="{FF2B5EF4-FFF2-40B4-BE49-F238E27FC236}">
                  <a16:creationId xmlns:a16="http://schemas.microsoft.com/office/drawing/2014/main" id="{ED076CF7-883C-3247-AD87-B7B36C759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1" name="Rectangle 109">
              <a:extLst>
                <a:ext uri="{FF2B5EF4-FFF2-40B4-BE49-F238E27FC236}">
                  <a16:creationId xmlns:a16="http://schemas.microsoft.com/office/drawing/2014/main" id="{DDAF92C2-1586-0D47-B8D6-782715B8F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2" name="Rectangle 110">
              <a:extLst>
                <a:ext uri="{FF2B5EF4-FFF2-40B4-BE49-F238E27FC236}">
                  <a16:creationId xmlns:a16="http://schemas.microsoft.com/office/drawing/2014/main" id="{6B380498-35E7-1F4B-B749-380DE4B1D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3" name="Rectangle 111">
              <a:extLst>
                <a:ext uri="{FF2B5EF4-FFF2-40B4-BE49-F238E27FC236}">
                  <a16:creationId xmlns:a16="http://schemas.microsoft.com/office/drawing/2014/main" id="{4668F6B7-F8A3-2D41-849A-D587D0E9F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4" name="Rectangle 112">
              <a:extLst>
                <a:ext uri="{FF2B5EF4-FFF2-40B4-BE49-F238E27FC236}">
                  <a16:creationId xmlns:a16="http://schemas.microsoft.com/office/drawing/2014/main" id="{0D62EE0C-486B-5649-A578-8B42E1F4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5" name="Line 113">
              <a:extLst>
                <a:ext uri="{FF2B5EF4-FFF2-40B4-BE49-F238E27FC236}">
                  <a16:creationId xmlns:a16="http://schemas.microsoft.com/office/drawing/2014/main" id="{6B4455B9-DC9A-C64F-94F4-AB3D4DF5D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6" name="Line 114">
              <a:extLst>
                <a:ext uri="{FF2B5EF4-FFF2-40B4-BE49-F238E27FC236}">
                  <a16:creationId xmlns:a16="http://schemas.microsoft.com/office/drawing/2014/main" id="{FA5A7D0B-EE65-3143-98FB-88A42E348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7" name="Rectangle 115">
              <a:extLst>
                <a:ext uri="{FF2B5EF4-FFF2-40B4-BE49-F238E27FC236}">
                  <a16:creationId xmlns:a16="http://schemas.microsoft.com/office/drawing/2014/main" id="{77310838-0BE0-5944-A113-8FBFBF2A5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98" name="Freeform 116">
              <a:extLst>
                <a:ext uri="{FF2B5EF4-FFF2-40B4-BE49-F238E27FC236}">
                  <a16:creationId xmlns:a16="http://schemas.microsoft.com/office/drawing/2014/main" id="{A51A509C-2E63-4D43-9292-BD38E289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99" name="Freeform 117">
              <a:extLst>
                <a:ext uri="{FF2B5EF4-FFF2-40B4-BE49-F238E27FC236}">
                  <a16:creationId xmlns:a16="http://schemas.microsoft.com/office/drawing/2014/main" id="{8EA94D62-6071-5046-9D1A-4C0D78475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0" name="Freeform 118">
              <a:extLst>
                <a:ext uri="{FF2B5EF4-FFF2-40B4-BE49-F238E27FC236}">
                  <a16:creationId xmlns:a16="http://schemas.microsoft.com/office/drawing/2014/main" id="{35F7FF6C-80DF-DE43-B2BC-0507305C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01" name="Freeform 119">
              <a:extLst>
                <a:ext uri="{FF2B5EF4-FFF2-40B4-BE49-F238E27FC236}">
                  <a16:creationId xmlns:a16="http://schemas.microsoft.com/office/drawing/2014/main" id="{3B2DF4C9-FD49-6747-8F40-A687CFCB7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2" name="Freeform 120">
              <a:extLst>
                <a:ext uri="{FF2B5EF4-FFF2-40B4-BE49-F238E27FC236}">
                  <a16:creationId xmlns:a16="http://schemas.microsoft.com/office/drawing/2014/main" id="{72F0F46C-EF26-0245-ACFB-17E6210BD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303" name="Line 121">
              <a:extLst>
                <a:ext uri="{FF2B5EF4-FFF2-40B4-BE49-F238E27FC236}">
                  <a16:creationId xmlns:a16="http://schemas.microsoft.com/office/drawing/2014/main" id="{3798F692-3327-BA48-B306-2C1AC39A4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4" name="Rectangle 122">
              <a:extLst>
                <a:ext uri="{FF2B5EF4-FFF2-40B4-BE49-F238E27FC236}">
                  <a16:creationId xmlns:a16="http://schemas.microsoft.com/office/drawing/2014/main" id="{02E16179-A13D-944E-8D4B-CC35F90BD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305" name="Rectangle 123">
              <a:extLst>
                <a:ext uri="{FF2B5EF4-FFF2-40B4-BE49-F238E27FC236}">
                  <a16:creationId xmlns:a16="http://schemas.microsoft.com/office/drawing/2014/main" id="{25CC071D-C367-5449-927F-1F276357B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3186" name="TextBox 125">
            <a:extLst>
              <a:ext uri="{FF2B5EF4-FFF2-40B4-BE49-F238E27FC236}">
                <a16:creationId xmlns:a16="http://schemas.microsoft.com/office/drawing/2014/main" id="{0ECC6273-293F-CD42-9D19-DD37F774F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93187" name="Title 1">
            <a:extLst>
              <a:ext uri="{FF2B5EF4-FFF2-40B4-BE49-F238E27FC236}">
                <a16:creationId xmlns:a16="http://schemas.microsoft.com/office/drawing/2014/main" id="{6536C3AF-47C8-F84F-831F-C0723AEFCF5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93188" name="TextBox 1">
            <a:extLst>
              <a:ext uri="{FF2B5EF4-FFF2-40B4-BE49-F238E27FC236}">
                <a16:creationId xmlns:a16="http://schemas.microsoft.com/office/drawing/2014/main" id="{DB2C0F82-D4B8-A74C-BF4A-10ADE38C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3189" name="TextBox 114">
            <a:extLst>
              <a:ext uri="{FF2B5EF4-FFF2-40B4-BE49-F238E27FC236}">
                <a16:creationId xmlns:a16="http://schemas.microsoft.com/office/drawing/2014/main" id="{C8E6643C-88E1-9D45-A8E3-6DD47323C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93190" name="TextBox 115">
            <a:extLst>
              <a:ext uri="{FF2B5EF4-FFF2-40B4-BE49-F238E27FC236}">
                <a16:creationId xmlns:a16="http://schemas.microsoft.com/office/drawing/2014/main" id="{00923F33-AA1E-AE4A-A550-8876D0766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1" name="TextBox 116">
            <a:extLst>
              <a:ext uri="{FF2B5EF4-FFF2-40B4-BE49-F238E27FC236}">
                <a16:creationId xmlns:a16="http://schemas.microsoft.com/office/drawing/2014/main" id="{A8C262C5-6464-1946-97CC-C0630C242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93192" name="TextBox 117">
            <a:extLst>
              <a:ext uri="{FF2B5EF4-FFF2-40B4-BE49-F238E27FC236}">
                <a16:creationId xmlns:a16="http://schemas.microsoft.com/office/drawing/2014/main" id="{637617FE-BAD8-E64E-8EF8-79560BDAF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93193" name="TextBox 118">
            <a:extLst>
              <a:ext uri="{FF2B5EF4-FFF2-40B4-BE49-F238E27FC236}">
                <a16:creationId xmlns:a16="http://schemas.microsoft.com/office/drawing/2014/main" id="{22766929-0C40-5B4C-B366-5AFD11DB3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4" name="TextBox 119">
            <a:extLst>
              <a:ext uri="{FF2B5EF4-FFF2-40B4-BE49-F238E27FC236}">
                <a16:creationId xmlns:a16="http://schemas.microsoft.com/office/drawing/2014/main" id="{FE2568C5-F1CB-1347-989D-BE0F90531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3195" name="TextBox 120">
            <a:extLst>
              <a:ext uri="{FF2B5EF4-FFF2-40B4-BE49-F238E27FC236}">
                <a16:creationId xmlns:a16="http://schemas.microsoft.com/office/drawing/2014/main" id="{C09818B7-89D0-BA42-9649-530B79D91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3196" name="TextBox 121">
            <a:extLst>
              <a:ext uri="{FF2B5EF4-FFF2-40B4-BE49-F238E27FC236}">
                <a16:creationId xmlns:a16="http://schemas.microsoft.com/office/drawing/2014/main" id="{AE3BF45A-E987-C64E-A66A-FF4E82F1A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09" name="Group 1">
            <a:extLst>
              <a:ext uri="{FF2B5EF4-FFF2-40B4-BE49-F238E27FC236}">
                <a16:creationId xmlns:a16="http://schemas.microsoft.com/office/drawing/2014/main" id="{9611CEB0-33D5-6248-BCD0-9206FD00C0BA}"/>
              </a:ext>
            </a:extLst>
          </p:cNvPr>
          <p:cNvGrpSpPr>
            <a:grpSpLocks/>
          </p:cNvGrpSpPr>
          <p:nvPr/>
        </p:nvGrpSpPr>
        <p:grpSpPr bwMode="auto">
          <a:xfrm>
            <a:off x="1547813" y="901700"/>
            <a:ext cx="5046662" cy="3898900"/>
            <a:chOff x="2063750" y="1062038"/>
            <a:chExt cx="5046663" cy="3898900"/>
          </a:xfrm>
        </p:grpSpPr>
        <p:sp>
          <p:nvSpPr>
            <p:cNvPr id="94214" name="Rectangle 4">
              <a:extLst>
                <a:ext uri="{FF2B5EF4-FFF2-40B4-BE49-F238E27FC236}">
                  <a16:creationId xmlns:a16="http://schemas.microsoft.com/office/drawing/2014/main" id="{C0391D3B-CD7C-6840-9718-E75B8B9B5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62038"/>
              <a:ext cx="5033963" cy="1111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5" name="Rectangle 5">
              <a:extLst>
                <a:ext uri="{FF2B5EF4-FFF2-40B4-BE49-F238E27FC236}">
                  <a16:creationId xmlns:a16="http://schemas.microsoft.com/office/drawing/2014/main" id="{E7BFDBF7-162D-994D-9BB3-41262628F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090613"/>
              <a:ext cx="11113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6" name="Rectangle 6">
              <a:extLst>
                <a:ext uri="{FF2B5EF4-FFF2-40B4-BE49-F238E27FC236}">
                  <a16:creationId xmlns:a16="http://schemas.microsoft.com/office/drawing/2014/main" id="{04432B6C-6F10-3143-9512-EF8CE70E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7" name="Rectangle 7">
              <a:extLst>
                <a:ext uri="{FF2B5EF4-FFF2-40B4-BE49-F238E27FC236}">
                  <a16:creationId xmlns:a16="http://schemas.microsoft.com/office/drawing/2014/main" id="{24911DCB-9AF9-394C-9589-092185B99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1279525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8" name="Rectangle 8">
              <a:extLst>
                <a:ext uri="{FF2B5EF4-FFF2-40B4-BE49-F238E27FC236}">
                  <a16:creationId xmlns:a16="http://schemas.microsoft.com/office/drawing/2014/main" id="{0975E64D-36A5-BD43-B76D-5D5D73561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9" name="Rectangle 9">
              <a:extLst>
                <a:ext uri="{FF2B5EF4-FFF2-40B4-BE49-F238E27FC236}">
                  <a16:creationId xmlns:a16="http://schemas.microsoft.com/office/drawing/2014/main" id="{007F308A-D455-8A43-91D4-832800A27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813" y="1189038"/>
              <a:ext cx="10948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0" name="Rectangle 10">
              <a:extLst>
                <a:ext uri="{FF2B5EF4-FFF2-40B4-BE49-F238E27FC236}">
                  <a16:creationId xmlns:a16="http://schemas.microsoft.com/office/drawing/2014/main" id="{551C7705-1D21-7B4C-9860-F82ED66C3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090613"/>
              <a:ext cx="12700" cy="4651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1" name="Rectangle 11">
              <a:extLst>
                <a:ext uri="{FF2B5EF4-FFF2-40B4-BE49-F238E27FC236}">
                  <a16:creationId xmlns:a16="http://schemas.microsoft.com/office/drawing/2014/main" id="{95E999EE-0418-854C-99E6-58F4A6569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43050"/>
              <a:ext cx="2979738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2" name="Rectangle 12">
              <a:extLst>
                <a:ext uri="{FF2B5EF4-FFF2-40B4-BE49-F238E27FC236}">
                  <a16:creationId xmlns:a16="http://schemas.microsoft.com/office/drawing/2014/main" id="{1BE8BB8A-78BF-CA42-8462-DD752BB9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15557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3" name="Rectangle 13">
              <a:extLst>
                <a:ext uri="{FF2B5EF4-FFF2-40B4-BE49-F238E27FC236}">
                  <a16:creationId xmlns:a16="http://schemas.microsoft.com/office/drawing/2014/main" id="{867E33D5-5BEA-4446-AB0C-96703667B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1279525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4" name="Rectangle 14">
              <a:extLst>
                <a:ext uri="{FF2B5EF4-FFF2-40B4-BE49-F238E27FC236}">
                  <a16:creationId xmlns:a16="http://schemas.microsoft.com/office/drawing/2014/main" id="{175C2148-CD08-EC42-9D34-03F550EE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5" name="Rectangle 15">
              <a:extLst>
                <a:ext uri="{FF2B5EF4-FFF2-40B4-BE49-F238E27FC236}">
                  <a16:creationId xmlns:a16="http://schemas.microsoft.com/office/drawing/2014/main" id="{4D70DE13-EE7D-C841-B38C-0F7ABE78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1560513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6" name="Rectangle 16">
              <a:extLst>
                <a:ext uri="{FF2B5EF4-FFF2-40B4-BE49-F238E27FC236}">
                  <a16:creationId xmlns:a16="http://schemas.microsoft.com/office/drawing/2014/main" id="{F1DC943F-8639-E74D-BFD4-33D4DEDD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313" y="1652588"/>
              <a:ext cx="35747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27" name="Rectangle 17">
              <a:extLst>
                <a:ext uri="{FF2B5EF4-FFF2-40B4-BE49-F238E27FC236}">
                  <a16:creationId xmlns:a16="http://schemas.microsoft.com/office/drawing/2014/main" id="{3FD52A81-8972-504B-B4A9-BA8CE4F60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900" y="1652588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8" name="Rectangle 18">
              <a:extLst>
                <a:ext uri="{FF2B5EF4-FFF2-40B4-BE49-F238E27FC236}">
                  <a16:creationId xmlns:a16="http://schemas.microsoft.com/office/drawing/2014/main" id="{F21800BA-64FF-254B-9CD7-1B4307E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663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29" name="Rectangle 19">
              <a:extLst>
                <a:ext uri="{FF2B5EF4-FFF2-40B4-BE49-F238E27FC236}">
                  <a16:creationId xmlns:a16="http://schemas.microsoft.com/office/drawing/2014/main" id="{EFDC6DFB-ACB3-0A44-AD71-51B680B1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575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0" name="Rectangle 20">
              <a:extLst>
                <a:ext uri="{FF2B5EF4-FFF2-40B4-BE49-F238E27FC236}">
                  <a16:creationId xmlns:a16="http://schemas.microsoft.com/office/drawing/2014/main" id="{73C6EA6C-8274-8141-ABB2-7727DF31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1" name="Rectangle 21">
              <a:extLst>
                <a:ext uri="{FF2B5EF4-FFF2-40B4-BE49-F238E27FC236}">
                  <a16:creationId xmlns:a16="http://schemas.microsoft.com/office/drawing/2014/main" id="{0814F70C-6880-154E-82CB-9A0561C0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652588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2" name="Rectangle 22">
              <a:extLst>
                <a:ext uri="{FF2B5EF4-FFF2-40B4-BE49-F238E27FC236}">
                  <a16:creationId xmlns:a16="http://schemas.microsoft.com/office/drawing/2014/main" id="{158EFD72-3915-C849-A8B0-4AC39FD4D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15557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3" name="Rectangle 23">
              <a:extLst>
                <a:ext uri="{FF2B5EF4-FFF2-40B4-BE49-F238E27FC236}">
                  <a16:creationId xmlns:a16="http://schemas.microsoft.com/office/drawing/2014/main" id="{C20E740F-1D8B-0644-B7E9-620279270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00250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4" name="Rectangle 24">
              <a:extLst>
                <a:ext uri="{FF2B5EF4-FFF2-40B4-BE49-F238E27FC236}">
                  <a16:creationId xmlns:a16="http://schemas.microsoft.com/office/drawing/2014/main" id="{874EF19B-6A10-A044-8BE0-08820347C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012950"/>
              <a:ext cx="11113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5" name="Rectangle 25">
              <a:extLst>
                <a:ext uri="{FF2B5EF4-FFF2-40B4-BE49-F238E27FC236}">
                  <a16:creationId xmlns:a16="http://schemas.microsoft.com/office/drawing/2014/main" id="{2945FD9C-CFB8-914B-8E52-F7101E4D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560513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94236" name="Rectangle 26">
              <a:extLst>
                <a:ext uri="{FF2B5EF4-FFF2-40B4-BE49-F238E27FC236}">
                  <a16:creationId xmlns:a16="http://schemas.microsoft.com/office/drawing/2014/main" id="{13E8A400-8928-2C4E-9C42-E6231032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7" name="Rectangle 27">
              <a:extLst>
                <a:ext uri="{FF2B5EF4-FFF2-40B4-BE49-F238E27FC236}">
                  <a16:creationId xmlns:a16="http://schemas.microsoft.com/office/drawing/2014/main" id="{BA74960A-648D-6E42-BB67-DCCC0E8BC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8" name="Rectangle 28">
              <a:extLst>
                <a:ext uri="{FF2B5EF4-FFF2-40B4-BE49-F238E27FC236}">
                  <a16:creationId xmlns:a16="http://schemas.microsoft.com/office/drawing/2014/main" id="{26F5C3C7-BEB8-BA41-A882-28D34FB5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39" name="Rectangle 29">
              <a:extLst>
                <a:ext uri="{FF2B5EF4-FFF2-40B4-BE49-F238E27FC236}">
                  <a16:creationId xmlns:a16="http://schemas.microsoft.com/office/drawing/2014/main" id="{B0DAEEF0-DA77-2E41-B0C3-19F682B8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1224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0" name="Rectangle 30">
              <a:extLst>
                <a:ext uri="{FF2B5EF4-FFF2-40B4-BE49-F238E27FC236}">
                  <a16:creationId xmlns:a16="http://schemas.microsoft.com/office/drawing/2014/main" id="{4458AFC6-4489-CD42-94C5-E5E6766B4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1224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1" name="Rectangle 31">
              <a:extLst>
                <a:ext uri="{FF2B5EF4-FFF2-40B4-BE49-F238E27FC236}">
                  <a16:creationId xmlns:a16="http://schemas.microsoft.com/office/drawing/2014/main" id="{A92371B7-C29D-4343-B56D-8AC37A40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2" name="Rectangle 32">
              <a:extLst>
                <a:ext uri="{FF2B5EF4-FFF2-40B4-BE49-F238E27FC236}">
                  <a16:creationId xmlns:a16="http://schemas.microsoft.com/office/drawing/2014/main" id="{561339CB-2239-A748-8C25-7F0DBD8A2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012950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3" name="Rectangle 33">
              <a:extLst>
                <a:ext uri="{FF2B5EF4-FFF2-40B4-BE49-F238E27FC236}">
                  <a16:creationId xmlns:a16="http://schemas.microsoft.com/office/drawing/2014/main" id="{7D6FCF6C-A9F6-7E43-A7CC-D2583D7C4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470150"/>
              <a:ext cx="11113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4" name="Rectangle 34">
              <a:extLst>
                <a:ext uri="{FF2B5EF4-FFF2-40B4-BE49-F238E27FC236}">
                  <a16:creationId xmlns:a16="http://schemas.microsoft.com/office/drawing/2014/main" id="{3C0C5BBE-80E7-0B4F-AC6E-04B4B0FD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1224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5" name="Rectangle 35">
              <a:extLst>
                <a:ext uri="{FF2B5EF4-FFF2-40B4-BE49-F238E27FC236}">
                  <a16:creationId xmlns:a16="http://schemas.microsoft.com/office/drawing/2014/main" id="{897FDF30-B360-6A46-9346-5E4A6F952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6" name="Rectangle 36">
              <a:extLst>
                <a:ext uri="{FF2B5EF4-FFF2-40B4-BE49-F238E27FC236}">
                  <a16:creationId xmlns:a16="http://schemas.microsoft.com/office/drawing/2014/main" id="{570F5C7B-C2D8-6F40-A7FF-F37BE57D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7" name="Rectangle 37">
              <a:extLst>
                <a:ext uri="{FF2B5EF4-FFF2-40B4-BE49-F238E27FC236}">
                  <a16:creationId xmlns:a16="http://schemas.microsoft.com/office/drawing/2014/main" id="{B69F422F-2F44-A34E-AAA3-45EF99D74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8" name="Rectangle 38">
              <a:extLst>
                <a:ext uri="{FF2B5EF4-FFF2-40B4-BE49-F238E27FC236}">
                  <a16:creationId xmlns:a16="http://schemas.microsoft.com/office/drawing/2014/main" id="{6FDCFFB7-B6D8-1F4A-AE63-5C2B3A619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47332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49" name="Rectangle 39">
              <a:extLst>
                <a:ext uri="{FF2B5EF4-FFF2-40B4-BE49-F238E27FC236}">
                  <a16:creationId xmlns:a16="http://schemas.microsoft.com/office/drawing/2014/main" id="{F173EF66-3D58-3C41-A961-CABA5345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47332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0" name="Rectangle 40">
              <a:extLst>
                <a:ext uri="{FF2B5EF4-FFF2-40B4-BE49-F238E27FC236}">
                  <a16:creationId xmlns:a16="http://schemas.microsoft.com/office/drawing/2014/main" id="{9DCFCC99-E3DB-644A-BBE9-E1D52042A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1" name="Rectangle 41">
              <a:extLst>
                <a:ext uri="{FF2B5EF4-FFF2-40B4-BE49-F238E27FC236}">
                  <a16:creationId xmlns:a16="http://schemas.microsoft.com/office/drawing/2014/main" id="{5ACBC6F8-A472-D541-A2D2-FF66EB41A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470150"/>
              <a:ext cx="12700" cy="30638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2" name="Rectangle 42">
              <a:extLst>
                <a:ext uri="{FF2B5EF4-FFF2-40B4-BE49-F238E27FC236}">
                  <a16:creationId xmlns:a16="http://schemas.microsoft.com/office/drawing/2014/main" id="{4FF15682-160B-A54E-8E14-240445A56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2776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3" name="Rectangle 43">
              <a:extLst>
                <a:ext uri="{FF2B5EF4-FFF2-40B4-BE49-F238E27FC236}">
                  <a16:creationId xmlns:a16="http://schemas.microsoft.com/office/drawing/2014/main" id="{512FAB9B-0AF2-E148-898D-DE35F8887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47332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4" name="Rectangle 44">
              <a:extLst>
                <a:ext uri="{FF2B5EF4-FFF2-40B4-BE49-F238E27FC236}">
                  <a16:creationId xmlns:a16="http://schemas.microsoft.com/office/drawing/2014/main" id="{074E6B9B-17F8-DB41-A459-5A086E4D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5" name="Rectangle 45">
              <a:extLst>
                <a:ext uri="{FF2B5EF4-FFF2-40B4-BE49-F238E27FC236}">
                  <a16:creationId xmlns:a16="http://schemas.microsoft.com/office/drawing/2014/main" id="{00F7CE5C-EB08-D149-A590-09342A2E0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6" name="Rectangle 46">
              <a:extLst>
                <a:ext uri="{FF2B5EF4-FFF2-40B4-BE49-F238E27FC236}">
                  <a16:creationId xmlns:a16="http://schemas.microsoft.com/office/drawing/2014/main" id="{2A6C752D-983F-8F42-A81B-76E5E213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7" name="Rectangle 47">
              <a:extLst>
                <a:ext uri="{FF2B5EF4-FFF2-40B4-BE49-F238E27FC236}">
                  <a16:creationId xmlns:a16="http://schemas.microsoft.com/office/drawing/2014/main" id="{F911A9C2-6FF4-DC4E-A33F-B3602AA7D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2773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8" name="Rectangle 48">
              <a:extLst>
                <a:ext uri="{FF2B5EF4-FFF2-40B4-BE49-F238E27FC236}">
                  <a16:creationId xmlns:a16="http://schemas.microsoft.com/office/drawing/2014/main" id="{493067B9-16E7-3649-A153-ECE657A85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2773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59" name="Rectangle 49">
              <a:extLst>
                <a:ext uri="{FF2B5EF4-FFF2-40B4-BE49-F238E27FC236}">
                  <a16:creationId xmlns:a16="http://schemas.microsoft.com/office/drawing/2014/main" id="{AB20D71C-D73C-A545-BE38-A62D8373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0" name="Rectangle 50">
              <a:extLst>
                <a:ext uri="{FF2B5EF4-FFF2-40B4-BE49-F238E27FC236}">
                  <a16:creationId xmlns:a16="http://schemas.microsoft.com/office/drawing/2014/main" id="{ABE4D7EF-2244-5045-9E1C-02435AA60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76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1" name="Rectangle 51">
              <a:extLst>
                <a:ext uri="{FF2B5EF4-FFF2-40B4-BE49-F238E27FC236}">
                  <a16:creationId xmlns:a16="http://schemas.microsoft.com/office/drawing/2014/main" id="{17973E5B-1402-D14F-BA84-AB01D4803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0813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2" name="Rectangle 52">
              <a:extLst>
                <a:ext uri="{FF2B5EF4-FFF2-40B4-BE49-F238E27FC236}">
                  <a16:creationId xmlns:a16="http://schemas.microsoft.com/office/drawing/2014/main" id="{9A995CCF-B33F-424C-A637-3D02BA18F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2773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3" name="Rectangle 53">
              <a:extLst>
                <a:ext uri="{FF2B5EF4-FFF2-40B4-BE49-F238E27FC236}">
                  <a16:creationId xmlns:a16="http://schemas.microsoft.com/office/drawing/2014/main" id="{1D376378-B0F9-1848-A5F0-2D6DEBF12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4" name="Rectangle 54">
              <a:extLst>
                <a:ext uri="{FF2B5EF4-FFF2-40B4-BE49-F238E27FC236}">
                  <a16:creationId xmlns:a16="http://schemas.microsoft.com/office/drawing/2014/main" id="{8C4CFE7D-6C50-A942-87AD-56A66108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0781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5" name="Rectangle 55">
              <a:extLst>
                <a:ext uri="{FF2B5EF4-FFF2-40B4-BE49-F238E27FC236}">
                  <a16:creationId xmlns:a16="http://schemas.microsoft.com/office/drawing/2014/main" id="{ABB6C101-5AA3-AB40-89D1-B0FAD15CA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0781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6" name="Rectangle 56">
              <a:extLst>
                <a:ext uri="{FF2B5EF4-FFF2-40B4-BE49-F238E27FC236}">
                  <a16:creationId xmlns:a16="http://schemas.microsoft.com/office/drawing/2014/main" id="{8F20F841-0F71-224A-98ED-64A3C462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7" name="Rectangle 57">
              <a:extLst>
                <a:ext uri="{FF2B5EF4-FFF2-40B4-BE49-F238E27FC236}">
                  <a16:creationId xmlns:a16="http://schemas.microsoft.com/office/drawing/2014/main" id="{7538AA2B-89EC-4645-A371-6638CFF0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0813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8" name="Rectangle 58">
              <a:extLst>
                <a:ext uri="{FF2B5EF4-FFF2-40B4-BE49-F238E27FC236}">
                  <a16:creationId xmlns:a16="http://schemas.microsoft.com/office/drawing/2014/main" id="{B7D5B79C-7320-F34B-9D66-DF76D1DAE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3861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69" name="Rectangle 59">
              <a:extLst>
                <a:ext uri="{FF2B5EF4-FFF2-40B4-BE49-F238E27FC236}">
                  <a16:creationId xmlns:a16="http://schemas.microsoft.com/office/drawing/2014/main" id="{9B3657F0-08AF-6A43-A051-9F8E92AB2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0781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0" name="Rectangle 60">
              <a:extLst>
                <a:ext uri="{FF2B5EF4-FFF2-40B4-BE49-F238E27FC236}">
                  <a16:creationId xmlns:a16="http://schemas.microsoft.com/office/drawing/2014/main" id="{DA414D17-4F87-FB41-A205-F451177D8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1" name="Rectangle 61">
              <a:extLst>
                <a:ext uri="{FF2B5EF4-FFF2-40B4-BE49-F238E27FC236}">
                  <a16:creationId xmlns:a16="http://schemas.microsoft.com/office/drawing/2014/main" id="{F7C15DB1-C075-404F-B265-9CE988AB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3813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2" name="Rectangle 62">
              <a:extLst>
                <a:ext uri="{FF2B5EF4-FFF2-40B4-BE49-F238E27FC236}">
                  <a16:creationId xmlns:a16="http://schemas.microsoft.com/office/drawing/2014/main" id="{B42358FB-B766-2542-A7A6-67660DAB7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3813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3" name="Rectangle 63">
              <a:extLst>
                <a:ext uri="{FF2B5EF4-FFF2-40B4-BE49-F238E27FC236}">
                  <a16:creationId xmlns:a16="http://schemas.microsoft.com/office/drawing/2014/main" id="{911B9856-3609-1844-8324-59C562F61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4" name="Rectangle 64">
              <a:extLst>
                <a:ext uri="{FF2B5EF4-FFF2-40B4-BE49-F238E27FC236}">
                  <a16:creationId xmlns:a16="http://schemas.microsoft.com/office/drawing/2014/main" id="{99B213F8-296F-DA4C-BC94-22F2B4F27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3861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5" name="Rectangle 65">
              <a:extLst>
                <a:ext uri="{FF2B5EF4-FFF2-40B4-BE49-F238E27FC236}">
                  <a16:creationId xmlns:a16="http://schemas.microsoft.com/office/drawing/2014/main" id="{628E410F-5E2B-BD44-B026-FC4B6FCE0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6909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6" name="Rectangle 66">
              <a:extLst>
                <a:ext uri="{FF2B5EF4-FFF2-40B4-BE49-F238E27FC236}">
                  <a16:creationId xmlns:a16="http://schemas.microsoft.com/office/drawing/2014/main" id="{48B0FC8B-FE88-5346-86AB-C3EAB3ED0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3813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7" name="Rectangle 67">
              <a:extLst>
                <a:ext uri="{FF2B5EF4-FFF2-40B4-BE49-F238E27FC236}">
                  <a16:creationId xmlns:a16="http://schemas.microsoft.com/office/drawing/2014/main" id="{B90A6014-F4FD-E74A-9407-2A27FADCE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8" name="Rectangle 68">
              <a:extLst>
                <a:ext uri="{FF2B5EF4-FFF2-40B4-BE49-F238E27FC236}">
                  <a16:creationId xmlns:a16="http://schemas.microsoft.com/office/drawing/2014/main" id="{54D95221-A4B7-AB49-876B-9EE52DDF3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79" name="Rectangle 69">
              <a:extLst>
                <a:ext uri="{FF2B5EF4-FFF2-40B4-BE49-F238E27FC236}">
                  <a16:creationId xmlns:a16="http://schemas.microsoft.com/office/drawing/2014/main" id="{B8FCE4E5-C616-7E49-8367-F913DC623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0" name="Rectangle 70">
              <a:extLst>
                <a:ext uri="{FF2B5EF4-FFF2-40B4-BE49-F238E27FC236}">
                  <a16:creationId xmlns:a16="http://schemas.microsoft.com/office/drawing/2014/main" id="{2ED79375-CE49-2A47-B39F-D64B66FC9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5488" y="36861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1" name="Rectangle 71">
              <a:extLst>
                <a:ext uri="{FF2B5EF4-FFF2-40B4-BE49-F238E27FC236}">
                  <a16:creationId xmlns:a16="http://schemas.microsoft.com/office/drawing/2014/main" id="{CF70D27F-4EDF-AD44-B3A0-86A70B2B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6861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2" name="Rectangle 72">
              <a:extLst>
                <a:ext uri="{FF2B5EF4-FFF2-40B4-BE49-F238E27FC236}">
                  <a16:creationId xmlns:a16="http://schemas.microsoft.com/office/drawing/2014/main" id="{6D12F4C8-DC70-084A-A46A-16C309C7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3" name="Rectangle 73">
              <a:extLst>
                <a:ext uri="{FF2B5EF4-FFF2-40B4-BE49-F238E27FC236}">
                  <a16:creationId xmlns:a16="http://schemas.microsoft.com/office/drawing/2014/main" id="{6F896B93-D4CC-C74C-8769-EEDA5332F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6909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4" name="Rectangle 74">
              <a:extLst>
                <a:ext uri="{FF2B5EF4-FFF2-40B4-BE49-F238E27FC236}">
                  <a16:creationId xmlns:a16="http://schemas.microsoft.com/office/drawing/2014/main" id="{0818F935-E298-0F42-A997-D0023CC8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39957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5" name="Rectangle 75">
              <a:extLst>
                <a:ext uri="{FF2B5EF4-FFF2-40B4-BE49-F238E27FC236}">
                  <a16:creationId xmlns:a16="http://schemas.microsoft.com/office/drawing/2014/main" id="{DE09649A-B53F-9541-8E23-63353EA08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6861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6" name="Rectangle 76">
              <a:extLst>
                <a:ext uri="{FF2B5EF4-FFF2-40B4-BE49-F238E27FC236}">
                  <a16:creationId xmlns:a16="http://schemas.microsoft.com/office/drawing/2014/main" id="{A4DE5338-59F0-BE49-8C55-3EFAE11B3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7" name="Rectangle 77">
              <a:extLst>
                <a:ext uri="{FF2B5EF4-FFF2-40B4-BE49-F238E27FC236}">
                  <a16:creationId xmlns:a16="http://schemas.microsoft.com/office/drawing/2014/main" id="{BB581372-B696-AF40-A981-46CF6A23A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3990975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8" name="Rectangle 78">
              <a:extLst>
                <a:ext uri="{FF2B5EF4-FFF2-40B4-BE49-F238E27FC236}">
                  <a16:creationId xmlns:a16="http://schemas.microsoft.com/office/drawing/2014/main" id="{DA8BEAF1-8BC3-004C-8EE5-A64F1A383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990975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89" name="Rectangle 79">
              <a:extLst>
                <a:ext uri="{FF2B5EF4-FFF2-40B4-BE49-F238E27FC236}">
                  <a16:creationId xmlns:a16="http://schemas.microsoft.com/office/drawing/2014/main" id="{56F7AE59-6289-0149-84AD-EF8AE309C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0" name="Rectangle 80">
              <a:extLst>
                <a:ext uri="{FF2B5EF4-FFF2-40B4-BE49-F238E27FC236}">
                  <a16:creationId xmlns:a16="http://schemas.microsoft.com/office/drawing/2014/main" id="{7302B396-FB01-1749-BC26-B10F32F8A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39957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1" name="Rectangle 81">
              <a:extLst>
                <a:ext uri="{FF2B5EF4-FFF2-40B4-BE49-F238E27FC236}">
                  <a16:creationId xmlns:a16="http://schemas.microsoft.com/office/drawing/2014/main" id="{580B2F41-1ABE-DD4F-BAE1-61C33168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300538"/>
              <a:ext cx="11113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2" name="Rectangle 82">
              <a:extLst>
                <a:ext uri="{FF2B5EF4-FFF2-40B4-BE49-F238E27FC236}">
                  <a16:creationId xmlns:a16="http://schemas.microsoft.com/office/drawing/2014/main" id="{13AA46E7-C37D-A145-B970-B6A872E2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3990975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3" name="Rectangle 83">
              <a:extLst>
                <a:ext uri="{FF2B5EF4-FFF2-40B4-BE49-F238E27FC236}">
                  <a16:creationId xmlns:a16="http://schemas.microsoft.com/office/drawing/2014/main" id="{F1F0E021-C963-8343-A5AD-449F2C5F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4" name="Rectangle 84">
              <a:extLst>
                <a:ext uri="{FF2B5EF4-FFF2-40B4-BE49-F238E27FC236}">
                  <a16:creationId xmlns:a16="http://schemas.microsoft.com/office/drawing/2014/main" id="{B835E70C-A8FE-3444-8857-CDB67C200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2941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5" name="Rectangle 85">
              <a:extLst>
                <a:ext uri="{FF2B5EF4-FFF2-40B4-BE49-F238E27FC236}">
                  <a16:creationId xmlns:a16="http://schemas.microsoft.com/office/drawing/2014/main" id="{4792341B-384D-D14E-BA10-0C072B7F6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2941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6" name="Rectangle 86">
              <a:extLst>
                <a:ext uri="{FF2B5EF4-FFF2-40B4-BE49-F238E27FC236}">
                  <a16:creationId xmlns:a16="http://schemas.microsoft.com/office/drawing/2014/main" id="{9D432B47-6081-134B-955A-6954B0801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7" name="Rectangle 87">
              <a:extLst>
                <a:ext uri="{FF2B5EF4-FFF2-40B4-BE49-F238E27FC236}">
                  <a16:creationId xmlns:a16="http://schemas.microsoft.com/office/drawing/2014/main" id="{B164F73A-E5EC-DB44-A8DC-621D6FCC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00538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8" name="Rectangle 88">
              <a:extLst>
                <a:ext uri="{FF2B5EF4-FFF2-40B4-BE49-F238E27FC236}">
                  <a16:creationId xmlns:a16="http://schemas.microsoft.com/office/drawing/2014/main" id="{2812DBB8-C728-E144-894E-31162C983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584700"/>
              <a:ext cx="11113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99" name="Rectangle 89">
              <a:extLst>
                <a:ext uri="{FF2B5EF4-FFF2-40B4-BE49-F238E27FC236}">
                  <a16:creationId xmlns:a16="http://schemas.microsoft.com/office/drawing/2014/main" id="{0506C0DF-EBEF-8E4E-A498-DA572F6A2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2941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0" name="Rectangle 90">
              <a:extLst>
                <a:ext uri="{FF2B5EF4-FFF2-40B4-BE49-F238E27FC236}">
                  <a16:creationId xmlns:a16="http://schemas.microsoft.com/office/drawing/2014/main" id="{13396CA3-C9BF-C742-9F00-E96FF26D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1" name="Rectangle 91">
              <a:extLst>
                <a:ext uri="{FF2B5EF4-FFF2-40B4-BE49-F238E27FC236}">
                  <a16:creationId xmlns:a16="http://schemas.microsoft.com/office/drawing/2014/main" id="{A7C68949-C3BA-5045-AE14-89FFCB89C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688" y="459898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2" name="Rectangle 92">
              <a:extLst>
                <a:ext uri="{FF2B5EF4-FFF2-40B4-BE49-F238E27FC236}">
                  <a16:creationId xmlns:a16="http://schemas.microsoft.com/office/drawing/2014/main" id="{38CB986C-DCCD-6E41-BBFF-AB27DA7B8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459898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3" name="Rectangle 93">
              <a:extLst>
                <a:ext uri="{FF2B5EF4-FFF2-40B4-BE49-F238E27FC236}">
                  <a16:creationId xmlns:a16="http://schemas.microsoft.com/office/drawing/2014/main" id="{51C970FE-EA5C-AB4B-A1FC-96E3DCAB7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5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4" name="Rectangle 94">
              <a:extLst>
                <a:ext uri="{FF2B5EF4-FFF2-40B4-BE49-F238E27FC236}">
                  <a16:creationId xmlns:a16="http://schemas.microsoft.com/office/drawing/2014/main" id="{167D9A1A-50DA-4F4A-B79A-8B40F02E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584700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5" name="Rectangle 95">
              <a:extLst>
                <a:ext uri="{FF2B5EF4-FFF2-40B4-BE49-F238E27FC236}">
                  <a16:creationId xmlns:a16="http://schemas.microsoft.com/office/drawing/2014/main" id="{1C0F4706-5AEF-5B48-9B0C-455F89D18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750" y="4948238"/>
              <a:ext cx="5033963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6" name="Rectangle 96">
              <a:extLst>
                <a:ext uri="{FF2B5EF4-FFF2-40B4-BE49-F238E27FC236}">
                  <a16:creationId xmlns:a16="http://schemas.microsoft.com/office/drawing/2014/main" id="{5C783541-3E41-9D48-B969-0E3D39454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9863" y="459898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7" name="Rectangle 97">
              <a:extLst>
                <a:ext uri="{FF2B5EF4-FFF2-40B4-BE49-F238E27FC236}">
                  <a16:creationId xmlns:a16="http://schemas.microsoft.com/office/drawing/2014/main" id="{F7463BF4-3014-4E40-A087-BBE1153C7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8" name="Rectangle 98">
              <a:extLst>
                <a:ext uri="{FF2B5EF4-FFF2-40B4-BE49-F238E27FC236}">
                  <a16:creationId xmlns:a16="http://schemas.microsoft.com/office/drawing/2014/main" id="{9C00B442-B450-3C4A-80C4-907BEC17E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09" name="Rectangle 99">
              <a:extLst>
                <a:ext uri="{FF2B5EF4-FFF2-40B4-BE49-F238E27FC236}">
                  <a16:creationId xmlns:a16="http://schemas.microsoft.com/office/drawing/2014/main" id="{7E9FD995-778E-BE46-9471-A18FD0301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0" name="Rectangle 100">
              <a:extLst>
                <a:ext uri="{FF2B5EF4-FFF2-40B4-BE49-F238E27FC236}">
                  <a16:creationId xmlns:a16="http://schemas.microsoft.com/office/drawing/2014/main" id="{D7B956BB-A888-F849-BD69-BD748FD58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1" name="Rectangle 101">
              <a:extLst>
                <a:ext uri="{FF2B5EF4-FFF2-40B4-BE49-F238E27FC236}">
                  <a16:creationId xmlns:a16="http://schemas.microsoft.com/office/drawing/2014/main" id="{7DB66943-8688-BE42-8E9B-320B7D385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7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2" name="Rectangle 102">
              <a:extLst>
                <a:ext uri="{FF2B5EF4-FFF2-40B4-BE49-F238E27FC236}">
                  <a16:creationId xmlns:a16="http://schemas.microsoft.com/office/drawing/2014/main" id="{D8DC7127-0166-C54B-880A-0063A0889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3" name="Rectangle 103">
              <a:extLst>
                <a:ext uri="{FF2B5EF4-FFF2-40B4-BE49-F238E27FC236}">
                  <a16:creationId xmlns:a16="http://schemas.microsoft.com/office/drawing/2014/main" id="{34CF21AC-78A2-954E-9053-05F3827E8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4" name="Rectangle 104">
              <a:extLst>
                <a:ext uri="{FF2B5EF4-FFF2-40B4-BE49-F238E27FC236}">
                  <a16:creationId xmlns:a16="http://schemas.microsoft.com/office/drawing/2014/main" id="{787E51F3-87A3-E741-A668-C0F9D352A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5" name="Rectangle 105">
              <a:extLst>
                <a:ext uri="{FF2B5EF4-FFF2-40B4-BE49-F238E27FC236}">
                  <a16:creationId xmlns:a16="http://schemas.microsoft.com/office/drawing/2014/main" id="{C9F05607-0DB5-6740-871C-BBD3FC4C1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6" name="Rectangle 106">
              <a:extLst>
                <a:ext uri="{FF2B5EF4-FFF2-40B4-BE49-F238E27FC236}">
                  <a16:creationId xmlns:a16="http://schemas.microsoft.com/office/drawing/2014/main" id="{63C7E039-00F3-F745-AC49-CDEBF420E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–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94317" name="Rectangle 107">
              <a:extLst>
                <a:ext uri="{FF2B5EF4-FFF2-40B4-BE49-F238E27FC236}">
                  <a16:creationId xmlns:a16="http://schemas.microsoft.com/office/drawing/2014/main" id="{79DA1956-DF98-4845-A924-3F97F9C9B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109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8" name="Rectangle 109">
              <a:extLst>
                <a:ext uri="{FF2B5EF4-FFF2-40B4-BE49-F238E27FC236}">
                  <a16:creationId xmlns:a16="http://schemas.microsoft.com/office/drawing/2014/main" id="{2BB53662-D6A1-3A42-A42F-C6BDA9849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4399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19" name="Rectangle 110">
              <a:extLst>
                <a:ext uri="{FF2B5EF4-FFF2-40B4-BE49-F238E27FC236}">
                  <a16:creationId xmlns:a16="http://schemas.microsoft.com/office/drawing/2014/main" id="{61093AFC-974B-C14F-A98F-073035D6B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27574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0" name="Rectangle 111">
              <a:extLst>
                <a:ext uri="{FF2B5EF4-FFF2-40B4-BE49-F238E27FC236}">
                  <a16:creationId xmlns:a16="http://schemas.microsoft.com/office/drawing/2014/main" id="{314273B8-6300-E644-B467-1F5A3C867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068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1" name="Rectangle 112">
              <a:extLst>
                <a:ext uri="{FF2B5EF4-FFF2-40B4-BE49-F238E27FC236}">
                  <a16:creationId xmlns:a16="http://schemas.microsoft.com/office/drawing/2014/main" id="{AE1FF7FE-F4B4-BF40-B14C-7CD3A8F05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322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2" name="Rectangle 113">
              <a:extLst>
                <a:ext uri="{FF2B5EF4-FFF2-40B4-BE49-F238E27FC236}">
                  <a16:creationId xmlns:a16="http://schemas.microsoft.com/office/drawing/2014/main" id="{993F2738-7746-2743-8537-179352B6F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6718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3" name="Rectangle 114">
              <a:extLst>
                <a:ext uri="{FF2B5EF4-FFF2-40B4-BE49-F238E27FC236}">
                  <a16:creationId xmlns:a16="http://schemas.microsoft.com/office/drawing/2014/main" id="{9B1D5E08-3CF4-8342-8CA3-1B3EFE83A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9893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4" name="Rectangle 115">
              <a:extLst>
                <a:ext uri="{FF2B5EF4-FFF2-40B4-BE49-F238E27FC236}">
                  <a16:creationId xmlns:a16="http://schemas.microsoft.com/office/drawing/2014/main" id="{222697ED-50A3-204A-B355-B408AA0A0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292600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325" name="Rectangle 116">
              <a:extLst>
                <a:ext uri="{FF2B5EF4-FFF2-40B4-BE49-F238E27FC236}">
                  <a16:creationId xmlns:a16="http://schemas.microsoft.com/office/drawing/2014/main" id="{EDA8E472-4D3A-D947-8991-AEE72E7E4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64063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4210" name="TextBox 125">
            <a:extLst>
              <a:ext uri="{FF2B5EF4-FFF2-40B4-BE49-F238E27FC236}">
                <a16:creationId xmlns:a16="http://schemas.microsoft.com/office/drawing/2014/main" id="{1948E6A7-51E8-9B41-9E7A-4A9003725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2363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6.55 from the textbook ]</a:t>
            </a:r>
          </a:p>
        </p:txBody>
      </p:sp>
      <p:sp>
        <p:nvSpPr>
          <p:cNvPr id="94211" name="Title 1">
            <a:extLst>
              <a:ext uri="{FF2B5EF4-FFF2-40B4-BE49-F238E27FC236}">
                <a16:creationId xmlns:a16="http://schemas.microsoft.com/office/drawing/2014/main" id="{67BB8EDF-FF7E-E24F-B1FE-74098E82184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Table for the vending machine</a:t>
            </a:r>
          </a:p>
        </p:txBody>
      </p:sp>
      <p:sp>
        <p:nvSpPr>
          <p:cNvPr id="94212" name="Rectangle 2">
            <a:extLst>
              <a:ext uri="{FF2B5EF4-FFF2-40B4-BE49-F238E27FC236}">
                <a16:creationId xmlns:a16="http://schemas.microsoft.com/office/drawing/2014/main" id="{EA56938C-74A2-CF4C-BA35-A48D65661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1187450"/>
            <a:ext cx="16764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Incompletely specified state table</a:t>
            </a:r>
            <a:endParaRPr lang="en-US" altLang="en-US" sz="20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3" name="Rectangle 2">
            <a:extLst>
              <a:ext uri="{FF2B5EF4-FFF2-40B4-BE49-F238E27FC236}">
                <a16:creationId xmlns:a16="http://schemas.microsoft.com/office/drawing/2014/main" id="{B56B07EC-646B-8D4A-A5BB-C6B934689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689" y="3298826"/>
            <a:ext cx="3113087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machine is in states   S7,  S8, and S9 for only 1 clock cycle. Which is shorter than the time it takes for the coin to fall down.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43D61B8-77FA-D548-BFE7-A10AE74FF8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1-successor </a:t>
            </a:r>
          </a:p>
        </p:txBody>
      </p:sp>
      <p:sp>
        <p:nvSpPr>
          <p:cNvPr id="12290" name="Content Placeholder 9">
            <a:extLst>
              <a:ext uri="{FF2B5EF4-FFF2-40B4-BE49-F238E27FC236}">
                <a16:creationId xmlns:a16="http://schemas.microsoft.com/office/drawing/2014/main" id="{646482E6-7FC5-3D4A-B535-21564B463AC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524000"/>
            <a:ext cx="7924800" cy="6096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Assuming that we have only one input signal w</a:t>
            </a:r>
          </a:p>
        </p:txBody>
      </p:sp>
      <p:sp>
        <p:nvSpPr>
          <p:cNvPr id="12291" name="TextBox 11">
            <a:extLst>
              <a:ext uri="{FF2B5EF4-FFF2-40B4-BE49-F238E27FC236}">
                <a16:creationId xmlns:a16="http://schemas.microsoft.com/office/drawing/2014/main" id="{7BF9F395-82FB-2E4B-804A-B29B2C8AC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1242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29C30C8D-1B2A-6840-9A8B-B382D5EB8AB2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2819400"/>
            <a:ext cx="4038600" cy="1143000"/>
            <a:chOff x="685800" y="3352800"/>
            <a:chExt cx="4038600" cy="1143000"/>
          </a:xfrm>
        </p:grpSpPr>
        <p:grpSp>
          <p:nvGrpSpPr>
            <p:cNvPr id="12297" name="Group 10">
              <a:extLst>
                <a:ext uri="{FF2B5EF4-FFF2-40B4-BE49-F238E27FC236}">
                  <a16:creationId xmlns:a16="http://schemas.microsoft.com/office/drawing/2014/main" id="{B5E650FE-6E93-D642-8842-18EDC8CB1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800" y="3352800"/>
              <a:ext cx="4038600" cy="1143000"/>
              <a:chOff x="2133600" y="4419600"/>
              <a:chExt cx="4038600" cy="1143000"/>
            </a:xfrm>
          </p:grpSpPr>
          <p:sp>
            <p:nvSpPr>
              <p:cNvPr id="12299" name="Freeform 37">
                <a:extLst>
                  <a:ext uri="{FF2B5EF4-FFF2-40B4-BE49-F238E27FC236}">
                    <a16:creationId xmlns:a16="http://schemas.microsoft.com/office/drawing/2014/main" id="{859AE853-E992-F14C-8068-7DA98C0D3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6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3</a:t>
                </a:r>
              </a:p>
            </p:txBody>
          </p:sp>
          <p:cxnSp>
            <p:nvCxnSpPr>
              <p:cNvPr id="12300" name="Straight Arrow Connector 2">
                <a:extLst>
                  <a:ext uri="{FF2B5EF4-FFF2-40B4-BE49-F238E27FC236}">
                    <a16:creationId xmlns:a16="http://schemas.microsoft.com/office/drawing/2014/main" id="{82936DC7-5BBF-1E46-92D2-BA5D1E4AADB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352800" y="4953000"/>
                <a:ext cx="1600200" cy="0"/>
              </a:xfrm>
              <a:prstGeom prst="straightConnector1">
                <a:avLst/>
              </a:prstGeom>
              <a:noFill/>
              <a:ln w="47625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301" name="Freeform 37">
                <a:extLst>
                  <a:ext uri="{FF2B5EF4-FFF2-40B4-BE49-F238E27FC236}">
                    <a16:creationId xmlns:a16="http://schemas.microsoft.com/office/drawing/2014/main" id="{90519592-AEFC-5A4E-8057-9A7B8A87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000" y="4419600"/>
                <a:ext cx="1219200" cy="1143000"/>
              </a:xfrm>
              <a:custGeom>
                <a:avLst/>
                <a:gdLst>
                  <a:gd name="T0" fmla="*/ 2147483646 w 817"/>
                  <a:gd name="T1" fmla="*/ 2147483646 h 819"/>
                  <a:gd name="T2" fmla="*/ 2147483646 w 817"/>
                  <a:gd name="T3" fmla="*/ 2147483646 h 819"/>
                  <a:gd name="T4" fmla="*/ 2147483646 w 817"/>
                  <a:gd name="T5" fmla="*/ 2147483646 h 819"/>
                  <a:gd name="T6" fmla="*/ 2147483646 w 817"/>
                  <a:gd name="T7" fmla="*/ 2147483646 h 819"/>
                  <a:gd name="T8" fmla="*/ 2147483646 w 817"/>
                  <a:gd name="T9" fmla="*/ 2147483646 h 819"/>
                  <a:gd name="T10" fmla="*/ 2147483646 w 817"/>
                  <a:gd name="T11" fmla="*/ 2147483646 h 819"/>
                  <a:gd name="T12" fmla="*/ 2147483646 w 817"/>
                  <a:gd name="T13" fmla="*/ 2147483646 h 819"/>
                  <a:gd name="T14" fmla="*/ 2147483646 w 817"/>
                  <a:gd name="T15" fmla="*/ 2147483646 h 819"/>
                  <a:gd name="T16" fmla="*/ 2147483646 w 817"/>
                  <a:gd name="T17" fmla="*/ 2147483646 h 819"/>
                  <a:gd name="T18" fmla="*/ 2147483646 w 817"/>
                  <a:gd name="T19" fmla="*/ 2147483646 h 819"/>
                  <a:gd name="T20" fmla="*/ 0 w 817"/>
                  <a:gd name="T21" fmla="*/ 2147483646 h 819"/>
                  <a:gd name="T22" fmla="*/ 2147483646 w 817"/>
                  <a:gd name="T23" fmla="*/ 2147483646 h 819"/>
                  <a:gd name="T24" fmla="*/ 2147483646 w 817"/>
                  <a:gd name="T25" fmla="*/ 2147483646 h 819"/>
                  <a:gd name="T26" fmla="*/ 2147483646 w 817"/>
                  <a:gd name="T27" fmla="*/ 2147483646 h 819"/>
                  <a:gd name="T28" fmla="*/ 2147483646 w 817"/>
                  <a:gd name="T29" fmla="*/ 2147483646 h 819"/>
                  <a:gd name="T30" fmla="*/ 2147483646 w 817"/>
                  <a:gd name="T31" fmla="*/ 2147483646 h 819"/>
                  <a:gd name="T32" fmla="*/ 2147483646 w 817"/>
                  <a:gd name="T33" fmla="*/ 2147483646 h 819"/>
                  <a:gd name="T34" fmla="*/ 2147483646 w 817"/>
                  <a:gd name="T35" fmla="*/ 2147483646 h 819"/>
                  <a:gd name="T36" fmla="*/ 2147483646 w 817"/>
                  <a:gd name="T37" fmla="*/ 2147483646 h 819"/>
                  <a:gd name="T38" fmla="*/ 2147483646 w 817"/>
                  <a:gd name="T39" fmla="*/ 2147483646 h 819"/>
                  <a:gd name="T40" fmla="*/ 2147483646 w 817"/>
                  <a:gd name="T41" fmla="*/ 2147483646 h 819"/>
                  <a:gd name="T42" fmla="*/ 2147483646 w 817"/>
                  <a:gd name="T43" fmla="*/ 2147483646 h 819"/>
                  <a:gd name="T44" fmla="*/ 2147483646 w 817"/>
                  <a:gd name="T45" fmla="*/ 2147483646 h 819"/>
                  <a:gd name="T46" fmla="*/ 2147483646 w 817"/>
                  <a:gd name="T47" fmla="*/ 2147483646 h 819"/>
                  <a:gd name="T48" fmla="*/ 2147483646 w 817"/>
                  <a:gd name="T49" fmla="*/ 2147483646 h 819"/>
                  <a:gd name="T50" fmla="*/ 2147483646 w 817"/>
                  <a:gd name="T51" fmla="*/ 2147483646 h 819"/>
                  <a:gd name="T52" fmla="*/ 2147483646 w 817"/>
                  <a:gd name="T53" fmla="*/ 2147483646 h 819"/>
                  <a:gd name="T54" fmla="*/ 2147483646 w 817"/>
                  <a:gd name="T55" fmla="*/ 2147483646 h 819"/>
                  <a:gd name="T56" fmla="*/ 2147483646 w 817"/>
                  <a:gd name="T57" fmla="*/ 2147483646 h 819"/>
                  <a:gd name="T58" fmla="*/ 2147483646 w 817"/>
                  <a:gd name="T59" fmla="*/ 2147483646 h 819"/>
                  <a:gd name="T60" fmla="*/ 2147483646 w 817"/>
                  <a:gd name="T61" fmla="*/ 2147483646 h 819"/>
                  <a:gd name="T62" fmla="*/ 2147483646 w 817"/>
                  <a:gd name="T63" fmla="*/ 2147483646 h 819"/>
                  <a:gd name="T64" fmla="*/ 2147483646 w 817"/>
                  <a:gd name="T65" fmla="*/ 2147483646 h 819"/>
                  <a:gd name="T66" fmla="*/ 2147483646 w 817"/>
                  <a:gd name="T67" fmla="*/ 2147483646 h 819"/>
                  <a:gd name="T68" fmla="*/ 2147483646 w 817"/>
                  <a:gd name="T69" fmla="*/ 2147483646 h 819"/>
                  <a:gd name="T70" fmla="*/ 2147483646 w 817"/>
                  <a:gd name="T71" fmla="*/ 2147483646 h 819"/>
                  <a:gd name="T72" fmla="*/ 2147483646 w 817"/>
                  <a:gd name="T73" fmla="*/ 2147483646 h 819"/>
                  <a:gd name="T74" fmla="*/ 2147483646 w 817"/>
                  <a:gd name="T75" fmla="*/ 2147483646 h 819"/>
                  <a:gd name="T76" fmla="*/ 2147483646 w 817"/>
                  <a:gd name="T77" fmla="*/ 2147483646 h 819"/>
                  <a:gd name="T78" fmla="*/ 2147483646 w 817"/>
                  <a:gd name="T79" fmla="*/ 2147483646 h 819"/>
                  <a:gd name="T80" fmla="*/ 2147483646 w 817"/>
                  <a:gd name="T81" fmla="*/ 2147483646 h 819"/>
                  <a:gd name="T82" fmla="*/ 2147483646 w 817"/>
                  <a:gd name="T83" fmla="*/ 2147483646 h 819"/>
                  <a:gd name="T84" fmla="*/ 2147483646 w 817"/>
                  <a:gd name="T85" fmla="*/ 2147483646 h 819"/>
                  <a:gd name="T86" fmla="*/ 2147483646 w 817"/>
                  <a:gd name="T87" fmla="*/ 0 h 8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17"/>
                  <a:gd name="T133" fmla="*/ 0 h 819"/>
                  <a:gd name="T134" fmla="*/ 817 w 817"/>
                  <a:gd name="T135" fmla="*/ 819 h 8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17" h="819">
                    <a:moveTo>
                      <a:pt x="408" y="0"/>
                    </a:moveTo>
                    <a:lnTo>
                      <a:pt x="387" y="0"/>
                    </a:lnTo>
                    <a:lnTo>
                      <a:pt x="366" y="2"/>
                    </a:lnTo>
                    <a:lnTo>
                      <a:pt x="346" y="5"/>
                    </a:lnTo>
                    <a:lnTo>
                      <a:pt x="326" y="9"/>
                    </a:lnTo>
                    <a:lnTo>
                      <a:pt x="306" y="13"/>
                    </a:lnTo>
                    <a:lnTo>
                      <a:pt x="287" y="19"/>
                    </a:lnTo>
                    <a:lnTo>
                      <a:pt x="268" y="25"/>
                    </a:lnTo>
                    <a:lnTo>
                      <a:pt x="250" y="32"/>
                    </a:lnTo>
                    <a:lnTo>
                      <a:pt x="231" y="41"/>
                    </a:lnTo>
                    <a:lnTo>
                      <a:pt x="214" y="49"/>
                    </a:lnTo>
                    <a:lnTo>
                      <a:pt x="196" y="60"/>
                    </a:lnTo>
                    <a:lnTo>
                      <a:pt x="180" y="70"/>
                    </a:lnTo>
                    <a:lnTo>
                      <a:pt x="163" y="81"/>
                    </a:lnTo>
                    <a:lnTo>
                      <a:pt x="149" y="94"/>
                    </a:lnTo>
                    <a:lnTo>
                      <a:pt x="133" y="106"/>
                    </a:lnTo>
                    <a:lnTo>
                      <a:pt x="120" y="120"/>
                    </a:lnTo>
                    <a:lnTo>
                      <a:pt x="105" y="135"/>
                    </a:lnTo>
                    <a:lnTo>
                      <a:pt x="92" y="149"/>
                    </a:lnTo>
                    <a:lnTo>
                      <a:pt x="81" y="165"/>
                    </a:lnTo>
                    <a:lnTo>
                      <a:pt x="69" y="181"/>
                    </a:lnTo>
                    <a:lnTo>
                      <a:pt x="59" y="197"/>
                    </a:lnTo>
                    <a:lnTo>
                      <a:pt x="49" y="214"/>
                    </a:lnTo>
                    <a:lnTo>
                      <a:pt x="40" y="231"/>
                    </a:lnTo>
                    <a:lnTo>
                      <a:pt x="32" y="250"/>
                    </a:lnTo>
                    <a:lnTo>
                      <a:pt x="24" y="269"/>
                    </a:lnTo>
                    <a:lnTo>
                      <a:pt x="17" y="287"/>
                    </a:lnTo>
                    <a:lnTo>
                      <a:pt x="13" y="306"/>
                    </a:lnTo>
                    <a:lnTo>
                      <a:pt x="7" y="326"/>
                    </a:lnTo>
                    <a:lnTo>
                      <a:pt x="4" y="347"/>
                    </a:lnTo>
                    <a:lnTo>
                      <a:pt x="1" y="367"/>
                    </a:lnTo>
                    <a:lnTo>
                      <a:pt x="0" y="389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1" y="451"/>
                    </a:lnTo>
                    <a:lnTo>
                      <a:pt x="4" y="471"/>
                    </a:lnTo>
                    <a:lnTo>
                      <a:pt x="7" y="491"/>
                    </a:lnTo>
                    <a:lnTo>
                      <a:pt x="13" y="511"/>
                    </a:lnTo>
                    <a:lnTo>
                      <a:pt x="17" y="530"/>
                    </a:lnTo>
                    <a:lnTo>
                      <a:pt x="24" y="550"/>
                    </a:lnTo>
                    <a:lnTo>
                      <a:pt x="32" y="569"/>
                    </a:lnTo>
                    <a:lnTo>
                      <a:pt x="40" y="586"/>
                    </a:lnTo>
                    <a:lnTo>
                      <a:pt x="49" y="604"/>
                    </a:lnTo>
                    <a:lnTo>
                      <a:pt x="59" y="621"/>
                    </a:lnTo>
                    <a:lnTo>
                      <a:pt x="69" y="638"/>
                    </a:lnTo>
                    <a:lnTo>
                      <a:pt x="81" y="654"/>
                    </a:lnTo>
                    <a:lnTo>
                      <a:pt x="92" y="668"/>
                    </a:lnTo>
                    <a:lnTo>
                      <a:pt x="105" y="684"/>
                    </a:lnTo>
                    <a:lnTo>
                      <a:pt x="120" y="699"/>
                    </a:lnTo>
                    <a:lnTo>
                      <a:pt x="133" y="712"/>
                    </a:lnTo>
                    <a:lnTo>
                      <a:pt x="149" y="725"/>
                    </a:lnTo>
                    <a:lnTo>
                      <a:pt x="163" y="736"/>
                    </a:lnTo>
                    <a:lnTo>
                      <a:pt x="180" y="748"/>
                    </a:lnTo>
                    <a:lnTo>
                      <a:pt x="196" y="759"/>
                    </a:lnTo>
                    <a:lnTo>
                      <a:pt x="214" y="768"/>
                    </a:lnTo>
                    <a:lnTo>
                      <a:pt x="231" y="778"/>
                    </a:lnTo>
                    <a:lnTo>
                      <a:pt x="250" y="785"/>
                    </a:lnTo>
                    <a:lnTo>
                      <a:pt x="268" y="793"/>
                    </a:lnTo>
                    <a:lnTo>
                      <a:pt x="287" y="800"/>
                    </a:lnTo>
                    <a:lnTo>
                      <a:pt x="306" y="806"/>
                    </a:lnTo>
                    <a:lnTo>
                      <a:pt x="326" y="810"/>
                    </a:lnTo>
                    <a:lnTo>
                      <a:pt x="346" y="813"/>
                    </a:lnTo>
                    <a:lnTo>
                      <a:pt x="366" y="816"/>
                    </a:lnTo>
                    <a:lnTo>
                      <a:pt x="387" y="817"/>
                    </a:lnTo>
                    <a:lnTo>
                      <a:pt x="408" y="819"/>
                    </a:lnTo>
                    <a:lnTo>
                      <a:pt x="430" y="817"/>
                    </a:lnTo>
                    <a:lnTo>
                      <a:pt x="450" y="816"/>
                    </a:lnTo>
                    <a:lnTo>
                      <a:pt x="470" y="813"/>
                    </a:lnTo>
                    <a:lnTo>
                      <a:pt x="491" y="810"/>
                    </a:lnTo>
                    <a:lnTo>
                      <a:pt x="511" y="806"/>
                    </a:lnTo>
                    <a:lnTo>
                      <a:pt x="530" y="800"/>
                    </a:lnTo>
                    <a:lnTo>
                      <a:pt x="548" y="793"/>
                    </a:lnTo>
                    <a:lnTo>
                      <a:pt x="567" y="785"/>
                    </a:lnTo>
                    <a:lnTo>
                      <a:pt x="586" y="778"/>
                    </a:lnTo>
                    <a:lnTo>
                      <a:pt x="603" y="768"/>
                    </a:lnTo>
                    <a:lnTo>
                      <a:pt x="620" y="759"/>
                    </a:lnTo>
                    <a:lnTo>
                      <a:pt x="636" y="748"/>
                    </a:lnTo>
                    <a:lnTo>
                      <a:pt x="654" y="736"/>
                    </a:lnTo>
                    <a:lnTo>
                      <a:pt x="668" y="725"/>
                    </a:lnTo>
                    <a:lnTo>
                      <a:pt x="684" y="712"/>
                    </a:lnTo>
                    <a:lnTo>
                      <a:pt x="697" y="699"/>
                    </a:lnTo>
                    <a:lnTo>
                      <a:pt x="711" y="684"/>
                    </a:lnTo>
                    <a:lnTo>
                      <a:pt x="724" y="668"/>
                    </a:lnTo>
                    <a:lnTo>
                      <a:pt x="736" y="654"/>
                    </a:lnTo>
                    <a:lnTo>
                      <a:pt x="748" y="638"/>
                    </a:lnTo>
                    <a:lnTo>
                      <a:pt x="758" y="621"/>
                    </a:lnTo>
                    <a:lnTo>
                      <a:pt x="768" y="604"/>
                    </a:lnTo>
                    <a:lnTo>
                      <a:pt x="776" y="586"/>
                    </a:lnTo>
                    <a:lnTo>
                      <a:pt x="785" y="569"/>
                    </a:lnTo>
                    <a:lnTo>
                      <a:pt x="792" y="550"/>
                    </a:lnTo>
                    <a:lnTo>
                      <a:pt x="799" y="530"/>
                    </a:lnTo>
                    <a:lnTo>
                      <a:pt x="804" y="511"/>
                    </a:lnTo>
                    <a:lnTo>
                      <a:pt x="810" y="491"/>
                    </a:lnTo>
                    <a:lnTo>
                      <a:pt x="812" y="471"/>
                    </a:lnTo>
                    <a:lnTo>
                      <a:pt x="815" y="451"/>
                    </a:lnTo>
                    <a:lnTo>
                      <a:pt x="817" y="430"/>
                    </a:lnTo>
                    <a:lnTo>
                      <a:pt x="817" y="409"/>
                    </a:lnTo>
                    <a:lnTo>
                      <a:pt x="817" y="389"/>
                    </a:lnTo>
                    <a:lnTo>
                      <a:pt x="815" y="367"/>
                    </a:lnTo>
                    <a:lnTo>
                      <a:pt x="812" y="347"/>
                    </a:lnTo>
                    <a:lnTo>
                      <a:pt x="810" y="326"/>
                    </a:lnTo>
                    <a:lnTo>
                      <a:pt x="804" y="306"/>
                    </a:lnTo>
                    <a:lnTo>
                      <a:pt x="799" y="287"/>
                    </a:lnTo>
                    <a:lnTo>
                      <a:pt x="792" y="269"/>
                    </a:lnTo>
                    <a:lnTo>
                      <a:pt x="785" y="250"/>
                    </a:lnTo>
                    <a:lnTo>
                      <a:pt x="776" y="231"/>
                    </a:lnTo>
                    <a:lnTo>
                      <a:pt x="768" y="214"/>
                    </a:lnTo>
                    <a:lnTo>
                      <a:pt x="758" y="197"/>
                    </a:lnTo>
                    <a:lnTo>
                      <a:pt x="748" y="181"/>
                    </a:lnTo>
                    <a:lnTo>
                      <a:pt x="736" y="165"/>
                    </a:lnTo>
                    <a:lnTo>
                      <a:pt x="724" y="149"/>
                    </a:lnTo>
                    <a:lnTo>
                      <a:pt x="711" y="135"/>
                    </a:lnTo>
                    <a:lnTo>
                      <a:pt x="697" y="120"/>
                    </a:lnTo>
                    <a:lnTo>
                      <a:pt x="684" y="106"/>
                    </a:lnTo>
                    <a:lnTo>
                      <a:pt x="668" y="94"/>
                    </a:lnTo>
                    <a:lnTo>
                      <a:pt x="654" y="81"/>
                    </a:lnTo>
                    <a:lnTo>
                      <a:pt x="636" y="70"/>
                    </a:lnTo>
                    <a:lnTo>
                      <a:pt x="620" y="60"/>
                    </a:lnTo>
                    <a:lnTo>
                      <a:pt x="603" y="49"/>
                    </a:lnTo>
                    <a:lnTo>
                      <a:pt x="586" y="41"/>
                    </a:lnTo>
                    <a:lnTo>
                      <a:pt x="567" y="32"/>
                    </a:lnTo>
                    <a:lnTo>
                      <a:pt x="548" y="25"/>
                    </a:lnTo>
                    <a:lnTo>
                      <a:pt x="530" y="19"/>
                    </a:lnTo>
                    <a:lnTo>
                      <a:pt x="511" y="13"/>
                    </a:lnTo>
                    <a:lnTo>
                      <a:pt x="491" y="9"/>
                    </a:lnTo>
                    <a:lnTo>
                      <a:pt x="470" y="5"/>
                    </a:lnTo>
                    <a:lnTo>
                      <a:pt x="450" y="2"/>
                    </a:lnTo>
                    <a:lnTo>
                      <a:pt x="430" y="0"/>
                    </a:lnTo>
                    <a:lnTo>
                      <a:pt x="408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600" b="0">
                  <a:latin typeface="Times" pitchFamily="2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     </a:t>
                </a:r>
                <a:r>
                  <a:rPr lang="en-US" altLang="en-US" sz="3200" b="0">
                    <a:latin typeface="Times" pitchFamily="2" charset="0"/>
                  </a:rPr>
                  <a:t>S</a:t>
                </a:r>
                <a:r>
                  <a:rPr lang="en-US" altLang="en-US" sz="3200" b="0" baseline="-25000">
                    <a:latin typeface="Times" pitchFamily="2" charset="0"/>
                  </a:rPr>
                  <a:t>4</a:t>
                </a:r>
              </a:p>
            </p:txBody>
          </p:sp>
        </p:grpSp>
        <p:sp>
          <p:nvSpPr>
            <p:cNvPr id="12298" name="TextBox 13">
              <a:extLst>
                <a:ext uri="{FF2B5EF4-FFF2-40B4-BE49-F238E27FC236}">
                  <a16:creationId xmlns:a16="http://schemas.microsoft.com/office/drawing/2014/main" id="{E6982CD3-B124-E849-A90C-53CFD30E8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3429000"/>
              <a:ext cx="89192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w</a:t>
              </a:r>
              <a:r>
                <a:rPr lang="en-US" altLang="en-US" b="0">
                  <a:latin typeface="Times" pitchFamily="2" charset="0"/>
                </a:rPr>
                <a:t> = 1</a:t>
              </a:r>
            </a:p>
          </p:txBody>
        </p:sp>
      </p:grpSp>
      <p:sp>
        <p:nvSpPr>
          <p:cNvPr id="12293" name="Freeform 37">
            <a:extLst>
              <a:ext uri="{FF2B5EF4-FFF2-40B4-BE49-F238E27FC236}">
                <a16:creationId xmlns:a16="http://schemas.microsoft.com/office/drawing/2014/main" id="{801C9BD6-3DDF-9C48-B985-BB22E49D6491}"/>
              </a:ext>
            </a:extLst>
          </p:cNvPr>
          <p:cNvSpPr>
            <a:spLocks/>
          </p:cNvSpPr>
          <p:nvPr/>
        </p:nvSpPr>
        <p:spPr bwMode="auto">
          <a:xfrm>
            <a:off x="1600200" y="4724400"/>
            <a:ext cx="1219200" cy="1143000"/>
          </a:xfrm>
          <a:custGeom>
            <a:avLst/>
            <a:gdLst>
              <a:gd name="T0" fmla="*/ 2147483646 w 817"/>
              <a:gd name="T1" fmla="*/ 2147483646 h 819"/>
              <a:gd name="T2" fmla="*/ 2147483646 w 817"/>
              <a:gd name="T3" fmla="*/ 2147483646 h 819"/>
              <a:gd name="T4" fmla="*/ 2147483646 w 817"/>
              <a:gd name="T5" fmla="*/ 2147483646 h 819"/>
              <a:gd name="T6" fmla="*/ 2147483646 w 817"/>
              <a:gd name="T7" fmla="*/ 2147483646 h 819"/>
              <a:gd name="T8" fmla="*/ 2147483646 w 817"/>
              <a:gd name="T9" fmla="*/ 2147483646 h 819"/>
              <a:gd name="T10" fmla="*/ 2147483646 w 817"/>
              <a:gd name="T11" fmla="*/ 2147483646 h 819"/>
              <a:gd name="T12" fmla="*/ 2147483646 w 817"/>
              <a:gd name="T13" fmla="*/ 2147483646 h 819"/>
              <a:gd name="T14" fmla="*/ 2147483646 w 817"/>
              <a:gd name="T15" fmla="*/ 2147483646 h 819"/>
              <a:gd name="T16" fmla="*/ 2147483646 w 817"/>
              <a:gd name="T17" fmla="*/ 2147483646 h 819"/>
              <a:gd name="T18" fmla="*/ 2147483646 w 817"/>
              <a:gd name="T19" fmla="*/ 2147483646 h 819"/>
              <a:gd name="T20" fmla="*/ 0 w 817"/>
              <a:gd name="T21" fmla="*/ 2147483646 h 819"/>
              <a:gd name="T22" fmla="*/ 2147483646 w 817"/>
              <a:gd name="T23" fmla="*/ 2147483646 h 819"/>
              <a:gd name="T24" fmla="*/ 2147483646 w 817"/>
              <a:gd name="T25" fmla="*/ 2147483646 h 819"/>
              <a:gd name="T26" fmla="*/ 2147483646 w 817"/>
              <a:gd name="T27" fmla="*/ 2147483646 h 819"/>
              <a:gd name="T28" fmla="*/ 2147483646 w 817"/>
              <a:gd name="T29" fmla="*/ 2147483646 h 819"/>
              <a:gd name="T30" fmla="*/ 2147483646 w 817"/>
              <a:gd name="T31" fmla="*/ 2147483646 h 819"/>
              <a:gd name="T32" fmla="*/ 2147483646 w 817"/>
              <a:gd name="T33" fmla="*/ 2147483646 h 819"/>
              <a:gd name="T34" fmla="*/ 2147483646 w 817"/>
              <a:gd name="T35" fmla="*/ 2147483646 h 819"/>
              <a:gd name="T36" fmla="*/ 2147483646 w 817"/>
              <a:gd name="T37" fmla="*/ 2147483646 h 819"/>
              <a:gd name="T38" fmla="*/ 2147483646 w 817"/>
              <a:gd name="T39" fmla="*/ 2147483646 h 819"/>
              <a:gd name="T40" fmla="*/ 2147483646 w 817"/>
              <a:gd name="T41" fmla="*/ 2147483646 h 819"/>
              <a:gd name="T42" fmla="*/ 2147483646 w 817"/>
              <a:gd name="T43" fmla="*/ 2147483646 h 819"/>
              <a:gd name="T44" fmla="*/ 2147483646 w 817"/>
              <a:gd name="T45" fmla="*/ 2147483646 h 819"/>
              <a:gd name="T46" fmla="*/ 2147483646 w 817"/>
              <a:gd name="T47" fmla="*/ 2147483646 h 819"/>
              <a:gd name="T48" fmla="*/ 2147483646 w 817"/>
              <a:gd name="T49" fmla="*/ 2147483646 h 819"/>
              <a:gd name="T50" fmla="*/ 2147483646 w 817"/>
              <a:gd name="T51" fmla="*/ 2147483646 h 819"/>
              <a:gd name="T52" fmla="*/ 2147483646 w 817"/>
              <a:gd name="T53" fmla="*/ 2147483646 h 819"/>
              <a:gd name="T54" fmla="*/ 2147483646 w 817"/>
              <a:gd name="T55" fmla="*/ 2147483646 h 819"/>
              <a:gd name="T56" fmla="*/ 2147483646 w 817"/>
              <a:gd name="T57" fmla="*/ 2147483646 h 819"/>
              <a:gd name="T58" fmla="*/ 2147483646 w 817"/>
              <a:gd name="T59" fmla="*/ 2147483646 h 819"/>
              <a:gd name="T60" fmla="*/ 2147483646 w 817"/>
              <a:gd name="T61" fmla="*/ 2147483646 h 819"/>
              <a:gd name="T62" fmla="*/ 2147483646 w 817"/>
              <a:gd name="T63" fmla="*/ 2147483646 h 819"/>
              <a:gd name="T64" fmla="*/ 2147483646 w 817"/>
              <a:gd name="T65" fmla="*/ 2147483646 h 819"/>
              <a:gd name="T66" fmla="*/ 2147483646 w 817"/>
              <a:gd name="T67" fmla="*/ 2147483646 h 819"/>
              <a:gd name="T68" fmla="*/ 2147483646 w 817"/>
              <a:gd name="T69" fmla="*/ 2147483646 h 819"/>
              <a:gd name="T70" fmla="*/ 2147483646 w 817"/>
              <a:gd name="T71" fmla="*/ 2147483646 h 819"/>
              <a:gd name="T72" fmla="*/ 2147483646 w 817"/>
              <a:gd name="T73" fmla="*/ 2147483646 h 819"/>
              <a:gd name="T74" fmla="*/ 2147483646 w 817"/>
              <a:gd name="T75" fmla="*/ 2147483646 h 819"/>
              <a:gd name="T76" fmla="*/ 2147483646 w 817"/>
              <a:gd name="T77" fmla="*/ 2147483646 h 819"/>
              <a:gd name="T78" fmla="*/ 2147483646 w 817"/>
              <a:gd name="T79" fmla="*/ 2147483646 h 819"/>
              <a:gd name="T80" fmla="*/ 2147483646 w 817"/>
              <a:gd name="T81" fmla="*/ 2147483646 h 819"/>
              <a:gd name="T82" fmla="*/ 2147483646 w 817"/>
              <a:gd name="T83" fmla="*/ 2147483646 h 819"/>
              <a:gd name="T84" fmla="*/ 2147483646 w 817"/>
              <a:gd name="T85" fmla="*/ 2147483646 h 819"/>
              <a:gd name="T86" fmla="*/ 2147483646 w 817"/>
              <a:gd name="T87" fmla="*/ 0 h 8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7"/>
              <a:gd name="T133" fmla="*/ 0 h 819"/>
              <a:gd name="T134" fmla="*/ 817 w 817"/>
              <a:gd name="T135" fmla="*/ 819 h 8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7" h="819">
                <a:moveTo>
                  <a:pt x="408" y="0"/>
                </a:moveTo>
                <a:lnTo>
                  <a:pt x="387" y="0"/>
                </a:lnTo>
                <a:lnTo>
                  <a:pt x="366" y="2"/>
                </a:lnTo>
                <a:lnTo>
                  <a:pt x="346" y="5"/>
                </a:lnTo>
                <a:lnTo>
                  <a:pt x="326" y="9"/>
                </a:lnTo>
                <a:lnTo>
                  <a:pt x="306" y="13"/>
                </a:lnTo>
                <a:lnTo>
                  <a:pt x="287" y="19"/>
                </a:lnTo>
                <a:lnTo>
                  <a:pt x="268" y="25"/>
                </a:lnTo>
                <a:lnTo>
                  <a:pt x="250" y="32"/>
                </a:lnTo>
                <a:lnTo>
                  <a:pt x="231" y="41"/>
                </a:lnTo>
                <a:lnTo>
                  <a:pt x="214" y="49"/>
                </a:lnTo>
                <a:lnTo>
                  <a:pt x="196" y="60"/>
                </a:lnTo>
                <a:lnTo>
                  <a:pt x="180" y="70"/>
                </a:lnTo>
                <a:lnTo>
                  <a:pt x="163" y="81"/>
                </a:lnTo>
                <a:lnTo>
                  <a:pt x="149" y="94"/>
                </a:lnTo>
                <a:lnTo>
                  <a:pt x="133" y="106"/>
                </a:lnTo>
                <a:lnTo>
                  <a:pt x="120" y="120"/>
                </a:lnTo>
                <a:lnTo>
                  <a:pt x="105" y="135"/>
                </a:lnTo>
                <a:lnTo>
                  <a:pt x="92" y="149"/>
                </a:lnTo>
                <a:lnTo>
                  <a:pt x="81" y="165"/>
                </a:lnTo>
                <a:lnTo>
                  <a:pt x="69" y="181"/>
                </a:lnTo>
                <a:lnTo>
                  <a:pt x="59" y="197"/>
                </a:lnTo>
                <a:lnTo>
                  <a:pt x="49" y="214"/>
                </a:lnTo>
                <a:lnTo>
                  <a:pt x="40" y="231"/>
                </a:lnTo>
                <a:lnTo>
                  <a:pt x="32" y="250"/>
                </a:lnTo>
                <a:lnTo>
                  <a:pt x="24" y="269"/>
                </a:lnTo>
                <a:lnTo>
                  <a:pt x="17" y="287"/>
                </a:lnTo>
                <a:lnTo>
                  <a:pt x="13" y="306"/>
                </a:lnTo>
                <a:lnTo>
                  <a:pt x="7" y="326"/>
                </a:lnTo>
                <a:lnTo>
                  <a:pt x="4" y="347"/>
                </a:lnTo>
                <a:lnTo>
                  <a:pt x="1" y="367"/>
                </a:lnTo>
                <a:lnTo>
                  <a:pt x="0" y="389"/>
                </a:lnTo>
                <a:lnTo>
                  <a:pt x="0" y="409"/>
                </a:lnTo>
                <a:lnTo>
                  <a:pt x="0" y="430"/>
                </a:lnTo>
                <a:lnTo>
                  <a:pt x="1" y="451"/>
                </a:lnTo>
                <a:lnTo>
                  <a:pt x="4" y="471"/>
                </a:lnTo>
                <a:lnTo>
                  <a:pt x="7" y="491"/>
                </a:lnTo>
                <a:lnTo>
                  <a:pt x="13" y="511"/>
                </a:lnTo>
                <a:lnTo>
                  <a:pt x="17" y="530"/>
                </a:lnTo>
                <a:lnTo>
                  <a:pt x="24" y="550"/>
                </a:lnTo>
                <a:lnTo>
                  <a:pt x="32" y="569"/>
                </a:lnTo>
                <a:lnTo>
                  <a:pt x="40" y="586"/>
                </a:lnTo>
                <a:lnTo>
                  <a:pt x="49" y="604"/>
                </a:lnTo>
                <a:lnTo>
                  <a:pt x="59" y="621"/>
                </a:lnTo>
                <a:lnTo>
                  <a:pt x="69" y="638"/>
                </a:lnTo>
                <a:lnTo>
                  <a:pt x="81" y="654"/>
                </a:lnTo>
                <a:lnTo>
                  <a:pt x="92" y="668"/>
                </a:lnTo>
                <a:lnTo>
                  <a:pt x="105" y="684"/>
                </a:lnTo>
                <a:lnTo>
                  <a:pt x="120" y="699"/>
                </a:lnTo>
                <a:lnTo>
                  <a:pt x="133" y="712"/>
                </a:lnTo>
                <a:lnTo>
                  <a:pt x="149" y="725"/>
                </a:lnTo>
                <a:lnTo>
                  <a:pt x="163" y="736"/>
                </a:lnTo>
                <a:lnTo>
                  <a:pt x="180" y="748"/>
                </a:lnTo>
                <a:lnTo>
                  <a:pt x="196" y="759"/>
                </a:lnTo>
                <a:lnTo>
                  <a:pt x="214" y="768"/>
                </a:lnTo>
                <a:lnTo>
                  <a:pt x="231" y="778"/>
                </a:lnTo>
                <a:lnTo>
                  <a:pt x="250" y="785"/>
                </a:lnTo>
                <a:lnTo>
                  <a:pt x="268" y="793"/>
                </a:lnTo>
                <a:lnTo>
                  <a:pt x="287" y="800"/>
                </a:lnTo>
                <a:lnTo>
                  <a:pt x="306" y="806"/>
                </a:lnTo>
                <a:lnTo>
                  <a:pt x="326" y="810"/>
                </a:lnTo>
                <a:lnTo>
                  <a:pt x="346" y="813"/>
                </a:lnTo>
                <a:lnTo>
                  <a:pt x="366" y="816"/>
                </a:lnTo>
                <a:lnTo>
                  <a:pt x="387" y="817"/>
                </a:lnTo>
                <a:lnTo>
                  <a:pt x="408" y="819"/>
                </a:lnTo>
                <a:lnTo>
                  <a:pt x="430" y="817"/>
                </a:lnTo>
                <a:lnTo>
                  <a:pt x="450" y="816"/>
                </a:lnTo>
                <a:lnTo>
                  <a:pt x="470" y="813"/>
                </a:lnTo>
                <a:lnTo>
                  <a:pt x="491" y="810"/>
                </a:lnTo>
                <a:lnTo>
                  <a:pt x="511" y="806"/>
                </a:lnTo>
                <a:lnTo>
                  <a:pt x="530" y="800"/>
                </a:lnTo>
                <a:lnTo>
                  <a:pt x="548" y="793"/>
                </a:lnTo>
                <a:lnTo>
                  <a:pt x="567" y="785"/>
                </a:lnTo>
                <a:lnTo>
                  <a:pt x="586" y="778"/>
                </a:lnTo>
                <a:lnTo>
                  <a:pt x="603" y="768"/>
                </a:lnTo>
                <a:lnTo>
                  <a:pt x="620" y="759"/>
                </a:lnTo>
                <a:lnTo>
                  <a:pt x="636" y="748"/>
                </a:lnTo>
                <a:lnTo>
                  <a:pt x="654" y="736"/>
                </a:lnTo>
                <a:lnTo>
                  <a:pt x="668" y="725"/>
                </a:lnTo>
                <a:lnTo>
                  <a:pt x="684" y="712"/>
                </a:lnTo>
                <a:lnTo>
                  <a:pt x="697" y="699"/>
                </a:lnTo>
                <a:lnTo>
                  <a:pt x="711" y="684"/>
                </a:lnTo>
                <a:lnTo>
                  <a:pt x="724" y="668"/>
                </a:lnTo>
                <a:lnTo>
                  <a:pt x="736" y="654"/>
                </a:lnTo>
                <a:lnTo>
                  <a:pt x="748" y="638"/>
                </a:lnTo>
                <a:lnTo>
                  <a:pt x="758" y="621"/>
                </a:lnTo>
                <a:lnTo>
                  <a:pt x="768" y="604"/>
                </a:lnTo>
                <a:lnTo>
                  <a:pt x="776" y="586"/>
                </a:lnTo>
                <a:lnTo>
                  <a:pt x="785" y="569"/>
                </a:lnTo>
                <a:lnTo>
                  <a:pt x="792" y="550"/>
                </a:lnTo>
                <a:lnTo>
                  <a:pt x="799" y="530"/>
                </a:lnTo>
                <a:lnTo>
                  <a:pt x="804" y="511"/>
                </a:lnTo>
                <a:lnTo>
                  <a:pt x="810" y="491"/>
                </a:lnTo>
                <a:lnTo>
                  <a:pt x="812" y="471"/>
                </a:lnTo>
                <a:lnTo>
                  <a:pt x="815" y="451"/>
                </a:lnTo>
                <a:lnTo>
                  <a:pt x="817" y="430"/>
                </a:lnTo>
                <a:lnTo>
                  <a:pt x="817" y="409"/>
                </a:lnTo>
                <a:lnTo>
                  <a:pt x="817" y="389"/>
                </a:lnTo>
                <a:lnTo>
                  <a:pt x="815" y="367"/>
                </a:lnTo>
                <a:lnTo>
                  <a:pt x="812" y="347"/>
                </a:lnTo>
                <a:lnTo>
                  <a:pt x="810" y="326"/>
                </a:lnTo>
                <a:lnTo>
                  <a:pt x="804" y="306"/>
                </a:lnTo>
                <a:lnTo>
                  <a:pt x="799" y="287"/>
                </a:lnTo>
                <a:lnTo>
                  <a:pt x="792" y="269"/>
                </a:lnTo>
                <a:lnTo>
                  <a:pt x="785" y="250"/>
                </a:lnTo>
                <a:lnTo>
                  <a:pt x="776" y="231"/>
                </a:lnTo>
                <a:lnTo>
                  <a:pt x="768" y="214"/>
                </a:lnTo>
                <a:lnTo>
                  <a:pt x="758" y="197"/>
                </a:lnTo>
                <a:lnTo>
                  <a:pt x="748" y="181"/>
                </a:lnTo>
                <a:lnTo>
                  <a:pt x="736" y="165"/>
                </a:lnTo>
                <a:lnTo>
                  <a:pt x="724" y="149"/>
                </a:lnTo>
                <a:lnTo>
                  <a:pt x="711" y="135"/>
                </a:lnTo>
                <a:lnTo>
                  <a:pt x="697" y="120"/>
                </a:lnTo>
                <a:lnTo>
                  <a:pt x="684" y="106"/>
                </a:lnTo>
                <a:lnTo>
                  <a:pt x="668" y="94"/>
                </a:lnTo>
                <a:lnTo>
                  <a:pt x="654" y="81"/>
                </a:lnTo>
                <a:lnTo>
                  <a:pt x="636" y="70"/>
                </a:lnTo>
                <a:lnTo>
                  <a:pt x="620" y="60"/>
                </a:lnTo>
                <a:lnTo>
                  <a:pt x="603" y="49"/>
                </a:lnTo>
                <a:lnTo>
                  <a:pt x="586" y="41"/>
                </a:lnTo>
                <a:lnTo>
                  <a:pt x="567" y="32"/>
                </a:lnTo>
                <a:lnTo>
                  <a:pt x="548" y="25"/>
                </a:lnTo>
                <a:lnTo>
                  <a:pt x="530" y="19"/>
                </a:lnTo>
                <a:lnTo>
                  <a:pt x="511" y="13"/>
                </a:lnTo>
                <a:lnTo>
                  <a:pt x="491" y="9"/>
                </a:lnTo>
                <a:lnTo>
                  <a:pt x="470" y="5"/>
                </a:lnTo>
                <a:lnTo>
                  <a:pt x="450" y="2"/>
                </a:lnTo>
                <a:lnTo>
                  <a:pt x="430" y="0"/>
                </a:lnTo>
                <a:lnTo>
                  <a:pt x="408" y="0"/>
                </a:lnTo>
              </a:path>
            </a:pathLst>
          </a:custGeom>
          <a:solidFill>
            <a:schemeClr val="bg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6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    </a:t>
            </a:r>
            <a:r>
              <a:rPr lang="en-US" altLang="en-US" sz="3200" b="0">
                <a:latin typeface="Times" pitchFamily="2" charset="0"/>
              </a:rPr>
              <a:t>S</a:t>
            </a:r>
            <a:r>
              <a:rPr lang="en-US" altLang="en-US" sz="3200" b="0" baseline="-25000">
                <a:latin typeface="Times" pitchFamily="2" charset="0"/>
              </a:rPr>
              <a:t>6</a:t>
            </a:r>
          </a:p>
        </p:txBody>
      </p:sp>
      <p:cxnSp>
        <p:nvCxnSpPr>
          <p:cNvPr id="12294" name="Straight Arrow Connector 16">
            <a:extLst>
              <a:ext uri="{FF2B5EF4-FFF2-40B4-BE49-F238E27FC236}">
                <a16:creationId xmlns:a16="http://schemas.microsoft.com/office/drawing/2014/main" id="{7DBC8FD0-8454-364E-81A3-0BA25D58C2C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19400" y="3810000"/>
            <a:ext cx="1752600" cy="1447800"/>
          </a:xfrm>
          <a:prstGeom prst="straightConnector1">
            <a:avLst/>
          </a:prstGeom>
          <a:noFill/>
          <a:ln w="476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95" name="TextBox 17">
            <a:extLst>
              <a:ext uri="{FF2B5EF4-FFF2-40B4-BE49-F238E27FC236}">
                <a16:creationId xmlns:a16="http://schemas.microsoft.com/office/drawing/2014/main" id="{5BB49EF5-B9F2-584D-9E86-13FCFE725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1" y="4114801"/>
            <a:ext cx="892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w</a:t>
            </a:r>
            <a:r>
              <a:rPr lang="en-US" altLang="en-US" b="0">
                <a:latin typeface="Times" pitchFamily="2" charset="0"/>
              </a:rPr>
              <a:t> = 1</a:t>
            </a:r>
          </a:p>
        </p:txBody>
      </p:sp>
      <p:sp>
        <p:nvSpPr>
          <p:cNvPr id="12296" name="TextBox 18">
            <a:extLst>
              <a:ext uri="{FF2B5EF4-FFF2-40B4-BE49-F238E27FC236}">
                <a16:creationId xmlns:a16="http://schemas.microsoft.com/office/drawing/2014/main" id="{A817F84A-FB43-7041-B48E-E78BBA282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3733801"/>
            <a:ext cx="31511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4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is a 1-successor of S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3" name="Group 1">
            <a:extLst>
              <a:ext uri="{FF2B5EF4-FFF2-40B4-BE49-F238E27FC236}">
                <a16:creationId xmlns:a16="http://schemas.microsoft.com/office/drawing/2014/main" id="{D7F73DCE-B1BE-7646-AD2E-66D9612D07E4}"/>
              </a:ext>
            </a:extLst>
          </p:cNvPr>
          <p:cNvGrpSpPr>
            <a:grpSpLocks/>
          </p:cNvGrpSpPr>
          <p:nvPr/>
        </p:nvGrpSpPr>
        <p:grpSpPr bwMode="auto">
          <a:xfrm>
            <a:off x="1912939" y="969964"/>
            <a:ext cx="6942137" cy="5354637"/>
            <a:chOff x="998538" y="342900"/>
            <a:chExt cx="6942137" cy="5354638"/>
          </a:xfrm>
        </p:grpSpPr>
        <p:sp>
          <p:nvSpPr>
            <p:cNvPr id="95245" name="Freeform 4">
              <a:extLst>
                <a:ext uri="{FF2B5EF4-FFF2-40B4-BE49-F238E27FC236}">
                  <a16:creationId xmlns:a16="http://schemas.microsoft.com/office/drawing/2014/main" id="{0F69733F-8D05-5C42-8392-149DF870D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7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6" name="Freeform 6">
              <a:extLst>
                <a:ext uri="{FF2B5EF4-FFF2-40B4-BE49-F238E27FC236}">
                  <a16:creationId xmlns:a16="http://schemas.microsoft.com/office/drawing/2014/main" id="{F5F5DDEE-5502-0740-8E6F-B9AABFBD3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338" y="2239963"/>
              <a:ext cx="182562" cy="182562"/>
            </a:xfrm>
            <a:custGeom>
              <a:avLst/>
              <a:gdLst>
                <a:gd name="T0" fmla="*/ 2147483646 w 230"/>
                <a:gd name="T1" fmla="*/ 2147483646 h 231"/>
                <a:gd name="T2" fmla="*/ 2147483646 w 230"/>
                <a:gd name="T3" fmla="*/ 2147483646 h 231"/>
                <a:gd name="T4" fmla="*/ 2147483646 w 230"/>
                <a:gd name="T5" fmla="*/ 0 h 231"/>
                <a:gd name="T6" fmla="*/ 0 w 230"/>
                <a:gd name="T7" fmla="*/ 2147483646 h 231"/>
                <a:gd name="T8" fmla="*/ 2147483646 w 230"/>
                <a:gd name="T9" fmla="*/ 2147483646 h 2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231"/>
                <a:gd name="T17" fmla="*/ 230 w 230"/>
                <a:gd name="T18" fmla="*/ 231 h 2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231">
                  <a:moveTo>
                    <a:pt x="143" y="231"/>
                  </a:moveTo>
                  <a:lnTo>
                    <a:pt x="230" y="144"/>
                  </a:lnTo>
                  <a:lnTo>
                    <a:pt x="86" y="0"/>
                  </a:lnTo>
                  <a:lnTo>
                    <a:pt x="0" y="87"/>
                  </a:lnTo>
                  <a:lnTo>
                    <a:pt x="143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7" name="Freeform 7">
              <a:extLst>
                <a:ext uri="{FF2B5EF4-FFF2-40B4-BE49-F238E27FC236}">
                  <a16:creationId xmlns:a16="http://schemas.microsoft.com/office/drawing/2014/main" id="{947CC818-64E8-1C46-BB5E-D4B8D210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897063"/>
              <a:ext cx="639762" cy="639762"/>
            </a:xfrm>
            <a:custGeom>
              <a:avLst/>
              <a:gdLst>
                <a:gd name="T0" fmla="*/ 0 w 806"/>
                <a:gd name="T1" fmla="*/ 2147483646 h 806"/>
                <a:gd name="T2" fmla="*/ 2147483646 w 806"/>
                <a:gd name="T3" fmla="*/ 2147483646 h 806"/>
                <a:gd name="T4" fmla="*/ 2147483646 w 806"/>
                <a:gd name="T5" fmla="*/ 2147483646 h 806"/>
                <a:gd name="T6" fmla="*/ 2147483646 w 806"/>
                <a:gd name="T7" fmla="*/ 2147483646 h 806"/>
                <a:gd name="T8" fmla="*/ 2147483646 w 806"/>
                <a:gd name="T9" fmla="*/ 2147483646 h 806"/>
                <a:gd name="T10" fmla="*/ 2147483646 w 806"/>
                <a:gd name="T11" fmla="*/ 2147483646 h 806"/>
                <a:gd name="T12" fmla="*/ 2147483646 w 806"/>
                <a:gd name="T13" fmla="*/ 2147483646 h 806"/>
                <a:gd name="T14" fmla="*/ 2147483646 w 806"/>
                <a:gd name="T15" fmla="*/ 2147483646 h 806"/>
                <a:gd name="T16" fmla="*/ 2147483646 w 806"/>
                <a:gd name="T17" fmla="*/ 2147483646 h 806"/>
                <a:gd name="T18" fmla="*/ 2147483646 w 806"/>
                <a:gd name="T19" fmla="*/ 2147483646 h 806"/>
                <a:gd name="T20" fmla="*/ 2147483646 w 806"/>
                <a:gd name="T21" fmla="*/ 2147483646 h 806"/>
                <a:gd name="T22" fmla="*/ 2147483646 w 806"/>
                <a:gd name="T23" fmla="*/ 0 h 806"/>
                <a:gd name="T24" fmla="*/ 2147483646 w 806"/>
                <a:gd name="T25" fmla="*/ 2147483646 h 806"/>
                <a:gd name="T26" fmla="*/ 2147483646 w 806"/>
                <a:gd name="T27" fmla="*/ 2147483646 h 806"/>
                <a:gd name="T28" fmla="*/ 2147483646 w 806"/>
                <a:gd name="T29" fmla="*/ 2147483646 h 806"/>
                <a:gd name="T30" fmla="*/ 2147483646 w 806"/>
                <a:gd name="T31" fmla="*/ 2147483646 h 806"/>
                <a:gd name="T32" fmla="*/ 2147483646 w 806"/>
                <a:gd name="T33" fmla="*/ 2147483646 h 806"/>
                <a:gd name="T34" fmla="*/ 2147483646 w 806"/>
                <a:gd name="T35" fmla="*/ 2147483646 h 806"/>
                <a:gd name="T36" fmla="*/ 2147483646 w 806"/>
                <a:gd name="T37" fmla="*/ 2147483646 h 806"/>
                <a:gd name="T38" fmla="*/ 2147483646 w 806"/>
                <a:gd name="T39" fmla="*/ 2147483646 h 806"/>
                <a:gd name="T40" fmla="*/ 2147483646 w 806"/>
                <a:gd name="T41" fmla="*/ 2147483646 h 806"/>
                <a:gd name="T42" fmla="*/ 2147483646 w 806"/>
                <a:gd name="T43" fmla="*/ 2147483646 h 806"/>
                <a:gd name="T44" fmla="*/ 2147483646 w 806"/>
                <a:gd name="T45" fmla="*/ 2147483646 h 806"/>
                <a:gd name="T46" fmla="*/ 2147483646 w 806"/>
                <a:gd name="T47" fmla="*/ 2147483646 h 806"/>
                <a:gd name="T48" fmla="*/ 2147483646 w 806"/>
                <a:gd name="T49" fmla="*/ 2147483646 h 806"/>
                <a:gd name="T50" fmla="*/ 2147483646 w 806"/>
                <a:gd name="T51" fmla="*/ 2147483646 h 806"/>
                <a:gd name="T52" fmla="*/ 2147483646 w 806"/>
                <a:gd name="T53" fmla="*/ 2147483646 h 806"/>
                <a:gd name="T54" fmla="*/ 2147483646 w 806"/>
                <a:gd name="T55" fmla="*/ 2147483646 h 806"/>
                <a:gd name="T56" fmla="*/ 2147483646 w 806"/>
                <a:gd name="T57" fmla="*/ 2147483646 h 806"/>
                <a:gd name="T58" fmla="*/ 2147483646 w 806"/>
                <a:gd name="T59" fmla="*/ 2147483646 h 806"/>
                <a:gd name="T60" fmla="*/ 2147483646 w 806"/>
                <a:gd name="T61" fmla="*/ 2147483646 h 806"/>
                <a:gd name="T62" fmla="*/ 2147483646 w 806"/>
                <a:gd name="T63" fmla="*/ 2147483646 h 806"/>
                <a:gd name="T64" fmla="*/ 2147483646 w 806"/>
                <a:gd name="T65" fmla="*/ 2147483646 h 806"/>
                <a:gd name="T66" fmla="*/ 2147483646 w 806"/>
                <a:gd name="T67" fmla="*/ 2147483646 h 806"/>
                <a:gd name="T68" fmla="*/ 2147483646 w 806"/>
                <a:gd name="T69" fmla="*/ 2147483646 h 806"/>
                <a:gd name="T70" fmla="*/ 2147483646 w 806"/>
                <a:gd name="T71" fmla="*/ 2147483646 h 806"/>
                <a:gd name="T72" fmla="*/ 2147483646 w 806"/>
                <a:gd name="T73" fmla="*/ 2147483646 h 806"/>
                <a:gd name="T74" fmla="*/ 2147483646 w 806"/>
                <a:gd name="T75" fmla="*/ 2147483646 h 806"/>
                <a:gd name="T76" fmla="*/ 2147483646 w 806"/>
                <a:gd name="T77" fmla="*/ 2147483646 h 806"/>
                <a:gd name="T78" fmla="*/ 2147483646 w 806"/>
                <a:gd name="T79" fmla="*/ 2147483646 h 806"/>
                <a:gd name="T80" fmla="*/ 2147483646 w 806"/>
                <a:gd name="T81" fmla="*/ 2147483646 h 806"/>
                <a:gd name="T82" fmla="*/ 2147483646 w 806"/>
                <a:gd name="T83" fmla="*/ 2147483646 h 806"/>
                <a:gd name="T84" fmla="*/ 2147483646 w 806"/>
                <a:gd name="T85" fmla="*/ 2147483646 h 806"/>
                <a:gd name="T86" fmla="*/ 2147483646 w 806"/>
                <a:gd name="T87" fmla="*/ 2147483646 h 806"/>
                <a:gd name="T88" fmla="*/ 2147483646 w 806"/>
                <a:gd name="T89" fmla="*/ 2147483646 h 806"/>
                <a:gd name="T90" fmla="*/ 2147483646 w 806"/>
                <a:gd name="T91" fmla="*/ 2147483646 h 806"/>
                <a:gd name="T92" fmla="*/ 2147483646 w 806"/>
                <a:gd name="T93" fmla="*/ 2147483646 h 806"/>
                <a:gd name="T94" fmla="*/ 2147483646 w 806"/>
                <a:gd name="T95" fmla="*/ 2147483646 h 806"/>
                <a:gd name="T96" fmla="*/ 2147483646 w 806"/>
                <a:gd name="T97" fmla="*/ 2147483646 h 806"/>
                <a:gd name="T98" fmla="*/ 2147483646 w 806"/>
                <a:gd name="T99" fmla="*/ 2147483646 h 806"/>
                <a:gd name="T100" fmla="*/ 2147483646 w 806"/>
                <a:gd name="T101" fmla="*/ 2147483646 h 806"/>
                <a:gd name="T102" fmla="*/ 2147483646 w 806"/>
                <a:gd name="T103" fmla="*/ 2147483646 h 806"/>
                <a:gd name="T104" fmla="*/ 2147483646 w 806"/>
                <a:gd name="T105" fmla="*/ 2147483646 h 806"/>
                <a:gd name="T106" fmla="*/ 2147483646 w 806"/>
                <a:gd name="T107" fmla="*/ 2147483646 h 806"/>
                <a:gd name="T108" fmla="*/ 2147483646 w 806"/>
                <a:gd name="T109" fmla="*/ 2147483646 h 806"/>
                <a:gd name="T110" fmla="*/ 0 w 806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06"/>
                <a:gd name="T170" fmla="*/ 806 w 806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2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8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79" y="9"/>
                  </a:lnTo>
                  <a:lnTo>
                    <a:pt x="499" y="13"/>
                  </a:lnTo>
                  <a:lnTo>
                    <a:pt x="519" y="19"/>
                  </a:lnTo>
                  <a:lnTo>
                    <a:pt x="538" y="26"/>
                  </a:lnTo>
                  <a:lnTo>
                    <a:pt x="557" y="34"/>
                  </a:lnTo>
                  <a:lnTo>
                    <a:pt x="574" y="41"/>
                  </a:lnTo>
                  <a:lnTo>
                    <a:pt x="591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6" y="121"/>
                  </a:lnTo>
                  <a:lnTo>
                    <a:pt x="699" y="134"/>
                  </a:lnTo>
                  <a:lnTo>
                    <a:pt x="712" y="150"/>
                  </a:lnTo>
                  <a:lnTo>
                    <a:pt x="724" y="165"/>
                  </a:lnTo>
                  <a:lnTo>
                    <a:pt x="735" y="180"/>
                  </a:lnTo>
                  <a:lnTo>
                    <a:pt x="747" y="198"/>
                  </a:lnTo>
                  <a:lnTo>
                    <a:pt x="755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7" y="288"/>
                  </a:lnTo>
                  <a:lnTo>
                    <a:pt x="793" y="307"/>
                  </a:lnTo>
                  <a:lnTo>
                    <a:pt x="797" y="327"/>
                  </a:lnTo>
                  <a:lnTo>
                    <a:pt x="800" y="347"/>
                  </a:lnTo>
                  <a:lnTo>
                    <a:pt x="803" y="367"/>
                  </a:lnTo>
                  <a:lnTo>
                    <a:pt x="804" y="388"/>
                  </a:lnTo>
                  <a:lnTo>
                    <a:pt x="806" y="409"/>
                  </a:lnTo>
                  <a:lnTo>
                    <a:pt x="806" y="399"/>
                  </a:lnTo>
                  <a:lnTo>
                    <a:pt x="804" y="421"/>
                  </a:lnTo>
                  <a:lnTo>
                    <a:pt x="803" y="441"/>
                  </a:lnTo>
                  <a:lnTo>
                    <a:pt x="800" y="461"/>
                  </a:lnTo>
                  <a:lnTo>
                    <a:pt x="797" y="481"/>
                  </a:lnTo>
                  <a:lnTo>
                    <a:pt x="793" y="501"/>
                  </a:lnTo>
                  <a:lnTo>
                    <a:pt x="787" y="520"/>
                  </a:lnTo>
                  <a:lnTo>
                    <a:pt x="780" y="540"/>
                  </a:lnTo>
                  <a:lnTo>
                    <a:pt x="773" y="557"/>
                  </a:lnTo>
                  <a:lnTo>
                    <a:pt x="766" y="576"/>
                  </a:lnTo>
                  <a:lnTo>
                    <a:pt x="755" y="593"/>
                  </a:lnTo>
                  <a:lnTo>
                    <a:pt x="747" y="611"/>
                  </a:lnTo>
                  <a:lnTo>
                    <a:pt x="735" y="628"/>
                  </a:lnTo>
                  <a:lnTo>
                    <a:pt x="724" y="644"/>
                  </a:lnTo>
                  <a:lnTo>
                    <a:pt x="712" y="658"/>
                  </a:lnTo>
                  <a:lnTo>
                    <a:pt x="699" y="674"/>
                  </a:lnTo>
                  <a:lnTo>
                    <a:pt x="686" y="687"/>
                  </a:lnTo>
                  <a:lnTo>
                    <a:pt x="672" y="701"/>
                  </a:lnTo>
                  <a:lnTo>
                    <a:pt x="658" y="714"/>
                  </a:lnTo>
                  <a:lnTo>
                    <a:pt x="642" y="726"/>
                  </a:lnTo>
                  <a:lnTo>
                    <a:pt x="626" y="737"/>
                  </a:lnTo>
                  <a:lnTo>
                    <a:pt x="609" y="747"/>
                  </a:lnTo>
                  <a:lnTo>
                    <a:pt x="591" y="758"/>
                  </a:lnTo>
                  <a:lnTo>
                    <a:pt x="574" y="768"/>
                  </a:lnTo>
                  <a:lnTo>
                    <a:pt x="557" y="775"/>
                  </a:lnTo>
                  <a:lnTo>
                    <a:pt x="538" y="782"/>
                  </a:lnTo>
                  <a:lnTo>
                    <a:pt x="519" y="789"/>
                  </a:lnTo>
                  <a:lnTo>
                    <a:pt x="499" y="795"/>
                  </a:lnTo>
                  <a:lnTo>
                    <a:pt x="479" y="799"/>
                  </a:lnTo>
                  <a:lnTo>
                    <a:pt x="459" y="802"/>
                  </a:lnTo>
                  <a:lnTo>
                    <a:pt x="439" y="805"/>
                  </a:lnTo>
                  <a:lnTo>
                    <a:pt x="419" y="806"/>
                  </a:lnTo>
                  <a:lnTo>
                    <a:pt x="397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8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6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2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8" name="Freeform 9">
              <a:extLst>
                <a:ext uri="{FF2B5EF4-FFF2-40B4-BE49-F238E27FC236}">
                  <a16:creationId xmlns:a16="http://schemas.microsoft.com/office/drawing/2014/main" id="{0D70E4D0-163B-3B46-A13C-111F1812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9650" y="4251325"/>
              <a:ext cx="136525" cy="136525"/>
            </a:xfrm>
            <a:custGeom>
              <a:avLst/>
              <a:gdLst>
                <a:gd name="T0" fmla="*/ 2147483646 w 173"/>
                <a:gd name="T1" fmla="*/ 2147483646 h 173"/>
                <a:gd name="T2" fmla="*/ 0 w 173"/>
                <a:gd name="T3" fmla="*/ 0 h 173"/>
                <a:gd name="T4" fmla="*/ 2147483646 w 173"/>
                <a:gd name="T5" fmla="*/ 2147483646 h 173"/>
                <a:gd name="T6" fmla="*/ 2147483646 w 173"/>
                <a:gd name="T7" fmla="*/ 2147483646 h 173"/>
                <a:gd name="T8" fmla="*/ 2147483646 w 173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73"/>
                <a:gd name="T17" fmla="*/ 173 w 173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73">
                  <a:moveTo>
                    <a:pt x="173" y="116"/>
                  </a:moveTo>
                  <a:lnTo>
                    <a:pt x="0" y="0"/>
                  </a:lnTo>
                  <a:lnTo>
                    <a:pt x="115" y="173"/>
                  </a:lnTo>
                  <a:lnTo>
                    <a:pt x="144" y="144"/>
                  </a:lnTo>
                  <a:lnTo>
                    <a:pt x="173" y="11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49" name="Freeform 12">
              <a:extLst>
                <a:ext uri="{FF2B5EF4-FFF2-40B4-BE49-F238E27FC236}">
                  <a16:creationId xmlns:a16="http://schemas.microsoft.com/office/drawing/2014/main" id="{22B0BB30-8B6F-2E4F-A4C6-F8A897D0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3748088"/>
              <a:ext cx="639762" cy="661987"/>
            </a:xfrm>
            <a:custGeom>
              <a:avLst/>
              <a:gdLst>
                <a:gd name="T0" fmla="*/ 0 w 806"/>
                <a:gd name="T1" fmla="*/ 2147483646 h 835"/>
                <a:gd name="T2" fmla="*/ 2147483646 w 806"/>
                <a:gd name="T3" fmla="*/ 2147483646 h 835"/>
                <a:gd name="T4" fmla="*/ 2147483646 w 806"/>
                <a:gd name="T5" fmla="*/ 2147483646 h 835"/>
                <a:gd name="T6" fmla="*/ 2147483646 w 806"/>
                <a:gd name="T7" fmla="*/ 2147483646 h 835"/>
                <a:gd name="T8" fmla="*/ 2147483646 w 806"/>
                <a:gd name="T9" fmla="*/ 2147483646 h 835"/>
                <a:gd name="T10" fmla="*/ 2147483646 w 806"/>
                <a:gd name="T11" fmla="*/ 2147483646 h 835"/>
                <a:gd name="T12" fmla="*/ 2147483646 w 806"/>
                <a:gd name="T13" fmla="*/ 2147483646 h 835"/>
                <a:gd name="T14" fmla="*/ 2147483646 w 806"/>
                <a:gd name="T15" fmla="*/ 2147483646 h 835"/>
                <a:gd name="T16" fmla="*/ 2147483646 w 806"/>
                <a:gd name="T17" fmla="*/ 2147483646 h 835"/>
                <a:gd name="T18" fmla="*/ 2147483646 w 806"/>
                <a:gd name="T19" fmla="*/ 2147483646 h 835"/>
                <a:gd name="T20" fmla="*/ 2147483646 w 806"/>
                <a:gd name="T21" fmla="*/ 2147483646 h 835"/>
                <a:gd name="T22" fmla="*/ 2147483646 w 806"/>
                <a:gd name="T23" fmla="*/ 0 h 835"/>
                <a:gd name="T24" fmla="*/ 2147483646 w 806"/>
                <a:gd name="T25" fmla="*/ 2147483646 h 835"/>
                <a:gd name="T26" fmla="*/ 2147483646 w 806"/>
                <a:gd name="T27" fmla="*/ 2147483646 h 835"/>
                <a:gd name="T28" fmla="*/ 2147483646 w 806"/>
                <a:gd name="T29" fmla="*/ 2147483646 h 835"/>
                <a:gd name="T30" fmla="*/ 2147483646 w 806"/>
                <a:gd name="T31" fmla="*/ 2147483646 h 835"/>
                <a:gd name="T32" fmla="*/ 2147483646 w 806"/>
                <a:gd name="T33" fmla="*/ 2147483646 h 835"/>
                <a:gd name="T34" fmla="*/ 2147483646 w 806"/>
                <a:gd name="T35" fmla="*/ 2147483646 h 835"/>
                <a:gd name="T36" fmla="*/ 2147483646 w 806"/>
                <a:gd name="T37" fmla="*/ 2147483646 h 835"/>
                <a:gd name="T38" fmla="*/ 2147483646 w 806"/>
                <a:gd name="T39" fmla="*/ 2147483646 h 835"/>
                <a:gd name="T40" fmla="*/ 2147483646 w 806"/>
                <a:gd name="T41" fmla="*/ 2147483646 h 835"/>
                <a:gd name="T42" fmla="*/ 2147483646 w 806"/>
                <a:gd name="T43" fmla="*/ 2147483646 h 835"/>
                <a:gd name="T44" fmla="*/ 2147483646 w 806"/>
                <a:gd name="T45" fmla="*/ 2147483646 h 835"/>
                <a:gd name="T46" fmla="*/ 2147483646 w 806"/>
                <a:gd name="T47" fmla="*/ 2147483646 h 835"/>
                <a:gd name="T48" fmla="*/ 2147483646 w 806"/>
                <a:gd name="T49" fmla="*/ 2147483646 h 835"/>
                <a:gd name="T50" fmla="*/ 2147483646 w 806"/>
                <a:gd name="T51" fmla="*/ 2147483646 h 835"/>
                <a:gd name="T52" fmla="*/ 2147483646 w 806"/>
                <a:gd name="T53" fmla="*/ 2147483646 h 835"/>
                <a:gd name="T54" fmla="*/ 2147483646 w 806"/>
                <a:gd name="T55" fmla="*/ 2147483646 h 835"/>
                <a:gd name="T56" fmla="*/ 2147483646 w 806"/>
                <a:gd name="T57" fmla="*/ 2147483646 h 835"/>
                <a:gd name="T58" fmla="*/ 2147483646 w 806"/>
                <a:gd name="T59" fmla="*/ 2147483646 h 835"/>
                <a:gd name="T60" fmla="*/ 2147483646 w 806"/>
                <a:gd name="T61" fmla="*/ 2147483646 h 835"/>
                <a:gd name="T62" fmla="*/ 2147483646 w 806"/>
                <a:gd name="T63" fmla="*/ 2147483646 h 835"/>
                <a:gd name="T64" fmla="*/ 2147483646 w 806"/>
                <a:gd name="T65" fmla="*/ 2147483646 h 835"/>
                <a:gd name="T66" fmla="*/ 2147483646 w 806"/>
                <a:gd name="T67" fmla="*/ 2147483646 h 835"/>
                <a:gd name="T68" fmla="*/ 2147483646 w 806"/>
                <a:gd name="T69" fmla="*/ 2147483646 h 835"/>
                <a:gd name="T70" fmla="*/ 2147483646 w 806"/>
                <a:gd name="T71" fmla="*/ 2147483646 h 835"/>
                <a:gd name="T72" fmla="*/ 2147483646 w 806"/>
                <a:gd name="T73" fmla="*/ 2147483646 h 835"/>
                <a:gd name="T74" fmla="*/ 2147483646 w 806"/>
                <a:gd name="T75" fmla="*/ 2147483646 h 835"/>
                <a:gd name="T76" fmla="*/ 2147483646 w 806"/>
                <a:gd name="T77" fmla="*/ 2147483646 h 835"/>
                <a:gd name="T78" fmla="*/ 2147483646 w 806"/>
                <a:gd name="T79" fmla="*/ 2147483646 h 835"/>
                <a:gd name="T80" fmla="*/ 2147483646 w 806"/>
                <a:gd name="T81" fmla="*/ 2147483646 h 835"/>
                <a:gd name="T82" fmla="*/ 2147483646 w 806"/>
                <a:gd name="T83" fmla="*/ 2147483646 h 835"/>
                <a:gd name="T84" fmla="*/ 2147483646 w 806"/>
                <a:gd name="T85" fmla="*/ 2147483646 h 835"/>
                <a:gd name="T86" fmla="*/ 2147483646 w 806"/>
                <a:gd name="T87" fmla="*/ 2147483646 h 835"/>
                <a:gd name="T88" fmla="*/ 2147483646 w 806"/>
                <a:gd name="T89" fmla="*/ 2147483646 h 835"/>
                <a:gd name="T90" fmla="*/ 2147483646 w 806"/>
                <a:gd name="T91" fmla="*/ 2147483646 h 835"/>
                <a:gd name="T92" fmla="*/ 2147483646 w 806"/>
                <a:gd name="T93" fmla="*/ 2147483646 h 835"/>
                <a:gd name="T94" fmla="*/ 2147483646 w 806"/>
                <a:gd name="T95" fmla="*/ 2147483646 h 835"/>
                <a:gd name="T96" fmla="*/ 2147483646 w 806"/>
                <a:gd name="T97" fmla="*/ 2147483646 h 835"/>
                <a:gd name="T98" fmla="*/ 2147483646 w 806"/>
                <a:gd name="T99" fmla="*/ 2147483646 h 835"/>
                <a:gd name="T100" fmla="*/ 2147483646 w 806"/>
                <a:gd name="T101" fmla="*/ 2147483646 h 835"/>
                <a:gd name="T102" fmla="*/ 2147483646 w 806"/>
                <a:gd name="T103" fmla="*/ 2147483646 h 835"/>
                <a:gd name="T104" fmla="*/ 2147483646 w 806"/>
                <a:gd name="T105" fmla="*/ 2147483646 h 835"/>
                <a:gd name="T106" fmla="*/ 2147483646 w 806"/>
                <a:gd name="T107" fmla="*/ 2147483646 h 835"/>
                <a:gd name="T108" fmla="*/ 2147483646 w 806"/>
                <a:gd name="T109" fmla="*/ 2147483646 h 835"/>
                <a:gd name="T110" fmla="*/ 0 w 806"/>
                <a:gd name="T111" fmla="*/ 2147483646 h 8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5"/>
                <a:gd name="T170" fmla="*/ 806 w 806"/>
                <a:gd name="T171" fmla="*/ 835 h 8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5">
                  <a:moveTo>
                    <a:pt x="0" y="428"/>
                  </a:moveTo>
                  <a:lnTo>
                    <a:pt x="0" y="409"/>
                  </a:lnTo>
                  <a:lnTo>
                    <a:pt x="0" y="387"/>
                  </a:lnTo>
                  <a:lnTo>
                    <a:pt x="2" y="367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5" y="268"/>
                  </a:lnTo>
                  <a:lnTo>
                    <a:pt x="32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1" y="164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9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6" y="61"/>
                  </a:lnTo>
                  <a:lnTo>
                    <a:pt x="213" y="51"/>
                  </a:lnTo>
                  <a:lnTo>
                    <a:pt x="231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5" y="13"/>
                  </a:lnTo>
                  <a:lnTo>
                    <a:pt x="326" y="9"/>
                  </a:lnTo>
                  <a:lnTo>
                    <a:pt x="346" y="6"/>
                  </a:lnTo>
                  <a:lnTo>
                    <a:pt x="366" y="3"/>
                  </a:lnTo>
                  <a:lnTo>
                    <a:pt x="387" y="2"/>
                  </a:lnTo>
                  <a:lnTo>
                    <a:pt x="408" y="0"/>
                  </a:lnTo>
                  <a:lnTo>
                    <a:pt x="398" y="0"/>
                  </a:lnTo>
                  <a:lnTo>
                    <a:pt x="419" y="2"/>
                  </a:lnTo>
                  <a:lnTo>
                    <a:pt x="439" y="3"/>
                  </a:lnTo>
                  <a:lnTo>
                    <a:pt x="459" y="6"/>
                  </a:lnTo>
                  <a:lnTo>
                    <a:pt x="480" y="9"/>
                  </a:lnTo>
                  <a:lnTo>
                    <a:pt x="500" y="13"/>
                  </a:lnTo>
                  <a:lnTo>
                    <a:pt x="520" y="19"/>
                  </a:lnTo>
                  <a:lnTo>
                    <a:pt x="539" y="26"/>
                  </a:lnTo>
                  <a:lnTo>
                    <a:pt x="557" y="33"/>
                  </a:lnTo>
                  <a:lnTo>
                    <a:pt x="575" y="40"/>
                  </a:lnTo>
                  <a:lnTo>
                    <a:pt x="592" y="51"/>
                  </a:lnTo>
                  <a:lnTo>
                    <a:pt x="609" y="61"/>
                  </a:lnTo>
                  <a:lnTo>
                    <a:pt x="626" y="71"/>
                  </a:lnTo>
                  <a:lnTo>
                    <a:pt x="642" y="82"/>
                  </a:lnTo>
                  <a:lnTo>
                    <a:pt x="658" y="94"/>
                  </a:lnTo>
                  <a:lnTo>
                    <a:pt x="672" y="107"/>
                  </a:lnTo>
                  <a:lnTo>
                    <a:pt x="687" y="121"/>
                  </a:lnTo>
                  <a:lnTo>
                    <a:pt x="700" y="134"/>
                  </a:lnTo>
                  <a:lnTo>
                    <a:pt x="713" y="150"/>
                  </a:lnTo>
                  <a:lnTo>
                    <a:pt x="724" y="164"/>
                  </a:lnTo>
                  <a:lnTo>
                    <a:pt x="736" y="180"/>
                  </a:lnTo>
                  <a:lnTo>
                    <a:pt x="747" y="197"/>
                  </a:lnTo>
                  <a:lnTo>
                    <a:pt x="756" y="215"/>
                  </a:lnTo>
                  <a:lnTo>
                    <a:pt x="766" y="232"/>
                  </a:lnTo>
                  <a:lnTo>
                    <a:pt x="773" y="251"/>
                  </a:lnTo>
                  <a:lnTo>
                    <a:pt x="780" y="268"/>
                  </a:lnTo>
                  <a:lnTo>
                    <a:pt x="788" y="288"/>
                  </a:lnTo>
                  <a:lnTo>
                    <a:pt x="793" y="307"/>
                  </a:lnTo>
                  <a:lnTo>
                    <a:pt x="798" y="327"/>
                  </a:lnTo>
                  <a:lnTo>
                    <a:pt x="801" y="347"/>
                  </a:lnTo>
                  <a:lnTo>
                    <a:pt x="803" y="367"/>
                  </a:lnTo>
                  <a:lnTo>
                    <a:pt x="805" y="387"/>
                  </a:lnTo>
                  <a:lnTo>
                    <a:pt x="806" y="409"/>
                  </a:lnTo>
                  <a:lnTo>
                    <a:pt x="806" y="428"/>
                  </a:lnTo>
                  <a:lnTo>
                    <a:pt x="805" y="449"/>
                  </a:lnTo>
                  <a:lnTo>
                    <a:pt x="803" y="469"/>
                  </a:lnTo>
                  <a:lnTo>
                    <a:pt x="801" y="489"/>
                  </a:lnTo>
                  <a:lnTo>
                    <a:pt x="798" y="510"/>
                  </a:lnTo>
                  <a:lnTo>
                    <a:pt x="793" y="530"/>
                  </a:lnTo>
                  <a:lnTo>
                    <a:pt x="788" y="549"/>
                  </a:lnTo>
                  <a:lnTo>
                    <a:pt x="780" y="569"/>
                  </a:lnTo>
                  <a:lnTo>
                    <a:pt x="773" y="586"/>
                  </a:lnTo>
                  <a:lnTo>
                    <a:pt x="766" y="605"/>
                  </a:lnTo>
                  <a:lnTo>
                    <a:pt x="756" y="622"/>
                  </a:lnTo>
                  <a:lnTo>
                    <a:pt x="747" y="639"/>
                  </a:lnTo>
                  <a:lnTo>
                    <a:pt x="736" y="656"/>
                  </a:lnTo>
                  <a:lnTo>
                    <a:pt x="724" y="672"/>
                  </a:lnTo>
                  <a:lnTo>
                    <a:pt x="713" y="687"/>
                  </a:lnTo>
                  <a:lnTo>
                    <a:pt x="700" y="703"/>
                  </a:lnTo>
                  <a:lnTo>
                    <a:pt x="687" y="715"/>
                  </a:lnTo>
                  <a:lnTo>
                    <a:pt x="672" y="730"/>
                  </a:lnTo>
                  <a:lnTo>
                    <a:pt x="658" y="743"/>
                  </a:lnTo>
                  <a:lnTo>
                    <a:pt x="642" y="754"/>
                  </a:lnTo>
                  <a:lnTo>
                    <a:pt x="626" y="766"/>
                  </a:lnTo>
                  <a:lnTo>
                    <a:pt x="609" y="776"/>
                  </a:lnTo>
                  <a:lnTo>
                    <a:pt x="592" y="786"/>
                  </a:lnTo>
                  <a:lnTo>
                    <a:pt x="575" y="796"/>
                  </a:lnTo>
                  <a:lnTo>
                    <a:pt x="557" y="803"/>
                  </a:lnTo>
                  <a:lnTo>
                    <a:pt x="539" y="810"/>
                  </a:lnTo>
                  <a:lnTo>
                    <a:pt x="520" y="818"/>
                  </a:lnTo>
                  <a:lnTo>
                    <a:pt x="500" y="823"/>
                  </a:lnTo>
                  <a:lnTo>
                    <a:pt x="480" y="828"/>
                  </a:lnTo>
                  <a:lnTo>
                    <a:pt x="459" y="831"/>
                  </a:lnTo>
                  <a:lnTo>
                    <a:pt x="439" y="833"/>
                  </a:lnTo>
                  <a:lnTo>
                    <a:pt x="419" y="835"/>
                  </a:lnTo>
                  <a:lnTo>
                    <a:pt x="398" y="835"/>
                  </a:lnTo>
                  <a:lnTo>
                    <a:pt x="408" y="835"/>
                  </a:lnTo>
                  <a:lnTo>
                    <a:pt x="387" y="835"/>
                  </a:lnTo>
                  <a:lnTo>
                    <a:pt x="366" y="833"/>
                  </a:lnTo>
                  <a:lnTo>
                    <a:pt x="346" y="831"/>
                  </a:lnTo>
                  <a:lnTo>
                    <a:pt x="326" y="828"/>
                  </a:lnTo>
                  <a:lnTo>
                    <a:pt x="305" y="823"/>
                  </a:lnTo>
                  <a:lnTo>
                    <a:pt x="287" y="818"/>
                  </a:lnTo>
                  <a:lnTo>
                    <a:pt x="268" y="810"/>
                  </a:lnTo>
                  <a:lnTo>
                    <a:pt x="249" y="803"/>
                  </a:lnTo>
                  <a:lnTo>
                    <a:pt x="231" y="796"/>
                  </a:lnTo>
                  <a:lnTo>
                    <a:pt x="213" y="786"/>
                  </a:lnTo>
                  <a:lnTo>
                    <a:pt x="196" y="776"/>
                  </a:lnTo>
                  <a:lnTo>
                    <a:pt x="180" y="766"/>
                  </a:lnTo>
                  <a:lnTo>
                    <a:pt x="164" y="754"/>
                  </a:lnTo>
                  <a:lnTo>
                    <a:pt x="149" y="743"/>
                  </a:lnTo>
                  <a:lnTo>
                    <a:pt x="134" y="730"/>
                  </a:lnTo>
                  <a:lnTo>
                    <a:pt x="120" y="715"/>
                  </a:lnTo>
                  <a:lnTo>
                    <a:pt x="105" y="703"/>
                  </a:lnTo>
                  <a:lnTo>
                    <a:pt x="92" y="687"/>
                  </a:lnTo>
                  <a:lnTo>
                    <a:pt x="81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2"/>
                  </a:lnTo>
                  <a:lnTo>
                    <a:pt x="41" y="605"/>
                  </a:lnTo>
                  <a:lnTo>
                    <a:pt x="32" y="586"/>
                  </a:lnTo>
                  <a:lnTo>
                    <a:pt x="25" y="569"/>
                  </a:lnTo>
                  <a:lnTo>
                    <a:pt x="18" y="549"/>
                  </a:lnTo>
                  <a:lnTo>
                    <a:pt x="13" y="530"/>
                  </a:lnTo>
                  <a:lnTo>
                    <a:pt x="8" y="510"/>
                  </a:lnTo>
                  <a:lnTo>
                    <a:pt x="5" y="489"/>
                  </a:lnTo>
                  <a:lnTo>
                    <a:pt x="2" y="469"/>
                  </a:lnTo>
                  <a:lnTo>
                    <a:pt x="0" y="449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14">
              <a:extLst>
                <a:ext uri="{FF2B5EF4-FFF2-40B4-BE49-F238E27FC236}">
                  <a16:creationId xmlns:a16="http://schemas.microsoft.com/office/drawing/2014/main" id="{6EA0F9E3-6FE0-1F49-B070-B910BA61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37648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44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Freeform 17">
              <a:extLst>
                <a:ext uri="{FF2B5EF4-FFF2-40B4-BE49-F238E27FC236}">
                  <a16:creationId xmlns:a16="http://schemas.microsoft.com/office/drawing/2014/main" id="{310CD6FF-2022-1848-9046-F3B14277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897063"/>
              <a:ext cx="663575" cy="639762"/>
            </a:xfrm>
            <a:custGeom>
              <a:avLst/>
              <a:gdLst>
                <a:gd name="T0" fmla="*/ 0 w 834"/>
                <a:gd name="T1" fmla="*/ 2147483646 h 806"/>
                <a:gd name="T2" fmla="*/ 2147483646 w 834"/>
                <a:gd name="T3" fmla="*/ 2147483646 h 806"/>
                <a:gd name="T4" fmla="*/ 2147483646 w 834"/>
                <a:gd name="T5" fmla="*/ 2147483646 h 806"/>
                <a:gd name="T6" fmla="*/ 2147483646 w 834"/>
                <a:gd name="T7" fmla="*/ 2147483646 h 806"/>
                <a:gd name="T8" fmla="*/ 2147483646 w 834"/>
                <a:gd name="T9" fmla="*/ 2147483646 h 806"/>
                <a:gd name="T10" fmla="*/ 2147483646 w 834"/>
                <a:gd name="T11" fmla="*/ 2147483646 h 806"/>
                <a:gd name="T12" fmla="*/ 2147483646 w 834"/>
                <a:gd name="T13" fmla="*/ 2147483646 h 806"/>
                <a:gd name="T14" fmla="*/ 2147483646 w 834"/>
                <a:gd name="T15" fmla="*/ 2147483646 h 806"/>
                <a:gd name="T16" fmla="*/ 2147483646 w 834"/>
                <a:gd name="T17" fmla="*/ 2147483646 h 806"/>
                <a:gd name="T18" fmla="*/ 2147483646 w 834"/>
                <a:gd name="T19" fmla="*/ 2147483646 h 806"/>
                <a:gd name="T20" fmla="*/ 2147483646 w 834"/>
                <a:gd name="T21" fmla="*/ 2147483646 h 806"/>
                <a:gd name="T22" fmla="*/ 2147483646 w 834"/>
                <a:gd name="T23" fmla="*/ 0 h 806"/>
                <a:gd name="T24" fmla="*/ 2147483646 w 834"/>
                <a:gd name="T25" fmla="*/ 2147483646 h 806"/>
                <a:gd name="T26" fmla="*/ 2147483646 w 834"/>
                <a:gd name="T27" fmla="*/ 2147483646 h 806"/>
                <a:gd name="T28" fmla="*/ 2147483646 w 834"/>
                <a:gd name="T29" fmla="*/ 2147483646 h 806"/>
                <a:gd name="T30" fmla="*/ 2147483646 w 834"/>
                <a:gd name="T31" fmla="*/ 2147483646 h 806"/>
                <a:gd name="T32" fmla="*/ 2147483646 w 834"/>
                <a:gd name="T33" fmla="*/ 2147483646 h 806"/>
                <a:gd name="T34" fmla="*/ 2147483646 w 834"/>
                <a:gd name="T35" fmla="*/ 2147483646 h 806"/>
                <a:gd name="T36" fmla="*/ 2147483646 w 834"/>
                <a:gd name="T37" fmla="*/ 2147483646 h 806"/>
                <a:gd name="T38" fmla="*/ 2147483646 w 834"/>
                <a:gd name="T39" fmla="*/ 2147483646 h 806"/>
                <a:gd name="T40" fmla="*/ 2147483646 w 834"/>
                <a:gd name="T41" fmla="*/ 2147483646 h 806"/>
                <a:gd name="T42" fmla="*/ 2147483646 w 834"/>
                <a:gd name="T43" fmla="*/ 2147483646 h 806"/>
                <a:gd name="T44" fmla="*/ 2147483646 w 834"/>
                <a:gd name="T45" fmla="*/ 2147483646 h 806"/>
                <a:gd name="T46" fmla="*/ 2147483646 w 834"/>
                <a:gd name="T47" fmla="*/ 2147483646 h 806"/>
                <a:gd name="T48" fmla="*/ 2147483646 w 834"/>
                <a:gd name="T49" fmla="*/ 2147483646 h 806"/>
                <a:gd name="T50" fmla="*/ 2147483646 w 834"/>
                <a:gd name="T51" fmla="*/ 2147483646 h 806"/>
                <a:gd name="T52" fmla="*/ 2147483646 w 834"/>
                <a:gd name="T53" fmla="*/ 2147483646 h 806"/>
                <a:gd name="T54" fmla="*/ 2147483646 w 834"/>
                <a:gd name="T55" fmla="*/ 2147483646 h 806"/>
                <a:gd name="T56" fmla="*/ 2147483646 w 834"/>
                <a:gd name="T57" fmla="*/ 2147483646 h 806"/>
                <a:gd name="T58" fmla="*/ 2147483646 w 834"/>
                <a:gd name="T59" fmla="*/ 2147483646 h 806"/>
                <a:gd name="T60" fmla="*/ 2147483646 w 834"/>
                <a:gd name="T61" fmla="*/ 2147483646 h 806"/>
                <a:gd name="T62" fmla="*/ 2147483646 w 834"/>
                <a:gd name="T63" fmla="*/ 2147483646 h 806"/>
                <a:gd name="T64" fmla="*/ 2147483646 w 834"/>
                <a:gd name="T65" fmla="*/ 2147483646 h 806"/>
                <a:gd name="T66" fmla="*/ 2147483646 w 834"/>
                <a:gd name="T67" fmla="*/ 2147483646 h 806"/>
                <a:gd name="T68" fmla="*/ 2147483646 w 834"/>
                <a:gd name="T69" fmla="*/ 2147483646 h 806"/>
                <a:gd name="T70" fmla="*/ 2147483646 w 834"/>
                <a:gd name="T71" fmla="*/ 2147483646 h 806"/>
                <a:gd name="T72" fmla="*/ 2147483646 w 834"/>
                <a:gd name="T73" fmla="*/ 2147483646 h 806"/>
                <a:gd name="T74" fmla="*/ 2147483646 w 834"/>
                <a:gd name="T75" fmla="*/ 2147483646 h 806"/>
                <a:gd name="T76" fmla="*/ 2147483646 w 834"/>
                <a:gd name="T77" fmla="*/ 2147483646 h 806"/>
                <a:gd name="T78" fmla="*/ 2147483646 w 834"/>
                <a:gd name="T79" fmla="*/ 2147483646 h 806"/>
                <a:gd name="T80" fmla="*/ 2147483646 w 834"/>
                <a:gd name="T81" fmla="*/ 2147483646 h 806"/>
                <a:gd name="T82" fmla="*/ 2147483646 w 834"/>
                <a:gd name="T83" fmla="*/ 2147483646 h 806"/>
                <a:gd name="T84" fmla="*/ 2147483646 w 834"/>
                <a:gd name="T85" fmla="*/ 2147483646 h 806"/>
                <a:gd name="T86" fmla="*/ 2147483646 w 834"/>
                <a:gd name="T87" fmla="*/ 2147483646 h 806"/>
                <a:gd name="T88" fmla="*/ 2147483646 w 834"/>
                <a:gd name="T89" fmla="*/ 2147483646 h 806"/>
                <a:gd name="T90" fmla="*/ 2147483646 w 834"/>
                <a:gd name="T91" fmla="*/ 2147483646 h 806"/>
                <a:gd name="T92" fmla="*/ 2147483646 w 834"/>
                <a:gd name="T93" fmla="*/ 2147483646 h 806"/>
                <a:gd name="T94" fmla="*/ 2147483646 w 834"/>
                <a:gd name="T95" fmla="*/ 2147483646 h 806"/>
                <a:gd name="T96" fmla="*/ 2147483646 w 834"/>
                <a:gd name="T97" fmla="*/ 2147483646 h 806"/>
                <a:gd name="T98" fmla="*/ 2147483646 w 834"/>
                <a:gd name="T99" fmla="*/ 2147483646 h 806"/>
                <a:gd name="T100" fmla="*/ 2147483646 w 834"/>
                <a:gd name="T101" fmla="*/ 2147483646 h 806"/>
                <a:gd name="T102" fmla="*/ 2147483646 w 834"/>
                <a:gd name="T103" fmla="*/ 2147483646 h 806"/>
                <a:gd name="T104" fmla="*/ 2147483646 w 834"/>
                <a:gd name="T105" fmla="*/ 2147483646 h 806"/>
                <a:gd name="T106" fmla="*/ 2147483646 w 834"/>
                <a:gd name="T107" fmla="*/ 2147483646 h 806"/>
                <a:gd name="T108" fmla="*/ 2147483646 w 834"/>
                <a:gd name="T109" fmla="*/ 2147483646 h 806"/>
                <a:gd name="T110" fmla="*/ 0 w 834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4"/>
                <a:gd name="T169" fmla="*/ 0 h 806"/>
                <a:gd name="T170" fmla="*/ 834 w 834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4" h="806">
                  <a:moveTo>
                    <a:pt x="0" y="399"/>
                  </a:moveTo>
                  <a:lnTo>
                    <a:pt x="0" y="409"/>
                  </a:lnTo>
                  <a:lnTo>
                    <a:pt x="0" y="388"/>
                  </a:lnTo>
                  <a:lnTo>
                    <a:pt x="1" y="367"/>
                  </a:lnTo>
                  <a:lnTo>
                    <a:pt x="4" y="347"/>
                  </a:lnTo>
                  <a:lnTo>
                    <a:pt x="7" y="327"/>
                  </a:lnTo>
                  <a:lnTo>
                    <a:pt x="13" y="307"/>
                  </a:lnTo>
                  <a:lnTo>
                    <a:pt x="17" y="288"/>
                  </a:lnTo>
                  <a:lnTo>
                    <a:pt x="24" y="268"/>
                  </a:lnTo>
                  <a:lnTo>
                    <a:pt x="31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8"/>
                  </a:lnTo>
                  <a:lnTo>
                    <a:pt x="69" y="180"/>
                  </a:lnTo>
                  <a:lnTo>
                    <a:pt x="80" y="165"/>
                  </a:lnTo>
                  <a:lnTo>
                    <a:pt x="92" y="150"/>
                  </a:lnTo>
                  <a:lnTo>
                    <a:pt x="105" y="134"/>
                  </a:lnTo>
                  <a:lnTo>
                    <a:pt x="119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5" y="61"/>
                  </a:lnTo>
                  <a:lnTo>
                    <a:pt x="213" y="51"/>
                  </a:lnTo>
                  <a:lnTo>
                    <a:pt x="230" y="41"/>
                  </a:lnTo>
                  <a:lnTo>
                    <a:pt x="249" y="34"/>
                  </a:lnTo>
                  <a:lnTo>
                    <a:pt x="267" y="26"/>
                  </a:lnTo>
                  <a:lnTo>
                    <a:pt x="286" y="19"/>
                  </a:lnTo>
                  <a:lnTo>
                    <a:pt x="305" y="13"/>
                  </a:lnTo>
                  <a:lnTo>
                    <a:pt x="325" y="9"/>
                  </a:lnTo>
                  <a:lnTo>
                    <a:pt x="345" y="6"/>
                  </a:lnTo>
                  <a:lnTo>
                    <a:pt x="365" y="3"/>
                  </a:lnTo>
                  <a:lnTo>
                    <a:pt x="387" y="2"/>
                  </a:lnTo>
                  <a:lnTo>
                    <a:pt x="407" y="0"/>
                  </a:lnTo>
                  <a:lnTo>
                    <a:pt x="426" y="0"/>
                  </a:lnTo>
                  <a:lnTo>
                    <a:pt x="447" y="2"/>
                  </a:lnTo>
                  <a:lnTo>
                    <a:pt x="467" y="3"/>
                  </a:lnTo>
                  <a:lnTo>
                    <a:pt x="488" y="6"/>
                  </a:lnTo>
                  <a:lnTo>
                    <a:pt x="508" y="9"/>
                  </a:lnTo>
                  <a:lnTo>
                    <a:pt x="528" y="13"/>
                  </a:lnTo>
                  <a:lnTo>
                    <a:pt x="548" y="19"/>
                  </a:lnTo>
                  <a:lnTo>
                    <a:pt x="567" y="26"/>
                  </a:lnTo>
                  <a:lnTo>
                    <a:pt x="585" y="34"/>
                  </a:lnTo>
                  <a:lnTo>
                    <a:pt x="603" y="41"/>
                  </a:lnTo>
                  <a:lnTo>
                    <a:pt x="620" y="51"/>
                  </a:lnTo>
                  <a:lnTo>
                    <a:pt x="637" y="61"/>
                  </a:lnTo>
                  <a:lnTo>
                    <a:pt x="655" y="71"/>
                  </a:lnTo>
                  <a:lnTo>
                    <a:pt x="670" y="82"/>
                  </a:lnTo>
                  <a:lnTo>
                    <a:pt x="686" y="94"/>
                  </a:lnTo>
                  <a:lnTo>
                    <a:pt x="701" y="107"/>
                  </a:lnTo>
                  <a:lnTo>
                    <a:pt x="715" y="121"/>
                  </a:lnTo>
                  <a:lnTo>
                    <a:pt x="728" y="134"/>
                  </a:lnTo>
                  <a:lnTo>
                    <a:pt x="741" y="150"/>
                  </a:lnTo>
                  <a:lnTo>
                    <a:pt x="752" y="165"/>
                  </a:lnTo>
                  <a:lnTo>
                    <a:pt x="764" y="180"/>
                  </a:lnTo>
                  <a:lnTo>
                    <a:pt x="775" y="198"/>
                  </a:lnTo>
                  <a:lnTo>
                    <a:pt x="784" y="215"/>
                  </a:lnTo>
                  <a:lnTo>
                    <a:pt x="794" y="232"/>
                  </a:lnTo>
                  <a:lnTo>
                    <a:pt x="801" y="251"/>
                  </a:lnTo>
                  <a:lnTo>
                    <a:pt x="809" y="268"/>
                  </a:lnTo>
                  <a:lnTo>
                    <a:pt x="816" y="288"/>
                  </a:lnTo>
                  <a:lnTo>
                    <a:pt x="822" y="307"/>
                  </a:lnTo>
                  <a:lnTo>
                    <a:pt x="826" y="327"/>
                  </a:lnTo>
                  <a:lnTo>
                    <a:pt x="829" y="347"/>
                  </a:lnTo>
                  <a:lnTo>
                    <a:pt x="832" y="367"/>
                  </a:lnTo>
                  <a:lnTo>
                    <a:pt x="833" y="388"/>
                  </a:lnTo>
                  <a:lnTo>
                    <a:pt x="834" y="409"/>
                  </a:lnTo>
                  <a:lnTo>
                    <a:pt x="834" y="399"/>
                  </a:lnTo>
                  <a:lnTo>
                    <a:pt x="833" y="421"/>
                  </a:lnTo>
                  <a:lnTo>
                    <a:pt x="832" y="441"/>
                  </a:lnTo>
                  <a:lnTo>
                    <a:pt x="829" y="461"/>
                  </a:lnTo>
                  <a:lnTo>
                    <a:pt x="826" y="481"/>
                  </a:lnTo>
                  <a:lnTo>
                    <a:pt x="822" y="501"/>
                  </a:lnTo>
                  <a:lnTo>
                    <a:pt x="816" y="520"/>
                  </a:lnTo>
                  <a:lnTo>
                    <a:pt x="809" y="540"/>
                  </a:lnTo>
                  <a:lnTo>
                    <a:pt x="801" y="557"/>
                  </a:lnTo>
                  <a:lnTo>
                    <a:pt x="794" y="576"/>
                  </a:lnTo>
                  <a:lnTo>
                    <a:pt x="784" y="593"/>
                  </a:lnTo>
                  <a:lnTo>
                    <a:pt x="775" y="611"/>
                  </a:lnTo>
                  <a:lnTo>
                    <a:pt x="764" y="628"/>
                  </a:lnTo>
                  <a:lnTo>
                    <a:pt x="752" y="644"/>
                  </a:lnTo>
                  <a:lnTo>
                    <a:pt x="741" y="658"/>
                  </a:lnTo>
                  <a:lnTo>
                    <a:pt x="728" y="674"/>
                  </a:lnTo>
                  <a:lnTo>
                    <a:pt x="715" y="687"/>
                  </a:lnTo>
                  <a:lnTo>
                    <a:pt x="701" y="701"/>
                  </a:lnTo>
                  <a:lnTo>
                    <a:pt x="686" y="714"/>
                  </a:lnTo>
                  <a:lnTo>
                    <a:pt x="670" y="726"/>
                  </a:lnTo>
                  <a:lnTo>
                    <a:pt x="655" y="737"/>
                  </a:lnTo>
                  <a:lnTo>
                    <a:pt x="637" y="747"/>
                  </a:lnTo>
                  <a:lnTo>
                    <a:pt x="620" y="758"/>
                  </a:lnTo>
                  <a:lnTo>
                    <a:pt x="603" y="768"/>
                  </a:lnTo>
                  <a:lnTo>
                    <a:pt x="585" y="775"/>
                  </a:lnTo>
                  <a:lnTo>
                    <a:pt x="567" y="782"/>
                  </a:lnTo>
                  <a:lnTo>
                    <a:pt x="548" y="789"/>
                  </a:lnTo>
                  <a:lnTo>
                    <a:pt x="528" y="795"/>
                  </a:lnTo>
                  <a:lnTo>
                    <a:pt x="508" y="799"/>
                  </a:lnTo>
                  <a:lnTo>
                    <a:pt x="488" y="802"/>
                  </a:lnTo>
                  <a:lnTo>
                    <a:pt x="467" y="805"/>
                  </a:lnTo>
                  <a:lnTo>
                    <a:pt x="447" y="806"/>
                  </a:lnTo>
                  <a:lnTo>
                    <a:pt x="426" y="806"/>
                  </a:lnTo>
                  <a:lnTo>
                    <a:pt x="407" y="806"/>
                  </a:lnTo>
                  <a:lnTo>
                    <a:pt x="387" y="806"/>
                  </a:lnTo>
                  <a:lnTo>
                    <a:pt x="365" y="805"/>
                  </a:lnTo>
                  <a:lnTo>
                    <a:pt x="345" y="802"/>
                  </a:lnTo>
                  <a:lnTo>
                    <a:pt x="325" y="799"/>
                  </a:lnTo>
                  <a:lnTo>
                    <a:pt x="305" y="795"/>
                  </a:lnTo>
                  <a:lnTo>
                    <a:pt x="286" y="789"/>
                  </a:lnTo>
                  <a:lnTo>
                    <a:pt x="267" y="782"/>
                  </a:lnTo>
                  <a:lnTo>
                    <a:pt x="249" y="775"/>
                  </a:lnTo>
                  <a:lnTo>
                    <a:pt x="230" y="768"/>
                  </a:lnTo>
                  <a:lnTo>
                    <a:pt x="213" y="758"/>
                  </a:lnTo>
                  <a:lnTo>
                    <a:pt x="195" y="747"/>
                  </a:lnTo>
                  <a:lnTo>
                    <a:pt x="180" y="737"/>
                  </a:lnTo>
                  <a:lnTo>
                    <a:pt x="164" y="726"/>
                  </a:lnTo>
                  <a:lnTo>
                    <a:pt x="148" y="714"/>
                  </a:lnTo>
                  <a:lnTo>
                    <a:pt x="134" y="701"/>
                  </a:lnTo>
                  <a:lnTo>
                    <a:pt x="119" y="687"/>
                  </a:lnTo>
                  <a:lnTo>
                    <a:pt x="105" y="674"/>
                  </a:lnTo>
                  <a:lnTo>
                    <a:pt x="92" y="658"/>
                  </a:lnTo>
                  <a:lnTo>
                    <a:pt x="80" y="644"/>
                  </a:lnTo>
                  <a:lnTo>
                    <a:pt x="69" y="628"/>
                  </a:lnTo>
                  <a:lnTo>
                    <a:pt x="59" y="611"/>
                  </a:lnTo>
                  <a:lnTo>
                    <a:pt x="49" y="593"/>
                  </a:lnTo>
                  <a:lnTo>
                    <a:pt x="40" y="576"/>
                  </a:lnTo>
                  <a:lnTo>
                    <a:pt x="31" y="557"/>
                  </a:lnTo>
                  <a:lnTo>
                    <a:pt x="24" y="540"/>
                  </a:lnTo>
                  <a:lnTo>
                    <a:pt x="17" y="520"/>
                  </a:lnTo>
                  <a:lnTo>
                    <a:pt x="13" y="501"/>
                  </a:lnTo>
                  <a:lnTo>
                    <a:pt x="7" y="481"/>
                  </a:lnTo>
                  <a:lnTo>
                    <a:pt x="4" y="461"/>
                  </a:lnTo>
                  <a:lnTo>
                    <a:pt x="1" y="441"/>
                  </a:lnTo>
                  <a:lnTo>
                    <a:pt x="0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Freeform 19">
              <a:extLst>
                <a:ext uri="{FF2B5EF4-FFF2-40B4-BE49-F238E27FC236}">
                  <a16:creationId xmlns:a16="http://schemas.microsoft.com/office/drawing/2014/main" id="{18490297-BC1A-B44B-9744-21EC725EF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1074738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86" y="0"/>
                  </a:moveTo>
                  <a:lnTo>
                    <a:pt x="0" y="144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22">
              <a:extLst>
                <a:ext uri="{FF2B5EF4-FFF2-40B4-BE49-F238E27FC236}">
                  <a16:creationId xmlns:a16="http://schemas.microsoft.com/office/drawing/2014/main" id="{D734182F-A839-1843-9F3E-40CFA7FF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595313"/>
              <a:ext cx="639762" cy="661987"/>
            </a:xfrm>
            <a:custGeom>
              <a:avLst/>
              <a:gdLst>
                <a:gd name="T0" fmla="*/ 0 w 806"/>
                <a:gd name="T1" fmla="*/ 2147483646 h 834"/>
                <a:gd name="T2" fmla="*/ 2147483646 w 806"/>
                <a:gd name="T3" fmla="*/ 2147483646 h 834"/>
                <a:gd name="T4" fmla="*/ 2147483646 w 806"/>
                <a:gd name="T5" fmla="*/ 2147483646 h 834"/>
                <a:gd name="T6" fmla="*/ 2147483646 w 806"/>
                <a:gd name="T7" fmla="*/ 2147483646 h 834"/>
                <a:gd name="T8" fmla="*/ 2147483646 w 806"/>
                <a:gd name="T9" fmla="*/ 2147483646 h 834"/>
                <a:gd name="T10" fmla="*/ 2147483646 w 806"/>
                <a:gd name="T11" fmla="*/ 2147483646 h 834"/>
                <a:gd name="T12" fmla="*/ 2147483646 w 806"/>
                <a:gd name="T13" fmla="*/ 2147483646 h 834"/>
                <a:gd name="T14" fmla="*/ 2147483646 w 806"/>
                <a:gd name="T15" fmla="*/ 2147483646 h 834"/>
                <a:gd name="T16" fmla="*/ 2147483646 w 806"/>
                <a:gd name="T17" fmla="*/ 2147483646 h 834"/>
                <a:gd name="T18" fmla="*/ 2147483646 w 806"/>
                <a:gd name="T19" fmla="*/ 2147483646 h 834"/>
                <a:gd name="T20" fmla="*/ 2147483646 w 806"/>
                <a:gd name="T21" fmla="*/ 2147483646 h 834"/>
                <a:gd name="T22" fmla="*/ 2147483646 w 806"/>
                <a:gd name="T23" fmla="*/ 0 h 834"/>
                <a:gd name="T24" fmla="*/ 2147483646 w 806"/>
                <a:gd name="T25" fmla="*/ 2147483646 h 834"/>
                <a:gd name="T26" fmla="*/ 2147483646 w 806"/>
                <a:gd name="T27" fmla="*/ 2147483646 h 834"/>
                <a:gd name="T28" fmla="*/ 2147483646 w 806"/>
                <a:gd name="T29" fmla="*/ 2147483646 h 834"/>
                <a:gd name="T30" fmla="*/ 2147483646 w 806"/>
                <a:gd name="T31" fmla="*/ 2147483646 h 834"/>
                <a:gd name="T32" fmla="*/ 2147483646 w 806"/>
                <a:gd name="T33" fmla="*/ 2147483646 h 834"/>
                <a:gd name="T34" fmla="*/ 2147483646 w 806"/>
                <a:gd name="T35" fmla="*/ 2147483646 h 834"/>
                <a:gd name="T36" fmla="*/ 2147483646 w 806"/>
                <a:gd name="T37" fmla="*/ 2147483646 h 834"/>
                <a:gd name="T38" fmla="*/ 2147483646 w 806"/>
                <a:gd name="T39" fmla="*/ 2147483646 h 834"/>
                <a:gd name="T40" fmla="*/ 2147483646 w 806"/>
                <a:gd name="T41" fmla="*/ 2147483646 h 834"/>
                <a:gd name="T42" fmla="*/ 2147483646 w 806"/>
                <a:gd name="T43" fmla="*/ 2147483646 h 834"/>
                <a:gd name="T44" fmla="*/ 2147483646 w 806"/>
                <a:gd name="T45" fmla="*/ 2147483646 h 834"/>
                <a:gd name="T46" fmla="*/ 2147483646 w 806"/>
                <a:gd name="T47" fmla="*/ 2147483646 h 834"/>
                <a:gd name="T48" fmla="*/ 2147483646 w 806"/>
                <a:gd name="T49" fmla="*/ 2147483646 h 834"/>
                <a:gd name="T50" fmla="*/ 2147483646 w 806"/>
                <a:gd name="T51" fmla="*/ 2147483646 h 834"/>
                <a:gd name="T52" fmla="*/ 2147483646 w 806"/>
                <a:gd name="T53" fmla="*/ 2147483646 h 834"/>
                <a:gd name="T54" fmla="*/ 2147483646 w 806"/>
                <a:gd name="T55" fmla="*/ 2147483646 h 834"/>
                <a:gd name="T56" fmla="*/ 2147483646 w 806"/>
                <a:gd name="T57" fmla="*/ 2147483646 h 834"/>
                <a:gd name="T58" fmla="*/ 2147483646 w 806"/>
                <a:gd name="T59" fmla="*/ 2147483646 h 834"/>
                <a:gd name="T60" fmla="*/ 2147483646 w 806"/>
                <a:gd name="T61" fmla="*/ 2147483646 h 834"/>
                <a:gd name="T62" fmla="*/ 2147483646 w 806"/>
                <a:gd name="T63" fmla="*/ 2147483646 h 834"/>
                <a:gd name="T64" fmla="*/ 2147483646 w 806"/>
                <a:gd name="T65" fmla="*/ 2147483646 h 834"/>
                <a:gd name="T66" fmla="*/ 2147483646 w 806"/>
                <a:gd name="T67" fmla="*/ 2147483646 h 834"/>
                <a:gd name="T68" fmla="*/ 2147483646 w 806"/>
                <a:gd name="T69" fmla="*/ 2147483646 h 834"/>
                <a:gd name="T70" fmla="*/ 2147483646 w 806"/>
                <a:gd name="T71" fmla="*/ 2147483646 h 834"/>
                <a:gd name="T72" fmla="*/ 2147483646 w 806"/>
                <a:gd name="T73" fmla="*/ 2147483646 h 834"/>
                <a:gd name="T74" fmla="*/ 2147483646 w 806"/>
                <a:gd name="T75" fmla="*/ 2147483646 h 834"/>
                <a:gd name="T76" fmla="*/ 2147483646 w 806"/>
                <a:gd name="T77" fmla="*/ 2147483646 h 834"/>
                <a:gd name="T78" fmla="*/ 2147483646 w 806"/>
                <a:gd name="T79" fmla="*/ 2147483646 h 834"/>
                <a:gd name="T80" fmla="*/ 2147483646 w 806"/>
                <a:gd name="T81" fmla="*/ 2147483646 h 834"/>
                <a:gd name="T82" fmla="*/ 2147483646 w 806"/>
                <a:gd name="T83" fmla="*/ 2147483646 h 834"/>
                <a:gd name="T84" fmla="*/ 2147483646 w 806"/>
                <a:gd name="T85" fmla="*/ 2147483646 h 834"/>
                <a:gd name="T86" fmla="*/ 2147483646 w 806"/>
                <a:gd name="T87" fmla="*/ 2147483646 h 834"/>
                <a:gd name="T88" fmla="*/ 2147483646 w 806"/>
                <a:gd name="T89" fmla="*/ 2147483646 h 834"/>
                <a:gd name="T90" fmla="*/ 2147483646 w 806"/>
                <a:gd name="T91" fmla="*/ 2147483646 h 834"/>
                <a:gd name="T92" fmla="*/ 2147483646 w 806"/>
                <a:gd name="T93" fmla="*/ 2147483646 h 834"/>
                <a:gd name="T94" fmla="*/ 2147483646 w 806"/>
                <a:gd name="T95" fmla="*/ 2147483646 h 834"/>
                <a:gd name="T96" fmla="*/ 2147483646 w 806"/>
                <a:gd name="T97" fmla="*/ 2147483646 h 834"/>
                <a:gd name="T98" fmla="*/ 2147483646 w 806"/>
                <a:gd name="T99" fmla="*/ 2147483646 h 834"/>
                <a:gd name="T100" fmla="*/ 2147483646 w 806"/>
                <a:gd name="T101" fmla="*/ 2147483646 h 834"/>
                <a:gd name="T102" fmla="*/ 2147483646 w 806"/>
                <a:gd name="T103" fmla="*/ 2147483646 h 834"/>
                <a:gd name="T104" fmla="*/ 2147483646 w 806"/>
                <a:gd name="T105" fmla="*/ 2147483646 h 834"/>
                <a:gd name="T106" fmla="*/ 2147483646 w 806"/>
                <a:gd name="T107" fmla="*/ 2147483646 h 834"/>
                <a:gd name="T108" fmla="*/ 2147483646 w 806"/>
                <a:gd name="T109" fmla="*/ 2147483646 h 834"/>
                <a:gd name="T110" fmla="*/ 0 w 806"/>
                <a:gd name="T111" fmla="*/ 2147483646 h 8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834"/>
                <a:gd name="T170" fmla="*/ 806 w 806"/>
                <a:gd name="T171" fmla="*/ 834 h 8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834">
                  <a:moveTo>
                    <a:pt x="0" y="427"/>
                  </a:moveTo>
                  <a:lnTo>
                    <a:pt x="0" y="408"/>
                  </a:lnTo>
                  <a:lnTo>
                    <a:pt x="0" y="387"/>
                  </a:lnTo>
                  <a:lnTo>
                    <a:pt x="1" y="367"/>
                  </a:lnTo>
                  <a:lnTo>
                    <a:pt x="4" y="346"/>
                  </a:lnTo>
                  <a:lnTo>
                    <a:pt x="7" y="326"/>
                  </a:lnTo>
                  <a:lnTo>
                    <a:pt x="13" y="306"/>
                  </a:lnTo>
                  <a:lnTo>
                    <a:pt x="17" y="287"/>
                  </a:lnTo>
                  <a:lnTo>
                    <a:pt x="24" y="267"/>
                  </a:lnTo>
                  <a:lnTo>
                    <a:pt x="31" y="250"/>
                  </a:lnTo>
                  <a:lnTo>
                    <a:pt x="40" y="231"/>
                  </a:lnTo>
                  <a:lnTo>
                    <a:pt x="49" y="214"/>
                  </a:lnTo>
                  <a:lnTo>
                    <a:pt x="59" y="197"/>
                  </a:lnTo>
                  <a:lnTo>
                    <a:pt x="69" y="180"/>
                  </a:lnTo>
                  <a:lnTo>
                    <a:pt x="80" y="164"/>
                  </a:lnTo>
                  <a:lnTo>
                    <a:pt x="92" y="149"/>
                  </a:lnTo>
                  <a:lnTo>
                    <a:pt x="105" y="133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5" y="60"/>
                  </a:lnTo>
                  <a:lnTo>
                    <a:pt x="213" y="50"/>
                  </a:lnTo>
                  <a:lnTo>
                    <a:pt x="230" y="40"/>
                  </a:lnTo>
                  <a:lnTo>
                    <a:pt x="249" y="33"/>
                  </a:lnTo>
                  <a:lnTo>
                    <a:pt x="267" y="26"/>
                  </a:lnTo>
                  <a:lnTo>
                    <a:pt x="286" y="18"/>
                  </a:lnTo>
                  <a:lnTo>
                    <a:pt x="305" y="13"/>
                  </a:lnTo>
                  <a:lnTo>
                    <a:pt x="325" y="8"/>
                  </a:lnTo>
                  <a:lnTo>
                    <a:pt x="345" y="5"/>
                  </a:lnTo>
                  <a:lnTo>
                    <a:pt x="365" y="2"/>
                  </a:lnTo>
                  <a:lnTo>
                    <a:pt x="387" y="1"/>
                  </a:lnTo>
                  <a:lnTo>
                    <a:pt x="407" y="0"/>
                  </a:lnTo>
                  <a:lnTo>
                    <a:pt x="397" y="0"/>
                  </a:lnTo>
                  <a:lnTo>
                    <a:pt x="418" y="1"/>
                  </a:lnTo>
                  <a:lnTo>
                    <a:pt x="439" y="2"/>
                  </a:lnTo>
                  <a:lnTo>
                    <a:pt x="459" y="5"/>
                  </a:lnTo>
                  <a:lnTo>
                    <a:pt x="479" y="8"/>
                  </a:lnTo>
                  <a:lnTo>
                    <a:pt x="499" y="13"/>
                  </a:lnTo>
                  <a:lnTo>
                    <a:pt x="519" y="18"/>
                  </a:lnTo>
                  <a:lnTo>
                    <a:pt x="538" y="26"/>
                  </a:lnTo>
                  <a:lnTo>
                    <a:pt x="557" y="33"/>
                  </a:lnTo>
                  <a:lnTo>
                    <a:pt x="574" y="40"/>
                  </a:lnTo>
                  <a:lnTo>
                    <a:pt x="591" y="50"/>
                  </a:lnTo>
                  <a:lnTo>
                    <a:pt x="608" y="60"/>
                  </a:lnTo>
                  <a:lnTo>
                    <a:pt x="626" y="70"/>
                  </a:lnTo>
                  <a:lnTo>
                    <a:pt x="642" y="82"/>
                  </a:lnTo>
                  <a:lnTo>
                    <a:pt x="657" y="93"/>
                  </a:lnTo>
                  <a:lnTo>
                    <a:pt x="672" y="106"/>
                  </a:lnTo>
                  <a:lnTo>
                    <a:pt x="686" y="121"/>
                  </a:lnTo>
                  <a:lnTo>
                    <a:pt x="699" y="133"/>
                  </a:lnTo>
                  <a:lnTo>
                    <a:pt x="712" y="149"/>
                  </a:lnTo>
                  <a:lnTo>
                    <a:pt x="724" y="164"/>
                  </a:lnTo>
                  <a:lnTo>
                    <a:pt x="735" y="180"/>
                  </a:lnTo>
                  <a:lnTo>
                    <a:pt x="747" y="197"/>
                  </a:lnTo>
                  <a:lnTo>
                    <a:pt x="755" y="214"/>
                  </a:lnTo>
                  <a:lnTo>
                    <a:pt x="765" y="231"/>
                  </a:lnTo>
                  <a:lnTo>
                    <a:pt x="773" y="250"/>
                  </a:lnTo>
                  <a:lnTo>
                    <a:pt x="780" y="267"/>
                  </a:lnTo>
                  <a:lnTo>
                    <a:pt x="787" y="287"/>
                  </a:lnTo>
                  <a:lnTo>
                    <a:pt x="793" y="306"/>
                  </a:lnTo>
                  <a:lnTo>
                    <a:pt x="797" y="326"/>
                  </a:lnTo>
                  <a:lnTo>
                    <a:pt x="800" y="346"/>
                  </a:lnTo>
                  <a:lnTo>
                    <a:pt x="803" y="367"/>
                  </a:lnTo>
                  <a:lnTo>
                    <a:pt x="804" y="387"/>
                  </a:lnTo>
                  <a:lnTo>
                    <a:pt x="806" y="408"/>
                  </a:lnTo>
                  <a:lnTo>
                    <a:pt x="806" y="427"/>
                  </a:lnTo>
                  <a:lnTo>
                    <a:pt x="804" y="449"/>
                  </a:lnTo>
                  <a:lnTo>
                    <a:pt x="803" y="469"/>
                  </a:lnTo>
                  <a:lnTo>
                    <a:pt x="800" y="489"/>
                  </a:lnTo>
                  <a:lnTo>
                    <a:pt x="797" y="509"/>
                  </a:lnTo>
                  <a:lnTo>
                    <a:pt x="793" y="529"/>
                  </a:lnTo>
                  <a:lnTo>
                    <a:pt x="787" y="548"/>
                  </a:lnTo>
                  <a:lnTo>
                    <a:pt x="780" y="568"/>
                  </a:lnTo>
                  <a:lnTo>
                    <a:pt x="773" y="585"/>
                  </a:lnTo>
                  <a:lnTo>
                    <a:pt x="765" y="604"/>
                  </a:lnTo>
                  <a:lnTo>
                    <a:pt x="755" y="621"/>
                  </a:lnTo>
                  <a:lnTo>
                    <a:pt x="747" y="639"/>
                  </a:lnTo>
                  <a:lnTo>
                    <a:pt x="735" y="656"/>
                  </a:lnTo>
                  <a:lnTo>
                    <a:pt x="724" y="672"/>
                  </a:lnTo>
                  <a:lnTo>
                    <a:pt x="712" y="686"/>
                  </a:lnTo>
                  <a:lnTo>
                    <a:pt x="699" y="702"/>
                  </a:lnTo>
                  <a:lnTo>
                    <a:pt x="686" y="715"/>
                  </a:lnTo>
                  <a:lnTo>
                    <a:pt x="672" y="729"/>
                  </a:lnTo>
                  <a:lnTo>
                    <a:pt x="657" y="742"/>
                  </a:lnTo>
                  <a:lnTo>
                    <a:pt x="642" y="754"/>
                  </a:lnTo>
                  <a:lnTo>
                    <a:pt x="626" y="765"/>
                  </a:lnTo>
                  <a:lnTo>
                    <a:pt x="608" y="775"/>
                  </a:lnTo>
                  <a:lnTo>
                    <a:pt x="591" y="785"/>
                  </a:lnTo>
                  <a:lnTo>
                    <a:pt x="574" y="796"/>
                  </a:lnTo>
                  <a:lnTo>
                    <a:pt x="557" y="803"/>
                  </a:lnTo>
                  <a:lnTo>
                    <a:pt x="538" y="810"/>
                  </a:lnTo>
                  <a:lnTo>
                    <a:pt x="519" y="817"/>
                  </a:lnTo>
                  <a:lnTo>
                    <a:pt x="499" y="823"/>
                  </a:lnTo>
                  <a:lnTo>
                    <a:pt x="479" y="827"/>
                  </a:lnTo>
                  <a:lnTo>
                    <a:pt x="459" y="830"/>
                  </a:lnTo>
                  <a:lnTo>
                    <a:pt x="439" y="833"/>
                  </a:lnTo>
                  <a:lnTo>
                    <a:pt x="418" y="834"/>
                  </a:lnTo>
                  <a:lnTo>
                    <a:pt x="397" y="834"/>
                  </a:lnTo>
                  <a:lnTo>
                    <a:pt x="407" y="834"/>
                  </a:lnTo>
                  <a:lnTo>
                    <a:pt x="387" y="834"/>
                  </a:lnTo>
                  <a:lnTo>
                    <a:pt x="365" y="833"/>
                  </a:lnTo>
                  <a:lnTo>
                    <a:pt x="345" y="830"/>
                  </a:lnTo>
                  <a:lnTo>
                    <a:pt x="325" y="827"/>
                  </a:lnTo>
                  <a:lnTo>
                    <a:pt x="305" y="823"/>
                  </a:lnTo>
                  <a:lnTo>
                    <a:pt x="286" y="817"/>
                  </a:lnTo>
                  <a:lnTo>
                    <a:pt x="267" y="810"/>
                  </a:lnTo>
                  <a:lnTo>
                    <a:pt x="249" y="803"/>
                  </a:lnTo>
                  <a:lnTo>
                    <a:pt x="230" y="796"/>
                  </a:lnTo>
                  <a:lnTo>
                    <a:pt x="213" y="785"/>
                  </a:lnTo>
                  <a:lnTo>
                    <a:pt x="195" y="775"/>
                  </a:lnTo>
                  <a:lnTo>
                    <a:pt x="180" y="765"/>
                  </a:lnTo>
                  <a:lnTo>
                    <a:pt x="164" y="754"/>
                  </a:lnTo>
                  <a:lnTo>
                    <a:pt x="148" y="742"/>
                  </a:lnTo>
                  <a:lnTo>
                    <a:pt x="134" y="729"/>
                  </a:lnTo>
                  <a:lnTo>
                    <a:pt x="119" y="715"/>
                  </a:lnTo>
                  <a:lnTo>
                    <a:pt x="105" y="702"/>
                  </a:lnTo>
                  <a:lnTo>
                    <a:pt x="92" y="686"/>
                  </a:lnTo>
                  <a:lnTo>
                    <a:pt x="80" y="672"/>
                  </a:lnTo>
                  <a:lnTo>
                    <a:pt x="69" y="656"/>
                  </a:lnTo>
                  <a:lnTo>
                    <a:pt x="59" y="639"/>
                  </a:lnTo>
                  <a:lnTo>
                    <a:pt x="49" y="621"/>
                  </a:lnTo>
                  <a:lnTo>
                    <a:pt x="40" y="604"/>
                  </a:lnTo>
                  <a:lnTo>
                    <a:pt x="31" y="585"/>
                  </a:lnTo>
                  <a:lnTo>
                    <a:pt x="24" y="568"/>
                  </a:lnTo>
                  <a:lnTo>
                    <a:pt x="17" y="548"/>
                  </a:lnTo>
                  <a:lnTo>
                    <a:pt x="13" y="529"/>
                  </a:lnTo>
                  <a:lnTo>
                    <a:pt x="7" y="509"/>
                  </a:lnTo>
                  <a:lnTo>
                    <a:pt x="4" y="489"/>
                  </a:lnTo>
                  <a:lnTo>
                    <a:pt x="1" y="469"/>
                  </a:lnTo>
                  <a:lnTo>
                    <a:pt x="0" y="449"/>
                  </a:lnTo>
                  <a:lnTo>
                    <a:pt x="0" y="427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24">
              <a:extLst>
                <a:ext uri="{FF2B5EF4-FFF2-40B4-BE49-F238E27FC236}">
                  <a16:creationId xmlns:a16="http://schemas.microsoft.com/office/drawing/2014/main" id="{EC8FE812-ADF1-3041-BDF6-DB4BE20A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16522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Rectangle 25">
              <a:extLst>
                <a:ext uri="{FF2B5EF4-FFF2-40B4-BE49-F238E27FC236}">
                  <a16:creationId xmlns:a16="http://schemas.microsoft.com/office/drawing/2014/main" id="{38315A53-70D9-9249-B973-C9C3E9839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900" y="13716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6" name="Rectangle 26">
              <a:extLst>
                <a:ext uri="{FF2B5EF4-FFF2-40B4-BE49-F238E27FC236}">
                  <a16:creationId xmlns:a16="http://schemas.microsoft.com/office/drawing/2014/main" id="{4E2105D6-FB90-8044-97E8-7FBB42D28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613" y="13716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7" name="Rectangle 27">
              <a:extLst>
                <a:ext uri="{FF2B5EF4-FFF2-40B4-BE49-F238E27FC236}">
                  <a16:creationId xmlns:a16="http://schemas.microsoft.com/office/drawing/2014/main" id="{FF70C0F1-BA4C-294A-B67B-7785E6B6E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888" y="13652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8" name="Rectangle 28">
              <a:extLst>
                <a:ext uri="{FF2B5EF4-FFF2-40B4-BE49-F238E27FC236}">
                  <a16:creationId xmlns:a16="http://schemas.microsoft.com/office/drawing/2014/main" id="{28BC513D-D8ED-504E-A680-7ACEE9F65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59" name="Rectangle 29">
              <a:extLst>
                <a:ext uri="{FF2B5EF4-FFF2-40B4-BE49-F238E27FC236}">
                  <a16:creationId xmlns:a16="http://schemas.microsoft.com/office/drawing/2014/main" id="{E7FFB8E2-4DFC-EC4B-B205-AA80017F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0" name="Freeform 30">
              <a:extLst>
                <a:ext uri="{FF2B5EF4-FFF2-40B4-BE49-F238E27FC236}">
                  <a16:creationId xmlns:a16="http://schemas.microsoft.com/office/drawing/2014/main" id="{57D31C13-1EBB-E547-8BE4-BC688652E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9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1" name="Rectangle 31">
              <a:extLst>
                <a:ext uri="{FF2B5EF4-FFF2-40B4-BE49-F238E27FC236}">
                  <a16:creationId xmlns:a16="http://schemas.microsoft.com/office/drawing/2014/main" id="{D76DF101-3F1C-834C-9648-E1D118B10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2" name="Line 32">
              <a:extLst>
                <a:ext uri="{FF2B5EF4-FFF2-40B4-BE49-F238E27FC236}">
                  <a16:creationId xmlns:a16="http://schemas.microsoft.com/office/drawing/2014/main" id="{A095024E-2897-F04A-8B8B-66E2942C89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5150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Line 33">
              <a:extLst>
                <a:ext uri="{FF2B5EF4-FFF2-40B4-BE49-F238E27FC236}">
                  <a16:creationId xmlns:a16="http://schemas.microsoft.com/office/drawing/2014/main" id="{4A9057DF-7776-9644-81C7-3AFFB718C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488" y="3429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4" name="Rectangle 34">
              <a:extLst>
                <a:ext uri="{FF2B5EF4-FFF2-40B4-BE49-F238E27FC236}">
                  <a16:creationId xmlns:a16="http://schemas.microsoft.com/office/drawing/2014/main" id="{EF732830-CAF3-0648-B8F2-208DED23D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275" y="35242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5" name="Rectangle 35">
              <a:extLst>
                <a:ext uri="{FF2B5EF4-FFF2-40B4-BE49-F238E27FC236}">
                  <a16:creationId xmlns:a16="http://schemas.microsoft.com/office/drawing/2014/main" id="{C412259F-72E9-C74E-8302-070ED9F25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7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6" name="Freeform 36">
              <a:extLst>
                <a:ext uri="{FF2B5EF4-FFF2-40B4-BE49-F238E27FC236}">
                  <a16:creationId xmlns:a16="http://schemas.microsoft.com/office/drawing/2014/main" id="{C7A08E35-9C7C-634A-824E-DB0D9E9D1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80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4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3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Rectangle 37">
              <a:extLst>
                <a:ext uri="{FF2B5EF4-FFF2-40B4-BE49-F238E27FC236}">
                  <a16:creationId xmlns:a16="http://schemas.microsoft.com/office/drawing/2014/main" id="{E0B99FFC-F720-6D43-85D1-ABE7AC3C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5" y="21367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8" name="Rectangle 38">
              <a:extLst>
                <a:ext uri="{FF2B5EF4-FFF2-40B4-BE49-F238E27FC236}">
                  <a16:creationId xmlns:a16="http://schemas.microsoft.com/office/drawing/2014/main" id="{BB693C9F-61A9-6840-88CB-F35B1F099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69" name="Rectangle 39">
              <a:extLst>
                <a:ext uri="{FF2B5EF4-FFF2-40B4-BE49-F238E27FC236}">
                  <a16:creationId xmlns:a16="http://schemas.microsoft.com/office/drawing/2014/main" id="{F83963F8-4247-0E42-9C6B-682EBCD48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0" name="Freeform 40">
              <a:extLst>
                <a:ext uri="{FF2B5EF4-FFF2-40B4-BE49-F238E27FC236}">
                  <a16:creationId xmlns:a16="http://schemas.microsoft.com/office/drawing/2014/main" id="{6D1BDB21-4B12-8449-A4D3-847A8848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2490788"/>
              <a:ext cx="114300" cy="114300"/>
            </a:xfrm>
            <a:custGeom>
              <a:avLst/>
              <a:gdLst>
                <a:gd name="T0" fmla="*/ 0 w 143"/>
                <a:gd name="T1" fmla="*/ 2147483646 h 144"/>
                <a:gd name="T2" fmla="*/ 2147483646 w 143"/>
                <a:gd name="T3" fmla="*/ 2147483646 h 144"/>
                <a:gd name="T4" fmla="*/ 2147483646 w 143"/>
                <a:gd name="T5" fmla="*/ 0 h 144"/>
                <a:gd name="T6" fmla="*/ 2147483646 w 143"/>
                <a:gd name="T7" fmla="*/ 2147483646 h 144"/>
                <a:gd name="T8" fmla="*/ 0 w 143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3"/>
                <a:gd name="T16" fmla="*/ 0 h 144"/>
                <a:gd name="T17" fmla="*/ 143 w 143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3" h="144">
                  <a:moveTo>
                    <a:pt x="0" y="57"/>
                  </a:moveTo>
                  <a:lnTo>
                    <a:pt x="143" y="144"/>
                  </a:lnTo>
                  <a:lnTo>
                    <a:pt x="57" y="0"/>
                  </a:lnTo>
                  <a:lnTo>
                    <a:pt x="28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1" name="Line 41">
              <a:extLst>
                <a:ext uri="{FF2B5EF4-FFF2-40B4-BE49-F238E27FC236}">
                  <a16:creationId xmlns:a16="http://schemas.microsoft.com/office/drawing/2014/main" id="{9A231494-9375-B74A-AE4E-86643213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95825" y="1760538"/>
              <a:ext cx="708025" cy="754062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2" name="Freeform 42">
              <a:extLst>
                <a:ext uri="{FF2B5EF4-FFF2-40B4-BE49-F238E27FC236}">
                  <a16:creationId xmlns:a16="http://schemas.microsoft.com/office/drawing/2014/main" id="{2B5F0CDB-9452-0444-A0B3-FF9959931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3770313"/>
              <a:ext cx="647700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2147483646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0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0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2147483646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817"/>
                  </a:moveTo>
                  <a:lnTo>
                    <a:pt x="429" y="815"/>
                  </a:lnTo>
                  <a:lnTo>
                    <a:pt x="449" y="814"/>
                  </a:lnTo>
                  <a:lnTo>
                    <a:pt x="470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29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1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6" y="697"/>
                  </a:lnTo>
                  <a:lnTo>
                    <a:pt x="709" y="683"/>
                  </a:lnTo>
                  <a:lnTo>
                    <a:pt x="722" y="667"/>
                  </a:lnTo>
                  <a:lnTo>
                    <a:pt x="734" y="652"/>
                  </a:lnTo>
                  <a:lnTo>
                    <a:pt x="745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1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4" y="429"/>
                  </a:lnTo>
                  <a:lnTo>
                    <a:pt x="816" y="408"/>
                  </a:lnTo>
                  <a:lnTo>
                    <a:pt x="814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1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5" y="180"/>
                  </a:lnTo>
                  <a:lnTo>
                    <a:pt x="734" y="165"/>
                  </a:lnTo>
                  <a:lnTo>
                    <a:pt x="722" y="149"/>
                  </a:lnTo>
                  <a:lnTo>
                    <a:pt x="709" y="134"/>
                  </a:lnTo>
                  <a:lnTo>
                    <a:pt x="696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1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9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5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6" y="13"/>
                  </a:lnTo>
                  <a:lnTo>
                    <a:pt x="286" y="19"/>
                  </a:lnTo>
                  <a:lnTo>
                    <a:pt x="267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1" y="249"/>
                  </a:lnTo>
                  <a:lnTo>
                    <a:pt x="24" y="268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8" y="529"/>
                  </a:lnTo>
                  <a:lnTo>
                    <a:pt x="24" y="549"/>
                  </a:lnTo>
                  <a:lnTo>
                    <a:pt x="31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0" y="652"/>
                  </a:lnTo>
                  <a:lnTo>
                    <a:pt x="93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7" y="791"/>
                  </a:lnTo>
                  <a:lnTo>
                    <a:pt x="286" y="798"/>
                  </a:lnTo>
                  <a:lnTo>
                    <a:pt x="306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5" y="814"/>
                  </a:lnTo>
                  <a:lnTo>
                    <a:pt x="387" y="815"/>
                  </a:lnTo>
                  <a:lnTo>
                    <a:pt x="407" y="81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3" name="Rectangle 43">
              <a:extLst>
                <a:ext uri="{FF2B5EF4-FFF2-40B4-BE49-F238E27FC236}">
                  <a16:creationId xmlns:a16="http://schemas.microsoft.com/office/drawing/2014/main" id="{4C2F06EC-D026-EF42-B77A-67263107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4" name="Rectangle 44">
              <a:extLst>
                <a:ext uri="{FF2B5EF4-FFF2-40B4-BE49-F238E27FC236}">
                  <a16:creationId xmlns:a16="http://schemas.microsoft.com/office/drawing/2014/main" id="{17A2BF35-4767-2645-AEA7-5242E1F77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238" y="396557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S6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5" name="Rectangle 45">
              <a:extLst>
                <a:ext uri="{FF2B5EF4-FFF2-40B4-BE49-F238E27FC236}">
                  <a16:creationId xmlns:a16="http://schemas.microsoft.com/office/drawing/2014/main" id="{F161D071-B1E0-D847-8A2C-FA60B0B43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6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6" name="Freeform 46">
              <a:extLst>
                <a:ext uri="{FF2B5EF4-FFF2-40B4-BE49-F238E27FC236}">
                  <a16:creationId xmlns:a16="http://schemas.microsoft.com/office/drawing/2014/main" id="{1A305386-1BCA-A046-BFE9-7AFDB9B03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2765425"/>
              <a:ext cx="136525" cy="46038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77" name="Line 47">
              <a:extLst>
                <a:ext uri="{FF2B5EF4-FFF2-40B4-BE49-F238E27FC236}">
                  <a16:creationId xmlns:a16="http://schemas.microsoft.com/office/drawing/2014/main" id="{9F354B08-8FA2-D04B-8678-3954E0F5B2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35688" y="27892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8" name="Rectangle 48">
              <a:extLst>
                <a:ext uri="{FF2B5EF4-FFF2-40B4-BE49-F238E27FC236}">
                  <a16:creationId xmlns:a16="http://schemas.microsoft.com/office/drawing/2014/main" id="{867B3E34-1931-0345-9BA6-37C1D5364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225" y="395922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79" name="Rectangle 49">
              <a:extLst>
                <a:ext uri="{FF2B5EF4-FFF2-40B4-BE49-F238E27FC236}">
                  <a16:creationId xmlns:a16="http://schemas.microsoft.com/office/drawing/2014/main" id="{04FE3FDB-1752-0448-9CCF-D1D0F07E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95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S9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0" name="Rectangle 50">
              <a:extLst>
                <a:ext uri="{FF2B5EF4-FFF2-40B4-BE49-F238E27FC236}">
                  <a16:creationId xmlns:a16="http://schemas.microsoft.com/office/drawing/2014/main" id="{B88B87EB-1755-E14B-B1C2-58DA8F64A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63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1" name="Freeform 51">
              <a:extLst>
                <a:ext uri="{FF2B5EF4-FFF2-40B4-BE49-F238E27FC236}">
                  <a16:creationId xmlns:a16="http://schemas.microsoft.com/office/drawing/2014/main" id="{FCE25C84-66BC-AE45-912B-13E152C4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5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1" y="40"/>
                  </a:lnTo>
                  <a:lnTo>
                    <a:pt x="213" y="48"/>
                  </a:lnTo>
                  <a:lnTo>
                    <a:pt x="195" y="59"/>
                  </a:lnTo>
                  <a:lnTo>
                    <a:pt x="179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3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3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79" y="745"/>
                  </a:lnTo>
                  <a:lnTo>
                    <a:pt x="195" y="757"/>
                  </a:lnTo>
                  <a:lnTo>
                    <a:pt x="213" y="765"/>
                  </a:lnTo>
                  <a:lnTo>
                    <a:pt x="231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8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89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8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7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5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1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1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5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7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8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89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8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Rectangle 52">
              <a:extLst>
                <a:ext uri="{FF2B5EF4-FFF2-40B4-BE49-F238E27FC236}">
                  <a16:creationId xmlns:a16="http://schemas.microsoft.com/office/drawing/2014/main" id="{0D232B1C-87CD-F748-9E23-14D3E85A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3" name="Rectangle 53">
              <a:extLst>
                <a:ext uri="{FF2B5EF4-FFF2-40B4-BE49-F238E27FC236}">
                  <a16:creationId xmlns:a16="http://schemas.microsoft.com/office/drawing/2014/main" id="{737A9D22-AA20-914F-BAA4-B8698887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788" y="52689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S8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Rectangle 54">
              <a:extLst>
                <a:ext uri="{FF2B5EF4-FFF2-40B4-BE49-F238E27FC236}">
                  <a16:creationId xmlns:a16="http://schemas.microsoft.com/office/drawing/2014/main" id="{BDBEAC90-C332-E94C-ACF3-1C31104FA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500" y="52689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5" name="Freeform 55">
              <a:extLst>
                <a:ext uri="{FF2B5EF4-FFF2-40B4-BE49-F238E27FC236}">
                  <a16:creationId xmlns:a16="http://schemas.microsoft.com/office/drawing/2014/main" id="{BE5F3E33-6518-3944-B1C5-2ABCC0C8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5049838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5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6" y="12"/>
                  </a:lnTo>
                  <a:lnTo>
                    <a:pt x="286" y="18"/>
                  </a:lnTo>
                  <a:lnTo>
                    <a:pt x="267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8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3"/>
                  </a:lnTo>
                  <a:lnTo>
                    <a:pt x="93" y="148"/>
                  </a:lnTo>
                  <a:lnTo>
                    <a:pt x="80" y="164"/>
                  </a:lnTo>
                  <a:lnTo>
                    <a:pt x="69" y="179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1" y="249"/>
                  </a:lnTo>
                  <a:lnTo>
                    <a:pt x="24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8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8" y="489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8"/>
                  </a:lnTo>
                  <a:lnTo>
                    <a:pt x="69" y="636"/>
                  </a:lnTo>
                  <a:lnTo>
                    <a:pt x="80" y="652"/>
                  </a:lnTo>
                  <a:lnTo>
                    <a:pt x="93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7" y="790"/>
                  </a:lnTo>
                  <a:lnTo>
                    <a:pt x="286" y="797"/>
                  </a:lnTo>
                  <a:lnTo>
                    <a:pt x="306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5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0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29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1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6" y="696"/>
                  </a:lnTo>
                  <a:lnTo>
                    <a:pt x="709" y="682"/>
                  </a:lnTo>
                  <a:lnTo>
                    <a:pt x="722" y="666"/>
                  </a:lnTo>
                  <a:lnTo>
                    <a:pt x="734" y="652"/>
                  </a:lnTo>
                  <a:lnTo>
                    <a:pt x="745" y="636"/>
                  </a:lnTo>
                  <a:lnTo>
                    <a:pt x="757" y="618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1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4" y="428"/>
                  </a:lnTo>
                  <a:lnTo>
                    <a:pt x="816" y="407"/>
                  </a:lnTo>
                  <a:lnTo>
                    <a:pt x="814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1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5" y="179"/>
                  </a:lnTo>
                  <a:lnTo>
                    <a:pt x="734" y="164"/>
                  </a:lnTo>
                  <a:lnTo>
                    <a:pt x="722" y="148"/>
                  </a:lnTo>
                  <a:lnTo>
                    <a:pt x="709" y="133"/>
                  </a:lnTo>
                  <a:lnTo>
                    <a:pt x="696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1" y="48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9" y="18"/>
                  </a:lnTo>
                  <a:lnTo>
                    <a:pt x="509" y="12"/>
                  </a:lnTo>
                  <a:lnTo>
                    <a:pt x="491" y="8"/>
                  </a:lnTo>
                  <a:lnTo>
                    <a:pt x="470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Freeform 56">
              <a:extLst>
                <a:ext uri="{FF2B5EF4-FFF2-40B4-BE49-F238E27FC236}">
                  <a16:creationId xmlns:a16="http://schemas.microsoft.com/office/drawing/2014/main" id="{6821389C-412A-6240-9D2E-094DD84A9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2466975"/>
              <a:ext cx="649287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2147483646 w 816"/>
                <a:gd name="T21" fmla="*/ 0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0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2147483646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816" y="407"/>
                  </a:move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7" y="325"/>
                  </a:lnTo>
                  <a:lnTo>
                    <a:pt x="803" y="305"/>
                  </a:lnTo>
                  <a:lnTo>
                    <a:pt x="797" y="286"/>
                  </a:lnTo>
                  <a:lnTo>
                    <a:pt x="792" y="267"/>
                  </a:lnTo>
                  <a:lnTo>
                    <a:pt x="784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0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30" y="18"/>
                  </a:lnTo>
                  <a:lnTo>
                    <a:pt x="509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  <a:lnTo>
                    <a:pt x="387" y="0"/>
                  </a:lnTo>
                  <a:lnTo>
                    <a:pt x="366" y="1"/>
                  </a:lnTo>
                  <a:lnTo>
                    <a:pt x="345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6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19" y="119"/>
                  </a:lnTo>
                  <a:lnTo>
                    <a:pt x="106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4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1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1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4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6" y="682"/>
                  </a:lnTo>
                  <a:lnTo>
                    <a:pt x="119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6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5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09" y="803"/>
                  </a:lnTo>
                  <a:lnTo>
                    <a:pt x="530" y="797"/>
                  </a:lnTo>
                  <a:lnTo>
                    <a:pt x="548" y="790"/>
                  </a:lnTo>
                  <a:lnTo>
                    <a:pt x="567" y="783"/>
                  </a:lnTo>
                  <a:lnTo>
                    <a:pt x="584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4" y="567"/>
                  </a:lnTo>
                  <a:lnTo>
                    <a:pt x="792" y="548"/>
                  </a:lnTo>
                  <a:lnTo>
                    <a:pt x="797" y="528"/>
                  </a:lnTo>
                  <a:lnTo>
                    <a:pt x="803" y="509"/>
                  </a:lnTo>
                  <a:lnTo>
                    <a:pt x="807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Rectangle 57">
              <a:extLst>
                <a:ext uri="{FF2B5EF4-FFF2-40B4-BE49-F238E27FC236}">
                  <a16:creationId xmlns:a16="http://schemas.microsoft.com/office/drawing/2014/main" id="{92076A71-8F4C-FB49-A8A9-2222F1039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775" y="52625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8" name="Rectangle 58">
              <a:extLst>
                <a:ext uri="{FF2B5EF4-FFF2-40B4-BE49-F238E27FC236}">
                  <a16:creationId xmlns:a16="http://schemas.microsoft.com/office/drawing/2014/main" id="{553232DE-BAB2-2548-84CD-2C92D94CF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2667000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9" name="Rectangle 59">
              <a:extLst>
                <a:ext uri="{FF2B5EF4-FFF2-40B4-BE49-F238E27FC236}">
                  <a16:creationId xmlns:a16="http://schemas.microsoft.com/office/drawing/2014/main" id="{C1F2DF6A-3D50-8741-9799-6F41AB173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26670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0" name="Rectangle 60">
              <a:extLst>
                <a:ext uri="{FF2B5EF4-FFF2-40B4-BE49-F238E27FC236}">
                  <a16:creationId xmlns:a16="http://schemas.microsoft.com/office/drawing/2014/main" id="{1CC244B0-C5FE-C44B-8F9F-5B745817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660650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1" name="Rectangle 61">
              <a:extLst>
                <a:ext uri="{FF2B5EF4-FFF2-40B4-BE49-F238E27FC236}">
                  <a16:creationId xmlns:a16="http://schemas.microsoft.com/office/drawing/2014/main" id="{FF318501-DD3D-834B-ABE1-27772530B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3388" y="39735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2" name="Rectangle 62">
              <a:extLst>
                <a:ext uri="{FF2B5EF4-FFF2-40B4-BE49-F238E27FC236}">
                  <a16:creationId xmlns:a16="http://schemas.microsoft.com/office/drawing/2014/main" id="{C4C06C61-9C86-2C42-B2BB-991EE1DFD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3973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3" name="Freeform 63">
              <a:extLst>
                <a:ext uri="{FF2B5EF4-FFF2-40B4-BE49-F238E27FC236}">
                  <a16:creationId xmlns:a16="http://schemas.microsoft.com/office/drawing/2014/main" id="{1DEC6CD9-EF99-E64C-BA43-023965F1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3770313"/>
              <a:ext cx="649287" cy="647700"/>
            </a:xfrm>
            <a:custGeom>
              <a:avLst/>
              <a:gdLst>
                <a:gd name="T0" fmla="*/ 2147483646 w 816"/>
                <a:gd name="T1" fmla="*/ 2147483646 h 817"/>
                <a:gd name="T2" fmla="*/ 2147483646 w 816"/>
                <a:gd name="T3" fmla="*/ 2147483646 h 817"/>
                <a:gd name="T4" fmla="*/ 2147483646 w 816"/>
                <a:gd name="T5" fmla="*/ 2147483646 h 817"/>
                <a:gd name="T6" fmla="*/ 2147483646 w 816"/>
                <a:gd name="T7" fmla="*/ 2147483646 h 817"/>
                <a:gd name="T8" fmla="*/ 2147483646 w 816"/>
                <a:gd name="T9" fmla="*/ 2147483646 h 817"/>
                <a:gd name="T10" fmla="*/ 2147483646 w 816"/>
                <a:gd name="T11" fmla="*/ 2147483646 h 817"/>
                <a:gd name="T12" fmla="*/ 2147483646 w 816"/>
                <a:gd name="T13" fmla="*/ 2147483646 h 817"/>
                <a:gd name="T14" fmla="*/ 2147483646 w 816"/>
                <a:gd name="T15" fmla="*/ 2147483646 h 817"/>
                <a:gd name="T16" fmla="*/ 2147483646 w 816"/>
                <a:gd name="T17" fmla="*/ 2147483646 h 817"/>
                <a:gd name="T18" fmla="*/ 2147483646 w 816"/>
                <a:gd name="T19" fmla="*/ 2147483646 h 817"/>
                <a:gd name="T20" fmla="*/ 0 w 816"/>
                <a:gd name="T21" fmla="*/ 2147483646 h 817"/>
                <a:gd name="T22" fmla="*/ 2147483646 w 816"/>
                <a:gd name="T23" fmla="*/ 2147483646 h 817"/>
                <a:gd name="T24" fmla="*/ 2147483646 w 816"/>
                <a:gd name="T25" fmla="*/ 2147483646 h 817"/>
                <a:gd name="T26" fmla="*/ 2147483646 w 816"/>
                <a:gd name="T27" fmla="*/ 2147483646 h 817"/>
                <a:gd name="T28" fmla="*/ 2147483646 w 816"/>
                <a:gd name="T29" fmla="*/ 2147483646 h 817"/>
                <a:gd name="T30" fmla="*/ 2147483646 w 816"/>
                <a:gd name="T31" fmla="*/ 2147483646 h 817"/>
                <a:gd name="T32" fmla="*/ 2147483646 w 816"/>
                <a:gd name="T33" fmla="*/ 2147483646 h 817"/>
                <a:gd name="T34" fmla="*/ 2147483646 w 816"/>
                <a:gd name="T35" fmla="*/ 2147483646 h 817"/>
                <a:gd name="T36" fmla="*/ 2147483646 w 816"/>
                <a:gd name="T37" fmla="*/ 2147483646 h 817"/>
                <a:gd name="T38" fmla="*/ 2147483646 w 816"/>
                <a:gd name="T39" fmla="*/ 2147483646 h 817"/>
                <a:gd name="T40" fmla="*/ 2147483646 w 816"/>
                <a:gd name="T41" fmla="*/ 2147483646 h 817"/>
                <a:gd name="T42" fmla="*/ 2147483646 w 816"/>
                <a:gd name="T43" fmla="*/ 2147483646 h 817"/>
                <a:gd name="T44" fmla="*/ 2147483646 w 816"/>
                <a:gd name="T45" fmla="*/ 2147483646 h 817"/>
                <a:gd name="T46" fmla="*/ 2147483646 w 816"/>
                <a:gd name="T47" fmla="*/ 2147483646 h 817"/>
                <a:gd name="T48" fmla="*/ 2147483646 w 816"/>
                <a:gd name="T49" fmla="*/ 2147483646 h 817"/>
                <a:gd name="T50" fmla="*/ 2147483646 w 816"/>
                <a:gd name="T51" fmla="*/ 2147483646 h 817"/>
                <a:gd name="T52" fmla="*/ 2147483646 w 816"/>
                <a:gd name="T53" fmla="*/ 2147483646 h 817"/>
                <a:gd name="T54" fmla="*/ 2147483646 w 816"/>
                <a:gd name="T55" fmla="*/ 2147483646 h 817"/>
                <a:gd name="T56" fmla="*/ 2147483646 w 816"/>
                <a:gd name="T57" fmla="*/ 2147483646 h 817"/>
                <a:gd name="T58" fmla="*/ 2147483646 w 816"/>
                <a:gd name="T59" fmla="*/ 2147483646 h 817"/>
                <a:gd name="T60" fmla="*/ 2147483646 w 816"/>
                <a:gd name="T61" fmla="*/ 2147483646 h 817"/>
                <a:gd name="T62" fmla="*/ 2147483646 w 816"/>
                <a:gd name="T63" fmla="*/ 2147483646 h 817"/>
                <a:gd name="T64" fmla="*/ 2147483646 w 816"/>
                <a:gd name="T65" fmla="*/ 2147483646 h 817"/>
                <a:gd name="T66" fmla="*/ 2147483646 w 816"/>
                <a:gd name="T67" fmla="*/ 2147483646 h 817"/>
                <a:gd name="T68" fmla="*/ 2147483646 w 816"/>
                <a:gd name="T69" fmla="*/ 2147483646 h 817"/>
                <a:gd name="T70" fmla="*/ 2147483646 w 816"/>
                <a:gd name="T71" fmla="*/ 2147483646 h 817"/>
                <a:gd name="T72" fmla="*/ 2147483646 w 816"/>
                <a:gd name="T73" fmla="*/ 2147483646 h 817"/>
                <a:gd name="T74" fmla="*/ 2147483646 w 816"/>
                <a:gd name="T75" fmla="*/ 2147483646 h 817"/>
                <a:gd name="T76" fmla="*/ 2147483646 w 816"/>
                <a:gd name="T77" fmla="*/ 2147483646 h 817"/>
                <a:gd name="T78" fmla="*/ 2147483646 w 816"/>
                <a:gd name="T79" fmla="*/ 2147483646 h 817"/>
                <a:gd name="T80" fmla="*/ 2147483646 w 816"/>
                <a:gd name="T81" fmla="*/ 2147483646 h 817"/>
                <a:gd name="T82" fmla="*/ 2147483646 w 816"/>
                <a:gd name="T83" fmla="*/ 2147483646 h 817"/>
                <a:gd name="T84" fmla="*/ 2147483646 w 816"/>
                <a:gd name="T85" fmla="*/ 2147483646 h 817"/>
                <a:gd name="T86" fmla="*/ 2147483646 w 816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7"/>
                <a:gd name="T134" fmla="*/ 816 w 816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7">
                  <a:moveTo>
                    <a:pt x="407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5" y="5"/>
                  </a:lnTo>
                  <a:lnTo>
                    <a:pt x="325" y="9"/>
                  </a:lnTo>
                  <a:lnTo>
                    <a:pt x="307" y="13"/>
                  </a:lnTo>
                  <a:lnTo>
                    <a:pt x="286" y="19"/>
                  </a:lnTo>
                  <a:lnTo>
                    <a:pt x="268" y="25"/>
                  </a:lnTo>
                  <a:lnTo>
                    <a:pt x="249" y="32"/>
                  </a:lnTo>
                  <a:lnTo>
                    <a:pt x="232" y="41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70"/>
                  </a:lnTo>
                  <a:lnTo>
                    <a:pt x="164" y="81"/>
                  </a:lnTo>
                  <a:lnTo>
                    <a:pt x="148" y="94"/>
                  </a:lnTo>
                  <a:lnTo>
                    <a:pt x="134" y="106"/>
                  </a:lnTo>
                  <a:lnTo>
                    <a:pt x="119" y="120"/>
                  </a:lnTo>
                  <a:lnTo>
                    <a:pt x="106" y="134"/>
                  </a:lnTo>
                  <a:lnTo>
                    <a:pt x="94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3"/>
                  </a:lnTo>
                  <a:lnTo>
                    <a:pt x="40" y="231"/>
                  </a:lnTo>
                  <a:lnTo>
                    <a:pt x="32" y="249"/>
                  </a:lnTo>
                  <a:lnTo>
                    <a:pt x="24" y="268"/>
                  </a:lnTo>
                  <a:lnTo>
                    <a:pt x="19" y="287"/>
                  </a:lnTo>
                  <a:lnTo>
                    <a:pt x="13" y="306"/>
                  </a:lnTo>
                  <a:lnTo>
                    <a:pt x="9" y="326"/>
                  </a:lnTo>
                  <a:lnTo>
                    <a:pt x="4" y="346"/>
                  </a:lnTo>
                  <a:lnTo>
                    <a:pt x="1" y="366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29"/>
                  </a:lnTo>
                  <a:lnTo>
                    <a:pt x="1" y="450"/>
                  </a:lnTo>
                  <a:lnTo>
                    <a:pt x="4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4" y="549"/>
                  </a:lnTo>
                  <a:lnTo>
                    <a:pt x="32" y="568"/>
                  </a:lnTo>
                  <a:lnTo>
                    <a:pt x="40" y="585"/>
                  </a:lnTo>
                  <a:lnTo>
                    <a:pt x="49" y="602"/>
                  </a:lnTo>
                  <a:lnTo>
                    <a:pt x="59" y="619"/>
                  </a:lnTo>
                  <a:lnTo>
                    <a:pt x="69" y="637"/>
                  </a:lnTo>
                  <a:lnTo>
                    <a:pt x="81" y="652"/>
                  </a:lnTo>
                  <a:lnTo>
                    <a:pt x="94" y="667"/>
                  </a:lnTo>
                  <a:lnTo>
                    <a:pt x="106" y="683"/>
                  </a:lnTo>
                  <a:lnTo>
                    <a:pt x="119" y="697"/>
                  </a:lnTo>
                  <a:lnTo>
                    <a:pt x="134" y="710"/>
                  </a:lnTo>
                  <a:lnTo>
                    <a:pt x="148" y="723"/>
                  </a:lnTo>
                  <a:lnTo>
                    <a:pt x="164" y="735"/>
                  </a:lnTo>
                  <a:lnTo>
                    <a:pt x="180" y="746"/>
                  </a:lnTo>
                  <a:lnTo>
                    <a:pt x="196" y="758"/>
                  </a:lnTo>
                  <a:lnTo>
                    <a:pt x="213" y="766"/>
                  </a:lnTo>
                  <a:lnTo>
                    <a:pt x="232" y="776"/>
                  </a:lnTo>
                  <a:lnTo>
                    <a:pt x="249" y="783"/>
                  </a:lnTo>
                  <a:lnTo>
                    <a:pt x="268" y="791"/>
                  </a:lnTo>
                  <a:lnTo>
                    <a:pt x="286" y="798"/>
                  </a:lnTo>
                  <a:lnTo>
                    <a:pt x="307" y="804"/>
                  </a:lnTo>
                  <a:lnTo>
                    <a:pt x="325" y="808"/>
                  </a:lnTo>
                  <a:lnTo>
                    <a:pt x="345" y="811"/>
                  </a:lnTo>
                  <a:lnTo>
                    <a:pt x="366" y="814"/>
                  </a:lnTo>
                  <a:lnTo>
                    <a:pt x="387" y="815"/>
                  </a:lnTo>
                  <a:lnTo>
                    <a:pt x="407" y="817"/>
                  </a:lnTo>
                  <a:lnTo>
                    <a:pt x="429" y="815"/>
                  </a:lnTo>
                  <a:lnTo>
                    <a:pt x="449" y="814"/>
                  </a:lnTo>
                  <a:lnTo>
                    <a:pt x="471" y="811"/>
                  </a:lnTo>
                  <a:lnTo>
                    <a:pt x="491" y="808"/>
                  </a:lnTo>
                  <a:lnTo>
                    <a:pt x="509" y="804"/>
                  </a:lnTo>
                  <a:lnTo>
                    <a:pt x="530" y="798"/>
                  </a:lnTo>
                  <a:lnTo>
                    <a:pt x="548" y="791"/>
                  </a:lnTo>
                  <a:lnTo>
                    <a:pt x="567" y="783"/>
                  </a:lnTo>
                  <a:lnTo>
                    <a:pt x="584" y="776"/>
                  </a:lnTo>
                  <a:lnTo>
                    <a:pt x="602" y="766"/>
                  </a:lnTo>
                  <a:lnTo>
                    <a:pt x="619" y="758"/>
                  </a:lnTo>
                  <a:lnTo>
                    <a:pt x="636" y="746"/>
                  </a:lnTo>
                  <a:lnTo>
                    <a:pt x="652" y="735"/>
                  </a:lnTo>
                  <a:lnTo>
                    <a:pt x="668" y="723"/>
                  </a:lnTo>
                  <a:lnTo>
                    <a:pt x="682" y="710"/>
                  </a:lnTo>
                  <a:lnTo>
                    <a:pt x="697" y="697"/>
                  </a:lnTo>
                  <a:lnTo>
                    <a:pt x="710" y="683"/>
                  </a:lnTo>
                  <a:lnTo>
                    <a:pt x="723" y="667"/>
                  </a:lnTo>
                  <a:lnTo>
                    <a:pt x="734" y="652"/>
                  </a:lnTo>
                  <a:lnTo>
                    <a:pt x="746" y="637"/>
                  </a:lnTo>
                  <a:lnTo>
                    <a:pt x="757" y="619"/>
                  </a:lnTo>
                  <a:lnTo>
                    <a:pt x="767" y="602"/>
                  </a:lnTo>
                  <a:lnTo>
                    <a:pt x="776" y="585"/>
                  </a:lnTo>
                  <a:lnTo>
                    <a:pt x="784" y="568"/>
                  </a:lnTo>
                  <a:lnTo>
                    <a:pt x="792" y="549"/>
                  </a:lnTo>
                  <a:lnTo>
                    <a:pt x="797" y="529"/>
                  </a:lnTo>
                  <a:lnTo>
                    <a:pt x="803" y="510"/>
                  </a:lnTo>
                  <a:lnTo>
                    <a:pt x="807" y="490"/>
                  </a:lnTo>
                  <a:lnTo>
                    <a:pt x="812" y="470"/>
                  </a:lnTo>
                  <a:lnTo>
                    <a:pt x="813" y="450"/>
                  </a:lnTo>
                  <a:lnTo>
                    <a:pt x="815" y="429"/>
                  </a:lnTo>
                  <a:lnTo>
                    <a:pt x="816" y="408"/>
                  </a:lnTo>
                  <a:lnTo>
                    <a:pt x="815" y="388"/>
                  </a:lnTo>
                  <a:lnTo>
                    <a:pt x="813" y="366"/>
                  </a:lnTo>
                  <a:lnTo>
                    <a:pt x="812" y="346"/>
                  </a:lnTo>
                  <a:lnTo>
                    <a:pt x="807" y="326"/>
                  </a:lnTo>
                  <a:lnTo>
                    <a:pt x="803" y="306"/>
                  </a:lnTo>
                  <a:lnTo>
                    <a:pt x="797" y="287"/>
                  </a:lnTo>
                  <a:lnTo>
                    <a:pt x="792" y="268"/>
                  </a:lnTo>
                  <a:lnTo>
                    <a:pt x="784" y="249"/>
                  </a:lnTo>
                  <a:lnTo>
                    <a:pt x="776" y="231"/>
                  </a:lnTo>
                  <a:lnTo>
                    <a:pt x="767" y="213"/>
                  </a:lnTo>
                  <a:lnTo>
                    <a:pt x="757" y="196"/>
                  </a:lnTo>
                  <a:lnTo>
                    <a:pt x="746" y="180"/>
                  </a:lnTo>
                  <a:lnTo>
                    <a:pt x="734" y="165"/>
                  </a:lnTo>
                  <a:lnTo>
                    <a:pt x="723" y="149"/>
                  </a:lnTo>
                  <a:lnTo>
                    <a:pt x="710" y="134"/>
                  </a:lnTo>
                  <a:lnTo>
                    <a:pt x="697" y="120"/>
                  </a:lnTo>
                  <a:lnTo>
                    <a:pt x="682" y="106"/>
                  </a:lnTo>
                  <a:lnTo>
                    <a:pt x="668" y="94"/>
                  </a:lnTo>
                  <a:lnTo>
                    <a:pt x="652" y="81"/>
                  </a:lnTo>
                  <a:lnTo>
                    <a:pt x="636" y="70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4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09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49" y="2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4" name="Rectangle 64">
              <a:extLst>
                <a:ext uri="{FF2B5EF4-FFF2-40B4-BE49-F238E27FC236}">
                  <a16:creationId xmlns:a16="http://schemas.microsoft.com/office/drawing/2014/main" id="{C2388D6E-1B7E-2243-BC60-7CADBAA29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39671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5" name="Rectangle 65">
              <a:extLst>
                <a:ext uri="{FF2B5EF4-FFF2-40B4-BE49-F238E27FC236}">
                  <a16:creationId xmlns:a16="http://schemas.microsoft.com/office/drawing/2014/main" id="{747EDDC0-900A-1746-B897-DC8694EA8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988" y="2678113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6" name="Rectangle 66">
              <a:extLst>
                <a:ext uri="{FF2B5EF4-FFF2-40B4-BE49-F238E27FC236}">
                  <a16:creationId xmlns:a16="http://schemas.microsoft.com/office/drawing/2014/main" id="{5D203A1B-155F-1A4D-BD30-FEDF2F4D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700" y="26781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97" name="Freeform 67">
              <a:extLst>
                <a:ext uri="{FF2B5EF4-FFF2-40B4-BE49-F238E27FC236}">
                  <a16:creationId xmlns:a16="http://schemas.microsoft.com/office/drawing/2014/main" id="{9050E5AD-DCE5-B541-A465-FA08385D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2466975"/>
              <a:ext cx="647700" cy="647700"/>
            </a:xfrm>
            <a:custGeom>
              <a:avLst/>
              <a:gdLst>
                <a:gd name="T0" fmla="*/ 2147483646 w 816"/>
                <a:gd name="T1" fmla="*/ 2147483646 h 816"/>
                <a:gd name="T2" fmla="*/ 2147483646 w 816"/>
                <a:gd name="T3" fmla="*/ 2147483646 h 816"/>
                <a:gd name="T4" fmla="*/ 2147483646 w 816"/>
                <a:gd name="T5" fmla="*/ 2147483646 h 816"/>
                <a:gd name="T6" fmla="*/ 2147483646 w 816"/>
                <a:gd name="T7" fmla="*/ 2147483646 h 816"/>
                <a:gd name="T8" fmla="*/ 2147483646 w 816"/>
                <a:gd name="T9" fmla="*/ 2147483646 h 816"/>
                <a:gd name="T10" fmla="*/ 2147483646 w 816"/>
                <a:gd name="T11" fmla="*/ 2147483646 h 816"/>
                <a:gd name="T12" fmla="*/ 2147483646 w 816"/>
                <a:gd name="T13" fmla="*/ 2147483646 h 816"/>
                <a:gd name="T14" fmla="*/ 2147483646 w 816"/>
                <a:gd name="T15" fmla="*/ 2147483646 h 816"/>
                <a:gd name="T16" fmla="*/ 2147483646 w 816"/>
                <a:gd name="T17" fmla="*/ 2147483646 h 816"/>
                <a:gd name="T18" fmla="*/ 2147483646 w 816"/>
                <a:gd name="T19" fmla="*/ 2147483646 h 816"/>
                <a:gd name="T20" fmla="*/ 0 w 816"/>
                <a:gd name="T21" fmla="*/ 2147483646 h 816"/>
                <a:gd name="T22" fmla="*/ 2147483646 w 816"/>
                <a:gd name="T23" fmla="*/ 2147483646 h 816"/>
                <a:gd name="T24" fmla="*/ 2147483646 w 816"/>
                <a:gd name="T25" fmla="*/ 2147483646 h 816"/>
                <a:gd name="T26" fmla="*/ 2147483646 w 816"/>
                <a:gd name="T27" fmla="*/ 2147483646 h 816"/>
                <a:gd name="T28" fmla="*/ 2147483646 w 816"/>
                <a:gd name="T29" fmla="*/ 2147483646 h 816"/>
                <a:gd name="T30" fmla="*/ 2147483646 w 816"/>
                <a:gd name="T31" fmla="*/ 2147483646 h 816"/>
                <a:gd name="T32" fmla="*/ 2147483646 w 816"/>
                <a:gd name="T33" fmla="*/ 2147483646 h 816"/>
                <a:gd name="T34" fmla="*/ 2147483646 w 816"/>
                <a:gd name="T35" fmla="*/ 2147483646 h 816"/>
                <a:gd name="T36" fmla="*/ 2147483646 w 816"/>
                <a:gd name="T37" fmla="*/ 2147483646 h 816"/>
                <a:gd name="T38" fmla="*/ 2147483646 w 816"/>
                <a:gd name="T39" fmla="*/ 2147483646 h 816"/>
                <a:gd name="T40" fmla="*/ 2147483646 w 816"/>
                <a:gd name="T41" fmla="*/ 2147483646 h 816"/>
                <a:gd name="T42" fmla="*/ 2147483646 w 816"/>
                <a:gd name="T43" fmla="*/ 2147483646 h 816"/>
                <a:gd name="T44" fmla="*/ 2147483646 w 816"/>
                <a:gd name="T45" fmla="*/ 2147483646 h 816"/>
                <a:gd name="T46" fmla="*/ 2147483646 w 816"/>
                <a:gd name="T47" fmla="*/ 2147483646 h 816"/>
                <a:gd name="T48" fmla="*/ 2147483646 w 816"/>
                <a:gd name="T49" fmla="*/ 2147483646 h 816"/>
                <a:gd name="T50" fmla="*/ 2147483646 w 816"/>
                <a:gd name="T51" fmla="*/ 2147483646 h 816"/>
                <a:gd name="T52" fmla="*/ 2147483646 w 816"/>
                <a:gd name="T53" fmla="*/ 2147483646 h 816"/>
                <a:gd name="T54" fmla="*/ 2147483646 w 816"/>
                <a:gd name="T55" fmla="*/ 2147483646 h 816"/>
                <a:gd name="T56" fmla="*/ 2147483646 w 816"/>
                <a:gd name="T57" fmla="*/ 2147483646 h 816"/>
                <a:gd name="T58" fmla="*/ 2147483646 w 816"/>
                <a:gd name="T59" fmla="*/ 2147483646 h 816"/>
                <a:gd name="T60" fmla="*/ 2147483646 w 816"/>
                <a:gd name="T61" fmla="*/ 2147483646 h 816"/>
                <a:gd name="T62" fmla="*/ 2147483646 w 816"/>
                <a:gd name="T63" fmla="*/ 2147483646 h 816"/>
                <a:gd name="T64" fmla="*/ 2147483646 w 816"/>
                <a:gd name="T65" fmla="*/ 2147483646 h 816"/>
                <a:gd name="T66" fmla="*/ 2147483646 w 816"/>
                <a:gd name="T67" fmla="*/ 2147483646 h 816"/>
                <a:gd name="T68" fmla="*/ 2147483646 w 816"/>
                <a:gd name="T69" fmla="*/ 2147483646 h 816"/>
                <a:gd name="T70" fmla="*/ 2147483646 w 816"/>
                <a:gd name="T71" fmla="*/ 2147483646 h 816"/>
                <a:gd name="T72" fmla="*/ 2147483646 w 816"/>
                <a:gd name="T73" fmla="*/ 2147483646 h 816"/>
                <a:gd name="T74" fmla="*/ 2147483646 w 816"/>
                <a:gd name="T75" fmla="*/ 2147483646 h 816"/>
                <a:gd name="T76" fmla="*/ 2147483646 w 816"/>
                <a:gd name="T77" fmla="*/ 2147483646 h 816"/>
                <a:gd name="T78" fmla="*/ 2147483646 w 816"/>
                <a:gd name="T79" fmla="*/ 2147483646 h 816"/>
                <a:gd name="T80" fmla="*/ 2147483646 w 816"/>
                <a:gd name="T81" fmla="*/ 2147483646 h 816"/>
                <a:gd name="T82" fmla="*/ 2147483646 w 816"/>
                <a:gd name="T83" fmla="*/ 2147483646 h 816"/>
                <a:gd name="T84" fmla="*/ 2147483646 w 816"/>
                <a:gd name="T85" fmla="*/ 2147483646 h 816"/>
                <a:gd name="T86" fmla="*/ 2147483646 w 816"/>
                <a:gd name="T87" fmla="*/ 0 h 8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816"/>
                <a:gd name="T134" fmla="*/ 816 w 816"/>
                <a:gd name="T135" fmla="*/ 816 h 8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816">
                  <a:moveTo>
                    <a:pt x="407" y="0"/>
                  </a:moveTo>
                  <a:lnTo>
                    <a:pt x="387" y="0"/>
                  </a:lnTo>
                  <a:lnTo>
                    <a:pt x="366" y="1"/>
                  </a:lnTo>
                  <a:lnTo>
                    <a:pt x="346" y="4"/>
                  </a:lnTo>
                  <a:lnTo>
                    <a:pt x="325" y="8"/>
                  </a:lnTo>
                  <a:lnTo>
                    <a:pt x="307" y="13"/>
                  </a:lnTo>
                  <a:lnTo>
                    <a:pt x="287" y="18"/>
                  </a:lnTo>
                  <a:lnTo>
                    <a:pt x="268" y="24"/>
                  </a:lnTo>
                  <a:lnTo>
                    <a:pt x="249" y="31"/>
                  </a:lnTo>
                  <a:lnTo>
                    <a:pt x="232" y="40"/>
                  </a:lnTo>
                  <a:lnTo>
                    <a:pt x="213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4" y="80"/>
                  </a:lnTo>
                  <a:lnTo>
                    <a:pt x="148" y="93"/>
                  </a:lnTo>
                  <a:lnTo>
                    <a:pt x="134" y="105"/>
                  </a:lnTo>
                  <a:lnTo>
                    <a:pt x="120" y="119"/>
                  </a:lnTo>
                  <a:lnTo>
                    <a:pt x="107" y="134"/>
                  </a:lnTo>
                  <a:lnTo>
                    <a:pt x="94" y="148"/>
                  </a:lnTo>
                  <a:lnTo>
                    <a:pt x="81" y="164"/>
                  </a:lnTo>
                  <a:lnTo>
                    <a:pt x="69" y="180"/>
                  </a:lnTo>
                  <a:lnTo>
                    <a:pt x="59" y="195"/>
                  </a:lnTo>
                  <a:lnTo>
                    <a:pt x="49" y="213"/>
                  </a:lnTo>
                  <a:lnTo>
                    <a:pt x="40" y="230"/>
                  </a:lnTo>
                  <a:lnTo>
                    <a:pt x="32" y="249"/>
                  </a:lnTo>
                  <a:lnTo>
                    <a:pt x="25" y="267"/>
                  </a:lnTo>
                  <a:lnTo>
                    <a:pt x="19" y="286"/>
                  </a:lnTo>
                  <a:lnTo>
                    <a:pt x="13" y="305"/>
                  </a:lnTo>
                  <a:lnTo>
                    <a:pt x="9" y="325"/>
                  </a:lnTo>
                  <a:lnTo>
                    <a:pt x="4" y="345"/>
                  </a:lnTo>
                  <a:lnTo>
                    <a:pt x="2" y="365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0" y="429"/>
                  </a:lnTo>
                  <a:lnTo>
                    <a:pt x="2" y="449"/>
                  </a:lnTo>
                  <a:lnTo>
                    <a:pt x="4" y="469"/>
                  </a:lnTo>
                  <a:lnTo>
                    <a:pt x="9" y="489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4"/>
                  </a:lnTo>
                  <a:lnTo>
                    <a:pt x="49" y="601"/>
                  </a:lnTo>
                  <a:lnTo>
                    <a:pt x="59" y="619"/>
                  </a:lnTo>
                  <a:lnTo>
                    <a:pt x="69" y="636"/>
                  </a:lnTo>
                  <a:lnTo>
                    <a:pt x="81" y="652"/>
                  </a:lnTo>
                  <a:lnTo>
                    <a:pt x="94" y="666"/>
                  </a:lnTo>
                  <a:lnTo>
                    <a:pt x="107" y="682"/>
                  </a:lnTo>
                  <a:lnTo>
                    <a:pt x="120" y="696"/>
                  </a:lnTo>
                  <a:lnTo>
                    <a:pt x="134" y="709"/>
                  </a:lnTo>
                  <a:lnTo>
                    <a:pt x="148" y="722"/>
                  </a:lnTo>
                  <a:lnTo>
                    <a:pt x="164" y="734"/>
                  </a:lnTo>
                  <a:lnTo>
                    <a:pt x="180" y="745"/>
                  </a:lnTo>
                  <a:lnTo>
                    <a:pt x="196" y="757"/>
                  </a:lnTo>
                  <a:lnTo>
                    <a:pt x="213" y="765"/>
                  </a:lnTo>
                  <a:lnTo>
                    <a:pt x="232" y="775"/>
                  </a:lnTo>
                  <a:lnTo>
                    <a:pt x="249" y="783"/>
                  </a:lnTo>
                  <a:lnTo>
                    <a:pt x="268" y="790"/>
                  </a:lnTo>
                  <a:lnTo>
                    <a:pt x="287" y="797"/>
                  </a:lnTo>
                  <a:lnTo>
                    <a:pt x="307" y="803"/>
                  </a:lnTo>
                  <a:lnTo>
                    <a:pt x="325" y="807"/>
                  </a:lnTo>
                  <a:lnTo>
                    <a:pt x="346" y="810"/>
                  </a:lnTo>
                  <a:lnTo>
                    <a:pt x="366" y="813"/>
                  </a:lnTo>
                  <a:lnTo>
                    <a:pt x="387" y="814"/>
                  </a:lnTo>
                  <a:lnTo>
                    <a:pt x="407" y="816"/>
                  </a:lnTo>
                  <a:lnTo>
                    <a:pt x="429" y="814"/>
                  </a:lnTo>
                  <a:lnTo>
                    <a:pt x="449" y="813"/>
                  </a:lnTo>
                  <a:lnTo>
                    <a:pt x="471" y="810"/>
                  </a:lnTo>
                  <a:lnTo>
                    <a:pt x="491" y="807"/>
                  </a:lnTo>
                  <a:lnTo>
                    <a:pt x="510" y="803"/>
                  </a:lnTo>
                  <a:lnTo>
                    <a:pt x="530" y="797"/>
                  </a:lnTo>
                  <a:lnTo>
                    <a:pt x="549" y="790"/>
                  </a:lnTo>
                  <a:lnTo>
                    <a:pt x="567" y="783"/>
                  </a:lnTo>
                  <a:lnTo>
                    <a:pt x="585" y="775"/>
                  </a:lnTo>
                  <a:lnTo>
                    <a:pt x="602" y="765"/>
                  </a:lnTo>
                  <a:lnTo>
                    <a:pt x="619" y="757"/>
                  </a:lnTo>
                  <a:lnTo>
                    <a:pt x="636" y="745"/>
                  </a:lnTo>
                  <a:lnTo>
                    <a:pt x="652" y="734"/>
                  </a:lnTo>
                  <a:lnTo>
                    <a:pt x="668" y="722"/>
                  </a:lnTo>
                  <a:lnTo>
                    <a:pt x="682" y="709"/>
                  </a:lnTo>
                  <a:lnTo>
                    <a:pt x="697" y="696"/>
                  </a:lnTo>
                  <a:lnTo>
                    <a:pt x="710" y="682"/>
                  </a:lnTo>
                  <a:lnTo>
                    <a:pt x="723" y="666"/>
                  </a:lnTo>
                  <a:lnTo>
                    <a:pt x="734" y="652"/>
                  </a:lnTo>
                  <a:lnTo>
                    <a:pt x="746" y="636"/>
                  </a:lnTo>
                  <a:lnTo>
                    <a:pt x="757" y="619"/>
                  </a:lnTo>
                  <a:lnTo>
                    <a:pt x="767" y="601"/>
                  </a:lnTo>
                  <a:lnTo>
                    <a:pt x="776" y="584"/>
                  </a:lnTo>
                  <a:lnTo>
                    <a:pt x="785" y="567"/>
                  </a:lnTo>
                  <a:lnTo>
                    <a:pt x="792" y="548"/>
                  </a:lnTo>
                  <a:lnTo>
                    <a:pt x="798" y="528"/>
                  </a:lnTo>
                  <a:lnTo>
                    <a:pt x="803" y="509"/>
                  </a:lnTo>
                  <a:lnTo>
                    <a:pt x="808" y="489"/>
                  </a:lnTo>
                  <a:lnTo>
                    <a:pt x="812" y="469"/>
                  </a:lnTo>
                  <a:lnTo>
                    <a:pt x="813" y="449"/>
                  </a:lnTo>
                  <a:lnTo>
                    <a:pt x="815" y="429"/>
                  </a:lnTo>
                  <a:lnTo>
                    <a:pt x="816" y="407"/>
                  </a:lnTo>
                  <a:lnTo>
                    <a:pt x="815" y="387"/>
                  </a:lnTo>
                  <a:lnTo>
                    <a:pt x="813" y="365"/>
                  </a:lnTo>
                  <a:lnTo>
                    <a:pt x="812" y="345"/>
                  </a:lnTo>
                  <a:lnTo>
                    <a:pt x="808" y="325"/>
                  </a:lnTo>
                  <a:lnTo>
                    <a:pt x="803" y="305"/>
                  </a:lnTo>
                  <a:lnTo>
                    <a:pt x="798" y="286"/>
                  </a:lnTo>
                  <a:lnTo>
                    <a:pt x="792" y="267"/>
                  </a:lnTo>
                  <a:lnTo>
                    <a:pt x="785" y="249"/>
                  </a:lnTo>
                  <a:lnTo>
                    <a:pt x="776" y="230"/>
                  </a:lnTo>
                  <a:lnTo>
                    <a:pt x="767" y="213"/>
                  </a:lnTo>
                  <a:lnTo>
                    <a:pt x="757" y="195"/>
                  </a:lnTo>
                  <a:lnTo>
                    <a:pt x="746" y="180"/>
                  </a:lnTo>
                  <a:lnTo>
                    <a:pt x="734" y="164"/>
                  </a:lnTo>
                  <a:lnTo>
                    <a:pt x="723" y="148"/>
                  </a:lnTo>
                  <a:lnTo>
                    <a:pt x="710" y="134"/>
                  </a:lnTo>
                  <a:lnTo>
                    <a:pt x="697" y="119"/>
                  </a:lnTo>
                  <a:lnTo>
                    <a:pt x="682" y="105"/>
                  </a:lnTo>
                  <a:lnTo>
                    <a:pt x="668" y="93"/>
                  </a:lnTo>
                  <a:lnTo>
                    <a:pt x="652" y="80"/>
                  </a:lnTo>
                  <a:lnTo>
                    <a:pt x="636" y="69"/>
                  </a:lnTo>
                  <a:lnTo>
                    <a:pt x="619" y="59"/>
                  </a:lnTo>
                  <a:lnTo>
                    <a:pt x="602" y="49"/>
                  </a:lnTo>
                  <a:lnTo>
                    <a:pt x="585" y="40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30" y="18"/>
                  </a:lnTo>
                  <a:lnTo>
                    <a:pt x="510" y="13"/>
                  </a:lnTo>
                  <a:lnTo>
                    <a:pt x="491" y="8"/>
                  </a:lnTo>
                  <a:lnTo>
                    <a:pt x="471" y="4"/>
                  </a:lnTo>
                  <a:lnTo>
                    <a:pt x="449" y="1"/>
                  </a:lnTo>
                  <a:lnTo>
                    <a:pt x="429" y="0"/>
                  </a:lnTo>
                  <a:lnTo>
                    <a:pt x="407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Freeform 68">
              <a:extLst>
                <a:ext uri="{FF2B5EF4-FFF2-40B4-BE49-F238E27FC236}">
                  <a16:creationId xmlns:a16="http://schemas.microsoft.com/office/drawing/2014/main" id="{E082C14F-2DB4-6446-8382-AF8B658F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3587750"/>
              <a:ext cx="69850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99" name="Line 69">
              <a:extLst>
                <a:ext uri="{FF2B5EF4-FFF2-40B4-BE49-F238E27FC236}">
                  <a16:creationId xmlns:a16="http://schemas.microsoft.com/office/drawing/2014/main" id="{F7AF5E2B-3767-FD4A-8BA1-EE895A20B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5013" y="3108325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0" name="Freeform 70">
              <a:extLst>
                <a:ext uri="{FF2B5EF4-FFF2-40B4-BE49-F238E27FC236}">
                  <a16:creationId xmlns:a16="http://schemas.microsoft.com/office/drawing/2014/main" id="{BA915750-192C-924E-9B56-E14CDFC24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504983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8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1" name="Line 71">
              <a:extLst>
                <a:ext uri="{FF2B5EF4-FFF2-40B4-BE49-F238E27FC236}">
                  <a16:creationId xmlns:a16="http://schemas.microsoft.com/office/drawing/2014/main" id="{FAB90E7C-FC51-A94F-BBB0-9F7EBD90C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200" y="4365625"/>
              <a:ext cx="730250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2" name="Freeform 72">
              <a:extLst>
                <a:ext uri="{FF2B5EF4-FFF2-40B4-BE49-F238E27FC236}">
                  <a16:creationId xmlns:a16="http://schemas.microsoft.com/office/drawing/2014/main" id="{343899E8-9EA9-7B4C-A450-80DA67BC8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5049838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2147483646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58"/>
                  </a:moveTo>
                  <a:lnTo>
                    <a:pt x="144" y="144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3" name="Line 73">
              <a:extLst>
                <a:ext uri="{FF2B5EF4-FFF2-40B4-BE49-F238E27FC236}">
                  <a16:creationId xmlns:a16="http://schemas.microsoft.com/office/drawing/2014/main" id="{1FC0F217-04A9-4546-8BA1-5D01DD2547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5350" y="4365625"/>
              <a:ext cx="731838" cy="7080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4" name="Freeform 74">
              <a:extLst>
                <a:ext uri="{FF2B5EF4-FFF2-40B4-BE49-F238E27FC236}">
                  <a16:creationId xmlns:a16="http://schemas.microsoft.com/office/drawing/2014/main" id="{374C8A6F-298C-F741-86A7-41A672B0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3587750"/>
              <a:ext cx="46038" cy="138113"/>
            </a:xfrm>
            <a:custGeom>
              <a:avLst/>
              <a:gdLst>
                <a:gd name="T0" fmla="*/ 0 w 58"/>
                <a:gd name="T1" fmla="*/ 0 h 172"/>
                <a:gd name="T2" fmla="*/ 2147483646 w 58"/>
                <a:gd name="T3" fmla="*/ 2147483646 h 172"/>
                <a:gd name="T4" fmla="*/ 2147483646 w 58"/>
                <a:gd name="T5" fmla="*/ 0 h 172"/>
                <a:gd name="T6" fmla="*/ 2147483646 w 58"/>
                <a:gd name="T7" fmla="*/ 0 h 172"/>
                <a:gd name="T8" fmla="*/ 0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2"/>
                <a:gd name="T17" fmla="*/ 58 w 5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2">
                  <a:moveTo>
                    <a:pt x="0" y="0"/>
                  </a:moveTo>
                  <a:lnTo>
                    <a:pt x="29" y="172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Line 75">
              <a:extLst>
                <a:ext uri="{FF2B5EF4-FFF2-40B4-BE49-F238E27FC236}">
                  <a16:creationId xmlns:a16="http://schemas.microsoft.com/office/drawing/2014/main" id="{FA4122F2-C26D-5248-9D38-FBA13623B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925" y="3108325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Freeform 76">
              <a:extLst>
                <a:ext uri="{FF2B5EF4-FFF2-40B4-BE49-F238E27FC236}">
                  <a16:creationId xmlns:a16="http://schemas.microsoft.com/office/drawing/2014/main" id="{1DF42164-6881-5C40-9796-D7B82C0A9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300" y="2765425"/>
              <a:ext cx="138113" cy="46038"/>
            </a:xfrm>
            <a:custGeom>
              <a:avLst/>
              <a:gdLst>
                <a:gd name="T0" fmla="*/ 2147483646 w 172"/>
                <a:gd name="T1" fmla="*/ 0 h 58"/>
                <a:gd name="T2" fmla="*/ 0 w 172"/>
                <a:gd name="T3" fmla="*/ 2147483646 h 58"/>
                <a:gd name="T4" fmla="*/ 2147483646 w 172"/>
                <a:gd name="T5" fmla="*/ 2147483646 h 58"/>
                <a:gd name="T6" fmla="*/ 2147483646 w 172"/>
                <a:gd name="T7" fmla="*/ 2147483646 h 58"/>
                <a:gd name="T8" fmla="*/ 2147483646 w 17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172" y="0"/>
                  </a:moveTo>
                  <a:lnTo>
                    <a:pt x="0" y="29"/>
                  </a:lnTo>
                  <a:lnTo>
                    <a:pt x="172" y="58"/>
                  </a:lnTo>
                  <a:lnTo>
                    <a:pt x="172" y="2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Line 77">
              <a:extLst>
                <a:ext uri="{FF2B5EF4-FFF2-40B4-BE49-F238E27FC236}">
                  <a16:creationId xmlns:a16="http://schemas.microsoft.com/office/drawing/2014/main" id="{822100F7-CE04-414F-96C1-C2D149738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413" y="2789238"/>
              <a:ext cx="47942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8" name="Freeform 78">
              <a:extLst>
                <a:ext uri="{FF2B5EF4-FFF2-40B4-BE49-F238E27FC236}">
                  <a16:creationId xmlns:a16="http://schemas.microsoft.com/office/drawing/2014/main" id="{2FCE5E2D-3B75-414A-9E62-6D382C7BA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2947988"/>
              <a:ext cx="136525" cy="68262"/>
            </a:xfrm>
            <a:custGeom>
              <a:avLst/>
              <a:gdLst>
                <a:gd name="T0" fmla="*/ 2147483646 w 173"/>
                <a:gd name="T1" fmla="*/ 2147483646 h 86"/>
                <a:gd name="T2" fmla="*/ 2147483646 w 173"/>
                <a:gd name="T3" fmla="*/ 0 h 86"/>
                <a:gd name="T4" fmla="*/ 0 w 173"/>
                <a:gd name="T5" fmla="*/ 2147483646 h 86"/>
                <a:gd name="T6" fmla="*/ 2147483646 w 173"/>
                <a:gd name="T7" fmla="*/ 2147483646 h 86"/>
                <a:gd name="T8" fmla="*/ 2147483646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58" y="86"/>
                  </a:moveTo>
                  <a:lnTo>
                    <a:pt x="173" y="0"/>
                  </a:lnTo>
                  <a:lnTo>
                    <a:pt x="0" y="28"/>
                  </a:lnTo>
                  <a:lnTo>
                    <a:pt x="29" y="57"/>
                  </a:lnTo>
                  <a:lnTo>
                    <a:pt x="58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09" name="Line 79">
              <a:extLst>
                <a:ext uri="{FF2B5EF4-FFF2-40B4-BE49-F238E27FC236}">
                  <a16:creationId xmlns:a16="http://schemas.microsoft.com/office/drawing/2014/main" id="{F8199046-DA83-CE40-B4D3-E86E6B812B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08375" y="2994025"/>
              <a:ext cx="1849438" cy="9366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Freeform 80">
              <a:extLst>
                <a:ext uri="{FF2B5EF4-FFF2-40B4-BE49-F238E27FC236}">
                  <a16:creationId xmlns:a16="http://schemas.microsoft.com/office/drawing/2014/main" id="{2BAB892C-E2EE-4043-A28E-4EAFDBBA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490788"/>
              <a:ext cx="114300" cy="138112"/>
            </a:xfrm>
            <a:custGeom>
              <a:avLst/>
              <a:gdLst>
                <a:gd name="T0" fmla="*/ 2147483646 w 144"/>
                <a:gd name="T1" fmla="*/ 0 h 173"/>
                <a:gd name="T2" fmla="*/ 0 w 144"/>
                <a:gd name="T3" fmla="*/ 2147483646 h 173"/>
                <a:gd name="T4" fmla="*/ 2147483646 w 144"/>
                <a:gd name="T5" fmla="*/ 2147483646 h 173"/>
                <a:gd name="T6" fmla="*/ 2147483646 w 144"/>
                <a:gd name="T7" fmla="*/ 2147483646 h 173"/>
                <a:gd name="T8" fmla="*/ 2147483646 w 14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73"/>
                <a:gd name="T17" fmla="*/ 144 w 144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73">
                  <a:moveTo>
                    <a:pt x="86" y="0"/>
                  </a:moveTo>
                  <a:lnTo>
                    <a:pt x="0" y="173"/>
                  </a:lnTo>
                  <a:lnTo>
                    <a:pt x="144" y="57"/>
                  </a:lnTo>
                  <a:lnTo>
                    <a:pt x="115" y="29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1" name="Line 81">
              <a:extLst>
                <a:ext uri="{FF2B5EF4-FFF2-40B4-BE49-F238E27FC236}">
                  <a16:creationId xmlns:a16="http://schemas.microsoft.com/office/drawing/2014/main" id="{95FC7D59-4954-6C4E-8142-DB2FF32C6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2675" y="1782763"/>
              <a:ext cx="730250" cy="7318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2" name="Freeform 82">
              <a:extLst>
                <a:ext uri="{FF2B5EF4-FFF2-40B4-BE49-F238E27FC236}">
                  <a16:creationId xmlns:a16="http://schemas.microsoft.com/office/drawing/2014/main" id="{B5BBA0FC-AC6F-824F-9C81-1FEE16DB1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425" y="3040063"/>
              <a:ext cx="114300" cy="90487"/>
            </a:xfrm>
            <a:custGeom>
              <a:avLst/>
              <a:gdLst>
                <a:gd name="T0" fmla="*/ 2147483646 w 144"/>
                <a:gd name="T1" fmla="*/ 2147483646 h 115"/>
                <a:gd name="T2" fmla="*/ 0 w 144"/>
                <a:gd name="T3" fmla="*/ 0 h 115"/>
                <a:gd name="T4" fmla="*/ 2147483646 w 144"/>
                <a:gd name="T5" fmla="*/ 2147483646 h 115"/>
                <a:gd name="T6" fmla="*/ 2147483646 w 144"/>
                <a:gd name="T7" fmla="*/ 2147483646 h 115"/>
                <a:gd name="T8" fmla="*/ 2147483646 w 144"/>
                <a:gd name="T9" fmla="*/ 21474836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15"/>
                <a:gd name="T17" fmla="*/ 144 w 14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15">
                  <a:moveTo>
                    <a:pt x="144" y="57"/>
                  </a:moveTo>
                  <a:lnTo>
                    <a:pt x="0" y="0"/>
                  </a:lnTo>
                  <a:lnTo>
                    <a:pt x="115" y="115"/>
                  </a:lnTo>
                  <a:lnTo>
                    <a:pt x="144" y="86"/>
                  </a:lnTo>
                  <a:lnTo>
                    <a:pt x="144" y="5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3" name="Freeform 83">
              <a:extLst>
                <a:ext uri="{FF2B5EF4-FFF2-40B4-BE49-F238E27FC236}">
                  <a16:creationId xmlns:a16="http://schemas.microsoft.com/office/drawing/2014/main" id="{866BA5F7-79E1-CD48-BA28-176A33CE8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3122613"/>
              <a:ext cx="1360487" cy="1931987"/>
            </a:xfrm>
            <a:custGeom>
              <a:avLst/>
              <a:gdLst>
                <a:gd name="T0" fmla="*/ 2147483646 w 1714"/>
                <a:gd name="T1" fmla="*/ 2147483646 h 2436"/>
                <a:gd name="T2" fmla="*/ 2147483646 w 1714"/>
                <a:gd name="T3" fmla="*/ 2147483646 h 2436"/>
                <a:gd name="T4" fmla="*/ 2147483646 w 1714"/>
                <a:gd name="T5" fmla="*/ 2147483646 h 2436"/>
                <a:gd name="T6" fmla="*/ 2147483646 w 1714"/>
                <a:gd name="T7" fmla="*/ 2147483646 h 2436"/>
                <a:gd name="T8" fmla="*/ 2147483646 w 1714"/>
                <a:gd name="T9" fmla="*/ 2147483646 h 2436"/>
                <a:gd name="T10" fmla="*/ 2147483646 w 1714"/>
                <a:gd name="T11" fmla="*/ 2147483646 h 2436"/>
                <a:gd name="T12" fmla="*/ 2147483646 w 1714"/>
                <a:gd name="T13" fmla="*/ 2147483646 h 2436"/>
                <a:gd name="T14" fmla="*/ 2147483646 w 1714"/>
                <a:gd name="T15" fmla="*/ 2147483646 h 2436"/>
                <a:gd name="T16" fmla="*/ 2147483646 w 1714"/>
                <a:gd name="T17" fmla="*/ 2147483646 h 2436"/>
                <a:gd name="T18" fmla="*/ 2147483646 w 1714"/>
                <a:gd name="T19" fmla="*/ 2147483646 h 2436"/>
                <a:gd name="T20" fmla="*/ 2147483646 w 1714"/>
                <a:gd name="T21" fmla="*/ 2147483646 h 2436"/>
                <a:gd name="T22" fmla="*/ 2147483646 w 1714"/>
                <a:gd name="T23" fmla="*/ 2147483646 h 2436"/>
                <a:gd name="T24" fmla="*/ 2147483646 w 1714"/>
                <a:gd name="T25" fmla="*/ 2147483646 h 2436"/>
                <a:gd name="T26" fmla="*/ 2147483646 w 1714"/>
                <a:gd name="T27" fmla="*/ 2147483646 h 2436"/>
                <a:gd name="T28" fmla="*/ 2147483646 w 1714"/>
                <a:gd name="T29" fmla="*/ 2147483646 h 2436"/>
                <a:gd name="T30" fmla="*/ 2147483646 w 1714"/>
                <a:gd name="T31" fmla="*/ 2147483646 h 2436"/>
                <a:gd name="T32" fmla="*/ 2147483646 w 1714"/>
                <a:gd name="T33" fmla="*/ 2147483646 h 2436"/>
                <a:gd name="T34" fmla="*/ 2147483646 w 1714"/>
                <a:gd name="T35" fmla="*/ 2147483646 h 2436"/>
                <a:gd name="T36" fmla="*/ 2147483646 w 1714"/>
                <a:gd name="T37" fmla="*/ 2147483646 h 2436"/>
                <a:gd name="T38" fmla="*/ 2147483646 w 1714"/>
                <a:gd name="T39" fmla="*/ 2147483646 h 2436"/>
                <a:gd name="T40" fmla="*/ 2147483646 w 1714"/>
                <a:gd name="T41" fmla="*/ 2147483646 h 2436"/>
                <a:gd name="T42" fmla="*/ 2147483646 w 1714"/>
                <a:gd name="T43" fmla="*/ 2147483646 h 2436"/>
                <a:gd name="T44" fmla="*/ 2147483646 w 1714"/>
                <a:gd name="T45" fmla="*/ 2147483646 h 2436"/>
                <a:gd name="T46" fmla="*/ 2147483646 w 1714"/>
                <a:gd name="T47" fmla="*/ 2147483646 h 2436"/>
                <a:gd name="T48" fmla="*/ 2147483646 w 1714"/>
                <a:gd name="T49" fmla="*/ 2147483646 h 2436"/>
                <a:gd name="T50" fmla="*/ 2147483646 w 1714"/>
                <a:gd name="T51" fmla="*/ 2147483646 h 2436"/>
                <a:gd name="T52" fmla="*/ 2147483646 w 1714"/>
                <a:gd name="T53" fmla="*/ 2147483646 h 2436"/>
                <a:gd name="T54" fmla="*/ 2147483646 w 1714"/>
                <a:gd name="T55" fmla="*/ 2147483646 h 2436"/>
                <a:gd name="T56" fmla="*/ 2147483646 w 1714"/>
                <a:gd name="T57" fmla="*/ 2147483646 h 2436"/>
                <a:gd name="T58" fmla="*/ 2147483646 w 1714"/>
                <a:gd name="T59" fmla="*/ 2147483646 h 2436"/>
                <a:gd name="T60" fmla="*/ 2147483646 w 1714"/>
                <a:gd name="T61" fmla="*/ 2147483646 h 2436"/>
                <a:gd name="T62" fmla="*/ 2147483646 w 1714"/>
                <a:gd name="T63" fmla="*/ 2147483646 h 2436"/>
                <a:gd name="T64" fmla="*/ 0 w 1714"/>
                <a:gd name="T65" fmla="*/ 0 h 24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4"/>
                <a:gd name="T100" fmla="*/ 0 h 2436"/>
                <a:gd name="T101" fmla="*/ 1714 w 1714"/>
                <a:gd name="T102" fmla="*/ 2436 h 24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4" h="2436">
                  <a:moveTo>
                    <a:pt x="1161" y="2436"/>
                  </a:moveTo>
                  <a:lnTo>
                    <a:pt x="1258" y="2321"/>
                  </a:lnTo>
                  <a:lnTo>
                    <a:pt x="1345" y="2211"/>
                  </a:lnTo>
                  <a:lnTo>
                    <a:pt x="1423" y="2109"/>
                  </a:lnTo>
                  <a:lnTo>
                    <a:pt x="1491" y="2014"/>
                  </a:lnTo>
                  <a:lnTo>
                    <a:pt x="1550" y="1923"/>
                  </a:lnTo>
                  <a:lnTo>
                    <a:pt x="1600" y="1838"/>
                  </a:lnTo>
                  <a:lnTo>
                    <a:pt x="1641" y="1759"/>
                  </a:lnTo>
                  <a:lnTo>
                    <a:pt x="1672" y="1684"/>
                  </a:lnTo>
                  <a:lnTo>
                    <a:pt x="1695" y="1614"/>
                  </a:lnTo>
                  <a:lnTo>
                    <a:pt x="1708" y="1546"/>
                  </a:lnTo>
                  <a:lnTo>
                    <a:pt x="1714" y="1481"/>
                  </a:lnTo>
                  <a:lnTo>
                    <a:pt x="1710" y="1420"/>
                  </a:lnTo>
                  <a:lnTo>
                    <a:pt x="1698" y="1359"/>
                  </a:lnTo>
                  <a:lnTo>
                    <a:pt x="1678" y="1302"/>
                  </a:lnTo>
                  <a:lnTo>
                    <a:pt x="1649" y="1245"/>
                  </a:lnTo>
                  <a:lnTo>
                    <a:pt x="1613" y="1188"/>
                  </a:lnTo>
                  <a:lnTo>
                    <a:pt x="1569" y="1133"/>
                  </a:lnTo>
                  <a:lnTo>
                    <a:pt x="1515" y="1076"/>
                  </a:lnTo>
                  <a:lnTo>
                    <a:pt x="1455" y="1019"/>
                  </a:lnTo>
                  <a:lnTo>
                    <a:pt x="1386" y="962"/>
                  </a:lnTo>
                  <a:lnTo>
                    <a:pt x="1311" y="901"/>
                  </a:lnTo>
                  <a:lnTo>
                    <a:pt x="1227" y="840"/>
                  </a:lnTo>
                  <a:lnTo>
                    <a:pt x="1135" y="775"/>
                  </a:lnTo>
                  <a:lnTo>
                    <a:pt x="1037" y="707"/>
                  </a:lnTo>
                  <a:lnTo>
                    <a:pt x="932" y="637"/>
                  </a:lnTo>
                  <a:lnTo>
                    <a:pt x="819" y="562"/>
                  </a:lnTo>
                  <a:lnTo>
                    <a:pt x="699" y="481"/>
                  </a:lnTo>
                  <a:lnTo>
                    <a:pt x="573" y="398"/>
                  </a:lnTo>
                  <a:lnTo>
                    <a:pt x="439" y="307"/>
                  </a:lnTo>
                  <a:lnTo>
                    <a:pt x="299" y="212"/>
                  </a:lnTo>
                  <a:lnTo>
                    <a:pt x="152" y="10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4" name="Freeform 84">
              <a:extLst>
                <a:ext uri="{FF2B5EF4-FFF2-40B4-BE49-F238E27FC236}">
                  <a16:creationId xmlns:a16="http://schemas.microsoft.com/office/drawing/2014/main" id="{F0767A6F-6985-3B4D-A2BB-DA710F53E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063" y="1257300"/>
              <a:ext cx="136525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2147483646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87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15" name="Freeform 85">
              <a:extLst>
                <a:ext uri="{FF2B5EF4-FFF2-40B4-BE49-F238E27FC236}">
                  <a16:creationId xmlns:a16="http://schemas.microsoft.com/office/drawing/2014/main" id="{F111B21F-2C14-A042-ADD9-76DE6D99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1169988"/>
              <a:ext cx="2914650" cy="4210050"/>
            </a:xfrm>
            <a:custGeom>
              <a:avLst/>
              <a:gdLst>
                <a:gd name="T0" fmla="*/ 2147483646 w 3672"/>
                <a:gd name="T1" fmla="*/ 2147483646 h 5303"/>
                <a:gd name="T2" fmla="*/ 2147483646 w 3672"/>
                <a:gd name="T3" fmla="*/ 2147483646 h 5303"/>
                <a:gd name="T4" fmla="*/ 2147483646 w 3672"/>
                <a:gd name="T5" fmla="*/ 2147483646 h 5303"/>
                <a:gd name="T6" fmla="*/ 2147483646 w 3672"/>
                <a:gd name="T7" fmla="*/ 2147483646 h 5303"/>
                <a:gd name="T8" fmla="*/ 2147483646 w 3672"/>
                <a:gd name="T9" fmla="*/ 2147483646 h 5303"/>
                <a:gd name="T10" fmla="*/ 2147483646 w 3672"/>
                <a:gd name="T11" fmla="*/ 2147483646 h 5303"/>
                <a:gd name="T12" fmla="*/ 2147483646 w 3672"/>
                <a:gd name="T13" fmla="*/ 2147483646 h 5303"/>
                <a:gd name="T14" fmla="*/ 2147483646 w 3672"/>
                <a:gd name="T15" fmla="*/ 2147483646 h 5303"/>
                <a:gd name="T16" fmla="*/ 2147483646 w 3672"/>
                <a:gd name="T17" fmla="*/ 2147483646 h 5303"/>
                <a:gd name="T18" fmla="*/ 2147483646 w 3672"/>
                <a:gd name="T19" fmla="*/ 2147483646 h 5303"/>
                <a:gd name="T20" fmla="*/ 2147483646 w 3672"/>
                <a:gd name="T21" fmla="*/ 2147483646 h 5303"/>
                <a:gd name="T22" fmla="*/ 2147483646 w 3672"/>
                <a:gd name="T23" fmla="*/ 2147483646 h 5303"/>
                <a:gd name="T24" fmla="*/ 2147483646 w 3672"/>
                <a:gd name="T25" fmla="*/ 2147483646 h 5303"/>
                <a:gd name="T26" fmla="*/ 2147483646 w 3672"/>
                <a:gd name="T27" fmla="*/ 2147483646 h 5303"/>
                <a:gd name="T28" fmla="*/ 2147483646 w 3672"/>
                <a:gd name="T29" fmla="*/ 2147483646 h 5303"/>
                <a:gd name="T30" fmla="*/ 0 w 3672"/>
                <a:gd name="T31" fmla="*/ 2147483646 h 5303"/>
                <a:gd name="T32" fmla="*/ 0 w 3672"/>
                <a:gd name="T33" fmla="*/ 2147483646 h 5303"/>
                <a:gd name="T34" fmla="*/ 0 w 3672"/>
                <a:gd name="T35" fmla="*/ 2147483646 h 5303"/>
                <a:gd name="T36" fmla="*/ 0 w 3672"/>
                <a:gd name="T37" fmla="*/ 2147483646 h 5303"/>
                <a:gd name="T38" fmla="*/ 0 w 3672"/>
                <a:gd name="T39" fmla="*/ 2147483646 h 5303"/>
                <a:gd name="T40" fmla="*/ 0 w 3672"/>
                <a:gd name="T41" fmla="*/ 2147483646 h 5303"/>
                <a:gd name="T42" fmla="*/ 0 w 3672"/>
                <a:gd name="T43" fmla="*/ 2147483646 h 5303"/>
                <a:gd name="T44" fmla="*/ 0 w 3672"/>
                <a:gd name="T45" fmla="*/ 2147483646 h 5303"/>
                <a:gd name="T46" fmla="*/ 0 w 3672"/>
                <a:gd name="T47" fmla="*/ 2147483646 h 5303"/>
                <a:gd name="T48" fmla="*/ 0 w 3672"/>
                <a:gd name="T49" fmla="*/ 2147483646 h 5303"/>
                <a:gd name="T50" fmla="*/ 0 w 3672"/>
                <a:gd name="T51" fmla="*/ 2147483646 h 5303"/>
                <a:gd name="T52" fmla="*/ 0 w 3672"/>
                <a:gd name="T53" fmla="*/ 2147483646 h 5303"/>
                <a:gd name="T54" fmla="*/ 0 w 3672"/>
                <a:gd name="T55" fmla="*/ 2147483646 h 5303"/>
                <a:gd name="T56" fmla="*/ 0 w 3672"/>
                <a:gd name="T57" fmla="*/ 2147483646 h 5303"/>
                <a:gd name="T58" fmla="*/ 0 w 3672"/>
                <a:gd name="T59" fmla="*/ 2147483646 h 5303"/>
                <a:gd name="T60" fmla="*/ 0 w 3672"/>
                <a:gd name="T61" fmla="*/ 2147483646 h 5303"/>
                <a:gd name="T62" fmla="*/ 0 w 3672"/>
                <a:gd name="T63" fmla="*/ 2147483646 h 5303"/>
                <a:gd name="T64" fmla="*/ 0 w 3672"/>
                <a:gd name="T65" fmla="*/ 2147483646 h 5303"/>
                <a:gd name="T66" fmla="*/ 2147483646 w 3672"/>
                <a:gd name="T67" fmla="*/ 2147483646 h 5303"/>
                <a:gd name="T68" fmla="*/ 2147483646 w 3672"/>
                <a:gd name="T69" fmla="*/ 2147483646 h 5303"/>
                <a:gd name="T70" fmla="*/ 2147483646 w 3672"/>
                <a:gd name="T71" fmla="*/ 2147483646 h 5303"/>
                <a:gd name="T72" fmla="*/ 2147483646 w 3672"/>
                <a:gd name="T73" fmla="*/ 2147483646 h 5303"/>
                <a:gd name="T74" fmla="*/ 2147483646 w 3672"/>
                <a:gd name="T75" fmla="*/ 2147483646 h 5303"/>
                <a:gd name="T76" fmla="*/ 2147483646 w 3672"/>
                <a:gd name="T77" fmla="*/ 2147483646 h 5303"/>
                <a:gd name="T78" fmla="*/ 2147483646 w 3672"/>
                <a:gd name="T79" fmla="*/ 2147483646 h 5303"/>
                <a:gd name="T80" fmla="*/ 2147483646 w 3672"/>
                <a:gd name="T81" fmla="*/ 0 h 5303"/>
                <a:gd name="T82" fmla="*/ 2147483646 w 3672"/>
                <a:gd name="T83" fmla="*/ 0 h 5303"/>
                <a:gd name="T84" fmla="*/ 2147483646 w 3672"/>
                <a:gd name="T85" fmla="*/ 0 h 5303"/>
                <a:gd name="T86" fmla="*/ 2147483646 w 3672"/>
                <a:gd name="T87" fmla="*/ 0 h 5303"/>
                <a:gd name="T88" fmla="*/ 2147483646 w 3672"/>
                <a:gd name="T89" fmla="*/ 0 h 5303"/>
                <a:gd name="T90" fmla="*/ 2147483646 w 3672"/>
                <a:gd name="T91" fmla="*/ 0 h 5303"/>
                <a:gd name="T92" fmla="*/ 2147483646 w 3672"/>
                <a:gd name="T93" fmla="*/ 0 h 5303"/>
                <a:gd name="T94" fmla="*/ 2147483646 w 3672"/>
                <a:gd name="T95" fmla="*/ 0 h 5303"/>
                <a:gd name="T96" fmla="*/ 2147483646 w 3672"/>
                <a:gd name="T97" fmla="*/ 0 h 5303"/>
                <a:gd name="T98" fmla="*/ 2147483646 w 3672"/>
                <a:gd name="T99" fmla="*/ 0 h 5303"/>
                <a:gd name="T100" fmla="*/ 2147483646 w 3672"/>
                <a:gd name="T101" fmla="*/ 0 h 5303"/>
                <a:gd name="T102" fmla="*/ 2147483646 w 3672"/>
                <a:gd name="T103" fmla="*/ 2147483646 h 5303"/>
                <a:gd name="T104" fmla="*/ 2147483646 w 3672"/>
                <a:gd name="T105" fmla="*/ 2147483646 h 5303"/>
                <a:gd name="T106" fmla="*/ 2147483646 w 3672"/>
                <a:gd name="T107" fmla="*/ 2147483646 h 5303"/>
                <a:gd name="T108" fmla="*/ 2147483646 w 3672"/>
                <a:gd name="T109" fmla="*/ 2147483646 h 5303"/>
                <a:gd name="T110" fmla="*/ 2147483646 w 3672"/>
                <a:gd name="T111" fmla="*/ 2147483646 h 5303"/>
                <a:gd name="T112" fmla="*/ 2147483646 w 3672"/>
                <a:gd name="T113" fmla="*/ 2147483646 h 53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72"/>
                <a:gd name="T172" fmla="*/ 0 h 5303"/>
                <a:gd name="T173" fmla="*/ 3672 w 3672"/>
                <a:gd name="T174" fmla="*/ 5303 h 53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72" h="5303">
                  <a:moveTo>
                    <a:pt x="3672" y="5303"/>
                  </a:moveTo>
                  <a:lnTo>
                    <a:pt x="3521" y="5303"/>
                  </a:lnTo>
                  <a:lnTo>
                    <a:pt x="3380" y="5303"/>
                  </a:lnTo>
                  <a:lnTo>
                    <a:pt x="3250" y="5303"/>
                  </a:lnTo>
                  <a:lnTo>
                    <a:pt x="3131" y="5303"/>
                  </a:lnTo>
                  <a:lnTo>
                    <a:pt x="3020" y="5303"/>
                  </a:lnTo>
                  <a:lnTo>
                    <a:pt x="2918" y="5303"/>
                  </a:lnTo>
                  <a:lnTo>
                    <a:pt x="2824" y="5303"/>
                  </a:lnTo>
                  <a:lnTo>
                    <a:pt x="2739" y="5303"/>
                  </a:lnTo>
                  <a:lnTo>
                    <a:pt x="2659" y="5303"/>
                  </a:lnTo>
                  <a:lnTo>
                    <a:pt x="2585" y="5303"/>
                  </a:lnTo>
                  <a:lnTo>
                    <a:pt x="2518" y="5303"/>
                  </a:lnTo>
                  <a:lnTo>
                    <a:pt x="2454" y="5303"/>
                  </a:lnTo>
                  <a:lnTo>
                    <a:pt x="2395" y="5303"/>
                  </a:lnTo>
                  <a:lnTo>
                    <a:pt x="2339" y="5303"/>
                  </a:lnTo>
                  <a:lnTo>
                    <a:pt x="2288" y="5303"/>
                  </a:lnTo>
                  <a:lnTo>
                    <a:pt x="2237" y="5303"/>
                  </a:lnTo>
                  <a:lnTo>
                    <a:pt x="2187" y="5303"/>
                  </a:lnTo>
                  <a:lnTo>
                    <a:pt x="2139" y="5303"/>
                  </a:lnTo>
                  <a:lnTo>
                    <a:pt x="2090" y="5303"/>
                  </a:lnTo>
                  <a:lnTo>
                    <a:pt x="2041" y="5303"/>
                  </a:lnTo>
                  <a:lnTo>
                    <a:pt x="1992" y="5303"/>
                  </a:lnTo>
                  <a:lnTo>
                    <a:pt x="1941" y="5303"/>
                  </a:lnTo>
                  <a:lnTo>
                    <a:pt x="1886" y="5303"/>
                  </a:lnTo>
                  <a:lnTo>
                    <a:pt x="1828" y="5303"/>
                  </a:lnTo>
                  <a:lnTo>
                    <a:pt x="1768" y="5303"/>
                  </a:lnTo>
                  <a:lnTo>
                    <a:pt x="1702" y="5303"/>
                  </a:lnTo>
                  <a:lnTo>
                    <a:pt x="1631" y="5303"/>
                  </a:lnTo>
                  <a:lnTo>
                    <a:pt x="1555" y="5303"/>
                  </a:lnTo>
                  <a:lnTo>
                    <a:pt x="1473" y="5303"/>
                  </a:lnTo>
                  <a:lnTo>
                    <a:pt x="1382" y="5303"/>
                  </a:lnTo>
                  <a:lnTo>
                    <a:pt x="1284" y="5303"/>
                  </a:lnTo>
                  <a:lnTo>
                    <a:pt x="1179" y="5303"/>
                  </a:lnTo>
                  <a:lnTo>
                    <a:pt x="1071" y="5303"/>
                  </a:lnTo>
                  <a:lnTo>
                    <a:pt x="972" y="5303"/>
                  </a:lnTo>
                  <a:lnTo>
                    <a:pt x="877" y="5302"/>
                  </a:lnTo>
                  <a:lnTo>
                    <a:pt x="791" y="5302"/>
                  </a:lnTo>
                  <a:lnTo>
                    <a:pt x="709" y="5299"/>
                  </a:lnTo>
                  <a:lnTo>
                    <a:pt x="632" y="5296"/>
                  </a:lnTo>
                  <a:lnTo>
                    <a:pt x="563" y="5292"/>
                  </a:lnTo>
                  <a:lnTo>
                    <a:pt x="498" y="5288"/>
                  </a:lnTo>
                  <a:lnTo>
                    <a:pt x="438" y="5280"/>
                  </a:lnTo>
                  <a:lnTo>
                    <a:pt x="383" y="5272"/>
                  </a:lnTo>
                  <a:lnTo>
                    <a:pt x="334" y="5262"/>
                  </a:lnTo>
                  <a:lnTo>
                    <a:pt x="288" y="5250"/>
                  </a:lnTo>
                  <a:lnTo>
                    <a:pt x="248" y="5234"/>
                  </a:lnTo>
                  <a:lnTo>
                    <a:pt x="211" y="5219"/>
                  </a:lnTo>
                  <a:lnTo>
                    <a:pt x="178" y="5198"/>
                  </a:lnTo>
                  <a:lnTo>
                    <a:pt x="149" y="5175"/>
                  </a:lnTo>
                  <a:lnTo>
                    <a:pt x="123" y="5151"/>
                  </a:lnTo>
                  <a:lnTo>
                    <a:pt x="100" y="5122"/>
                  </a:lnTo>
                  <a:lnTo>
                    <a:pt x="80" y="5090"/>
                  </a:lnTo>
                  <a:lnTo>
                    <a:pt x="62" y="5054"/>
                  </a:lnTo>
                  <a:lnTo>
                    <a:pt x="49" y="5016"/>
                  </a:lnTo>
                  <a:lnTo>
                    <a:pt x="36" y="4972"/>
                  </a:lnTo>
                  <a:lnTo>
                    <a:pt x="26" y="4925"/>
                  </a:lnTo>
                  <a:lnTo>
                    <a:pt x="19" y="4873"/>
                  </a:lnTo>
                  <a:lnTo>
                    <a:pt x="13" y="4817"/>
                  </a:lnTo>
                  <a:lnTo>
                    <a:pt x="9" y="4757"/>
                  </a:lnTo>
                  <a:lnTo>
                    <a:pt x="5" y="4690"/>
                  </a:lnTo>
                  <a:lnTo>
                    <a:pt x="3" y="4620"/>
                  </a:lnTo>
                  <a:lnTo>
                    <a:pt x="2" y="4544"/>
                  </a:lnTo>
                  <a:lnTo>
                    <a:pt x="0" y="4463"/>
                  </a:lnTo>
                  <a:lnTo>
                    <a:pt x="0" y="4377"/>
                  </a:lnTo>
                  <a:lnTo>
                    <a:pt x="0" y="4283"/>
                  </a:lnTo>
                  <a:lnTo>
                    <a:pt x="0" y="4191"/>
                  </a:lnTo>
                  <a:lnTo>
                    <a:pt x="0" y="4103"/>
                  </a:lnTo>
                  <a:lnTo>
                    <a:pt x="0" y="4022"/>
                  </a:lnTo>
                  <a:lnTo>
                    <a:pt x="0" y="3946"/>
                  </a:lnTo>
                  <a:lnTo>
                    <a:pt x="0" y="3874"/>
                  </a:lnTo>
                  <a:lnTo>
                    <a:pt x="0" y="3807"/>
                  </a:lnTo>
                  <a:lnTo>
                    <a:pt x="0" y="3743"/>
                  </a:lnTo>
                  <a:lnTo>
                    <a:pt x="0" y="3684"/>
                  </a:lnTo>
                  <a:lnTo>
                    <a:pt x="0" y="3628"/>
                  </a:lnTo>
                  <a:lnTo>
                    <a:pt x="0" y="3576"/>
                  </a:lnTo>
                  <a:lnTo>
                    <a:pt x="0" y="3527"/>
                  </a:lnTo>
                  <a:lnTo>
                    <a:pt x="0" y="3480"/>
                  </a:lnTo>
                  <a:lnTo>
                    <a:pt x="0" y="3435"/>
                  </a:lnTo>
                  <a:lnTo>
                    <a:pt x="0" y="3393"/>
                  </a:lnTo>
                  <a:lnTo>
                    <a:pt x="0" y="3353"/>
                  </a:lnTo>
                  <a:lnTo>
                    <a:pt x="0" y="3314"/>
                  </a:lnTo>
                  <a:lnTo>
                    <a:pt x="0" y="3277"/>
                  </a:lnTo>
                  <a:lnTo>
                    <a:pt x="0" y="3239"/>
                  </a:lnTo>
                  <a:lnTo>
                    <a:pt x="0" y="3204"/>
                  </a:lnTo>
                  <a:lnTo>
                    <a:pt x="0" y="3168"/>
                  </a:lnTo>
                  <a:lnTo>
                    <a:pt x="0" y="3132"/>
                  </a:lnTo>
                  <a:lnTo>
                    <a:pt x="0" y="3096"/>
                  </a:lnTo>
                  <a:lnTo>
                    <a:pt x="0" y="3058"/>
                  </a:lnTo>
                  <a:lnTo>
                    <a:pt x="0" y="3021"/>
                  </a:lnTo>
                  <a:lnTo>
                    <a:pt x="0" y="2982"/>
                  </a:lnTo>
                  <a:lnTo>
                    <a:pt x="0" y="2942"/>
                  </a:lnTo>
                  <a:lnTo>
                    <a:pt x="0" y="2900"/>
                  </a:lnTo>
                  <a:lnTo>
                    <a:pt x="0" y="2855"/>
                  </a:lnTo>
                  <a:lnTo>
                    <a:pt x="0" y="2809"/>
                  </a:lnTo>
                  <a:lnTo>
                    <a:pt x="0" y="2759"/>
                  </a:lnTo>
                  <a:lnTo>
                    <a:pt x="0" y="2707"/>
                  </a:lnTo>
                  <a:lnTo>
                    <a:pt x="0" y="2651"/>
                  </a:lnTo>
                  <a:lnTo>
                    <a:pt x="0" y="2596"/>
                  </a:lnTo>
                  <a:lnTo>
                    <a:pt x="0" y="2543"/>
                  </a:lnTo>
                  <a:lnTo>
                    <a:pt x="0" y="2494"/>
                  </a:lnTo>
                  <a:lnTo>
                    <a:pt x="0" y="2448"/>
                  </a:lnTo>
                  <a:lnTo>
                    <a:pt x="0" y="2403"/>
                  </a:lnTo>
                  <a:lnTo>
                    <a:pt x="0" y="2360"/>
                  </a:lnTo>
                  <a:lnTo>
                    <a:pt x="0" y="2320"/>
                  </a:lnTo>
                  <a:lnTo>
                    <a:pt x="0" y="2281"/>
                  </a:lnTo>
                  <a:lnTo>
                    <a:pt x="0" y="2243"/>
                  </a:lnTo>
                  <a:lnTo>
                    <a:pt x="0" y="2207"/>
                  </a:lnTo>
                  <a:lnTo>
                    <a:pt x="0" y="2170"/>
                  </a:lnTo>
                  <a:lnTo>
                    <a:pt x="0" y="2136"/>
                  </a:lnTo>
                  <a:lnTo>
                    <a:pt x="0" y="2100"/>
                  </a:lnTo>
                  <a:lnTo>
                    <a:pt x="0" y="2062"/>
                  </a:lnTo>
                  <a:lnTo>
                    <a:pt x="0" y="2026"/>
                  </a:lnTo>
                  <a:lnTo>
                    <a:pt x="0" y="1989"/>
                  </a:lnTo>
                  <a:lnTo>
                    <a:pt x="0" y="1950"/>
                  </a:lnTo>
                  <a:lnTo>
                    <a:pt x="0" y="1910"/>
                  </a:lnTo>
                  <a:lnTo>
                    <a:pt x="0" y="1866"/>
                  </a:lnTo>
                  <a:lnTo>
                    <a:pt x="0" y="1823"/>
                  </a:lnTo>
                  <a:lnTo>
                    <a:pt x="0" y="1776"/>
                  </a:lnTo>
                  <a:lnTo>
                    <a:pt x="0" y="1727"/>
                  </a:lnTo>
                  <a:lnTo>
                    <a:pt x="0" y="1674"/>
                  </a:lnTo>
                  <a:lnTo>
                    <a:pt x="0" y="1619"/>
                  </a:lnTo>
                  <a:lnTo>
                    <a:pt x="0" y="1560"/>
                  </a:lnTo>
                  <a:lnTo>
                    <a:pt x="0" y="1496"/>
                  </a:lnTo>
                  <a:lnTo>
                    <a:pt x="0" y="1429"/>
                  </a:lnTo>
                  <a:lnTo>
                    <a:pt x="0" y="1357"/>
                  </a:lnTo>
                  <a:lnTo>
                    <a:pt x="0" y="1281"/>
                  </a:lnTo>
                  <a:lnTo>
                    <a:pt x="0" y="1199"/>
                  </a:lnTo>
                  <a:lnTo>
                    <a:pt x="0" y="1112"/>
                  </a:lnTo>
                  <a:lnTo>
                    <a:pt x="0" y="1019"/>
                  </a:lnTo>
                  <a:lnTo>
                    <a:pt x="0" y="927"/>
                  </a:lnTo>
                  <a:lnTo>
                    <a:pt x="0" y="840"/>
                  </a:lnTo>
                  <a:lnTo>
                    <a:pt x="2" y="758"/>
                  </a:lnTo>
                  <a:lnTo>
                    <a:pt x="3" y="683"/>
                  </a:lnTo>
                  <a:lnTo>
                    <a:pt x="5" y="613"/>
                  </a:lnTo>
                  <a:lnTo>
                    <a:pt x="8" y="547"/>
                  </a:lnTo>
                  <a:lnTo>
                    <a:pt x="12" y="486"/>
                  </a:lnTo>
                  <a:lnTo>
                    <a:pt x="18" y="430"/>
                  </a:lnTo>
                  <a:lnTo>
                    <a:pt x="26" y="378"/>
                  </a:lnTo>
                  <a:lnTo>
                    <a:pt x="35" y="331"/>
                  </a:lnTo>
                  <a:lnTo>
                    <a:pt x="47" y="287"/>
                  </a:lnTo>
                  <a:lnTo>
                    <a:pt x="60" y="249"/>
                  </a:lnTo>
                  <a:lnTo>
                    <a:pt x="77" y="213"/>
                  </a:lnTo>
                  <a:lnTo>
                    <a:pt x="95" y="181"/>
                  </a:lnTo>
                  <a:lnTo>
                    <a:pt x="117" y="152"/>
                  </a:lnTo>
                  <a:lnTo>
                    <a:pt x="142" y="126"/>
                  </a:lnTo>
                  <a:lnTo>
                    <a:pt x="169" y="105"/>
                  </a:lnTo>
                  <a:lnTo>
                    <a:pt x="201" y="85"/>
                  </a:lnTo>
                  <a:lnTo>
                    <a:pt x="235" y="67"/>
                  </a:lnTo>
                  <a:lnTo>
                    <a:pt x="275" y="53"/>
                  </a:lnTo>
                  <a:lnTo>
                    <a:pt x="319" y="41"/>
                  </a:lnTo>
                  <a:lnTo>
                    <a:pt x="366" y="31"/>
                  </a:lnTo>
                  <a:lnTo>
                    <a:pt x="418" y="23"/>
                  </a:lnTo>
                  <a:lnTo>
                    <a:pt x="474" y="15"/>
                  </a:lnTo>
                  <a:lnTo>
                    <a:pt x="536" y="10"/>
                  </a:lnTo>
                  <a:lnTo>
                    <a:pt x="602" y="7"/>
                  </a:lnTo>
                  <a:lnTo>
                    <a:pt x="674" y="4"/>
                  </a:lnTo>
                  <a:lnTo>
                    <a:pt x="752" y="1"/>
                  </a:lnTo>
                  <a:lnTo>
                    <a:pt x="835" y="0"/>
                  </a:lnTo>
                  <a:lnTo>
                    <a:pt x="925" y="0"/>
                  </a:lnTo>
                  <a:lnTo>
                    <a:pt x="1021" y="0"/>
                  </a:lnTo>
                  <a:lnTo>
                    <a:pt x="1123" y="0"/>
                  </a:lnTo>
                  <a:lnTo>
                    <a:pt x="1225" y="0"/>
                  </a:lnTo>
                  <a:lnTo>
                    <a:pt x="1320" y="0"/>
                  </a:lnTo>
                  <a:lnTo>
                    <a:pt x="1410" y="0"/>
                  </a:lnTo>
                  <a:lnTo>
                    <a:pt x="1493" y="0"/>
                  </a:lnTo>
                  <a:lnTo>
                    <a:pt x="1572" y="0"/>
                  </a:lnTo>
                  <a:lnTo>
                    <a:pt x="1644" y="0"/>
                  </a:lnTo>
                  <a:lnTo>
                    <a:pt x="1712" y="0"/>
                  </a:lnTo>
                  <a:lnTo>
                    <a:pt x="1775" y="0"/>
                  </a:lnTo>
                  <a:lnTo>
                    <a:pt x="1833" y="0"/>
                  </a:lnTo>
                  <a:lnTo>
                    <a:pt x="1887" y="0"/>
                  </a:lnTo>
                  <a:lnTo>
                    <a:pt x="1936" y="0"/>
                  </a:lnTo>
                  <a:lnTo>
                    <a:pt x="1982" y="0"/>
                  </a:lnTo>
                  <a:lnTo>
                    <a:pt x="2026" y="0"/>
                  </a:lnTo>
                  <a:lnTo>
                    <a:pt x="2064" y="0"/>
                  </a:lnTo>
                  <a:lnTo>
                    <a:pt x="2099" y="0"/>
                  </a:lnTo>
                  <a:lnTo>
                    <a:pt x="2132" y="0"/>
                  </a:lnTo>
                  <a:lnTo>
                    <a:pt x="2162" y="0"/>
                  </a:lnTo>
                  <a:lnTo>
                    <a:pt x="2191" y="0"/>
                  </a:lnTo>
                  <a:lnTo>
                    <a:pt x="2217" y="0"/>
                  </a:lnTo>
                  <a:lnTo>
                    <a:pt x="2240" y="0"/>
                  </a:lnTo>
                  <a:lnTo>
                    <a:pt x="2263" y="0"/>
                  </a:lnTo>
                  <a:lnTo>
                    <a:pt x="2283" y="0"/>
                  </a:lnTo>
                  <a:lnTo>
                    <a:pt x="2303" y="0"/>
                  </a:lnTo>
                  <a:lnTo>
                    <a:pt x="2322" y="0"/>
                  </a:lnTo>
                  <a:lnTo>
                    <a:pt x="2341" y="0"/>
                  </a:lnTo>
                  <a:lnTo>
                    <a:pt x="2358" y="0"/>
                  </a:lnTo>
                  <a:lnTo>
                    <a:pt x="2375" y="0"/>
                  </a:lnTo>
                  <a:lnTo>
                    <a:pt x="2393" y="0"/>
                  </a:lnTo>
                  <a:lnTo>
                    <a:pt x="2411" y="0"/>
                  </a:lnTo>
                  <a:lnTo>
                    <a:pt x="2430" y="0"/>
                  </a:lnTo>
                  <a:lnTo>
                    <a:pt x="2449" y="0"/>
                  </a:lnTo>
                  <a:lnTo>
                    <a:pt x="2469" y="0"/>
                  </a:lnTo>
                  <a:lnTo>
                    <a:pt x="2488" y="0"/>
                  </a:lnTo>
                  <a:lnTo>
                    <a:pt x="2506" y="0"/>
                  </a:lnTo>
                  <a:lnTo>
                    <a:pt x="2524" y="0"/>
                  </a:lnTo>
                  <a:lnTo>
                    <a:pt x="2541" y="0"/>
                  </a:lnTo>
                  <a:lnTo>
                    <a:pt x="2558" y="0"/>
                  </a:lnTo>
                  <a:lnTo>
                    <a:pt x="2574" y="0"/>
                  </a:lnTo>
                  <a:lnTo>
                    <a:pt x="2591" y="1"/>
                  </a:lnTo>
                  <a:lnTo>
                    <a:pt x="2607" y="1"/>
                  </a:lnTo>
                  <a:lnTo>
                    <a:pt x="2624" y="2"/>
                  </a:lnTo>
                  <a:lnTo>
                    <a:pt x="2642" y="2"/>
                  </a:lnTo>
                  <a:lnTo>
                    <a:pt x="2660" y="4"/>
                  </a:lnTo>
                  <a:lnTo>
                    <a:pt x="2680" y="5"/>
                  </a:lnTo>
                  <a:lnTo>
                    <a:pt x="2701" y="8"/>
                  </a:lnTo>
                  <a:lnTo>
                    <a:pt x="2722" y="11"/>
                  </a:lnTo>
                  <a:lnTo>
                    <a:pt x="2745" y="14"/>
                  </a:lnTo>
                  <a:lnTo>
                    <a:pt x="2770" y="17"/>
                  </a:lnTo>
                  <a:lnTo>
                    <a:pt x="2796" y="20"/>
                  </a:lnTo>
                  <a:lnTo>
                    <a:pt x="2823" y="24"/>
                  </a:lnTo>
                  <a:lnTo>
                    <a:pt x="2853" y="30"/>
                  </a:lnTo>
                  <a:lnTo>
                    <a:pt x="2886" y="34"/>
                  </a:lnTo>
                  <a:lnTo>
                    <a:pt x="2921" y="40"/>
                  </a:lnTo>
                  <a:lnTo>
                    <a:pt x="2958" y="47"/>
                  </a:lnTo>
                  <a:lnTo>
                    <a:pt x="2999" y="54"/>
                  </a:lnTo>
                  <a:lnTo>
                    <a:pt x="3042" y="61"/>
                  </a:lnTo>
                  <a:lnTo>
                    <a:pt x="3088" y="70"/>
                  </a:lnTo>
                  <a:lnTo>
                    <a:pt x="3137" y="80"/>
                  </a:lnTo>
                  <a:lnTo>
                    <a:pt x="3190" y="90"/>
                  </a:lnTo>
                  <a:lnTo>
                    <a:pt x="3246" y="100"/>
                  </a:lnTo>
                  <a:lnTo>
                    <a:pt x="3305" y="113"/>
                  </a:lnTo>
                  <a:lnTo>
                    <a:pt x="3370" y="125"/>
                  </a:lnTo>
                  <a:lnTo>
                    <a:pt x="3438" y="139"/>
                  </a:lnTo>
                  <a:lnTo>
                    <a:pt x="3509" y="154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6" name="Rectangle 86">
              <a:extLst>
                <a:ext uri="{FF2B5EF4-FFF2-40B4-BE49-F238E27FC236}">
                  <a16:creationId xmlns:a16="http://schemas.microsoft.com/office/drawing/2014/main" id="{88DE4F8B-C086-1741-8B92-32A45CFA0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9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17" name="Line 87">
              <a:extLst>
                <a:ext uri="{FF2B5EF4-FFF2-40B4-BE49-F238E27FC236}">
                  <a16:creationId xmlns:a16="http://schemas.microsoft.com/office/drawing/2014/main" id="{5AE5C121-930D-9849-8C37-1F95AE951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7913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8" name="Line 88">
              <a:extLst>
                <a:ext uri="{FF2B5EF4-FFF2-40B4-BE49-F238E27FC236}">
                  <a16:creationId xmlns:a16="http://schemas.microsoft.com/office/drawing/2014/main" id="{5376BCD8-C650-B343-A749-BAC3751541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18250" y="17827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Rectangle 89">
              <a:extLst>
                <a:ext uri="{FF2B5EF4-FFF2-40B4-BE49-F238E27FC236}">
                  <a16:creationId xmlns:a16="http://schemas.microsoft.com/office/drawing/2014/main" id="{7FBD4959-A793-D140-AB91-EC042464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513" y="17922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0" name="Line 90">
              <a:extLst>
                <a:ext uri="{FF2B5EF4-FFF2-40B4-BE49-F238E27FC236}">
                  <a16:creationId xmlns:a16="http://schemas.microsoft.com/office/drawing/2014/main" id="{0AEBF85B-9B6F-1147-84D7-6F714E726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3975" y="1828800"/>
              <a:ext cx="90488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1" name="Line 91">
              <a:extLst>
                <a:ext uri="{FF2B5EF4-FFF2-40B4-BE49-F238E27FC236}">
                  <a16:creationId xmlns:a16="http://schemas.microsoft.com/office/drawing/2014/main" id="{7A047D92-AF41-224D-9736-254F9CFF3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4313" y="18288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2" name="Rectangle 92">
              <a:extLst>
                <a:ext uri="{FF2B5EF4-FFF2-40B4-BE49-F238E27FC236}">
                  <a16:creationId xmlns:a16="http://schemas.microsoft.com/office/drawing/2014/main" id="{4486472A-E46D-E044-A493-4F8E204BC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988" y="18494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3" name="Line 93">
              <a:extLst>
                <a:ext uri="{FF2B5EF4-FFF2-40B4-BE49-F238E27FC236}">
                  <a16:creationId xmlns:a16="http://schemas.microsoft.com/office/drawing/2014/main" id="{3DB6291A-00FC-F844-84F1-FD8AADC18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66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4" name="Line 94">
              <a:extLst>
                <a:ext uri="{FF2B5EF4-FFF2-40B4-BE49-F238E27FC236}">
                  <a16:creationId xmlns:a16="http://schemas.microsoft.com/office/drawing/2014/main" id="{D16C6C0F-8290-5F40-9060-456C5FB538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69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5" name="Rectangle 95">
              <a:extLst>
                <a:ext uri="{FF2B5EF4-FFF2-40B4-BE49-F238E27FC236}">
                  <a16:creationId xmlns:a16="http://schemas.microsoft.com/office/drawing/2014/main" id="{CCF6CF43-0F66-C64E-A6BC-51D1E9739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6" name="Line 96">
              <a:extLst>
                <a:ext uri="{FF2B5EF4-FFF2-40B4-BE49-F238E27FC236}">
                  <a16:creationId xmlns:a16="http://schemas.microsoft.com/office/drawing/2014/main" id="{44036989-B707-744D-AD69-10F734E30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1313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7" name="Line 97">
              <a:extLst>
                <a:ext uri="{FF2B5EF4-FFF2-40B4-BE49-F238E27FC236}">
                  <a16:creationId xmlns:a16="http://schemas.microsoft.com/office/drawing/2014/main" id="{96235798-0988-C549-ADAE-FA23BFC9C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1650" y="13716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8" name="Rectangle 98">
              <a:extLst>
                <a:ext uri="{FF2B5EF4-FFF2-40B4-BE49-F238E27FC236}">
                  <a16:creationId xmlns:a16="http://schemas.microsoft.com/office/drawing/2014/main" id="{ADDCAAB5-6DB0-E347-8D84-971D675F8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00" y="13779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29" name="Line 99">
              <a:extLst>
                <a:ext uri="{FF2B5EF4-FFF2-40B4-BE49-F238E27FC236}">
                  <a16:creationId xmlns:a16="http://schemas.microsoft.com/office/drawing/2014/main" id="{88FE48A1-D244-1F49-A212-367BD175A3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58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0" name="Line 100">
              <a:extLst>
                <a:ext uri="{FF2B5EF4-FFF2-40B4-BE49-F238E27FC236}">
                  <a16:creationId xmlns:a16="http://schemas.microsoft.com/office/drawing/2014/main" id="{7CA2E0D2-D5C4-654C-942F-65890C8A31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6338" y="102870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1" name="Rectangle 101">
              <a:extLst>
                <a:ext uri="{FF2B5EF4-FFF2-40B4-BE49-F238E27FC236}">
                  <a16:creationId xmlns:a16="http://schemas.microsoft.com/office/drawing/2014/main" id="{FFEAB65E-AD26-1640-9E64-38E2AB76D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38" y="103981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2" name="Line 102">
              <a:extLst>
                <a:ext uri="{FF2B5EF4-FFF2-40B4-BE49-F238E27FC236}">
                  <a16:creationId xmlns:a16="http://schemas.microsoft.com/office/drawing/2014/main" id="{DC600014-08B3-3F4F-ACB9-10C0FC982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1488" y="3976688"/>
              <a:ext cx="90487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3" name="Line 103">
              <a:extLst>
                <a:ext uri="{FF2B5EF4-FFF2-40B4-BE49-F238E27FC236}">
                  <a16:creationId xmlns:a16="http://schemas.microsoft.com/office/drawing/2014/main" id="{8F80F643-2E25-1841-812F-70F16D27D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802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4" name="Rectangle 104">
              <a:extLst>
                <a:ext uri="{FF2B5EF4-FFF2-40B4-BE49-F238E27FC236}">
                  <a16:creationId xmlns:a16="http://schemas.microsoft.com/office/drawing/2014/main" id="{E9CC773F-A18F-3F44-9727-93C03EA21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5" name="Line 105">
              <a:extLst>
                <a:ext uri="{FF2B5EF4-FFF2-40B4-BE49-F238E27FC236}">
                  <a16:creationId xmlns:a16="http://schemas.microsoft.com/office/drawing/2014/main" id="{A31CC8BE-447D-3845-B387-D7BB819D8E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9450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6" name="Line 106">
              <a:extLst>
                <a:ext uri="{FF2B5EF4-FFF2-40B4-BE49-F238E27FC236}">
                  <a16:creationId xmlns:a16="http://schemas.microsoft.com/office/drawing/2014/main" id="{3395CB48-525A-6E4E-934C-2BBB771935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9788" y="35655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7" name="Rectangle 107">
              <a:extLst>
                <a:ext uri="{FF2B5EF4-FFF2-40B4-BE49-F238E27FC236}">
                  <a16:creationId xmlns:a16="http://schemas.microsoft.com/office/drawing/2014/main" id="{8852ED10-3026-664E-AC7B-A97D8D7F8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575" y="35734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8" name="Rectangle 108">
              <a:extLst>
                <a:ext uri="{FF2B5EF4-FFF2-40B4-BE49-F238E27FC236}">
                  <a16:creationId xmlns:a16="http://schemas.microsoft.com/office/drawing/2014/main" id="{F63352D9-2311-9545-86BF-F435BC61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2554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39" name="Rectangle 109">
              <a:extLst>
                <a:ext uri="{FF2B5EF4-FFF2-40B4-BE49-F238E27FC236}">
                  <a16:creationId xmlns:a16="http://schemas.microsoft.com/office/drawing/2014/main" id="{562680F4-DBB4-B941-AC20-A9301408C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175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0" name="Rectangle 110">
              <a:extLst>
                <a:ext uri="{FF2B5EF4-FFF2-40B4-BE49-F238E27FC236}">
                  <a16:creationId xmlns:a16="http://schemas.microsoft.com/office/drawing/2014/main" id="{1FD302B3-0AB0-8D46-A479-721C8ED18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0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1" name="Rectangle 111">
              <a:extLst>
                <a:ext uri="{FF2B5EF4-FFF2-40B4-BE49-F238E27FC236}">
                  <a16:creationId xmlns:a16="http://schemas.microsoft.com/office/drawing/2014/main" id="{C0373BF7-908C-A440-A126-27ED9B311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6788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2" name="Rectangle 112">
              <a:extLst>
                <a:ext uri="{FF2B5EF4-FFF2-40B4-BE49-F238E27FC236}">
                  <a16:creationId xmlns:a16="http://schemas.microsoft.com/office/drawing/2014/main" id="{E11F4AF3-036F-2F46-881A-5D2D384AB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3375" y="46466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3" name="Line 113">
              <a:extLst>
                <a:ext uri="{FF2B5EF4-FFF2-40B4-BE49-F238E27FC236}">
                  <a16:creationId xmlns:a16="http://schemas.microsoft.com/office/drawing/2014/main" id="{D1180F04-4BBE-D247-A27F-96888FD2E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66038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4" name="Line 114">
              <a:extLst>
                <a:ext uri="{FF2B5EF4-FFF2-40B4-BE49-F238E27FC236}">
                  <a16:creationId xmlns:a16="http://schemas.microsoft.com/office/drawing/2014/main" id="{6E1C828B-0189-C944-9C1F-95C8B9BC9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6375" y="3976688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5" name="Rectangle 115">
              <a:extLst>
                <a:ext uri="{FF2B5EF4-FFF2-40B4-BE49-F238E27FC236}">
                  <a16:creationId xmlns:a16="http://schemas.microsoft.com/office/drawing/2014/main" id="{CF1FFB87-79CF-BF4E-9B71-30B14ADD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39782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46" name="Freeform 116">
              <a:extLst>
                <a:ext uri="{FF2B5EF4-FFF2-40B4-BE49-F238E27FC236}">
                  <a16:creationId xmlns:a16="http://schemas.microsoft.com/office/drawing/2014/main" id="{DA703DF5-FF2F-0545-91F0-335C8B77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463675"/>
              <a:ext cx="136525" cy="68263"/>
            </a:xfrm>
            <a:custGeom>
              <a:avLst/>
              <a:gdLst>
                <a:gd name="T0" fmla="*/ 2147483646 w 173"/>
                <a:gd name="T1" fmla="*/ 0 h 87"/>
                <a:gd name="T2" fmla="*/ 0 w 173"/>
                <a:gd name="T3" fmla="*/ 2147483646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29"/>
                  </a:lnTo>
                  <a:lnTo>
                    <a:pt x="173" y="87"/>
                  </a:lnTo>
                  <a:lnTo>
                    <a:pt x="173" y="29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FF0000"/>
            </a:solidFill>
            <a:ln w="222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47" name="Freeform 117">
              <a:extLst>
                <a:ext uri="{FF2B5EF4-FFF2-40B4-BE49-F238E27FC236}">
                  <a16:creationId xmlns:a16="http://schemas.microsoft.com/office/drawing/2014/main" id="{ACE04106-CF99-EE4D-9FF3-8AD2417D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1492250"/>
              <a:ext cx="2089150" cy="973138"/>
            </a:xfrm>
            <a:custGeom>
              <a:avLst/>
              <a:gdLst>
                <a:gd name="T0" fmla="*/ 2147483646 w 2632"/>
                <a:gd name="T1" fmla="*/ 2147483646 h 1225"/>
                <a:gd name="T2" fmla="*/ 2147483646 w 2632"/>
                <a:gd name="T3" fmla="*/ 2147483646 h 1225"/>
                <a:gd name="T4" fmla="*/ 2147483646 w 2632"/>
                <a:gd name="T5" fmla="*/ 2147483646 h 1225"/>
                <a:gd name="T6" fmla="*/ 2147483646 w 2632"/>
                <a:gd name="T7" fmla="*/ 2147483646 h 1225"/>
                <a:gd name="T8" fmla="*/ 2147483646 w 2632"/>
                <a:gd name="T9" fmla="*/ 2147483646 h 1225"/>
                <a:gd name="T10" fmla="*/ 2147483646 w 2632"/>
                <a:gd name="T11" fmla="*/ 2147483646 h 1225"/>
                <a:gd name="T12" fmla="*/ 2147483646 w 2632"/>
                <a:gd name="T13" fmla="*/ 2147483646 h 1225"/>
                <a:gd name="T14" fmla="*/ 2147483646 w 2632"/>
                <a:gd name="T15" fmla="*/ 2147483646 h 1225"/>
                <a:gd name="T16" fmla="*/ 2147483646 w 2632"/>
                <a:gd name="T17" fmla="*/ 2147483646 h 1225"/>
                <a:gd name="T18" fmla="*/ 2147483646 w 2632"/>
                <a:gd name="T19" fmla="*/ 2147483646 h 1225"/>
                <a:gd name="T20" fmla="*/ 2147483646 w 2632"/>
                <a:gd name="T21" fmla="*/ 2147483646 h 1225"/>
                <a:gd name="T22" fmla="*/ 2147483646 w 2632"/>
                <a:gd name="T23" fmla="*/ 2147483646 h 1225"/>
                <a:gd name="T24" fmla="*/ 2147483646 w 2632"/>
                <a:gd name="T25" fmla="*/ 2147483646 h 1225"/>
                <a:gd name="T26" fmla="*/ 2147483646 w 2632"/>
                <a:gd name="T27" fmla="*/ 2147483646 h 1225"/>
                <a:gd name="T28" fmla="*/ 2147483646 w 2632"/>
                <a:gd name="T29" fmla="*/ 2147483646 h 1225"/>
                <a:gd name="T30" fmla="*/ 2147483646 w 2632"/>
                <a:gd name="T31" fmla="*/ 2147483646 h 1225"/>
                <a:gd name="T32" fmla="*/ 2147483646 w 2632"/>
                <a:gd name="T33" fmla="*/ 2147483646 h 1225"/>
                <a:gd name="T34" fmla="*/ 2147483646 w 2632"/>
                <a:gd name="T35" fmla="*/ 2147483646 h 1225"/>
                <a:gd name="T36" fmla="*/ 2147483646 w 2632"/>
                <a:gd name="T37" fmla="*/ 2147483646 h 1225"/>
                <a:gd name="T38" fmla="*/ 2147483646 w 2632"/>
                <a:gd name="T39" fmla="*/ 2147483646 h 1225"/>
                <a:gd name="T40" fmla="*/ 2147483646 w 2632"/>
                <a:gd name="T41" fmla="*/ 2147483646 h 1225"/>
                <a:gd name="T42" fmla="*/ 2147483646 w 2632"/>
                <a:gd name="T43" fmla="*/ 2147483646 h 1225"/>
                <a:gd name="T44" fmla="*/ 2147483646 w 2632"/>
                <a:gd name="T45" fmla="*/ 2147483646 h 1225"/>
                <a:gd name="T46" fmla="*/ 2147483646 w 2632"/>
                <a:gd name="T47" fmla="*/ 2147483646 h 1225"/>
                <a:gd name="T48" fmla="*/ 2147483646 w 2632"/>
                <a:gd name="T49" fmla="*/ 2147483646 h 1225"/>
                <a:gd name="T50" fmla="*/ 2147483646 w 2632"/>
                <a:gd name="T51" fmla="*/ 2147483646 h 1225"/>
                <a:gd name="T52" fmla="*/ 2147483646 w 2632"/>
                <a:gd name="T53" fmla="*/ 2147483646 h 1225"/>
                <a:gd name="T54" fmla="*/ 2147483646 w 2632"/>
                <a:gd name="T55" fmla="*/ 2147483646 h 1225"/>
                <a:gd name="T56" fmla="*/ 2147483646 w 2632"/>
                <a:gd name="T57" fmla="*/ 2147483646 h 1225"/>
                <a:gd name="T58" fmla="*/ 2147483646 w 2632"/>
                <a:gd name="T59" fmla="*/ 2147483646 h 1225"/>
                <a:gd name="T60" fmla="*/ 2147483646 w 2632"/>
                <a:gd name="T61" fmla="*/ 2147483646 h 1225"/>
                <a:gd name="T62" fmla="*/ 2147483646 w 2632"/>
                <a:gd name="T63" fmla="*/ 0 h 1225"/>
                <a:gd name="T64" fmla="*/ 0 w 2632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2"/>
                <a:gd name="T100" fmla="*/ 0 h 1225"/>
                <a:gd name="T101" fmla="*/ 2632 w 2632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2" h="1225">
                  <a:moveTo>
                    <a:pt x="2632" y="1225"/>
                  </a:moveTo>
                  <a:lnTo>
                    <a:pt x="2632" y="1131"/>
                  </a:lnTo>
                  <a:lnTo>
                    <a:pt x="2632" y="1045"/>
                  </a:lnTo>
                  <a:lnTo>
                    <a:pt x="2632" y="963"/>
                  </a:lnTo>
                  <a:lnTo>
                    <a:pt x="2632" y="888"/>
                  </a:lnTo>
                  <a:lnTo>
                    <a:pt x="2631" y="816"/>
                  </a:lnTo>
                  <a:lnTo>
                    <a:pt x="2631" y="751"/>
                  </a:lnTo>
                  <a:lnTo>
                    <a:pt x="2631" y="689"/>
                  </a:lnTo>
                  <a:lnTo>
                    <a:pt x="2631" y="633"/>
                  </a:lnTo>
                  <a:lnTo>
                    <a:pt x="2629" y="581"/>
                  </a:lnTo>
                  <a:lnTo>
                    <a:pt x="2629" y="532"/>
                  </a:lnTo>
                  <a:lnTo>
                    <a:pt x="2628" y="488"/>
                  </a:lnTo>
                  <a:lnTo>
                    <a:pt x="2626" y="448"/>
                  </a:lnTo>
                  <a:lnTo>
                    <a:pt x="2625" y="412"/>
                  </a:lnTo>
                  <a:lnTo>
                    <a:pt x="2624" y="377"/>
                  </a:lnTo>
                  <a:lnTo>
                    <a:pt x="2621" y="347"/>
                  </a:lnTo>
                  <a:lnTo>
                    <a:pt x="2619" y="319"/>
                  </a:lnTo>
                  <a:lnTo>
                    <a:pt x="2616" y="294"/>
                  </a:lnTo>
                  <a:lnTo>
                    <a:pt x="2614" y="272"/>
                  </a:lnTo>
                  <a:lnTo>
                    <a:pt x="2611" y="252"/>
                  </a:lnTo>
                  <a:lnTo>
                    <a:pt x="2606" y="233"/>
                  </a:lnTo>
                  <a:lnTo>
                    <a:pt x="2603" y="217"/>
                  </a:lnTo>
                  <a:lnTo>
                    <a:pt x="2599" y="203"/>
                  </a:lnTo>
                  <a:lnTo>
                    <a:pt x="2593" y="190"/>
                  </a:lnTo>
                  <a:lnTo>
                    <a:pt x="2589" y="177"/>
                  </a:lnTo>
                  <a:lnTo>
                    <a:pt x="2583" y="167"/>
                  </a:lnTo>
                  <a:lnTo>
                    <a:pt x="2578" y="157"/>
                  </a:lnTo>
                  <a:lnTo>
                    <a:pt x="2570" y="147"/>
                  </a:lnTo>
                  <a:lnTo>
                    <a:pt x="2563" y="138"/>
                  </a:lnTo>
                  <a:lnTo>
                    <a:pt x="2556" y="129"/>
                  </a:lnTo>
                  <a:lnTo>
                    <a:pt x="2547" y="121"/>
                  </a:lnTo>
                  <a:lnTo>
                    <a:pt x="2539" y="112"/>
                  </a:lnTo>
                  <a:lnTo>
                    <a:pt x="2530" y="102"/>
                  </a:lnTo>
                  <a:lnTo>
                    <a:pt x="2520" y="93"/>
                  </a:lnTo>
                  <a:lnTo>
                    <a:pt x="2511" y="85"/>
                  </a:lnTo>
                  <a:lnTo>
                    <a:pt x="2503" y="76"/>
                  </a:lnTo>
                  <a:lnTo>
                    <a:pt x="2493" y="69"/>
                  </a:lnTo>
                  <a:lnTo>
                    <a:pt x="2481" y="62"/>
                  </a:lnTo>
                  <a:lnTo>
                    <a:pt x="2467" y="56"/>
                  </a:lnTo>
                  <a:lnTo>
                    <a:pt x="2452" y="50"/>
                  </a:lnTo>
                  <a:lnTo>
                    <a:pt x="2434" y="45"/>
                  </a:lnTo>
                  <a:lnTo>
                    <a:pt x="2413" y="39"/>
                  </a:lnTo>
                  <a:lnTo>
                    <a:pt x="2388" y="34"/>
                  </a:lnTo>
                  <a:lnTo>
                    <a:pt x="2359" y="30"/>
                  </a:lnTo>
                  <a:lnTo>
                    <a:pt x="2326" y="26"/>
                  </a:lnTo>
                  <a:lnTo>
                    <a:pt x="2287" y="23"/>
                  </a:lnTo>
                  <a:lnTo>
                    <a:pt x="2244" y="20"/>
                  </a:lnTo>
                  <a:lnTo>
                    <a:pt x="2195" y="17"/>
                  </a:lnTo>
                  <a:lnTo>
                    <a:pt x="2139" y="14"/>
                  </a:lnTo>
                  <a:lnTo>
                    <a:pt x="2075" y="11"/>
                  </a:lnTo>
                  <a:lnTo>
                    <a:pt x="2005" y="10"/>
                  </a:lnTo>
                  <a:lnTo>
                    <a:pt x="1927" y="9"/>
                  </a:lnTo>
                  <a:lnTo>
                    <a:pt x="1841" y="7"/>
                  </a:lnTo>
                  <a:lnTo>
                    <a:pt x="1747" y="6"/>
                  </a:lnTo>
                  <a:lnTo>
                    <a:pt x="1642" y="4"/>
                  </a:lnTo>
                  <a:lnTo>
                    <a:pt x="1530" y="3"/>
                  </a:lnTo>
                  <a:lnTo>
                    <a:pt x="1406" y="3"/>
                  </a:lnTo>
                  <a:lnTo>
                    <a:pt x="1272" y="1"/>
                  </a:lnTo>
                  <a:lnTo>
                    <a:pt x="1127" y="1"/>
                  </a:lnTo>
                  <a:lnTo>
                    <a:pt x="970" y="1"/>
                  </a:lnTo>
                  <a:lnTo>
                    <a:pt x="801" y="1"/>
                  </a:lnTo>
                  <a:lnTo>
                    <a:pt x="622" y="0"/>
                  </a:lnTo>
                  <a:lnTo>
                    <a:pt x="427" y="0"/>
                  </a:lnTo>
                  <a:lnTo>
                    <a:pt x="221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8" name="Freeform 118">
              <a:extLst>
                <a:ext uri="{FF2B5EF4-FFF2-40B4-BE49-F238E27FC236}">
                  <a16:creationId xmlns:a16="http://schemas.microsoft.com/office/drawing/2014/main" id="{6C3D3786-6B30-F247-B503-E9F8F7329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025" y="1463675"/>
              <a:ext cx="138113" cy="68263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49" name="Freeform 119">
              <a:extLst>
                <a:ext uri="{FF2B5EF4-FFF2-40B4-BE49-F238E27FC236}">
                  <a16:creationId xmlns:a16="http://schemas.microsoft.com/office/drawing/2014/main" id="{5C34895F-F142-7B4F-BC10-AAFE90E4B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1492250"/>
              <a:ext cx="2087563" cy="973138"/>
            </a:xfrm>
            <a:custGeom>
              <a:avLst/>
              <a:gdLst>
                <a:gd name="T0" fmla="*/ 0 w 2631"/>
                <a:gd name="T1" fmla="*/ 2147483646 h 1225"/>
                <a:gd name="T2" fmla="*/ 0 w 2631"/>
                <a:gd name="T3" fmla="*/ 2147483646 h 1225"/>
                <a:gd name="T4" fmla="*/ 2147483646 w 2631"/>
                <a:gd name="T5" fmla="*/ 2147483646 h 1225"/>
                <a:gd name="T6" fmla="*/ 2147483646 w 2631"/>
                <a:gd name="T7" fmla="*/ 2147483646 h 1225"/>
                <a:gd name="T8" fmla="*/ 2147483646 w 2631"/>
                <a:gd name="T9" fmla="*/ 2147483646 h 1225"/>
                <a:gd name="T10" fmla="*/ 2147483646 w 2631"/>
                <a:gd name="T11" fmla="*/ 2147483646 h 1225"/>
                <a:gd name="T12" fmla="*/ 2147483646 w 2631"/>
                <a:gd name="T13" fmla="*/ 2147483646 h 1225"/>
                <a:gd name="T14" fmla="*/ 2147483646 w 2631"/>
                <a:gd name="T15" fmla="*/ 2147483646 h 1225"/>
                <a:gd name="T16" fmla="*/ 2147483646 w 2631"/>
                <a:gd name="T17" fmla="*/ 2147483646 h 1225"/>
                <a:gd name="T18" fmla="*/ 2147483646 w 2631"/>
                <a:gd name="T19" fmla="*/ 2147483646 h 1225"/>
                <a:gd name="T20" fmla="*/ 2147483646 w 2631"/>
                <a:gd name="T21" fmla="*/ 2147483646 h 1225"/>
                <a:gd name="T22" fmla="*/ 2147483646 w 2631"/>
                <a:gd name="T23" fmla="*/ 2147483646 h 1225"/>
                <a:gd name="T24" fmla="*/ 2147483646 w 2631"/>
                <a:gd name="T25" fmla="*/ 2147483646 h 1225"/>
                <a:gd name="T26" fmla="*/ 2147483646 w 2631"/>
                <a:gd name="T27" fmla="*/ 2147483646 h 1225"/>
                <a:gd name="T28" fmla="*/ 2147483646 w 2631"/>
                <a:gd name="T29" fmla="*/ 2147483646 h 1225"/>
                <a:gd name="T30" fmla="*/ 2147483646 w 2631"/>
                <a:gd name="T31" fmla="*/ 2147483646 h 1225"/>
                <a:gd name="T32" fmla="*/ 2147483646 w 2631"/>
                <a:gd name="T33" fmla="*/ 2147483646 h 1225"/>
                <a:gd name="T34" fmla="*/ 2147483646 w 2631"/>
                <a:gd name="T35" fmla="*/ 2147483646 h 1225"/>
                <a:gd name="T36" fmla="*/ 2147483646 w 2631"/>
                <a:gd name="T37" fmla="*/ 2147483646 h 1225"/>
                <a:gd name="T38" fmla="*/ 2147483646 w 2631"/>
                <a:gd name="T39" fmla="*/ 2147483646 h 1225"/>
                <a:gd name="T40" fmla="*/ 2147483646 w 2631"/>
                <a:gd name="T41" fmla="*/ 2147483646 h 1225"/>
                <a:gd name="T42" fmla="*/ 2147483646 w 2631"/>
                <a:gd name="T43" fmla="*/ 2147483646 h 1225"/>
                <a:gd name="T44" fmla="*/ 2147483646 w 2631"/>
                <a:gd name="T45" fmla="*/ 2147483646 h 1225"/>
                <a:gd name="T46" fmla="*/ 2147483646 w 2631"/>
                <a:gd name="T47" fmla="*/ 2147483646 h 1225"/>
                <a:gd name="T48" fmla="*/ 2147483646 w 2631"/>
                <a:gd name="T49" fmla="*/ 2147483646 h 1225"/>
                <a:gd name="T50" fmla="*/ 2147483646 w 2631"/>
                <a:gd name="T51" fmla="*/ 2147483646 h 1225"/>
                <a:gd name="T52" fmla="*/ 2147483646 w 2631"/>
                <a:gd name="T53" fmla="*/ 2147483646 h 1225"/>
                <a:gd name="T54" fmla="*/ 2147483646 w 2631"/>
                <a:gd name="T55" fmla="*/ 2147483646 h 1225"/>
                <a:gd name="T56" fmla="*/ 2147483646 w 2631"/>
                <a:gd name="T57" fmla="*/ 2147483646 h 1225"/>
                <a:gd name="T58" fmla="*/ 2147483646 w 2631"/>
                <a:gd name="T59" fmla="*/ 2147483646 h 1225"/>
                <a:gd name="T60" fmla="*/ 2147483646 w 2631"/>
                <a:gd name="T61" fmla="*/ 2147483646 h 1225"/>
                <a:gd name="T62" fmla="*/ 2147483646 w 2631"/>
                <a:gd name="T63" fmla="*/ 0 h 1225"/>
                <a:gd name="T64" fmla="*/ 2147483646 w 2631"/>
                <a:gd name="T65" fmla="*/ 0 h 1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1"/>
                <a:gd name="T100" fmla="*/ 0 h 1225"/>
                <a:gd name="T101" fmla="*/ 2631 w 2631"/>
                <a:gd name="T102" fmla="*/ 1225 h 1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1" h="1225">
                  <a:moveTo>
                    <a:pt x="0" y="1225"/>
                  </a:moveTo>
                  <a:lnTo>
                    <a:pt x="0" y="1131"/>
                  </a:lnTo>
                  <a:lnTo>
                    <a:pt x="0" y="1045"/>
                  </a:lnTo>
                  <a:lnTo>
                    <a:pt x="0" y="963"/>
                  </a:lnTo>
                  <a:lnTo>
                    <a:pt x="0" y="888"/>
                  </a:lnTo>
                  <a:lnTo>
                    <a:pt x="1" y="816"/>
                  </a:lnTo>
                  <a:lnTo>
                    <a:pt x="1" y="751"/>
                  </a:lnTo>
                  <a:lnTo>
                    <a:pt x="1" y="689"/>
                  </a:lnTo>
                  <a:lnTo>
                    <a:pt x="1" y="633"/>
                  </a:lnTo>
                  <a:lnTo>
                    <a:pt x="2" y="581"/>
                  </a:lnTo>
                  <a:lnTo>
                    <a:pt x="2" y="532"/>
                  </a:lnTo>
                  <a:lnTo>
                    <a:pt x="4" y="488"/>
                  </a:lnTo>
                  <a:lnTo>
                    <a:pt x="5" y="448"/>
                  </a:lnTo>
                  <a:lnTo>
                    <a:pt x="7" y="412"/>
                  </a:lnTo>
                  <a:lnTo>
                    <a:pt x="8" y="377"/>
                  </a:lnTo>
                  <a:lnTo>
                    <a:pt x="11" y="347"/>
                  </a:lnTo>
                  <a:lnTo>
                    <a:pt x="13" y="319"/>
                  </a:lnTo>
                  <a:lnTo>
                    <a:pt x="15" y="294"/>
                  </a:lnTo>
                  <a:lnTo>
                    <a:pt x="18" y="272"/>
                  </a:lnTo>
                  <a:lnTo>
                    <a:pt x="21" y="252"/>
                  </a:lnTo>
                  <a:lnTo>
                    <a:pt x="25" y="233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8" y="190"/>
                  </a:lnTo>
                  <a:lnTo>
                    <a:pt x="43" y="177"/>
                  </a:lnTo>
                  <a:lnTo>
                    <a:pt x="49" y="167"/>
                  </a:lnTo>
                  <a:lnTo>
                    <a:pt x="54" y="157"/>
                  </a:lnTo>
                  <a:lnTo>
                    <a:pt x="61" y="147"/>
                  </a:lnTo>
                  <a:lnTo>
                    <a:pt x="69" y="138"/>
                  </a:lnTo>
                  <a:lnTo>
                    <a:pt x="76" y="129"/>
                  </a:lnTo>
                  <a:lnTo>
                    <a:pt x="84" y="121"/>
                  </a:lnTo>
                  <a:lnTo>
                    <a:pt x="93" y="112"/>
                  </a:lnTo>
                  <a:lnTo>
                    <a:pt x="102" y="102"/>
                  </a:lnTo>
                  <a:lnTo>
                    <a:pt x="110" y="93"/>
                  </a:lnTo>
                  <a:lnTo>
                    <a:pt x="120" y="85"/>
                  </a:lnTo>
                  <a:lnTo>
                    <a:pt x="129" y="76"/>
                  </a:lnTo>
                  <a:lnTo>
                    <a:pt x="139" y="69"/>
                  </a:lnTo>
                  <a:lnTo>
                    <a:pt x="151" y="62"/>
                  </a:lnTo>
                  <a:lnTo>
                    <a:pt x="164" y="56"/>
                  </a:lnTo>
                  <a:lnTo>
                    <a:pt x="179" y="50"/>
                  </a:lnTo>
                  <a:lnTo>
                    <a:pt x="198" y="45"/>
                  </a:lnTo>
                  <a:lnTo>
                    <a:pt x="218" y="39"/>
                  </a:lnTo>
                  <a:lnTo>
                    <a:pt x="243" y="34"/>
                  </a:lnTo>
                  <a:lnTo>
                    <a:pt x="273" y="30"/>
                  </a:lnTo>
                  <a:lnTo>
                    <a:pt x="306" y="26"/>
                  </a:lnTo>
                  <a:lnTo>
                    <a:pt x="344" y="23"/>
                  </a:lnTo>
                  <a:lnTo>
                    <a:pt x="388" y="20"/>
                  </a:lnTo>
                  <a:lnTo>
                    <a:pt x="437" y="17"/>
                  </a:lnTo>
                  <a:lnTo>
                    <a:pt x="493" y="14"/>
                  </a:lnTo>
                  <a:lnTo>
                    <a:pt x="557" y="11"/>
                  </a:lnTo>
                  <a:lnTo>
                    <a:pt x="626" y="10"/>
                  </a:lnTo>
                  <a:lnTo>
                    <a:pt x="705" y="9"/>
                  </a:lnTo>
                  <a:lnTo>
                    <a:pt x="790" y="7"/>
                  </a:lnTo>
                  <a:lnTo>
                    <a:pt x="885" y="6"/>
                  </a:lnTo>
                  <a:lnTo>
                    <a:pt x="988" y="4"/>
                  </a:lnTo>
                  <a:lnTo>
                    <a:pt x="1102" y="3"/>
                  </a:lnTo>
                  <a:lnTo>
                    <a:pt x="1226" y="3"/>
                  </a:lnTo>
                  <a:lnTo>
                    <a:pt x="1360" y="1"/>
                  </a:lnTo>
                  <a:lnTo>
                    <a:pt x="1505" y="1"/>
                  </a:lnTo>
                  <a:lnTo>
                    <a:pt x="1662" y="1"/>
                  </a:lnTo>
                  <a:lnTo>
                    <a:pt x="1830" y="1"/>
                  </a:lnTo>
                  <a:lnTo>
                    <a:pt x="2010" y="0"/>
                  </a:lnTo>
                  <a:lnTo>
                    <a:pt x="2205" y="0"/>
                  </a:lnTo>
                  <a:lnTo>
                    <a:pt x="2410" y="0"/>
                  </a:lnTo>
                  <a:lnTo>
                    <a:pt x="263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0" name="Freeform 120">
              <a:extLst>
                <a:ext uri="{FF2B5EF4-FFF2-40B4-BE49-F238E27FC236}">
                  <a16:creationId xmlns:a16="http://schemas.microsoft.com/office/drawing/2014/main" id="{6A869C77-3E66-9741-A82D-BCE5EBF51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350" y="1211263"/>
              <a:ext cx="114300" cy="114300"/>
            </a:xfrm>
            <a:custGeom>
              <a:avLst/>
              <a:gdLst>
                <a:gd name="T0" fmla="*/ 2147483646 w 144"/>
                <a:gd name="T1" fmla="*/ 0 h 144"/>
                <a:gd name="T2" fmla="*/ 0 w 144"/>
                <a:gd name="T3" fmla="*/ 2147483646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0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15" y="0"/>
                  </a:moveTo>
                  <a:lnTo>
                    <a:pt x="0" y="144"/>
                  </a:lnTo>
                  <a:lnTo>
                    <a:pt x="144" y="86"/>
                  </a:lnTo>
                  <a:lnTo>
                    <a:pt x="115" y="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351" name="Line 121">
              <a:extLst>
                <a:ext uri="{FF2B5EF4-FFF2-40B4-BE49-F238E27FC236}">
                  <a16:creationId xmlns:a16="http://schemas.microsoft.com/office/drawing/2014/main" id="{272335E4-8A87-2142-9321-C7B1CBD09C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650" y="1028700"/>
              <a:ext cx="252413" cy="2063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2" name="Rectangle 122">
              <a:extLst>
                <a:ext uri="{FF2B5EF4-FFF2-40B4-BE49-F238E27FC236}">
                  <a16:creationId xmlns:a16="http://schemas.microsoft.com/office/drawing/2014/main" id="{DE1475C6-5142-A549-B1A8-37D2DAC7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8250" y="2854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353" name="Rectangle 123">
              <a:extLst>
                <a:ext uri="{FF2B5EF4-FFF2-40B4-BE49-F238E27FC236}">
                  <a16:creationId xmlns:a16="http://schemas.microsoft.com/office/drawing/2014/main" id="{9CE426B8-BD33-0C44-B15F-AC83C433E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803275"/>
              <a:ext cx="50815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5234" name="TextBox 125">
            <a:extLst>
              <a:ext uri="{FF2B5EF4-FFF2-40B4-BE49-F238E27FC236}">
                <a16:creationId xmlns:a16="http://schemas.microsoft.com/office/drawing/2014/main" id="{95FA9E8F-1C7F-2A4E-97CA-309A0F273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6.54 from the textbook ]</a:t>
            </a:r>
          </a:p>
        </p:txBody>
      </p:sp>
      <p:sp>
        <p:nvSpPr>
          <p:cNvPr id="95235" name="Title 1">
            <a:extLst>
              <a:ext uri="{FF2B5EF4-FFF2-40B4-BE49-F238E27FC236}">
                <a16:creationId xmlns:a16="http://schemas.microsoft.com/office/drawing/2014/main" id="{EFC8C0FF-603E-0D40-994E-AADA4D5FE044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State Diagram for the vending machine</a:t>
            </a:r>
          </a:p>
        </p:txBody>
      </p:sp>
      <p:sp>
        <p:nvSpPr>
          <p:cNvPr id="95236" name="TextBox 1">
            <a:extLst>
              <a:ext uri="{FF2B5EF4-FFF2-40B4-BE49-F238E27FC236}">
                <a16:creationId xmlns:a16="http://schemas.microsoft.com/office/drawing/2014/main" id="{C96E9F74-9C80-BE4C-889C-B5B21FEDF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400" y="3200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5237" name="TextBox 114">
            <a:extLst>
              <a:ext uri="{FF2B5EF4-FFF2-40B4-BE49-F238E27FC236}">
                <a16:creationId xmlns:a16="http://schemas.microsoft.com/office/drawing/2014/main" id="{814FD927-56E0-E044-88BB-DD6DE3F48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1" y="31242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5c</a:t>
            </a:r>
          </a:p>
        </p:txBody>
      </p:sp>
      <p:sp>
        <p:nvSpPr>
          <p:cNvPr id="95238" name="TextBox 115">
            <a:extLst>
              <a:ext uri="{FF2B5EF4-FFF2-40B4-BE49-F238E27FC236}">
                <a16:creationId xmlns:a16="http://schemas.microsoft.com/office/drawing/2014/main" id="{E84A715F-BBAE-E84F-8842-D2DC21E89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2743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39" name="TextBox 116">
            <a:extLst>
              <a:ext uri="{FF2B5EF4-FFF2-40B4-BE49-F238E27FC236}">
                <a16:creationId xmlns:a16="http://schemas.microsoft.com/office/drawing/2014/main" id="{BAAA4EF3-850F-8348-9B5E-ECA1D9698F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6482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  <p:sp>
        <p:nvSpPr>
          <p:cNvPr id="95240" name="TextBox 117">
            <a:extLst>
              <a:ext uri="{FF2B5EF4-FFF2-40B4-BE49-F238E27FC236}">
                <a16:creationId xmlns:a16="http://schemas.microsoft.com/office/drawing/2014/main" id="{3ABEF37D-30C5-FB40-8AC6-3E33499AA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1" y="1066801"/>
            <a:ext cx="47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0c</a:t>
            </a:r>
          </a:p>
        </p:txBody>
      </p:sp>
      <p:sp>
        <p:nvSpPr>
          <p:cNvPr id="95241" name="TextBox 118">
            <a:extLst>
              <a:ext uri="{FF2B5EF4-FFF2-40B4-BE49-F238E27FC236}">
                <a16:creationId xmlns:a16="http://schemas.microsoft.com/office/drawing/2014/main" id="{7DD5FFDD-25D7-7543-9829-43C1B5CE3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5800" y="28194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42" name="TextBox 119">
            <a:extLst>
              <a:ext uri="{FF2B5EF4-FFF2-40B4-BE49-F238E27FC236}">
                <a16:creationId xmlns:a16="http://schemas.microsoft.com/office/drawing/2014/main" id="{472A9B48-560D-6D4A-AFC4-A22A782BF6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4063" y="4419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10c</a:t>
            </a:r>
          </a:p>
        </p:txBody>
      </p:sp>
      <p:sp>
        <p:nvSpPr>
          <p:cNvPr id="95243" name="TextBox 120">
            <a:extLst>
              <a:ext uri="{FF2B5EF4-FFF2-40B4-BE49-F238E27FC236}">
                <a16:creationId xmlns:a16="http://schemas.microsoft.com/office/drawing/2014/main" id="{6A7848A4-F83C-9C40-AF7D-89AC3B270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60198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15c</a:t>
            </a:r>
          </a:p>
        </p:txBody>
      </p:sp>
      <p:sp>
        <p:nvSpPr>
          <p:cNvPr id="95244" name="TextBox 121">
            <a:extLst>
              <a:ext uri="{FF2B5EF4-FFF2-40B4-BE49-F238E27FC236}">
                <a16:creationId xmlns:a16="http://schemas.microsoft.com/office/drawing/2014/main" id="{B2390720-500E-0549-8192-EA49D30ED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1038" y="556260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20c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D507F82-3685-3549-A626-A1D450217E6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solidFill>
                            <a:schemeClr val="tx1"/>
                          </a:solidFill>
                        </a:rPr>
                        <a:t>S1</a:t>
                      </a:r>
                      <a:endParaRPr lang="en-US" sz="1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D9D7A4A8-CE8F-5D4D-97A9-BABB8C194762}"/>
              </a:ext>
            </a:extLst>
          </p:cNvPr>
          <p:cNvSpPr txBox="1"/>
          <p:nvPr/>
        </p:nvSpPr>
        <p:spPr>
          <a:xfrm>
            <a:off x="2895600" y="4495800"/>
            <a:ext cx="4210050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</p:txBody>
      </p:sp>
      <p:sp>
        <p:nvSpPr>
          <p:cNvPr id="96341" name="Title 1">
            <a:extLst>
              <a:ext uri="{FF2B5EF4-FFF2-40B4-BE49-F238E27FC236}">
                <a16:creationId xmlns:a16="http://schemas.microsoft.com/office/drawing/2014/main" id="{B4A8F5FC-7A1C-C340-8B7E-E22E969C74B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201FA6B-6DDA-074A-A341-40ADF7468DD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4792DEA-2426-FB4E-B997-1844F9D17618}"/>
              </a:ext>
            </a:extLst>
          </p:cNvPr>
          <p:cNvSpPr txBox="1"/>
          <p:nvPr/>
        </p:nvSpPr>
        <p:spPr>
          <a:xfrm>
            <a:off x="2895601" y="4495801"/>
            <a:ext cx="4379913" cy="70802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</p:txBody>
      </p:sp>
      <p:sp>
        <p:nvSpPr>
          <p:cNvPr id="97365" name="Title 1">
            <a:extLst>
              <a:ext uri="{FF2B5EF4-FFF2-40B4-BE49-F238E27FC236}">
                <a16:creationId xmlns:a16="http://schemas.microsoft.com/office/drawing/2014/main" id="{6DD21498-EA6F-6347-B23E-3BBE094F745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  <p:sp>
        <p:nvSpPr>
          <p:cNvPr id="97366" name="TextBox 3">
            <a:extLst>
              <a:ext uri="{FF2B5EF4-FFF2-40B4-BE49-F238E27FC236}">
                <a16:creationId xmlns:a16="http://schemas.microsoft.com/office/drawing/2014/main" id="{85609319-2444-2949-AA5F-89BE535A0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0163" y="4527551"/>
            <a:ext cx="2463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partition based on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common output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3F86178-5A5B-224A-A1FB-278F48B9050D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AA8A52D-DB16-8E49-A4FD-D35951B3C984}"/>
              </a:ext>
            </a:extLst>
          </p:cNvPr>
          <p:cNvSpPr txBox="1"/>
          <p:nvPr/>
        </p:nvSpPr>
        <p:spPr>
          <a:xfrm>
            <a:off x="2895600" y="4495800"/>
            <a:ext cx="4719638" cy="10160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</p:txBody>
      </p:sp>
      <p:sp>
        <p:nvSpPr>
          <p:cNvPr id="98389" name="Title 1">
            <a:extLst>
              <a:ext uri="{FF2B5EF4-FFF2-40B4-BE49-F238E27FC236}">
                <a16:creationId xmlns:a16="http://schemas.microsoft.com/office/drawing/2014/main" id="{3444783D-4C1D-F342-90DE-D60B3D76F40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69F0934-AB7F-A34E-8414-745B77634603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9482A0F5-955F-1E4E-A650-F0A98D23F0C2}"/>
              </a:ext>
            </a:extLst>
          </p:cNvPr>
          <p:cNvSpPr txBox="1"/>
          <p:nvPr/>
        </p:nvSpPr>
        <p:spPr>
          <a:xfrm>
            <a:off x="2895600" y="4495801"/>
            <a:ext cx="4889500" cy="1323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99413" name="Title 1">
            <a:extLst>
              <a:ext uri="{FF2B5EF4-FFF2-40B4-BE49-F238E27FC236}">
                <a16:creationId xmlns:a16="http://schemas.microsoft.com/office/drawing/2014/main" id="{FF3AB52F-DCA5-6946-A4D7-452789874B7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D2F37CF-E69D-4C40-90C9-A0246D3DBF03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2AA8B03A-114C-1048-83B5-5E96711E8C40}"/>
              </a:ext>
            </a:extLst>
          </p:cNvPr>
          <p:cNvSpPr txBox="1"/>
          <p:nvPr/>
        </p:nvSpPr>
        <p:spPr>
          <a:xfrm>
            <a:off x="2895600" y="4495800"/>
            <a:ext cx="4889500" cy="16319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P5=(S1)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100437" name="Title 1">
            <a:extLst>
              <a:ext uri="{FF2B5EF4-FFF2-40B4-BE49-F238E27FC236}">
                <a16:creationId xmlns:a16="http://schemas.microsoft.com/office/drawing/2014/main" id="{99F258DE-F991-2444-A292-897138CFE4B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DCAF30A-A49F-A443-80B9-3B06C2FBEA72}"/>
              </a:ext>
            </a:extLst>
          </p:cNvPr>
          <p:cNvGraphicFramePr>
            <a:graphicFrameLocks noGrp="1"/>
          </p:cNvGraphicFramePr>
          <p:nvPr/>
        </p:nvGraphicFramePr>
        <p:xfrm>
          <a:off x="2379664" y="838201"/>
          <a:ext cx="5991228" cy="33067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5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85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0615">
                <a:tc rowSpan="2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Present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Next state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Output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1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00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z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S2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S6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0000FF"/>
                          </a:solidFill>
                        </a:rPr>
                        <a:t>0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S4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S7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S8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</a:rPr>
                        <a:t>S1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S5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15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S9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C000"/>
                          </a:solidFill>
                        </a:rPr>
                        <a:t>S3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rgbClr val="FF0000"/>
                          </a:solidFill>
                        </a:rPr>
                        <a:t>-</a:t>
                      </a:r>
                    </a:p>
                  </a:txBody>
                  <a:tcPr marL="0" marR="0" marT="0" marB="0"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1</a:t>
                      </a:r>
                    </a:p>
                  </a:txBody>
                  <a:tcPr marL="0" marR="0" marT="0" marB="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AB4BD5A1-BA7D-604E-B216-F349ECB5D8B1}"/>
              </a:ext>
            </a:extLst>
          </p:cNvPr>
          <p:cNvSpPr txBox="1"/>
          <p:nvPr/>
        </p:nvSpPr>
        <p:spPr>
          <a:xfrm>
            <a:off x="2895600" y="4495800"/>
            <a:ext cx="4889500" cy="16319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P1=(S1,S2,S3,S4,S5,S6,S7,S8,S9)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P2=(S1,S2,S3,S6)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P3=(S1)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 (S3)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(S4,S5,S7,S8,S9)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P4=(S1)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  <a:p>
            <a:pPr>
              <a:defRPr/>
            </a:pPr>
            <a:r>
              <a:rPr lang="en-US" sz="2000" dirty="0">
                <a:latin typeface="+mn-lt"/>
                <a:ea typeface="MS PGothic" panose="020B0600070205080204" pitchFamily="34" charset="-128"/>
              </a:rPr>
              <a:t>P5=(S1) </a:t>
            </a:r>
            <a:r>
              <a:rPr lang="en-US" sz="2000" dirty="0">
                <a:solidFill>
                  <a:srgbClr val="FFC000"/>
                </a:solidFill>
                <a:latin typeface="+mn-lt"/>
                <a:ea typeface="MS PGothic" panose="020B0600070205080204" pitchFamily="34" charset="-128"/>
              </a:rPr>
              <a:t>(S3)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0000FF"/>
                </a:solidFill>
                <a:latin typeface="+mn-lt"/>
                <a:ea typeface="MS PGothic" panose="020B0600070205080204" pitchFamily="34" charset="-128"/>
              </a:rPr>
              <a:t>(S2,S6)</a:t>
            </a:r>
            <a:r>
              <a:rPr lang="en-US" sz="2000" dirty="0">
                <a:latin typeface="+mn-lt"/>
                <a:ea typeface="MS PGothic" panose="020B0600070205080204" pitchFamily="34" charset="-128"/>
              </a:rPr>
              <a:t> </a:t>
            </a:r>
            <a:r>
              <a:rPr lang="en-US" sz="2000" dirty="0">
                <a:solidFill>
                  <a:srgbClr val="FF0000"/>
                </a:solidFill>
                <a:latin typeface="+mn-lt"/>
                <a:ea typeface="MS PGothic" panose="020B0600070205080204" pitchFamily="34" charset="-128"/>
              </a:rPr>
              <a:t>(S4,S7,S8) </a:t>
            </a:r>
            <a:r>
              <a:rPr lang="en-US" sz="2000" b="1" dirty="0">
                <a:solidFill>
                  <a:schemeClr val="bg1">
                    <a:lumMod val="65000"/>
                  </a:schemeClr>
                </a:solidFill>
                <a:latin typeface="+mn-lt"/>
                <a:ea typeface="MS PGothic" panose="020B0600070205080204" pitchFamily="34" charset="-128"/>
              </a:rPr>
              <a:t>(S5,S9)</a:t>
            </a:r>
          </a:p>
        </p:txBody>
      </p:sp>
      <p:sp>
        <p:nvSpPr>
          <p:cNvPr id="101482" name="Title 1">
            <a:extLst>
              <a:ext uri="{FF2B5EF4-FFF2-40B4-BE49-F238E27FC236}">
                <a16:creationId xmlns:a16="http://schemas.microsoft.com/office/drawing/2014/main" id="{ED1653B8-9861-D84D-B474-4D91BCBDB91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Partition for Vending Machine FSM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1" name="Group 1">
            <a:extLst>
              <a:ext uri="{FF2B5EF4-FFF2-40B4-BE49-F238E27FC236}">
                <a16:creationId xmlns:a16="http://schemas.microsoft.com/office/drawing/2014/main" id="{59869D06-97EB-3342-B0D2-25B4DF7134AF}"/>
              </a:ext>
            </a:extLst>
          </p:cNvPr>
          <p:cNvGrpSpPr>
            <a:grpSpLocks/>
          </p:cNvGrpSpPr>
          <p:nvPr/>
        </p:nvGrpSpPr>
        <p:grpSpPr bwMode="auto">
          <a:xfrm>
            <a:off x="3122613" y="2503488"/>
            <a:ext cx="5046662" cy="2678112"/>
            <a:chOff x="2208213" y="1471613"/>
            <a:chExt cx="5046662" cy="2678112"/>
          </a:xfrm>
        </p:grpSpPr>
        <p:sp>
          <p:nvSpPr>
            <p:cNvPr id="102404" name="Rectangle 4">
              <a:extLst>
                <a:ext uri="{FF2B5EF4-FFF2-40B4-BE49-F238E27FC236}">
                  <a16:creationId xmlns:a16="http://schemas.microsoft.com/office/drawing/2014/main" id="{41071479-2544-BA46-B9FD-003DA54EF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471613"/>
              <a:ext cx="5033962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5" name="Rectangle 5">
              <a:extLst>
                <a:ext uri="{FF2B5EF4-FFF2-40B4-BE49-F238E27FC236}">
                  <a16:creationId xmlns:a16="http://schemas.microsoft.com/office/drawing/2014/main" id="{76A92A30-BAFE-D949-97D9-5EC8A97E3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500188"/>
              <a:ext cx="11112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6" name="Rectangle 6">
              <a:extLst>
                <a:ext uri="{FF2B5EF4-FFF2-40B4-BE49-F238E27FC236}">
                  <a16:creationId xmlns:a16="http://schemas.microsoft.com/office/drawing/2014/main" id="{EF9D71A6-C3C0-8E4C-8F87-71C92C216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7" name="Rectangle 7">
              <a:extLst>
                <a:ext uri="{FF2B5EF4-FFF2-40B4-BE49-F238E27FC236}">
                  <a16:creationId xmlns:a16="http://schemas.microsoft.com/office/drawing/2014/main" id="{97BBDBA3-93BD-5F4D-BE81-5B63C7E39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50" y="168910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8" name="Rectangle 8">
              <a:extLst>
                <a:ext uri="{FF2B5EF4-FFF2-40B4-BE49-F238E27FC236}">
                  <a16:creationId xmlns:a16="http://schemas.microsoft.com/office/drawing/2014/main" id="{D922CA71-708D-7F41-BD60-29B0B892D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09" name="Rectangle 9">
              <a:extLst>
                <a:ext uri="{FF2B5EF4-FFF2-40B4-BE49-F238E27FC236}">
                  <a16:creationId xmlns:a16="http://schemas.microsoft.com/office/drawing/2014/main" id="{EB22D34F-CE32-674A-9A53-DB39613F9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1598613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0" name="Rectangle 10">
              <a:extLst>
                <a:ext uri="{FF2B5EF4-FFF2-40B4-BE49-F238E27FC236}">
                  <a16:creationId xmlns:a16="http://schemas.microsoft.com/office/drawing/2014/main" id="{8330BFF7-A1C1-3C45-BD09-AD2E1AF79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1" name="Rectangle 11">
              <a:extLst>
                <a:ext uri="{FF2B5EF4-FFF2-40B4-BE49-F238E27FC236}">
                  <a16:creationId xmlns:a16="http://schemas.microsoft.com/office/drawing/2014/main" id="{EAD12FA0-181F-454D-B35E-4A95A834F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52625"/>
              <a:ext cx="297973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2" name="Rectangle 12">
              <a:extLst>
                <a:ext uri="{FF2B5EF4-FFF2-40B4-BE49-F238E27FC236}">
                  <a16:creationId xmlns:a16="http://schemas.microsoft.com/office/drawing/2014/main" id="{F95D37D6-2AA9-7D4A-AE58-43137DCB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9653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3" name="Rectangle 13">
              <a:extLst>
                <a:ext uri="{FF2B5EF4-FFF2-40B4-BE49-F238E27FC236}">
                  <a16:creationId xmlns:a16="http://schemas.microsoft.com/office/drawing/2014/main" id="{D2AC9338-9F8E-1C4E-A13B-C97748E4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0" y="1689100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4" name="Rectangle 14">
              <a:extLst>
                <a:ext uri="{FF2B5EF4-FFF2-40B4-BE49-F238E27FC236}">
                  <a16:creationId xmlns:a16="http://schemas.microsoft.com/office/drawing/2014/main" id="{5EE5CF69-3F5A-E54F-9AE1-A0BE0645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5" name="Rectangle 15">
              <a:extLst>
                <a:ext uri="{FF2B5EF4-FFF2-40B4-BE49-F238E27FC236}">
                  <a16:creationId xmlns:a16="http://schemas.microsoft.com/office/drawing/2014/main" id="{230AAF1E-C0A3-ED42-9357-3EBE85F7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19700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6" name="Rectangle 16">
              <a:extLst>
                <a:ext uri="{FF2B5EF4-FFF2-40B4-BE49-F238E27FC236}">
                  <a16:creationId xmlns:a16="http://schemas.microsoft.com/office/drawing/2014/main" id="{27BB3A2B-739D-A44E-8FB2-0E6B5869D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775" y="2062163"/>
              <a:ext cx="3540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2417" name="Rectangle 17">
              <a:extLst>
                <a:ext uri="{FF2B5EF4-FFF2-40B4-BE49-F238E27FC236}">
                  <a16:creationId xmlns:a16="http://schemas.microsoft.com/office/drawing/2014/main" id="{18F71FB3-D035-DA48-BF0F-60DA80AB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0621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8" name="Rectangle 18">
              <a:extLst>
                <a:ext uri="{FF2B5EF4-FFF2-40B4-BE49-F238E27FC236}">
                  <a16:creationId xmlns:a16="http://schemas.microsoft.com/office/drawing/2014/main" id="{C32519AB-B0BB-8645-86E4-AF0DEE54D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125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19" name="Rectangle 19">
              <a:extLst>
                <a:ext uri="{FF2B5EF4-FFF2-40B4-BE49-F238E27FC236}">
                  <a16:creationId xmlns:a16="http://schemas.microsoft.com/office/drawing/2014/main" id="{3CFF4901-C667-2848-A316-8132B916D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038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0" name="Rectangle 20">
              <a:extLst>
                <a:ext uri="{FF2B5EF4-FFF2-40B4-BE49-F238E27FC236}">
                  <a16:creationId xmlns:a16="http://schemas.microsoft.com/office/drawing/2014/main" id="{CB89D98B-A4B4-D74F-99C7-B07B40B7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1" name="Rectangle 21">
              <a:extLst>
                <a:ext uri="{FF2B5EF4-FFF2-40B4-BE49-F238E27FC236}">
                  <a16:creationId xmlns:a16="http://schemas.microsoft.com/office/drawing/2014/main" id="{51775C4F-0496-E649-9658-C06E128ED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2" name="Rectangle 22">
              <a:extLst>
                <a:ext uri="{FF2B5EF4-FFF2-40B4-BE49-F238E27FC236}">
                  <a16:creationId xmlns:a16="http://schemas.microsoft.com/office/drawing/2014/main" id="{2A8154EF-DF99-1B42-BEA4-97A5552E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3" name="Rectangle 23">
              <a:extLst>
                <a:ext uri="{FF2B5EF4-FFF2-40B4-BE49-F238E27FC236}">
                  <a16:creationId xmlns:a16="http://schemas.microsoft.com/office/drawing/2014/main" id="{08FBBA2B-14D7-D34E-BBED-F17E8A409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098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4" name="Rectangle 24">
              <a:extLst>
                <a:ext uri="{FF2B5EF4-FFF2-40B4-BE49-F238E27FC236}">
                  <a16:creationId xmlns:a16="http://schemas.microsoft.com/office/drawing/2014/main" id="{123EA0D7-89DE-E641-9FB7-5A167EE3D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225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5" name="Rectangle 25">
              <a:extLst>
                <a:ext uri="{FF2B5EF4-FFF2-40B4-BE49-F238E27FC236}">
                  <a16:creationId xmlns:a16="http://schemas.microsoft.com/office/drawing/2014/main" id="{B0C9C453-E04D-6848-9CC3-744B5403E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19700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2426" name="Rectangle 26">
              <a:extLst>
                <a:ext uri="{FF2B5EF4-FFF2-40B4-BE49-F238E27FC236}">
                  <a16:creationId xmlns:a16="http://schemas.microsoft.com/office/drawing/2014/main" id="{A8FA48D0-65AF-4842-8749-DF3F0D26C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7" name="Rectangle 27">
              <a:extLst>
                <a:ext uri="{FF2B5EF4-FFF2-40B4-BE49-F238E27FC236}">
                  <a16:creationId xmlns:a16="http://schemas.microsoft.com/office/drawing/2014/main" id="{9F1506A0-8A22-0B45-8A97-CCE7E7ACF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8" name="Rectangle 28">
              <a:extLst>
                <a:ext uri="{FF2B5EF4-FFF2-40B4-BE49-F238E27FC236}">
                  <a16:creationId xmlns:a16="http://schemas.microsoft.com/office/drawing/2014/main" id="{8CFB4E29-9057-B044-9091-F7F31FF99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29" name="Rectangle 29">
              <a:extLst>
                <a:ext uri="{FF2B5EF4-FFF2-40B4-BE49-F238E27FC236}">
                  <a16:creationId xmlns:a16="http://schemas.microsoft.com/office/drawing/2014/main" id="{43A8FFCC-D1AD-184F-883F-AF997E15D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30" name="Rectangle 30">
              <a:extLst>
                <a:ext uri="{FF2B5EF4-FFF2-40B4-BE49-F238E27FC236}">
                  <a16:creationId xmlns:a16="http://schemas.microsoft.com/office/drawing/2014/main" id="{27E3BD96-8A91-614D-B562-6AF5704D3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1" name="Rectangle 31">
              <a:extLst>
                <a:ext uri="{FF2B5EF4-FFF2-40B4-BE49-F238E27FC236}">
                  <a16:creationId xmlns:a16="http://schemas.microsoft.com/office/drawing/2014/main" id="{EDE51EC7-EE2E-1547-9A99-9BAD5310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2" name="Rectangle 32">
              <a:extLst>
                <a:ext uri="{FF2B5EF4-FFF2-40B4-BE49-F238E27FC236}">
                  <a16:creationId xmlns:a16="http://schemas.microsoft.com/office/drawing/2014/main" id="{3C5D00F3-6CD9-B34D-8446-E7123732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3" name="Rectangle 33">
              <a:extLst>
                <a:ext uri="{FF2B5EF4-FFF2-40B4-BE49-F238E27FC236}">
                  <a16:creationId xmlns:a16="http://schemas.microsoft.com/office/drawing/2014/main" id="{79A0544D-46E5-EB47-92A1-4BC049B0E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8797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4" name="Rectangle 34">
              <a:extLst>
                <a:ext uri="{FF2B5EF4-FFF2-40B4-BE49-F238E27FC236}">
                  <a16:creationId xmlns:a16="http://schemas.microsoft.com/office/drawing/2014/main" id="{484CCF08-2AFA-984E-94F8-A708BE46B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5320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5" name="Rectangle 35">
              <a:extLst>
                <a:ext uri="{FF2B5EF4-FFF2-40B4-BE49-F238E27FC236}">
                  <a16:creationId xmlns:a16="http://schemas.microsoft.com/office/drawing/2014/main" id="{F7C41A3B-8434-2D44-B814-0E3C9E70C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6" name="Rectangle 36">
              <a:extLst>
                <a:ext uri="{FF2B5EF4-FFF2-40B4-BE49-F238E27FC236}">
                  <a16:creationId xmlns:a16="http://schemas.microsoft.com/office/drawing/2014/main" id="{DDC43091-2489-C740-9E9D-AF08E64F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7" name="Rectangle 37">
              <a:extLst>
                <a:ext uri="{FF2B5EF4-FFF2-40B4-BE49-F238E27FC236}">
                  <a16:creationId xmlns:a16="http://schemas.microsoft.com/office/drawing/2014/main" id="{074F821C-A26A-E749-ADEB-129B686A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88131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38" name="Rectangle 38">
              <a:extLst>
                <a:ext uri="{FF2B5EF4-FFF2-40B4-BE49-F238E27FC236}">
                  <a16:creationId xmlns:a16="http://schemas.microsoft.com/office/drawing/2014/main" id="{C1E1A088-BBBB-1F44-81E4-7E8C24EAC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2503" name="Rectangle 39">
              <a:extLst>
                <a:ext uri="{FF2B5EF4-FFF2-40B4-BE49-F238E27FC236}">
                  <a16:creationId xmlns:a16="http://schemas.microsoft.com/office/drawing/2014/main" id="{E6A45B6B-5CFD-384E-9815-7CF0A87DD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881313"/>
              <a:ext cx="27146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40" name="Rectangle 40">
              <a:extLst>
                <a:ext uri="{FF2B5EF4-FFF2-40B4-BE49-F238E27FC236}">
                  <a16:creationId xmlns:a16="http://schemas.microsoft.com/office/drawing/2014/main" id="{54E4A303-DDD2-2F45-844E-480AD3924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1" name="Rectangle 41">
              <a:extLst>
                <a:ext uri="{FF2B5EF4-FFF2-40B4-BE49-F238E27FC236}">
                  <a16:creationId xmlns:a16="http://schemas.microsoft.com/office/drawing/2014/main" id="{4984CCFF-A862-9943-B72D-E1C166CFA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2" name="Rectangle 42">
              <a:extLst>
                <a:ext uri="{FF2B5EF4-FFF2-40B4-BE49-F238E27FC236}">
                  <a16:creationId xmlns:a16="http://schemas.microsoft.com/office/drawing/2014/main" id="{3035E00D-8FCC-4041-8D0F-543A0776F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1845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3" name="Rectangle 43">
              <a:extLst>
                <a:ext uri="{FF2B5EF4-FFF2-40B4-BE49-F238E27FC236}">
                  <a16:creationId xmlns:a16="http://schemas.microsoft.com/office/drawing/2014/main" id="{01B88CB2-98E3-9145-B21D-BDC52314F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881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44" name="Rectangle 44">
              <a:extLst>
                <a:ext uri="{FF2B5EF4-FFF2-40B4-BE49-F238E27FC236}">
                  <a16:creationId xmlns:a16="http://schemas.microsoft.com/office/drawing/2014/main" id="{4BC93A40-782B-A944-956F-CF5F7367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45" name="Rectangle 45">
              <a:extLst>
                <a:ext uri="{FF2B5EF4-FFF2-40B4-BE49-F238E27FC236}">
                  <a16:creationId xmlns:a16="http://schemas.microsoft.com/office/drawing/2014/main" id="{C20D53A2-C554-5F4C-8CC8-FFB35CAA4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46" name="Rectangle 46">
              <a:extLst>
                <a:ext uri="{FF2B5EF4-FFF2-40B4-BE49-F238E27FC236}">
                  <a16:creationId xmlns:a16="http://schemas.microsoft.com/office/drawing/2014/main" id="{49478F7D-3355-8B49-966A-1A57C73FC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47" name="Rectangle 47">
              <a:extLst>
                <a:ext uri="{FF2B5EF4-FFF2-40B4-BE49-F238E27FC236}">
                  <a16:creationId xmlns:a16="http://schemas.microsoft.com/office/drawing/2014/main" id="{4F9E9F27-065D-DB4D-BE64-72BBDE242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2448" name="Rectangle 48">
              <a:extLst>
                <a:ext uri="{FF2B5EF4-FFF2-40B4-BE49-F238E27FC236}">
                  <a16:creationId xmlns:a16="http://schemas.microsoft.com/office/drawing/2014/main" id="{8E748971-2333-2B45-B4B3-EF689D0D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49" name="Rectangle 49">
              <a:extLst>
                <a:ext uri="{FF2B5EF4-FFF2-40B4-BE49-F238E27FC236}">
                  <a16:creationId xmlns:a16="http://schemas.microsoft.com/office/drawing/2014/main" id="{208F6B08-19C2-F54D-B97D-A1839A0A4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0" name="Rectangle 50">
              <a:extLst>
                <a:ext uri="{FF2B5EF4-FFF2-40B4-BE49-F238E27FC236}">
                  <a16:creationId xmlns:a16="http://schemas.microsoft.com/office/drawing/2014/main" id="{CD844C09-EC89-DF44-91B0-7141C2DB5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1" name="Rectangle 51">
              <a:extLst>
                <a:ext uri="{FF2B5EF4-FFF2-40B4-BE49-F238E27FC236}">
                  <a16:creationId xmlns:a16="http://schemas.microsoft.com/office/drawing/2014/main" id="{D9FDE55F-3B83-844E-B3C5-9B688793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4893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2" name="Rectangle 52">
              <a:extLst>
                <a:ext uri="{FF2B5EF4-FFF2-40B4-BE49-F238E27FC236}">
                  <a16:creationId xmlns:a16="http://schemas.microsoft.com/office/drawing/2014/main" id="{08A5A119-49F8-6542-BD68-2F9CA055E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31829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53" name="Rectangle 53">
              <a:extLst>
                <a:ext uri="{FF2B5EF4-FFF2-40B4-BE49-F238E27FC236}">
                  <a16:creationId xmlns:a16="http://schemas.microsoft.com/office/drawing/2014/main" id="{A5A5799C-D716-F04D-818A-D2B5916FA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4" name="Rectangle 54">
              <a:extLst>
                <a:ext uri="{FF2B5EF4-FFF2-40B4-BE49-F238E27FC236}">
                  <a16:creationId xmlns:a16="http://schemas.microsoft.com/office/drawing/2014/main" id="{BD8453E6-452F-4D45-9EB5-492E1AA73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4877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55" name="Rectangle 55">
              <a:extLst>
                <a:ext uri="{FF2B5EF4-FFF2-40B4-BE49-F238E27FC236}">
                  <a16:creationId xmlns:a16="http://schemas.microsoft.com/office/drawing/2014/main" id="{C9B83F6F-BB05-8746-BC53-40746069B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4877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6" name="Rectangle 56">
              <a:extLst>
                <a:ext uri="{FF2B5EF4-FFF2-40B4-BE49-F238E27FC236}">
                  <a16:creationId xmlns:a16="http://schemas.microsoft.com/office/drawing/2014/main" id="{5C68403E-1E73-7D48-96FA-CF83ABBBE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7" name="Rectangle 57">
              <a:extLst>
                <a:ext uri="{FF2B5EF4-FFF2-40B4-BE49-F238E27FC236}">
                  <a16:creationId xmlns:a16="http://schemas.microsoft.com/office/drawing/2014/main" id="{66539EC3-8F22-1341-AB2B-C914C5A7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8" name="Rectangle 58">
              <a:extLst>
                <a:ext uri="{FF2B5EF4-FFF2-40B4-BE49-F238E27FC236}">
                  <a16:creationId xmlns:a16="http://schemas.microsoft.com/office/drawing/2014/main" id="{BA2E0F26-FBFD-C140-AC77-1652EA013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798888"/>
              <a:ext cx="11112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59" name="Rectangle 59">
              <a:extLst>
                <a:ext uri="{FF2B5EF4-FFF2-40B4-BE49-F238E27FC236}">
                  <a16:creationId xmlns:a16="http://schemas.microsoft.com/office/drawing/2014/main" id="{3621CCAE-4308-C64B-8C0A-41C61DEC3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4877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2460" name="Rectangle 60">
              <a:extLst>
                <a:ext uri="{FF2B5EF4-FFF2-40B4-BE49-F238E27FC236}">
                  <a16:creationId xmlns:a16="http://schemas.microsoft.com/office/drawing/2014/main" id="{2063D5BD-C927-024B-A56D-B4825250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61">
              <a:extLst>
                <a:ext uri="{FF2B5EF4-FFF2-40B4-BE49-F238E27FC236}">
                  <a16:creationId xmlns:a16="http://schemas.microsoft.com/office/drawing/2014/main" id="{7846152B-5F44-414A-9513-96D871912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7893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62" name="Rectangle 62">
              <a:extLst>
                <a:ext uri="{FF2B5EF4-FFF2-40B4-BE49-F238E27FC236}">
                  <a16:creationId xmlns:a16="http://schemas.microsoft.com/office/drawing/2014/main" id="{397A8991-F850-BE41-AAB4-5CD027E66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2463" name="Rectangle 63">
              <a:extLst>
                <a:ext uri="{FF2B5EF4-FFF2-40B4-BE49-F238E27FC236}">
                  <a16:creationId xmlns:a16="http://schemas.microsoft.com/office/drawing/2014/main" id="{59608431-91AF-6541-828B-1FBD4CE35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4" name="Rectangle 64">
              <a:extLst>
                <a:ext uri="{FF2B5EF4-FFF2-40B4-BE49-F238E27FC236}">
                  <a16:creationId xmlns:a16="http://schemas.microsoft.com/office/drawing/2014/main" id="{0E3E868B-6909-D841-BE06-517C5400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5" name="Rectangle 65">
              <a:extLst>
                <a:ext uri="{FF2B5EF4-FFF2-40B4-BE49-F238E27FC236}">
                  <a16:creationId xmlns:a16="http://schemas.microsoft.com/office/drawing/2014/main" id="{60142DCC-E3E3-5E47-8C44-6A549B0E2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41370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66">
              <a:extLst>
                <a:ext uri="{FF2B5EF4-FFF2-40B4-BE49-F238E27FC236}">
                  <a16:creationId xmlns:a16="http://schemas.microsoft.com/office/drawing/2014/main" id="{7F7B28EA-351F-474A-AA2B-72D3F10DD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789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1 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2467" name="Rectangle 67">
              <a:extLst>
                <a:ext uri="{FF2B5EF4-FFF2-40B4-BE49-F238E27FC236}">
                  <a16:creationId xmlns:a16="http://schemas.microsoft.com/office/drawing/2014/main" id="{2D6A2F47-EA30-5948-8C77-FC20B522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5114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8" name="Rectangle 68">
              <a:extLst>
                <a:ext uri="{FF2B5EF4-FFF2-40B4-BE49-F238E27FC236}">
                  <a16:creationId xmlns:a16="http://schemas.microsoft.com/office/drawing/2014/main" id="{4BC551BA-0216-8044-B751-A900061B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8289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69" name="Rectangle 69">
              <a:extLst>
                <a:ext uri="{FF2B5EF4-FFF2-40B4-BE49-F238E27FC236}">
                  <a16:creationId xmlns:a16="http://schemas.microsoft.com/office/drawing/2014/main" id="{5DBBE6AA-600A-3D48-8529-8B537A4A8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14007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0" name="Rectangle 70">
              <a:extLst>
                <a:ext uri="{FF2B5EF4-FFF2-40B4-BE49-F238E27FC236}">
                  <a16:creationId xmlns:a16="http://schemas.microsoft.com/office/drawing/2014/main" id="{1887B555-9468-4C49-BB01-8E525D310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394075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2471" name="Rectangle 71">
              <a:extLst>
                <a:ext uri="{FF2B5EF4-FFF2-40B4-BE49-F238E27FC236}">
                  <a16:creationId xmlns:a16="http://schemas.microsoft.com/office/drawing/2014/main" id="{ED5C2D56-F723-8542-96AB-9E6778680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5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2" name="Rectangle 72">
              <a:extLst>
                <a:ext uri="{FF2B5EF4-FFF2-40B4-BE49-F238E27FC236}">
                  <a16:creationId xmlns:a16="http://schemas.microsoft.com/office/drawing/2014/main" id="{93742693-594D-E547-A1BA-0DFD36C95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0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3" name="Rectangle 74">
              <a:extLst>
                <a:ext uri="{FF2B5EF4-FFF2-40B4-BE49-F238E27FC236}">
                  <a16:creationId xmlns:a16="http://schemas.microsoft.com/office/drawing/2014/main" id="{1360E9CE-B34E-E04C-8F97-C0698AFD2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4" name="Rectangle 75">
              <a:extLst>
                <a:ext uri="{FF2B5EF4-FFF2-40B4-BE49-F238E27FC236}">
                  <a16:creationId xmlns:a16="http://schemas.microsoft.com/office/drawing/2014/main" id="{4F79A6F8-7584-1D4C-B9C7-3D6498670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1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5" name="Rectangle 76">
              <a:extLst>
                <a:ext uri="{FF2B5EF4-FFF2-40B4-BE49-F238E27FC236}">
                  <a16:creationId xmlns:a16="http://schemas.microsoft.com/office/drawing/2014/main" id="{D74AAEB8-EFB2-1E4B-B388-704449BB7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76" name="Rectangle 77">
              <a:extLst>
                <a:ext uri="{FF2B5EF4-FFF2-40B4-BE49-F238E27FC236}">
                  <a16:creationId xmlns:a16="http://schemas.microsoft.com/office/drawing/2014/main" id="{EA919EDF-0605-F340-80BA-770A85C1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02" name="TextBox 125">
            <a:extLst>
              <a:ext uri="{FF2B5EF4-FFF2-40B4-BE49-F238E27FC236}">
                <a16:creationId xmlns:a16="http://schemas.microsoft.com/office/drawing/2014/main" id="{DD4E3BC4-5B30-8543-9F1E-D45056941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6.56 from the textbook ]</a:t>
            </a:r>
          </a:p>
        </p:txBody>
      </p:sp>
      <p:sp>
        <p:nvSpPr>
          <p:cNvPr id="102403" name="Title 1">
            <a:extLst>
              <a:ext uri="{FF2B5EF4-FFF2-40B4-BE49-F238E27FC236}">
                <a16:creationId xmlns:a16="http://schemas.microsoft.com/office/drawing/2014/main" id="{6285075A-6BBA-664A-AF17-7F569314225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Table for the vending machine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1">
            <a:extLst>
              <a:ext uri="{FF2B5EF4-FFF2-40B4-BE49-F238E27FC236}">
                <a16:creationId xmlns:a16="http://schemas.microsoft.com/office/drawing/2014/main" id="{D65ABF0C-D003-EB47-A89A-0AFBE79F49EE}"/>
              </a:ext>
            </a:extLst>
          </p:cNvPr>
          <p:cNvGrpSpPr>
            <a:grpSpLocks/>
          </p:cNvGrpSpPr>
          <p:nvPr/>
        </p:nvGrpSpPr>
        <p:grpSpPr bwMode="auto">
          <a:xfrm>
            <a:off x="4876801" y="877888"/>
            <a:ext cx="5046663" cy="2678112"/>
            <a:chOff x="2208213" y="1471613"/>
            <a:chExt cx="5046662" cy="2678112"/>
          </a:xfrm>
        </p:grpSpPr>
        <p:sp>
          <p:nvSpPr>
            <p:cNvPr id="103497" name="Rectangle 4">
              <a:extLst>
                <a:ext uri="{FF2B5EF4-FFF2-40B4-BE49-F238E27FC236}">
                  <a16:creationId xmlns:a16="http://schemas.microsoft.com/office/drawing/2014/main" id="{3856C70A-68A6-EE49-8744-59F398A8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471613"/>
              <a:ext cx="5033962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8" name="Rectangle 5">
              <a:extLst>
                <a:ext uri="{FF2B5EF4-FFF2-40B4-BE49-F238E27FC236}">
                  <a16:creationId xmlns:a16="http://schemas.microsoft.com/office/drawing/2014/main" id="{403021DB-14A3-A34D-8EFE-E684ABBD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500188"/>
              <a:ext cx="11112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9" name="Rectangle 6">
              <a:extLst>
                <a:ext uri="{FF2B5EF4-FFF2-40B4-BE49-F238E27FC236}">
                  <a16:creationId xmlns:a16="http://schemas.microsoft.com/office/drawing/2014/main" id="{FF41E927-338B-DD47-AEE7-52A2729F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0" name="Rectangle 7">
              <a:extLst>
                <a:ext uri="{FF2B5EF4-FFF2-40B4-BE49-F238E27FC236}">
                  <a16:creationId xmlns:a16="http://schemas.microsoft.com/office/drawing/2014/main" id="{683B8A25-3BF3-9441-B173-B38E94E4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850" y="1689100"/>
              <a:ext cx="8096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Present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1" name="Rectangle 8">
              <a:extLst>
                <a:ext uri="{FF2B5EF4-FFF2-40B4-BE49-F238E27FC236}">
                  <a16:creationId xmlns:a16="http://schemas.microsoft.com/office/drawing/2014/main" id="{95A74A62-04FD-3F46-9F27-0FE87ADC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2" name="Rectangle 9">
              <a:extLst>
                <a:ext uri="{FF2B5EF4-FFF2-40B4-BE49-F238E27FC236}">
                  <a16:creationId xmlns:a16="http://schemas.microsoft.com/office/drawing/2014/main" id="{46608283-9547-3143-B764-3E6EB89CC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275" y="1598613"/>
              <a:ext cx="10842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Next 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3" name="Rectangle 10">
              <a:extLst>
                <a:ext uri="{FF2B5EF4-FFF2-40B4-BE49-F238E27FC236}">
                  <a16:creationId xmlns:a16="http://schemas.microsoft.com/office/drawing/2014/main" id="{A18AA1AE-27C3-4B43-87A9-87044E6BE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00188"/>
              <a:ext cx="12700" cy="4651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4" name="Rectangle 11">
              <a:extLst>
                <a:ext uri="{FF2B5EF4-FFF2-40B4-BE49-F238E27FC236}">
                  <a16:creationId xmlns:a16="http://schemas.microsoft.com/office/drawing/2014/main" id="{69C37F0E-2FA1-344E-9478-F184F25B0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52625"/>
              <a:ext cx="297973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5" name="Rectangle 12">
              <a:extLst>
                <a:ext uri="{FF2B5EF4-FFF2-40B4-BE49-F238E27FC236}">
                  <a16:creationId xmlns:a16="http://schemas.microsoft.com/office/drawing/2014/main" id="{58ACAD2D-00BB-4A49-8AC4-943D0919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19653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6" name="Rectangle 13">
              <a:extLst>
                <a:ext uri="{FF2B5EF4-FFF2-40B4-BE49-F238E27FC236}">
                  <a16:creationId xmlns:a16="http://schemas.microsoft.com/office/drawing/2014/main" id="{CE5276B9-0AF9-DA41-B2AD-9DB6D69F7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1750" y="1689100"/>
              <a:ext cx="704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Output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7" name="Rectangle 14">
              <a:extLst>
                <a:ext uri="{FF2B5EF4-FFF2-40B4-BE49-F238E27FC236}">
                  <a16:creationId xmlns:a16="http://schemas.microsoft.com/office/drawing/2014/main" id="{292FD3F2-E988-ED47-970D-8903B4447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8" name="Rectangle 15">
              <a:extLst>
                <a:ext uri="{FF2B5EF4-FFF2-40B4-BE49-F238E27FC236}">
                  <a16:creationId xmlns:a16="http://schemas.microsoft.com/office/drawing/2014/main" id="{A045D184-2558-924F-8ECC-BD6ECF695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138" y="1970088"/>
              <a:ext cx="5270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state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09" name="Rectangle 16">
              <a:extLst>
                <a:ext uri="{FF2B5EF4-FFF2-40B4-BE49-F238E27FC236}">
                  <a16:creationId xmlns:a16="http://schemas.microsoft.com/office/drawing/2014/main" id="{F1696415-AD16-6943-935F-1A29BEC2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6775" y="2062163"/>
              <a:ext cx="35401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DN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3510" name="Rectangle 17">
              <a:extLst>
                <a:ext uri="{FF2B5EF4-FFF2-40B4-BE49-F238E27FC236}">
                  <a16:creationId xmlns:a16="http://schemas.microsoft.com/office/drawing/2014/main" id="{D3E17EE6-A8B1-CE45-AE17-BD7756E0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363" y="2062163"/>
              <a:ext cx="4603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=00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1" name="Rectangle 18">
              <a:extLst>
                <a:ext uri="{FF2B5EF4-FFF2-40B4-BE49-F238E27FC236}">
                  <a16:creationId xmlns:a16="http://schemas.microsoft.com/office/drawing/2014/main" id="{107B51B7-2795-FF4D-9601-C1825E9E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125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2" name="Rectangle 19">
              <a:extLst>
                <a:ext uri="{FF2B5EF4-FFF2-40B4-BE49-F238E27FC236}">
                  <a16:creationId xmlns:a16="http://schemas.microsoft.com/office/drawing/2014/main" id="{232FE3DE-583B-D14C-8A23-724CBF296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038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3" name="Rectangle 20">
              <a:extLst>
                <a:ext uri="{FF2B5EF4-FFF2-40B4-BE49-F238E27FC236}">
                  <a16:creationId xmlns:a16="http://schemas.microsoft.com/office/drawing/2014/main" id="{61FC90FE-3BC3-DF42-9A49-4D3189047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4" name="Rectangle 21">
              <a:extLst>
                <a:ext uri="{FF2B5EF4-FFF2-40B4-BE49-F238E27FC236}">
                  <a16:creationId xmlns:a16="http://schemas.microsoft.com/office/drawing/2014/main" id="{22DD2E9F-47EB-C340-A08B-7FD42F7CA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062163"/>
              <a:ext cx="254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5" name="Rectangle 22">
              <a:extLst>
                <a:ext uri="{FF2B5EF4-FFF2-40B4-BE49-F238E27FC236}">
                  <a16:creationId xmlns:a16="http://schemas.microsoft.com/office/drawing/2014/main" id="{A68A412F-75FA-F148-8D60-E0404317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9653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6" name="Rectangle 23">
              <a:extLst>
                <a:ext uri="{FF2B5EF4-FFF2-40B4-BE49-F238E27FC236}">
                  <a16:creationId xmlns:a16="http://schemas.microsoft.com/office/drawing/2014/main" id="{A84F278E-41D2-FE47-B1B2-A1779DD35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098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7" name="Rectangle 24">
              <a:extLst>
                <a:ext uri="{FF2B5EF4-FFF2-40B4-BE49-F238E27FC236}">
                  <a16:creationId xmlns:a16="http://schemas.microsoft.com/office/drawing/2014/main" id="{C0AE00B0-39B3-B943-8183-4D2A41782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42252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18" name="Rectangle 25">
              <a:extLst>
                <a:ext uri="{FF2B5EF4-FFF2-40B4-BE49-F238E27FC236}">
                  <a16:creationId xmlns:a16="http://schemas.microsoft.com/office/drawing/2014/main" id="{CC3699FC-2C75-4140-ACAA-628047525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0" y="1970088"/>
              <a:ext cx="1619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  <a:latin typeface="Times" pitchFamily="2" charset="0"/>
                </a:rPr>
                <a:t>z </a:t>
              </a:r>
              <a:endParaRPr lang="en-US" altLang="en-US" b="0" i="1">
                <a:latin typeface="Times" pitchFamily="2" charset="0"/>
              </a:endParaRPr>
            </a:p>
          </p:txBody>
        </p:sp>
        <p:sp>
          <p:nvSpPr>
            <p:cNvPr id="103519" name="Rectangle 26">
              <a:extLst>
                <a:ext uri="{FF2B5EF4-FFF2-40B4-BE49-F238E27FC236}">
                  <a16:creationId xmlns:a16="http://schemas.microsoft.com/office/drawing/2014/main" id="{09E47557-BA7A-4C41-876E-17F8C6CAD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0" name="Rectangle 27">
              <a:extLst>
                <a:ext uri="{FF2B5EF4-FFF2-40B4-BE49-F238E27FC236}">
                  <a16:creationId xmlns:a16="http://schemas.microsoft.com/office/drawing/2014/main" id="{C94928DA-EB34-9B46-B66B-3ACC79F9C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1" name="Rectangle 28">
              <a:extLst>
                <a:ext uri="{FF2B5EF4-FFF2-40B4-BE49-F238E27FC236}">
                  <a16:creationId xmlns:a16="http://schemas.microsoft.com/office/drawing/2014/main" id="{71C34A5F-3C50-C048-A56A-F631FDC84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2" name="Rectangle 29">
              <a:extLst>
                <a:ext uri="{FF2B5EF4-FFF2-40B4-BE49-F238E27FC236}">
                  <a16:creationId xmlns:a16="http://schemas.microsoft.com/office/drawing/2014/main" id="{92A2D887-0BE4-8547-8176-4FD8D6FAE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53206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23" name="Rectangle 30">
              <a:extLst>
                <a:ext uri="{FF2B5EF4-FFF2-40B4-BE49-F238E27FC236}">
                  <a16:creationId xmlns:a16="http://schemas.microsoft.com/office/drawing/2014/main" id="{B1E65FC1-5B07-B241-BB28-F8186FB8D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25320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24" name="Rectangle 31">
              <a:extLst>
                <a:ext uri="{FF2B5EF4-FFF2-40B4-BE49-F238E27FC236}">
                  <a16:creationId xmlns:a16="http://schemas.microsoft.com/office/drawing/2014/main" id="{E0146630-16F8-8241-859A-93ECC67D2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5" name="Rectangle 32">
              <a:extLst>
                <a:ext uri="{FF2B5EF4-FFF2-40B4-BE49-F238E27FC236}">
                  <a16:creationId xmlns:a16="http://schemas.microsoft.com/office/drawing/2014/main" id="{0DC29612-5C1A-BB46-A620-A3B44EB0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42252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6" name="Rectangle 33">
              <a:extLst>
                <a:ext uri="{FF2B5EF4-FFF2-40B4-BE49-F238E27FC236}">
                  <a16:creationId xmlns:a16="http://schemas.microsoft.com/office/drawing/2014/main" id="{35807AAF-F784-884A-B326-060D32FE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28797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7" name="Rectangle 34">
              <a:extLst>
                <a:ext uri="{FF2B5EF4-FFF2-40B4-BE49-F238E27FC236}">
                  <a16:creationId xmlns:a16="http://schemas.microsoft.com/office/drawing/2014/main" id="{E76CCF70-5AFF-C74D-9065-EE9571CEF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5320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8" name="Rectangle 35">
              <a:extLst>
                <a:ext uri="{FF2B5EF4-FFF2-40B4-BE49-F238E27FC236}">
                  <a16:creationId xmlns:a16="http://schemas.microsoft.com/office/drawing/2014/main" id="{DA7DE45D-798A-1B4D-87BB-60A458EFE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29" name="Rectangle 36">
              <a:extLst>
                <a:ext uri="{FF2B5EF4-FFF2-40B4-BE49-F238E27FC236}">
                  <a16:creationId xmlns:a16="http://schemas.microsoft.com/office/drawing/2014/main" id="{E185C860-CBCB-1049-8742-265F5342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0" name="Rectangle 37">
              <a:extLst>
                <a:ext uri="{FF2B5EF4-FFF2-40B4-BE49-F238E27FC236}">
                  <a16:creationId xmlns:a16="http://schemas.microsoft.com/office/drawing/2014/main" id="{8D971A0F-8E6C-4B43-9F93-E78DD980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288131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1" name="Rectangle 38">
              <a:extLst>
                <a:ext uri="{FF2B5EF4-FFF2-40B4-BE49-F238E27FC236}">
                  <a16:creationId xmlns:a16="http://schemas.microsoft.com/office/drawing/2014/main" id="{E52BD061-2DE7-054E-83CF-F0D53A80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2881313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62503" name="Rectangle 39">
              <a:extLst>
                <a:ext uri="{FF2B5EF4-FFF2-40B4-BE49-F238E27FC236}">
                  <a16:creationId xmlns:a16="http://schemas.microsoft.com/office/drawing/2014/main" id="{E6A45B6B-5CFD-384E-9815-7CF0A87DD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2" y="2881313"/>
              <a:ext cx="2714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33" name="Rectangle 40">
              <a:extLst>
                <a:ext uri="{FF2B5EF4-FFF2-40B4-BE49-F238E27FC236}">
                  <a16:creationId xmlns:a16="http://schemas.microsoft.com/office/drawing/2014/main" id="{FA13D9CA-293F-F346-BC6B-2E4CEBA5B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4" name="Rectangle 41">
              <a:extLst>
                <a:ext uri="{FF2B5EF4-FFF2-40B4-BE49-F238E27FC236}">
                  <a16:creationId xmlns:a16="http://schemas.microsoft.com/office/drawing/2014/main" id="{A0518DB1-371A-884C-AC36-A2EC8A638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28797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5" name="Rectangle 42">
              <a:extLst>
                <a:ext uri="{FF2B5EF4-FFF2-40B4-BE49-F238E27FC236}">
                  <a16:creationId xmlns:a16="http://schemas.microsoft.com/office/drawing/2014/main" id="{C6DBC407-08F0-1840-924E-2035DD2C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1845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6" name="Rectangle 43">
              <a:extLst>
                <a:ext uri="{FF2B5EF4-FFF2-40B4-BE49-F238E27FC236}">
                  <a16:creationId xmlns:a16="http://schemas.microsoft.com/office/drawing/2014/main" id="{42D5F2A6-4E2F-C646-AA7B-8BABCDA9B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288131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37" name="Rectangle 44">
              <a:extLst>
                <a:ext uri="{FF2B5EF4-FFF2-40B4-BE49-F238E27FC236}">
                  <a16:creationId xmlns:a16="http://schemas.microsoft.com/office/drawing/2014/main" id="{83EF41C5-6791-CA45-A796-82427F909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38" name="Rectangle 45">
              <a:extLst>
                <a:ext uri="{FF2B5EF4-FFF2-40B4-BE49-F238E27FC236}">
                  <a16:creationId xmlns:a16="http://schemas.microsoft.com/office/drawing/2014/main" id="{5E8C96FB-AAB4-9D4A-B712-78161A24A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39" name="Rectangle 46">
              <a:extLst>
                <a:ext uri="{FF2B5EF4-FFF2-40B4-BE49-F238E27FC236}">
                  <a16:creationId xmlns:a16="http://schemas.microsoft.com/office/drawing/2014/main" id="{6CA2698A-C0FE-524C-898F-1341D2C8C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40" name="Rectangle 47">
              <a:extLst>
                <a:ext uri="{FF2B5EF4-FFF2-40B4-BE49-F238E27FC236}">
                  <a16:creationId xmlns:a16="http://schemas.microsoft.com/office/drawing/2014/main" id="{AE11322B-A375-7341-816F-A42E8E7AB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950" y="31829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  <a:latin typeface="Times" pitchFamily="2" charset="0"/>
                </a:rPr>
                <a:t>S2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103541" name="Rectangle 48">
              <a:extLst>
                <a:ext uri="{FF2B5EF4-FFF2-40B4-BE49-F238E27FC236}">
                  <a16:creationId xmlns:a16="http://schemas.microsoft.com/office/drawing/2014/main" id="{6FE607AE-7818-324B-B291-FDC32903A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1829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42" name="Rectangle 49">
              <a:extLst>
                <a:ext uri="{FF2B5EF4-FFF2-40B4-BE49-F238E27FC236}">
                  <a16:creationId xmlns:a16="http://schemas.microsoft.com/office/drawing/2014/main" id="{7C16200F-6475-3B41-8585-AF374ADE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3" name="Rectangle 50">
              <a:extLst>
                <a:ext uri="{FF2B5EF4-FFF2-40B4-BE49-F238E27FC236}">
                  <a16:creationId xmlns:a16="http://schemas.microsoft.com/office/drawing/2014/main" id="{773BAE2E-4C55-0D44-85C5-1F10DC51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845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4" name="Rectangle 51">
              <a:extLst>
                <a:ext uri="{FF2B5EF4-FFF2-40B4-BE49-F238E27FC236}">
                  <a16:creationId xmlns:a16="http://schemas.microsoft.com/office/drawing/2014/main" id="{D19D1EAA-778E-5C41-AC02-F76AC998E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489325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5" name="Rectangle 52">
              <a:extLst>
                <a:ext uri="{FF2B5EF4-FFF2-40B4-BE49-F238E27FC236}">
                  <a16:creationId xmlns:a16="http://schemas.microsoft.com/office/drawing/2014/main" id="{D3F4A589-7F46-6D4C-84E7-438DE2503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5913" y="31829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0 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46" name="Rectangle 53">
              <a:extLst>
                <a:ext uri="{FF2B5EF4-FFF2-40B4-BE49-F238E27FC236}">
                  <a16:creationId xmlns:a16="http://schemas.microsoft.com/office/drawing/2014/main" id="{F3F35BD4-4DCD-9C46-8856-FF3866B5C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7" name="Rectangle 54">
              <a:extLst>
                <a:ext uri="{FF2B5EF4-FFF2-40B4-BE49-F238E27FC236}">
                  <a16:creationId xmlns:a16="http://schemas.microsoft.com/office/drawing/2014/main" id="{028C3CF4-3F28-5F4F-80CE-C7E71ACFA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0" y="3487738"/>
              <a:ext cx="268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S4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48" name="Rectangle 55">
              <a:extLst>
                <a:ext uri="{FF2B5EF4-FFF2-40B4-BE49-F238E27FC236}">
                  <a16:creationId xmlns:a16="http://schemas.microsoft.com/office/drawing/2014/main" id="{86C7FE5B-C69D-9442-BCA4-56991F5D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487738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49" name="Rectangle 56">
              <a:extLst>
                <a:ext uri="{FF2B5EF4-FFF2-40B4-BE49-F238E27FC236}">
                  <a16:creationId xmlns:a16="http://schemas.microsoft.com/office/drawing/2014/main" id="{90DF8253-1637-F343-B837-41A99B8D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0" name="Rectangle 57">
              <a:extLst>
                <a:ext uri="{FF2B5EF4-FFF2-40B4-BE49-F238E27FC236}">
                  <a16:creationId xmlns:a16="http://schemas.microsoft.com/office/drawing/2014/main" id="{8109AC42-30F1-3048-931F-614DEA51C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489325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1" name="Rectangle 58">
              <a:extLst>
                <a:ext uri="{FF2B5EF4-FFF2-40B4-BE49-F238E27FC236}">
                  <a16:creationId xmlns:a16="http://schemas.microsoft.com/office/drawing/2014/main" id="{C7B9C5C7-FB19-AC41-94D8-A96B2F7BB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3798888"/>
              <a:ext cx="11112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2" name="Rectangle 59">
              <a:extLst>
                <a:ext uri="{FF2B5EF4-FFF2-40B4-BE49-F238E27FC236}">
                  <a16:creationId xmlns:a16="http://schemas.microsoft.com/office/drawing/2014/main" id="{BB9461FE-4BFB-CF47-A872-ACF7159B2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487738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1 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  <p:sp>
          <p:nvSpPr>
            <p:cNvPr id="103553" name="Rectangle 60">
              <a:extLst>
                <a:ext uri="{FF2B5EF4-FFF2-40B4-BE49-F238E27FC236}">
                  <a16:creationId xmlns:a16="http://schemas.microsoft.com/office/drawing/2014/main" id="{DE52FD5F-C86C-EC44-A23B-1303950FC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613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Rectangle 61">
              <a:extLst>
                <a:ext uri="{FF2B5EF4-FFF2-40B4-BE49-F238E27FC236}">
                  <a16:creationId xmlns:a16="http://schemas.microsoft.com/office/drawing/2014/main" id="{7846152B-5F44-414A-9513-96D871912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151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S5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55" name="Rectangle 62">
              <a:extLst>
                <a:ext uri="{FF2B5EF4-FFF2-40B4-BE49-F238E27FC236}">
                  <a16:creationId xmlns:a16="http://schemas.microsoft.com/office/drawing/2014/main" id="{9EBEA0B1-0FEF-3F48-8D77-A862130F5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363" y="3789363"/>
              <a:ext cx="27090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C000"/>
                  </a:solidFill>
                  <a:latin typeface="Times" pitchFamily="2" charset="0"/>
                </a:rPr>
                <a:t>S3</a:t>
              </a:r>
              <a:endParaRPr lang="en-US" altLang="en-US" b="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3556" name="Rectangle 63">
              <a:extLst>
                <a:ext uri="{FF2B5EF4-FFF2-40B4-BE49-F238E27FC236}">
                  <a16:creationId xmlns:a16="http://schemas.microsoft.com/office/drawing/2014/main" id="{7D2F132A-F72B-4341-9276-23E21BD2F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4588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7" name="Rectangle 64">
              <a:extLst>
                <a:ext uri="{FF2B5EF4-FFF2-40B4-BE49-F238E27FC236}">
                  <a16:creationId xmlns:a16="http://schemas.microsoft.com/office/drawing/2014/main" id="{23466C1D-E3C4-7047-A3CA-4B8967516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798888"/>
              <a:ext cx="12700" cy="35083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58" name="Rectangle 65">
              <a:extLst>
                <a:ext uri="{FF2B5EF4-FFF2-40B4-BE49-F238E27FC236}">
                  <a16:creationId xmlns:a16="http://schemas.microsoft.com/office/drawing/2014/main" id="{E66FAD3A-E0B0-684F-8418-BE70310E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13" y="4137025"/>
              <a:ext cx="5033962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0" name="Rectangle 66">
              <a:extLst>
                <a:ext uri="{FF2B5EF4-FFF2-40B4-BE49-F238E27FC236}">
                  <a16:creationId xmlns:a16="http://schemas.microsoft.com/office/drawing/2014/main" id="{7F7B28EA-351F-474A-AA2B-72D3F10DD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4325" y="3789363"/>
              <a:ext cx="1905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MS PGothic" pitchFamily="34" charset="-128"/>
                </a:defRPr>
              </a:lvl9pPr>
            </a:lstStyle>
            <a:p>
              <a:pPr>
                <a:defRPr/>
              </a:pPr>
              <a:r>
                <a:rPr lang="en-US" altLang="en-US" sz="2000" b="1" dirty="0">
                  <a:solidFill>
                    <a:schemeClr val="bg1">
                      <a:lumMod val="65000"/>
                    </a:schemeClr>
                  </a:solidFill>
                </a:rPr>
                <a:t>1 </a:t>
              </a:r>
              <a:endParaRPr lang="en-US" altLang="en-US" b="1" dirty="0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103560" name="Rectangle 67">
              <a:extLst>
                <a:ext uri="{FF2B5EF4-FFF2-40B4-BE49-F238E27FC236}">
                  <a16:creationId xmlns:a16="http://schemas.microsoft.com/office/drawing/2014/main" id="{45340F9A-A6D4-CA42-80FB-5FD8B200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5114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1" name="Rectangle 68">
              <a:extLst>
                <a:ext uri="{FF2B5EF4-FFF2-40B4-BE49-F238E27FC236}">
                  <a16:creationId xmlns:a16="http://schemas.microsoft.com/office/drawing/2014/main" id="{FDFCCD45-1791-F545-AB57-52C792051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282892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2" name="Rectangle 69">
              <a:extLst>
                <a:ext uri="{FF2B5EF4-FFF2-40B4-BE49-F238E27FC236}">
                  <a16:creationId xmlns:a16="http://schemas.microsoft.com/office/drawing/2014/main" id="{05EF252A-D5D3-7A4D-8277-1C741922F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140075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3" name="Rectangle 70">
              <a:extLst>
                <a:ext uri="{FF2B5EF4-FFF2-40B4-BE49-F238E27FC236}">
                  <a16:creationId xmlns:a16="http://schemas.microsoft.com/office/drawing/2014/main" id="{991C230C-2474-3548-8874-EA46A2C56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394075"/>
              <a:ext cx="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3564" name="Rectangle 71">
              <a:extLst>
                <a:ext uri="{FF2B5EF4-FFF2-40B4-BE49-F238E27FC236}">
                  <a16:creationId xmlns:a16="http://schemas.microsoft.com/office/drawing/2014/main" id="{0B6B2657-0751-6A43-964A-065D0AF10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5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5" name="Rectangle 72">
              <a:extLst>
                <a:ext uri="{FF2B5EF4-FFF2-40B4-BE49-F238E27FC236}">
                  <a16:creationId xmlns:a16="http://schemas.microsoft.com/office/drawing/2014/main" id="{2F56B2F0-B3B6-F242-BEA2-822D5D14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7013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6" name="Rectangle 74">
              <a:extLst>
                <a:ext uri="{FF2B5EF4-FFF2-40B4-BE49-F238E27FC236}">
                  <a16:creationId xmlns:a16="http://schemas.microsoft.com/office/drawing/2014/main" id="{32D15A5B-268E-294C-9858-F98E01348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344963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7" name="Rectangle 75">
              <a:extLst>
                <a:ext uri="{FF2B5EF4-FFF2-40B4-BE49-F238E27FC236}">
                  <a16:creationId xmlns:a16="http://schemas.microsoft.com/office/drawing/2014/main" id="{9DE9AA51-B203-FA40-ABED-A03228CD0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91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8" name="Rectangle 76">
              <a:extLst>
                <a:ext uri="{FF2B5EF4-FFF2-40B4-BE49-F238E27FC236}">
                  <a16:creationId xmlns:a16="http://schemas.microsoft.com/office/drawing/2014/main" id="{2B1389C7-DE0F-3741-896E-8BDF72D7D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63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569" name="Rectangle 77">
              <a:extLst>
                <a:ext uri="{FF2B5EF4-FFF2-40B4-BE49-F238E27FC236}">
                  <a16:creationId xmlns:a16="http://schemas.microsoft.com/office/drawing/2014/main" id="{2056BAE3-9F3D-024F-ACB7-578C21B15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0" y="3760788"/>
              <a:ext cx="127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3426" name="TextBox 125">
            <a:extLst>
              <a:ext uri="{FF2B5EF4-FFF2-40B4-BE49-F238E27FC236}">
                <a16:creationId xmlns:a16="http://schemas.microsoft.com/office/drawing/2014/main" id="{9D50AA9E-FCAF-3340-B68D-DF585A6F1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6.56 from the textbook ]</a:t>
            </a:r>
          </a:p>
        </p:txBody>
      </p:sp>
      <p:sp>
        <p:nvSpPr>
          <p:cNvPr id="103427" name="Title 1">
            <a:extLst>
              <a:ext uri="{FF2B5EF4-FFF2-40B4-BE49-F238E27FC236}">
                <a16:creationId xmlns:a16="http://schemas.microsoft.com/office/drawing/2014/main" id="{03EBEA2E-9690-C84F-89C0-D9616B35B8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Table for the vending machine</a:t>
            </a:r>
          </a:p>
        </p:txBody>
      </p:sp>
      <p:grpSp>
        <p:nvGrpSpPr>
          <p:cNvPr id="103428" name="Group 1">
            <a:extLst>
              <a:ext uri="{FF2B5EF4-FFF2-40B4-BE49-F238E27FC236}">
                <a16:creationId xmlns:a16="http://schemas.microsoft.com/office/drawing/2014/main" id="{57CCC8B3-55BF-6D4D-8CD4-CCF1AA92404B}"/>
              </a:ext>
            </a:extLst>
          </p:cNvPr>
          <p:cNvGrpSpPr>
            <a:grpSpLocks/>
          </p:cNvGrpSpPr>
          <p:nvPr/>
        </p:nvGrpSpPr>
        <p:grpSpPr bwMode="auto">
          <a:xfrm>
            <a:off x="1100138" y="1093789"/>
            <a:ext cx="4349750" cy="5367337"/>
            <a:chOff x="2219325" y="341313"/>
            <a:chExt cx="4349750" cy="5367337"/>
          </a:xfrm>
        </p:grpSpPr>
        <p:sp>
          <p:nvSpPr>
            <p:cNvPr id="103430" name="Freeform 4">
              <a:extLst>
                <a:ext uri="{FF2B5EF4-FFF2-40B4-BE49-F238E27FC236}">
                  <a16:creationId xmlns:a16="http://schemas.microsoft.com/office/drawing/2014/main" id="{CEDA85FA-FF19-6B4E-8842-24FF9C37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1" name="Line 10">
              <a:extLst>
                <a:ext uri="{FF2B5EF4-FFF2-40B4-BE49-F238E27FC236}">
                  <a16:creationId xmlns:a16="http://schemas.microsoft.com/office/drawing/2014/main" id="{7C681567-1772-0343-AD34-3A075B0D03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2" name="Freeform 11">
              <a:extLst>
                <a:ext uri="{FF2B5EF4-FFF2-40B4-BE49-F238E27FC236}">
                  <a16:creationId xmlns:a16="http://schemas.microsoft.com/office/drawing/2014/main" id="{400FB757-3C95-614F-ABB5-AAE07340E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3" name="Freeform 16">
              <a:extLst>
                <a:ext uri="{FF2B5EF4-FFF2-40B4-BE49-F238E27FC236}">
                  <a16:creationId xmlns:a16="http://schemas.microsoft.com/office/drawing/2014/main" id="{DC813A82-2714-5E45-94E7-16511A1B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Freeform 19">
              <a:extLst>
                <a:ext uri="{FF2B5EF4-FFF2-40B4-BE49-F238E27FC236}">
                  <a16:creationId xmlns:a16="http://schemas.microsoft.com/office/drawing/2014/main" id="{46A41268-C0B4-1744-A4F6-C153BA33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Freeform 21">
              <a:extLst>
                <a:ext uri="{FF2B5EF4-FFF2-40B4-BE49-F238E27FC236}">
                  <a16:creationId xmlns:a16="http://schemas.microsoft.com/office/drawing/2014/main" id="{30885D79-2C23-7344-8841-F183CAA5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Freeform 24">
              <a:extLst>
                <a:ext uri="{FF2B5EF4-FFF2-40B4-BE49-F238E27FC236}">
                  <a16:creationId xmlns:a16="http://schemas.microsoft.com/office/drawing/2014/main" id="{58E563A8-09CF-D948-A981-66E48D2F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7" name="Freeform 26">
              <a:extLst>
                <a:ext uri="{FF2B5EF4-FFF2-40B4-BE49-F238E27FC236}">
                  <a16:creationId xmlns:a16="http://schemas.microsoft.com/office/drawing/2014/main" id="{0F5AEC1C-5A0D-5B4F-8EC3-5373ABB3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38" name="Freeform 29">
              <a:extLst>
                <a:ext uri="{FF2B5EF4-FFF2-40B4-BE49-F238E27FC236}">
                  <a16:creationId xmlns:a16="http://schemas.microsoft.com/office/drawing/2014/main" id="{07E77B35-84E2-DA41-B032-5EB4FE3E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9" name="Freeform 33">
              <a:extLst>
                <a:ext uri="{FF2B5EF4-FFF2-40B4-BE49-F238E27FC236}">
                  <a16:creationId xmlns:a16="http://schemas.microsoft.com/office/drawing/2014/main" id="{8A04583E-5DB3-0C4D-8937-93F966D7A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Freeform 37">
              <a:extLst>
                <a:ext uri="{FF2B5EF4-FFF2-40B4-BE49-F238E27FC236}">
                  <a16:creationId xmlns:a16="http://schemas.microsoft.com/office/drawing/2014/main" id="{319C160F-C7A4-3A49-8F82-8D5BF0689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Freeform 38">
              <a:extLst>
                <a:ext uri="{FF2B5EF4-FFF2-40B4-BE49-F238E27FC236}">
                  <a16:creationId xmlns:a16="http://schemas.microsoft.com/office/drawing/2014/main" id="{988580E9-883D-E847-A681-315725B1E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Freeform 39">
              <a:extLst>
                <a:ext uri="{FF2B5EF4-FFF2-40B4-BE49-F238E27FC236}">
                  <a16:creationId xmlns:a16="http://schemas.microsoft.com/office/drawing/2014/main" id="{6C3B2250-435F-9B43-B261-989011397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Line 40">
              <a:extLst>
                <a:ext uri="{FF2B5EF4-FFF2-40B4-BE49-F238E27FC236}">
                  <a16:creationId xmlns:a16="http://schemas.microsoft.com/office/drawing/2014/main" id="{58FC67D9-1979-954D-8055-4343CB75A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4" name="Freeform 41">
              <a:extLst>
                <a:ext uri="{FF2B5EF4-FFF2-40B4-BE49-F238E27FC236}">
                  <a16:creationId xmlns:a16="http://schemas.microsoft.com/office/drawing/2014/main" id="{1A39D33B-8B11-F243-A638-38FFE0C18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5" name="Line 42">
              <a:extLst>
                <a:ext uri="{FF2B5EF4-FFF2-40B4-BE49-F238E27FC236}">
                  <a16:creationId xmlns:a16="http://schemas.microsoft.com/office/drawing/2014/main" id="{20304A13-3834-0D4C-A29B-CBD24E645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Rectangle 48">
              <a:extLst>
                <a:ext uri="{FF2B5EF4-FFF2-40B4-BE49-F238E27FC236}">
                  <a16:creationId xmlns:a16="http://schemas.microsoft.com/office/drawing/2014/main" id="{A8C15335-4CE6-9744-BFDD-D88EE2BD7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7" name="Rectangle 49">
              <a:extLst>
                <a:ext uri="{FF2B5EF4-FFF2-40B4-BE49-F238E27FC236}">
                  <a16:creationId xmlns:a16="http://schemas.microsoft.com/office/drawing/2014/main" id="{0858D3C7-B2B9-4243-9995-0D35A6C24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48" name="Freeform 50">
              <a:extLst>
                <a:ext uri="{FF2B5EF4-FFF2-40B4-BE49-F238E27FC236}">
                  <a16:creationId xmlns:a16="http://schemas.microsoft.com/office/drawing/2014/main" id="{6344158E-A3BE-A842-B836-C1986AAB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Line 51">
              <a:extLst>
                <a:ext uri="{FF2B5EF4-FFF2-40B4-BE49-F238E27FC236}">
                  <a16:creationId xmlns:a16="http://schemas.microsoft.com/office/drawing/2014/main" id="{FABFA35D-B96F-D94B-A0D9-1454134D8A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Rectangle 52">
              <a:extLst>
                <a:ext uri="{FF2B5EF4-FFF2-40B4-BE49-F238E27FC236}">
                  <a16:creationId xmlns:a16="http://schemas.microsoft.com/office/drawing/2014/main" id="{1463BC79-A49E-6844-A709-5025086CB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1" name="Rectangle 53">
              <a:extLst>
                <a:ext uri="{FF2B5EF4-FFF2-40B4-BE49-F238E27FC236}">
                  <a16:creationId xmlns:a16="http://schemas.microsoft.com/office/drawing/2014/main" id="{AC6AD13F-53FF-E04F-80F6-ABE7670F5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2" name="Rectangle 54">
              <a:extLst>
                <a:ext uri="{FF2B5EF4-FFF2-40B4-BE49-F238E27FC236}">
                  <a16:creationId xmlns:a16="http://schemas.microsoft.com/office/drawing/2014/main" id="{28F389EE-47E3-8441-AD90-7063DA045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3" name="Freeform 55">
              <a:extLst>
                <a:ext uri="{FF2B5EF4-FFF2-40B4-BE49-F238E27FC236}">
                  <a16:creationId xmlns:a16="http://schemas.microsoft.com/office/drawing/2014/main" id="{54715E59-726F-564E-BF77-186183471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4" name="Freeform 56">
              <a:extLst>
                <a:ext uri="{FF2B5EF4-FFF2-40B4-BE49-F238E27FC236}">
                  <a16:creationId xmlns:a16="http://schemas.microsoft.com/office/drawing/2014/main" id="{06D280F4-549C-4343-84B9-4800C44EC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5" name="Line 57">
              <a:extLst>
                <a:ext uri="{FF2B5EF4-FFF2-40B4-BE49-F238E27FC236}">
                  <a16:creationId xmlns:a16="http://schemas.microsoft.com/office/drawing/2014/main" id="{BBE7AA21-7DCC-9B4B-B657-64E5684BA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6" name="Freeform 58">
              <a:extLst>
                <a:ext uri="{FF2B5EF4-FFF2-40B4-BE49-F238E27FC236}">
                  <a16:creationId xmlns:a16="http://schemas.microsoft.com/office/drawing/2014/main" id="{D20B0934-2960-AA40-8A70-CBF28DDB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57" name="Line 59">
              <a:extLst>
                <a:ext uri="{FF2B5EF4-FFF2-40B4-BE49-F238E27FC236}">
                  <a16:creationId xmlns:a16="http://schemas.microsoft.com/office/drawing/2014/main" id="{AF437BD2-AE62-4048-AF3E-152C38391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8" name="Rectangle 60">
              <a:extLst>
                <a:ext uri="{FF2B5EF4-FFF2-40B4-BE49-F238E27FC236}">
                  <a16:creationId xmlns:a16="http://schemas.microsoft.com/office/drawing/2014/main" id="{FA5614B9-CD7D-0943-BC3F-E0B988BCE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59" name="Line 61">
              <a:extLst>
                <a:ext uri="{FF2B5EF4-FFF2-40B4-BE49-F238E27FC236}">
                  <a16:creationId xmlns:a16="http://schemas.microsoft.com/office/drawing/2014/main" id="{0D461A4D-5A1E-BC44-8A9C-5EFB298C9C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Line 62">
              <a:extLst>
                <a:ext uri="{FF2B5EF4-FFF2-40B4-BE49-F238E27FC236}">
                  <a16:creationId xmlns:a16="http://schemas.microsoft.com/office/drawing/2014/main" id="{F1919439-9624-FD4B-93E0-FBF93313F9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1" name="Rectangle 63">
              <a:extLst>
                <a:ext uri="{FF2B5EF4-FFF2-40B4-BE49-F238E27FC236}">
                  <a16:creationId xmlns:a16="http://schemas.microsoft.com/office/drawing/2014/main" id="{466093EB-5004-EF45-8E18-3480CC80B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2" name="Line 64">
              <a:extLst>
                <a:ext uri="{FF2B5EF4-FFF2-40B4-BE49-F238E27FC236}">
                  <a16:creationId xmlns:a16="http://schemas.microsoft.com/office/drawing/2014/main" id="{69F9F3C4-2E2D-A243-908A-A72634627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3" name="Line 65">
              <a:extLst>
                <a:ext uri="{FF2B5EF4-FFF2-40B4-BE49-F238E27FC236}">
                  <a16:creationId xmlns:a16="http://schemas.microsoft.com/office/drawing/2014/main" id="{3CF7D240-CEB9-254F-B12D-D3B34FFE77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4" name="Rectangle 66">
              <a:extLst>
                <a:ext uri="{FF2B5EF4-FFF2-40B4-BE49-F238E27FC236}">
                  <a16:creationId xmlns:a16="http://schemas.microsoft.com/office/drawing/2014/main" id="{FC00DE3C-DC07-9646-A3AD-00D37114B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5" name="Line 67">
              <a:extLst>
                <a:ext uri="{FF2B5EF4-FFF2-40B4-BE49-F238E27FC236}">
                  <a16:creationId xmlns:a16="http://schemas.microsoft.com/office/drawing/2014/main" id="{34E60C86-AC83-F540-9D34-CE1A4D5D3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6" name="Line 68">
              <a:extLst>
                <a:ext uri="{FF2B5EF4-FFF2-40B4-BE49-F238E27FC236}">
                  <a16:creationId xmlns:a16="http://schemas.microsoft.com/office/drawing/2014/main" id="{6B4C5A53-956E-464D-8427-1DA019295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7" name="Rectangle 69">
              <a:extLst>
                <a:ext uri="{FF2B5EF4-FFF2-40B4-BE49-F238E27FC236}">
                  <a16:creationId xmlns:a16="http://schemas.microsoft.com/office/drawing/2014/main" id="{F4D30045-BFEC-084A-A06F-9633487C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8" name="Line 70">
              <a:extLst>
                <a:ext uri="{FF2B5EF4-FFF2-40B4-BE49-F238E27FC236}">
                  <a16:creationId xmlns:a16="http://schemas.microsoft.com/office/drawing/2014/main" id="{9A32B7EE-D779-0444-9067-4C938CF87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9" name="Line 71">
              <a:extLst>
                <a:ext uri="{FF2B5EF4-FFF2-40B4-BE49-F238E27FC236}">
                  <a16:creationId xmlns:a16="http://schemas.microsoft.com/office/drawing/2014/main" id="{DE7C48C2-20FE-F246-BFF7-991A80AB2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0" name="Rectangle 72">
              <a:extLst>
                <a:ext uri="{FF2B5EF4-FFF2-40B4-BE49-F238E27FC236}">
                  <a16:creationId xmlns:a16="http://schemas.microsoft.com/office/drawing/2014/main" id="{52396D5A-EDC4-3B44-9B1F-F2822ABF9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1" name="Line 73">
              <a:extLst>
                <a:ext uri="{FF2B5EF4-FFF2-40B4-BE49-F238E27FC236}">
                  <a16:creationId xmlns:a16="http://schemas.microsoft.com/office/drawing/2014/main" id="{7C2F9350-AD16-FE4B-BC36-55E8E6689B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2" name="Line 74">
              <a:extLst>
                <a:ext uri="{FF2B5EF4-FFF2-40B4-BE49-F238E27FC236}">
                  <a16:creationId xmlns:a16="http://schemas.microsoft.com/office/drawing/2014/main" id="{D28B7F2E-C7B7-2F4D-94ED-2C1563F87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3" name="Rectangle 75">
              <a:extLst>
                <a:ext uri="{FF2B5EF4-FFF2-40B4-BE49-F238E27FC236}">
                  <a16:creationId xmlns:a16="http://schemas.microsoft.com/office/drawing/2014/main" id="{186C1AC7-623D-2B4C-8838-7F0E6EFA3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4" name="Rectangle 76">
              <a:extLst>
                <a:ext uri="{FF2B5EF4-FFF2-40B4-BE49-F238E27FC236}">
                  <a16:creationId xmlns:a16="http://schemas.microsoft.com/office/drawing/2014/main" id="{36F4F52B-F391-724D-B98A-5CBC8A7DE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5" name="Rectangle 77">
              <a:extLst>
                <a:ext uri="{FF2B5EF4-FFF2-40B4-BE49-F238E27FC236}">
                  <a16:creationId xmlns:a16="http://schemas.microsoft.com/office/drawing/2014/main" id="{6F8CA26D-5DE9-704A-9A6D-AC8380984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6" name="Rectangle 78">
              <a:extLst>
                <a:ext uri="{FF2B5EF4-FFF2-40B4-BE49-F238E27FC236}">
                  <a16:creationId xmlns:a16="http://schemas.microsoft.com/office/drawing/2014/main" id="{69F14B96-3273-9547-B0E1-BD601D892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7" name="Rectangle 79">
              <a:extLst>
                <a:ext uri="{FF2B5EF4-FFF2-40B4-BE49-F238E27FC236}">
                  <a16:creationId xmlns:a16="http://schemas.microsoft.com/office/drawing/2014/main" id="{6BC39973-A516-E24B-A3F1-FD91A1F3D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8" name="Rectangle 80">
              <a:extLst>
                <a:ext uri="{FF2B5EF4-FFF2-40B4-BE49-F238E27FC236}">
                  <a16:creationId xmlns:a16="http://schemas.microsoft.com/office/drawing/2014/main" id="{B7EA5F83-E560-1042-AF88-9F071E3A9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79" name="Freeform 82">
              <a:extLst>
                <a:ext uri="{FF2B5EF4-FFF2-40B4-BE49-F238E27FC236}">
                  <a16:creationId xmlns:a16="http://schemas.microsoft.com/office/drawing/2014/main" id="{3D42EEFC-E536-E346-917C-8A54CC33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0" name="Freeform 83">
              <a:extLst>
                <a:ext uri="{FF2B5EF4-FFF2-40B4-BE49-F238E27FC236}">
                  <a16:creationId xmlns:a16="http://schemas.microsoft.com/office/drawing/2014/main" id="{D26B73A4-4E6B-6A44-991B-FC1134A4A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1" name="Rectangle 84">
              <a:extLst>
                <a:ext uri="{FF2B5EF4-FFF2-40B4-BE49-F238E27FC236}">
                  <a16:creationId xmlns:a16="http://schemas.microsoft.com/office/drawing/2014/main" id="{513A9751-C7ED-A948-B21F-B826F9280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2" name="Rectangle 31">
              <a:extLst>
                <a:ext uri="{FF2B5EF4-FFF2-40B4-BE49-F238E27FC236}">
                  <a16:creationId xmlns:a16="http://schemas.microsoft.com/office/drawing/2014/main" id="{8DFA351E-7CAB-ED40-9D5E-762F4AFC3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3" name="Rectangle 32">
              <a:extLst>
                <a:ext uri="{FF2B5EF4-FFF2-40B4-BE49-F238E27FC236}">
                  <a16:creationId xmlns:a16="http://schemas.microsoft.com/office/drawing/2014/main" id="{045BBFAD-1272-2B41-B055-6648C91F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4" name="Rectangle 34">
              <a:extLst>
                <a:ext uri="{FF2B5EF4-FFF2-40B4-BE49-F238E27FC236}">
                  <a16:creationId xmlns:a16="http://schemas.microsoft.com/office/drawing/2014/main" id="{759B71F0-4E53-934E-843A-D8667ED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5" name="Rectangle 35">
              <a:extLst>
                <a:ext uri="{FF2B5EF4-FFF2-40B4-BE49-F238E27FC236}">
                  <a16:creationId xmlns:a16="http://schemas.microsoft.com/office/drawing/2014/main" id="{F209B6DD-E1E3-A94C-951A-A0CBBFEC4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6" name="Rectangle 43">
              <a:extLst>
                <a:ext uri="{FF2B5EF4-FFF2-40B4-BE49-F238E27FC236}">
                  <a16:creationId xmlns:a16="http://schemas.microsoft.com/office/drawing/2014/main" id="{48E46DC9-6179-5346-9514-EFE685225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7" name="Rectangle 36">
              <a:extLst>
                <a:ext uri="{FF2B5EF4-FFF2-40B4-BE49-F238E27FC236}">
                  <a16:creationId xmlns:a16="http://schemas.microsoft.com/office/drawing/2014/main" id="{44F20800-244C-7E40-B9FE-061BAB329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88" name="Freeform 46">
              <a:extLst>
                <a:ext uri="{FF2B5EF4-FFF2-40B4-BE49-F238E27FC236}">
                  <a16:creationId xmlns:a16="http://schemas.microsoft.com/office/drawing/2014/main" id="{ABFD455B-A13B-044F-AAEE-113F8DCF4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89" name="Rectangle 44">
              <a:extLst>
                <a:ext uri="{FF2B5EF4-FFF2-40B4-BE49-F238E27FC236}">
                  <a16:creationId xmlns:a16="http://schemas.microsoft.com/office/drawing/2014/main" id="{89000C36-828C-B844-9664-681B8E04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0" name="Freeform 9">
              <a:extLst>
                <a:ext uri="{FF2B5EF4-FFF2-40B4-BE49-F238E27FC236}">
                  <a16:creationId xmlns:a16="http://schemas.microsoft.com/office/drawing/2014/main" id="{3B761CE4-AEA3-C24A-8F95-5D81565E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91" name="Rectangle 45">
              <a:extLst>
                <a:ext uri="{FF2B5EF4-FFF2-40B4-BE49-F238E27FC236}">
                  <a16:creationId xmlns:a16="http://schemas.microsoft.com/office/drawing/2014/main" id="{8D08C8BC-A57A-FA48-A8E1-1FF75AAD2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2" name="Rectangle 47">
              <a:extLst>
                <a:ext uri="{FF2B5EF4-FFF2-40B4-BE49-F238E27FC236}">
                  <a16:creationId xmlns:a16="http://schemas.microsoft.com/office/drawing/2014/main" id="{A5BF4C32-7689-6D40-B46E-1888DFF7C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93" name="Arc 85">
              <a:extLst>
                <a:ext uri="{FF2B5EF4-FFF2-40B4-BE49-F238E27FC236}">
                  <a16:creationId xmlns:a16="http://schemas.microsoft.com/office/drawing/2014/main" id="{E41D0A5C-C241-0F4A-9DC6-7AE99F22600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4" name="Arc 86">
              <a:extLst>
                <a:ext uri="{FF2B5EF4-FFF2-40B4-BE49-F238E27FC236}">
                  <a16:creationId xmlns:a16="http://schemas.microsoft.com/office/drawing/2014/main" id="{AB9ABCBE-C368-B248-9CEA-02A916818F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5" name="Arc 87">
              <a:extLst>
                <a:ext uri="{FF2B5EF4-FFF2-40B4-BE49-F238E27FC236}">
                  <a16:creationId xmlns:a16="http://schemas.microsoft.com/office/drawing/2014/main" id="{770CE8C9-187C-794D-9E67-A3C2EF74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96" name="Arc 88">
              <a:extLst>
                <a:ext uri="{FF2B5EF4-FFF2-40B4-BE49-F238E27FC236}">
                  <a16:creationId xmlns:a16="http://schemas.microsoft.com/office/drawing/2014/main" id="{F920554D-6726-714D-A1F8-3367ED97FD3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9" name="TextBox 125">
            <a:extLst>
              <a:ext uri="{FF2B5EF4-FFF2-40B4-BE49-F238E27FC236}">
                <a16:creationId xmlns:a16="http://schemas.microsoft.com/office/drawing/2014/main" id="{CB416228-2B2A-7846-8956-2E4B19841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49" name="Group 1">
            <a:extLst>
              <a:ext uri="{FF2B5EF4-FFF2-40B4-BE49-F238E27FC236}">
                <a16:creationId xmlns:a16="http://schemas.microsoft.com/office/drawing/2014/main" id="{7B25D8BC-687A-254C-8083-5B22D2B982D7}"/>
              </a:ext>
            </a:extLst>
          </p:cNvPr>
          <p:cNvGrpSpPr>
            <a:grpSpLocks/>
          </p:cNvGrpSpPr>
          <p:nvPr/>
        </p:nvGrpSpPr>
        <p:grpSpPr bwMode="auto">
          <a:xfrm>
            <a:off x="3133725" y="609600"/>
            <a:ext cx="4349750" cy="5367338"/>
            <a:chOff x="2219325" y="341313"/>
            <a:chExt cx="4349750" cy="5367337"/>
          </a:xfrm>
        </p:grpSpPr>
        <p:sp>
          <p:nvSpPr>
            <p:cNvPr id="104452" name="Freeform 4">
              <a:extLst>
                <a:ext uri="{FF2B5EF4-FFF2-40B4-BE49-F238E27FC236}">
                  <a16:creationId xmlns:a16="http://schemas.microsoft.com/office/drawing/2014/main" id="{9002BFF3-2287-D743-96A2-6B467A16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263" y="1463675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chemeClr val="tx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3" name="Line 10">
              <a:extLst>
                <a:ext uri="{FF2B5EF4-FFF2-40B4-BE49-F238E27FC236}">
                  <a16:creationId xmlns:a16="http://schemas.microsoft.com/office/drawing/2014/main" id="{6383387E-3299-A04B-B5FF-72270DEC0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4288" y="5380038"/>
              <a:ext cx="68262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4" name="Freeform 11">
              <a:extLst>
                <a:ext uri="{FF2B5EF4-FFF2-40B4-BE49-F238E27FC236}">
                  <a16:creationId xmlns:a16="http://schemas.microsoft.com/office/drawing/2014/main" id="{D422AFC4-194B-5A43-BA3C-D05482D5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5289550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5" name="Freeform 16">
              <a:extLst>
                <a:ext uri="{FF2B5EF4-FFF2-40B4-BE49-F238E27FC236}">
                  <a16:creationId xmlns:a16="http://schemas.microsoft.com/office/drawing/2014/main" id="{3E50C498-442B-7547-BA30-3F49291B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3800475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6" name="Freeform 19">
              <a:extLst>
                <a:ext uri="{FF2B5EF4-FFF2-40B4-BE49-F238E27FC236}">
                  <a16:creationId xmlns:a16="http://schemas.microsoft.com/office/drawing/2014/main" id="{BD9EA55B-81A2-2B41-A146-CD7DFA94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3754438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7" name="Freeform 21">
              <a:extLst>
                <a:ext uri="{FF2B5EF4-FFF2-40B4-BE49-F238E27FC236}">
                  <a16:creationId xmlns:a16="http://schemas.microsoft.com/office/drawing/2014/main" id="{C0880B81-0792-9D44-BEEB-E066C671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525" y="2493963"/>
              <a:ext cx="114300" cy="114300"/>
            </a:xfrm>
            <a:custGeom>
              <a:avLst/>
              <a:gdLst>
                <a:gd name="T0" fmla="*/ 0 w 144"/>
                <a:gd name="T1" fmla="*/ 2147483646 h 145"/>
                <a:gd name="T2" fmla="*/ 2147483646 w 144"/>
                <a:gd name="T3" fmla="*/ 2147483646 h 145"/>
                <a:gd name="T4" fmla="*/ 2147483646 w 144"/>
                <a:gd name="T5" fmla="*/ 0 h 145"/>
                <a:gd name="T6" fmla="*/ 2147483646 w 144"/>
                <a:gd name="T7" fmla="*/ 2147483646 h 145"/>
                <a:gd name="T8" fmla="*/ 0 w 14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5"/>
                <a:gd name="T17" fmla="*/ 144 w 14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5">
                  <a:moveTo>
                    <a:pt x="0" y="58"/>
                  </a:moveTo>
                  <a:lnTo>
                    <a:pt x="144" y="145"/>
                  </a:lnTo>
                  <a:lnTo>
                    <a:pt x="29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8" name="Freeform 24">
              <a:extLst>
                <a:ext uri="{FF2B5EF4-FFF2-40B4-BE49-F238E27FC236}">
                  <a16:creationId xmlns:a16="http://schemas.microsoft.com/office/drawing/2014/main" id="{738C4C4C-58B7-B14E-800A-AEC1862A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513" y="2471738"/>
              <a:ext cx="641350" cy="641350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0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2147483646 w 808"/>
                <a:gd name="T89" fmla="*/ 2147483646 h 808"/>
                <a:gd name="T90" fmla="*/ 2147483646 w 808"/>
                <a:gd name="T91" fmla="*/ 2147483646 h 808"/>
                <a:gd name="T92" fmla="*/ 2147483646 w 808"/>
                <a:gd name="T93" fmla="*/ 2147483646 h 808"/>
                <a:gd name="T94" fmla="*/ 2147483646 w 808"/>
                <a:gd name="T95" fmla="*/ 2147483646 h 808"/>
                <a:gd name="T96" fmla="*/ 2147483646 w 808"/>
                <a:gd name="T97" fmla="*/ 2147483646 h 808"/>
                <a:gd name="T98" fmla="*/ 2147483646 w 808"/>
                <a:gd name="T99" fmla="*/ 2147483646 h 808"/>
                <a:gd name="T100" fmla="*/ 2147483646 w 808"/>
                <a:gd name="T101" fmla="*/ 2147483646 h 808"/>
                <a:gd name="T102" fmla="*/ 2147483646 w 808"/>
                <a:gd name="T103" fmla="*/ 2147483646 h 808"/>
                <a:gd name="T104" fmla="*/ 2147483646 w 808"/>
                <a:gd name="T105" fmla="*/ 2147483646 h 808"/>
                <a:gd name="T106" fmla="*/ 2147483646 w 808"/>
                <a:gd name="T107" fmla="*/ 2147483646 h 808"/>
                <a:gd name="T108" fmla="*/ 2147483646 w 808"/>
                <a:gd name="T109" fmla="*/ 2147483646 h 808"/>
                <a:gd name="T110" fmla="*/ 2147483646 w 808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399"/>
                  </a:moveTo>
                  <a:lnTo>
                    <a:pt x="0" y="409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7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6"/>
                  </a:lnTo>
                  <a:lnTo>
                    <a:pt x="148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8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5"/>
                  </a:lnTo>
                  <a:lnTo>
                    <a:pt x="368" y="2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2"/>
                  </a:lnTo>
                  <a:lnTo>
                    <a:pt x="462" y="5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8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3"/>
                  </a:lnTo>
                  <a:lnTo>
                    <a:pt x="674" y="106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7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09"/>
                  </a:lnTo>
                  <a:lnTo>
                    <a:pt x="808" y="399"/>
                  </a:lnTo>
                  <a:lnTo>
                    <a:pt x="808" y="421"/>
                  </a:lnTo>
                  <a:lnTo>
                    <a:pt x="806" y="441"/>
                  </a:lnTo>
                  <a:lnTo>
                    <a:pt x="804" y="461"/>
                  </a:lnTo>
                  <a:lnTo>
                    <a:pt x="801" y="482"/>
                  </a:lnTo>
                  <a:lnTo>
                    <a:pt x="795" y="502"/>
                  </a:lnTo>
                  <a:lnTo>
                    <a:pt x="791" y="521"/>
                  </a:lnTo>
                  <a:lnTo>
                    <a:pt x="783" y="541"/>
                  </a:lnTo>
                  <a:lnTo>
                    <a:pt x="776" y="558"/>
                  </a:lnTo>
                  <a:lnTo>
                    <a:pt x="768" y="577"/>
                  </a:lnTo>
                  <a:lnTo>
                    <a:pt x="759" y="594"/>
                  </a:lnTo>
                  <a:lnTo>
                    <a:pt x="749" y="611"/>
                  </a:lnTo>
                  <a:lnTo>
                    <a:pt x="739" y="629"/>
                  </a:lnTo>
                  <a:lnTo>
                    <a:pt x="727" y="645"/>
                  </a:lnTo>
                  <a:lnTo>
                    <a:pt x="716" y="659"/>
                  </a:lnTo>
                  <a:lnTo>
                    <a:pt x="703" y="675"/>
                  </a:lnTo>
                  <a:lnTo>
                    <a:pt x="688" y="688"/>
                  </a:lnTo>
                  <a:lnTo>
                    <a:pt x="674" y="702"/>
                  </a:lnTo>
                  <a:lnTo>
                    <a:pt x="659" y="715"/>
                  </a:lnTo>
                  <a:lnTo>
                    <a:pt x="643" y="727"/>
                  </a:lnTo>
                  <a:lnTo>
                    <a:pt x="628" y="738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9"/>
                  </a:lnTo>
                  <a:lnTo>
                    <a:pt x="558" y="776"/>
                  </a:lnTo>
                  <a:lnTo>
                    <a:pt x="539" y="783"/>
                  </a:lnTo>
                  <a:lnTo>
                    <a:pt x="521" y="790"/>
                  </a:lnTo>
                  <a:lnTo>
                    <a:pt x="502" y="796"/>
                  </a:lnTo>
                  <a:lnTo>
                    <a:pt x="482" y="800"/>
                  </a:lnTo>
                  <a:lnTo>
                    <a:pt x="462" y="803"/>
                  </a:lnTo>
                  <a:lnTo>
                    <a:pt x="441" y="806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6"/>
                  </a:lnTo>
                  <a:lnTo>
                    <a:pt x="348" y="803"/>
                  </a:lnTo>
                  <a:lnTo>
                    <a:pt x="327" y="800"/>
                  </a:lnTo>
                  <a:lnTo>
                    <a:pt x="307" y="796"/>
                  </a:lnTo>
                  <a:lnTo>
                    <a:pt x="287" y="790"/>
                  </a:lnTo>
                  <a:lnTo>
                    <a:pt x="268" y="783"/>
                  </a:lnTo>
                  <a:lnTo>
                    <a:pt x="249" y="776"/>
                  </a:lnTo>
                  <a:lnTo>
                    <a:pt x="232" y="769"/>
                  </a:lnTo>
                  <a:lnTo>
                    <a:pt x="215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4" y="727"/>
                  </a:lnTo>
                  <a:lnTo>
                    <a:pt x="148" y="715"/>
                  </a:lnTo>
                  <a:lnTo>
                    <a:pt x="134" y="702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59"/>
                  </a:lnTo>
                  <a:lnTo>
                    <a:pt x="82" y="645"/>
                  </a:lnTo>
                  <a:lnTo>
                    <a:pt x="70" y="629"/>
                  </a:lnTo>
                  <a:lnTo>
                    <a:pt x="59" y="611"/>
                  </a:lnTo>
                  <a:lnTo>
                    <a:pt x="49" y="594"/>
                  </a:lnTo>
                  <a:lnTo>
                    <a:pt x="40" y="577"/>
                  </a:lnTo>
                  <a:lnTo>
                    <a:pt x="33" y="558"/>
                  </a:lnTo>
                  <a:lnTo>
                    <a:pt x="24" y="541"/>
                  </a:lnTo>
                  <a:lnTo>
                    <a:pt x="18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5" y="461"/>
                  </a:lnTo>
                  <a:lnTo>
                    <a:pt x="3" y="441"/>
                  </a:lnTo>
                  <a:lnTo>
                    <a:pt x="1" y="421"/>
                  </a:lnTo>
                  <a:lnTo>
                    <a:pt x="0" y="399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9" name="Freeform 26">
              <a:extLst>
                <a:ext uri="{FF2B5EF4-FFF2-40B4-BE49-F238E27FC236}">
                  <a16:creationId xmlns:a16="http://schemas.microsoft.com/office/drawing/2014/main" id="{DBD7169D-7F26-9F4F-B661-800ACC7E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1050925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Freeform 29">
              <a:extLst>
                <a:ext uri="{FF2B5EF4-FFF2-40B4-BE49-F238E27FC236}">
                  <a16:creationId xmlns:a16="http://schemas.microsoft.com/office/drawing/2014/main" id="{E405309E-0E68-5D46-AEE2-4A041CFE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593725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Freeform 33">
              <a:extLst>
                <a:ext uri="{FF2B5EF4-FFF2-40B4-BE49-F238E27FC236}">
                  <a16:creationId xmlns:a16="http://schemas.microsoft.com/office/drawing/2014/main" id="{780887A1-64A1-3343-99FE-2B188ACF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2470150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Freeform 37">
              <a:extLst>
                <a:ext uri="{FF2B5EF4-FFF2-40B4-BE49-F238E27FC236}">
                  <a16:creationId xmlns:a16="http://schemas.microsoft.com/office/drawing/2014/main" id="{255A0E3E-E485-B94C-AE21-4134FFFF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3752850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3" name="Freeform 38">
              <a:extLst>
                <a:ext uri="{FF2B5EF4-FFF2-40B4-BE49-F238E27FC236}">
                  <a16:creationId xmlns:a16="http://schemas.microsoft.com/office/drawing/2014/main" id="{6100F0AE-B7CF-4C47-A7B6-4A7DA41D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65225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4" name="Freeform 39">
              <a:extLst>
                <a:ext uri="{FF2B5EF4-FFF2-40B4-BE49-F238E27FC236}">
                  <a16:creationId xmlns:a16="http://schemas.microsoft.com/office/drawing/2014/main" id="{F4C53EB6-0444-A24C-A0B2-6E70D816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2287588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5" name="Line 40">
              <a:extLst>
                <a:ext uri="{FF2B5EF4-FFF2-40B4-BE49-F238E27FC236}">
                  <a16:creationId xmlns:a16="http://schemas.microsoft.com/office/drawing/2014/main" id="{1CE9826D-AE00-EB46-BF0E-AF5F5FF50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1806575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6" name="Freeform 41">
              <a:extLst>
                <a:ext uri="{FF2B5EF4-FFF2-40B4-BE49-F238E27FC236}">
                  <a16:creationId xmlns:a16="http://schemas.microsoft.com/office/drawing/2014/main" id="{61B85D31-0744-C34F-8BA1-FCB5B6C2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3594100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42">
              <a:extLst>
                <a:ext uri="{FF2B5EF4-FFF2-40B4-BE49-F238E27FC236}">
                  <a16:creationId xmlns:a16="http://schemas.microsoft.com/office/drawing/2014/main" id="{0FEB5CAB-30DB-224A-8CEF-8A2040A49B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3113088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Rectangle 48">
              <a:extLst>
                <a:ext uri="{FF2B5EF4-FFF2-40B4-BE49-F238E27FC236}">
                  <a16:creationId xmlns:a16="http://schemas.microsoft.com/office/drawing/2014/main" id="{835A3BDD-F518-8D49-9DF0-5E7262D4B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913" y="1368425"/>
              <a:ext cx="21640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69" name="Rectangle 49">
              <a:extLst>
                <a:ext uri="{FF2B5EF4-FFF2-40B4-BE49-F238E27FC236}">
                  <a16:creationId xmlns:a16="http://schemas.microsoft.com/office/drawing/2014/main" id="{A700334C-E657-D34A-96E7-7E149A89D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213" y="1368425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0" name="Freeform 50">
              <a:extLst>
                <a:ext uri="{FF2B5EF4-FFF2-40B4-BE49-F238E27FC236}">
                  <a16:creationId xmlns:a16="http://schemas.microsoft.com/office/drawing/2014/main" id="{180E3940-73F7-1845-B5BE-2233CC96E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4876800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1" name="Line 51">
              <a:extLst>
                <a:ext uri="{FF2B5EF4-FFF2-40B4-BE49-F238E27FC236}">
                  <a16:creationId xmlns:a16="http://schemas.microsoft.com/office/drawing/2014/main" id="{1962BC14-2C96-7748-A9B9-E4035A50E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3275" y="4418013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Rectangle 52">
              <a:extLst>
                <a:ext uri="{FF2B5EF4-FFF2-40B4-BE49-F238E27FC236}">
                  <a16:creationId xmlns:a16="http://schemas.microsoft.com/office/drawing/2014/main" id="{B92F380E-FB7D-7B4D-AC60-609EBCD4B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488" y="1362075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3" name="Rectangle 53">
              <a:extLst>
                <a:ext uri="{FF2B5EF4-FFF2-40B4-BE49-F238E27FC236}">
                  <a16:creationId xmlns:a16="http://schemas.microsoft.com/office/drawing/2014/main" id="{9A97C1DC-ACF2-6743-9C36-D67ECF1F0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4" name="Rectangle 54">
              <a:extLst>
                <a:ext uri="{FF2B5EF4-FFF2-40B4-BE49-F238E27FC236}">
                  <a16:creationId xmlns:a16="http://schemas.microsoft.com/office/drawing/2014/main" id="{A6F681B8-3D35-824F-AEF4-B10EDC8A9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75" name="Freeform 55">
              <a:extLst>
                <a:ext uri="{FF2B5EF4-FFF2-40B4-BE49-F238E27FC236}">
                  <a16:creationId xmlns:a16="http://schemas.microsoft.com/office/drawing/2014/main" id="{9B44FCB2-F2C5-B94B-AD6A-DD320B55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3752850"/>
              <a:ext cx="649287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9" y="0"/>
                  </a:moveTo>
                  <a:lnTo>
                    <a:pt x="387" y="0"/>
                  </a:lnTo>
                  <a:lnTo>
                    <a:pt x="367" y="2"/>
                  </a:lnTo>
                  <a:lnTo>
                    <a:pt x="347" y="5"/>
                  </a:lnTo>
                  <a:lnTo>
                    <a:pt x="327" y="9"/>
                  </a:lnTo>
                  <a:lnTo>
                    <a:pt x="306" y="13"/>
                  </a:lnTo>
                  <a:lnTo>
                    <a:pt x="288" y="19"/>
                  </a:lnTo>
                  <a:lnTo>
                    <a:pt x="269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7" y="60"/>
                  </a:lnTo>
                  <a:lnTo>
                    <a:pt x="181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49"/>
                  </a:lnTo>
                  <a:lnTo>
                    <a:pt x="81" y="165"/>
                  </a:lnTo>
                  <a:lnTo>
                    <a:pt x="70" y="181"/>
                  </a:lnTo>
                  <a:lnTo>
                    <a:pt x="60" y="197"/>
                  </a:lnTo>
                  <a:lnTo>
                    <a:pt x="49" y="214"/>
                  </a:lnTo>
                  <a:lnTo>
                    <a:pt x="41" y="231"/>
                  </a:lnTo>
                  <a:lnTo>
                    <a:pt x="32" y="250"/>
                  </a:lnTo>
                  <a:lnTo>
                    <a:pt x="25" y="269"/>
                  </a:lnTo>
                  <a:lnTo>
                    <a:pt x="18" y="287"/>
                  </a:lnTo>
                  <a:lnTo>
                    <a:pt x="13" y="306"/>
                  </a:lnTo>
                  <a:lnTo>
                    <a:pt x="8" y="326"/>
                  </a:lnTo>
                  <a:lnTo>
                    <a:pt x="5" y="347"/>
                  </a:lnTo>
                  <a:lnTo>
                    <a:pt x="2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2" y="451"/>
                  </a:lnTo>
                  <a:lnTo>
                    <a:pt x="5" y="471"/>
                  </a:lnTo>
                  <a:lnTo>
                    <a:pt x="8" y="491"/>
                  </a:lnTo>
                  <a:lnTo>
                    <a:pt x="13" y="511"/>
                  </a:lnTo>
                  <a:lnTo>
                    <a:pt x="18" y="530"/>
                  </a:lnTo>
                  <a:lnTo>
                    <a:pt x="25" y="550"/>
                  </a:lnTo>
                  <a:lnTo>
                    <a:pt x="32" y="569"/>
                  </a:lnTo>
                  <a:lnTo>
                    <a:pt x="41" y="586"/>
                  </a:lnTo>
                  <a:lnTo>
                    <a:pt x="49" y="604"/>
                  </a:lnTo>
                  <a:lnTo>
                    <a:pt x="60" y="621"/>
                  </a:lnTo>
                  <a:lnTo>
                    <a:pt x="70" y="638"/>
                  </a:lnTo>
                  <a:lnTo>
                    <a:pt x="81" y="654"/>
                  </a:lnTo>
                  <a:lnTo>
                    <a:pt x="93" y="668"/>
                  </a:lnTo>
                  <a:lnTo>
                    <a:pt x="106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1" y="748"/>
                  </a:lnTo>
                  <a:lnTo>
                    <a:pt x="197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9" y="793"/>
                  </a:lnTo>
                  <a:lnTo>
                    <a:pt x="288" y="800"/>
                  </a:lnTo>
                  <a:lnTo>
                    <a:pt x="306" y="806"/>
                  </a:lnTo>
                  <a:lnTo>
                    <a:pt x="327" y="810"/>
                  </a:lnTo>
                  <a:lnTo>
                    <a:pt x="347" y="813"/>
                  </a:lnTo>
                  <a:lnTo>
                    <a:pt x="367" y="816"/>
                  </a:lnTo>
                  <a:lnTo>
                    <a:pt x="387" y="817"/>
                  </a:lnTo>
                  <a:lnTo>
                    <a:pt x="409" y="819"/>
                  </a:lnTo>
                  <a:lnTo>
                    <a:pt x="430" y="817"/>
                  </a:lnTo>
                  <a:lnTo>
                    <a:pt x="451" y="816"/>
                  </a:lnTo>
                  <a:lnTo>
                    <a:pt x="471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9" y="793"/>
                  </a:lnTo>
                  <a:lnTo>
                    <a:pt x="568" y="785"/>
                  </a:lnTo>
                  <a:lnTo>
                    <a:pt x="586" y="778"/>
                  </a:lnTo>
                  <a:lnTo>
                    <a:pt x="604" y="768"/>
                  </a:lnTo>
                  <a:lnTo>
                    <a:pt x="621" y="759"/>
                  </a:lnTo>
                  <a:lnTo>
                    <a:pt x="637" y="748"/>
                  </a:lnTo>
                  <a:lnTo>
                    <a:pt x="654" y="736"/>
                  </a:lnTo>
                  <a:lnTo>
                    <a:pt x="669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2" y="684"/>
                  </a:lnTo>
                  <a:lnTo>
                    <a:pt x="725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7" y="586"/>
                  </a:lnTo>
                  <a:lnTo>
                    <a:pt x="785" y="569"/>
                  </a:lnTo>
                  <a:lnTo>
                    <a:pt x="793" y="550"/>
                  </a:lnTo>
                  <a:lnTo>
                    <a:pt x="800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3" y="471"/>
                  </a:lnTo>
                  <a:lnTo>
                    <a:pt x="816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6" y="367"/>
                  </a:lnTo>
                  <a:lnTo>
                    <a:pt x="813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800" y="287"/>
                  </a:lnTo>
                  <a:lnTo>
                    <a:pt x="793" y="269"/>
                  </a:lnTo>
                  <a:lnTo>
                    <a:pt x="785" y="250"/>
                  </a:lnTo>
                  <a:lnTo>
                    <a:pt x="777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5" y="149"/>
                  </a:lnTo>
                  <a:lnTo>
                    <a:pt x="712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9" y="94"/>
                  </a:lnTo>
                  <a:lnTo>
                    <a:pt x="654" y="81"/>
                  </a:lnTo>
                  <a:lnTo>
                    <a:pt x="637" y="70"/>
                  </a:lnTo>
                  <a:lnTo>
                    <a:pt x="621" y="60"/>
                  </a:lnTo>
                  <a:lnTo>
                    <a:pt x="604" y="49"/>
                  </a:lnTo>
                  <a:lnTo>
                    <a:pt x="586" y="41"/>
                  </a:lnTo>
                  <a:lnTo>
                    <a:pt x="568" y="32"/>
                  </a:lnTo>
                  <a:lnTo>
                    <a:pt x="549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1" y="5"/>
                  </a:lnTo>
                  <a:lnTo>
                    <a:pt x="451" y="2"/>
                  </a:lnTo>
                  <a:lnTo>
                    <a:pt x="430" y="0"/>
                  </a:lnTo>
                  <a:lnTo>
                    <a:pt x="40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Freeform 56">
              <a:extLst>
                <a:ext uri="{FF2B5EF4-FFF2-40B4-BE49-F238E27FC236}">
                  <a16:creationId xmlns:a16="http://schemas.microsoft.com/office/drawing/2014/main" id="{8A31B1F0-3AA0-AA4E-847D-6814D7E2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4051300"/>
              <a:ext cx="136525" cy="69850"/>
            </a:xfrm>
            <a:custGeom>
              <a:avLst/>
              <a:gdLst>
                <a:gd name="T0" fmla="*/ 0 w 173"/>
                <a:gd name="T1" fmla="*/ 2147483646 h 87"/>
                <a:gd name="T2" fmla="*/ 2147483646 w 173"/>
                <a:gd name="T3" fmla="*/ 2147483646 h 87"/>
                <a:gd name="T4" fmla="*/ 0 w 173"/>
                <a:gd name="T5" fmla="*/ 0 h 87"/>
                <a:gd name="T6" fmla="*/ 0 w 173"/>
                <a:gd name="T7" fmla="*/ 2147483646 h 87"/>
                <a:gd name="T8" fmla="*/ 0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7" name="Line 57">
              <a:extLst>
                <a:ext uri="{FF2B5EF4-FFF2-40B4-BE49-F238E27FC236}">
                  <a16:creationId xmlns:a16="http://schemas.microsoft.com/office/drawing/2014/main" id="{9A26A0EC-B5A0-744C-8442-4CD04BDF67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3950" y="4075113"/>
              <a:ext cx="481013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8" name="Freeform 58">
              <a:extLst>
                <a:ext uri="{FF2B5EF4-FFF2-40B4-BE49-F238E27FC236}">
                  <a16:creationId xmlns:a16="http://schemas.microsoft.com/office/drawing/2014/main" id="{48825AF9-7FE8-C343-891C-AC8728B30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3044825"/>
              <a:ext cx="115888" cy="114300"/>
            </a:xfrm>
            <a:custGeom>
              <a:avLst/>
              <a:gdLst>
                <a:gd name="T0" fmla="*/ 2147483646 w 144"/>
                <a:gd name="T1" fmla="*/ 2147483646 h 144"/>
                <a:gd name="T2" fmla="*/ 0 w 144"/>
                <a:gd name="T3" fmla="*/ 0 h 144"/>
                <a:gd name="T4" fmla="*/ 2147483646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144" y="87"/>
                  </a:moveTo>
                  <a:lnTo>
                    <a:pt x="0" y="0"/>
                  </a:lnTo>
                  <a:lnTo>
                    <a:pt x="87" y="144"/>
                  </a:lnTo>
                  <a:lnTo>
                    <a:pt x="115" y="116"/>
                  </a:lnTo>
                  <a:lnTo>
                    <a:pt x="144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9" name="Line 59">
              <a:extLst>
                <a:ext uri="{FF2B5EF4-FFF2-40B4-BE49-F238E27FC236}">
                  <a16:creationId xmlns:a16="http://schemas.microsoft.com/office/drawing/2014/main" id="{BBC02F61-A436-FA4D-AB2F-D8077BFA3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175" y="3135313"/>
              <a:ext cx="711200" cy="7112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0" name="Rectangle 60">
              <a:extLst>
                <a:ext uri="{FF2B5EF4-FFF2-40B4-BE49-F238E27FC236}">
                  <a16:creationId xmlns:a16="http://schemas.microsoft.com/office/drawing/2014/main" id="{EBCF3898-3D2E-2D41-BEB7-F38CB7555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9950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1" name="Line 61">
              <a:extLst>
                <a:ext uri="{FF2B5EF4-FFF2-40B4-BE49-F238E27FC236}">
                  <a16:creationId xmlns:a16="http://schemas.microsoft.com/office/drawing/2014/main" id="{D74131A9-115B-FD4B-BD0C-D56F7C9665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4963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2" name="Line 62">
              <a:extLst>
                <a:ext uri="{FF2B5EF4-FFF2-40B4-BE49-F238E27FC236}">
                  <a16:creationId xmlns:a16="http://schemas.microsoft.com/office/drawing/2014/main" id="{D7B2930F-FB5E-A843-B193-94F02D9A9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97525" y="3295650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3" name="Rectangle 63">
              <a:extLst>
                <a:ext uri="{FF2B5EF4-FFF2-40B4-BE49-F238E27FC236}">
                  <a16:creationId xmlns:a16="http://schemas.microsoft.com/office/drawing/2014/main" id="{FA1CD6CE-2FBC-7541-BE30-9BC28980C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3308350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4" name="Line 64">
              <a:extLst>
                <a:ext uri="{FF2B5EF4-FFF2-40B4-BE49-F238E27FC236}">
                  <a16:creationId xmlns:a16="http://schemas.microsoft.com/office/drawing/2014/main" id="{DC50DC57-43CC-4C45-A47E-C875A363D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30438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5" name="Line 65">
              <a:extLst>
                <a:ext uri="{FF2B5EF4-FFF2-40B4-BE49-F238E27FC236}">
                  <a16:creationId xmlns:a16="http://schemas.microsoft.com/office/drawing/2014/main" id="{DAB28319-7230-2A48-88FC-2114792EE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0775" y="331946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6" name="Rectangle 66">
              <a:extLst>
                <a:ext uri="{FF2B5EF4-FFF2-40B4-BE49-F238E27FC236}">
                  <a16:creationId xmlns:a16="http://schemas.microsoft.com/office/drawing/2014/main" id="{933C8EF9-49B1-F34E-B014-9252A8312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5" y="3330575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87" name="Line 67">
              <a:extLst>
                <a:ext uri="{FF2B5EF4-FFF2-40B4-BE49-F238E27FC236}">
                  <a16:creationId xmlns:a16="http://schemas.microsoft.com/office/drawing/2014/main" id="{DD9F6F16-461C-8C45-8760-43B7C37C8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5163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Line 68">
              <a:extLst>
                <a:ext uri="{FF2B5EF4-FFF2-40B4-BE49-F238E27FC236}">
                  <a16:creationId xmlns:a16="http://schemas.microsoft.com/office/drawing/2014/main" id="{07162860-55F7-9040-8820-07DAC8912A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5500" y="3413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9" name="Rectangle 69">
              <a:extLst>
                <a:ext uri="{FF2B5EF4-FFF2-40B4-BE49-F238E27FC236}">
                  <a16:creationId xmlns:a16="http://schemas.microsoft.com/office/drawing/2014/main" id="{9C3C8857-1761-2F4C-A14A-6980ADAF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6113" y="36353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0" name="Line 70">
              <a:extLst>
                <a:ext uri="{FF2B5EF4-FFF2-40B4-BE49-F238E27FC236}">
                  <a16:creationId xmlns:a16="http://schemas.microsoft.com/office/drawing/2014/main" id="{F4FCCB78-3685-684E-A552-5FA85AD80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2800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1" name="Line 71">
              <a:extLst>
                <a:ext uri="{FF2B5EF4-FFF2-40B4-BE49-F238E27FC236}">
                  <a16:creationId xmlns:a16="http://schemas.microsoft.com/office/drawing/2014/main" id="{48B70173-B37F-9246-8D11-8F8C89DCB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3138" y="3960813"/>
              <a:ext cx="11430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2" name="Rectangle 72">
              <a:extLst>
                <a:ext uri="{FF2B5EF4-FFF2-40B4-BE49-F238E27FC236}">
                  <a16:creationId xmlns:a16="http://schemas.microsoft.com/office/drawing/2014/main" id="{51E349ED-9079-804F-8B0C-CBEC08A94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3750" y="3979863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3" name="Line 73">
              <a:extLst>
                <a:ext uri="{FF2B5EF4-FFF2-40B4-BE49-F238E27FC236}">
                  <a16:creationId xmlns:a16="http://schemas.microsoft.com/office/drawing/2014/main" id="{64E77775-AB6C-6B40-AE43-ED658B77D1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1925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4" name="Line 74">
              <a:extLst>
                <a:ext uri="{FF2B5EF4-FFF2-40B4-BE49-F238E27FC236}">
                  <a16:creationId xmlns:a16="http://schemas.microsoft.com/office/drawing/2014/main" id="{752E78EF-9574-5F45-92EC-E17B765F9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2263" y="2219325"/>
              <a:ext cx="11430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5" name="Rectangle 75">
              <a:extLst>
                <a:ext uri="{FF2B5EF4-FFF2-40B4-BE49-F238E27FC236}">
                  <a16:creationId xmlns:a16="http://schemas.microsoft.com/office/drawing/2014/main" id="{8071A658-BCD3-294E-B702-44B6E06C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2224088"/>
              <a:ext cx="29495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6" name="Rectangle 76">
              <a:extLst>
                <a:ext uri="{FF2B5EF4-FFF2-40B4-BE49-F238E27FC236}">
                  <a16:creationId xmlns:a16="http://schemas.microsoft.com/office/drawing/2014/main" id="{61B98633-E116-4A43-80F4-D59CCDDC9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3851275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7" name="Rectangle 77">
              <a:extLst>
                <a:ext uri="{FF2B5EF4-FFF2-40B4-BE49-F238E27FC236}">
                  <a16:creationId xmlns:a16="http://schemas.microsoft.com/office/drawing/2014/main" id="{6FF14DF9-4539-8B43-A8ED-9D13A097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688" y="492918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8" name="Rectangle 78">
              <a:extLst>
                <a:ext uri="{FF2B5EF4-FFF2-40B4-BE49-F238E27FC236}">
                  <a16:creationId xmlns:a16="http://schemas.microsoft.com/office/drawing/2014/main" id="{E80FDC03-EBE0-9B4D-AA31-B6CEF3A4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0" y="2852738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499" name="Rectangle 79">
              <a:extLst>
                <a:ext uri="{FF2B5EF4-FFF2-40B4-BE49-F238E27FC236}">
                  <a16:creationId xmlns:a16="http://schemas.microsoft.com/office/drawing/2014/main" id="{202EF744-3CEA-1647-82AF-616864BFB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2028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0" name="Rectangle 80">
              <a:extLst>
                <a:ext uri="{FF2B5EF4-FFF2-40B4-BE49-F238E27FC236}">
                  <a16:creationId xmlns:a16="http://schemas.microsoft.com/office/drawing/2014/main" id="{7FCC0D62-5F33-7C40-9F18-E35EA6F60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33305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1" name="Freeform 82">
              <a:extLst>
                <a:ext uri="{FF2B5EF4-FFF2-40B4-BE49-F238E27FC236}">
                  <a16:creationId xmlns:a16="http://schemas.microsoft.com/office/drawing/2014/main" id="{9AFED654-D6D7-A244-A788-03399E555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3662363"/>
              <a:ext cx="136525" cy="114300"/>
            </a:xfrm>
            <a:custGeom>
              <a:avLst/>
              <a:gdLst>
                <a:gd name="T0" fmla="*/ 0 w 174"/>
                <a:gd name="T1" fmla="*/ 2147483646 h 145"/>
                <a:gd name="T2" fmla="*/ 2147483646 w 174"/>
                <a:gd name="T3" fmla="*/ 2147483646 h 145"/>
                <a:gd name="T4" fmla="*/ 2147483646 w 174"/>
                <a:gd name="T5" fmla="*/ 0 h 145"/>
                <a:gd name="T6" fmla="*/ 2147483646 w 174"/>
                <a:gd name="T7" fmla="*/ 2147483646 h 145"/>
                <a:gd name="T8" fmla="*/ 0 w 174"/>
                <a:gd name="T9" fmla="*/ 214748364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145"/>
                <a:gd name="T17" fmla="*/ 174 w 174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145">
                  <a:moveTo>
                    <a:pt x="0" y="58"/>
                  </a:moveTo>
                  <a:lnTo>
                    <a:pt x="174" y="145"/>
                  </a:lnTo>
                  <a:lnTo>
                    <a:pt x="58" y="0"/>
                  </a:lnTo>
                  <a:lnTo>
                    <a:pt x="29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02" name="Freeform 83">
              <a:extLst>
                <a:ext uri="{FF2B5EF4-FFF2-40B4-BE49-F238E27FC236}">
                  <a16:creationId xmlns:a16="http://schemas.microsoft.com/office/drawing/2014/main" id="{5988A0A5-B9E8-0044-8A2A-98A883FD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1681163"/>
              <a:ext cx="955675" cy="2009775"/>
            </a:xfrm>
            <a:custGeom>
              <a:avLst/>
              <a:gdLst>
                <a:gd name="T0" fmla="*/ 2147483646 w 1205"/>
                <a:gd name="T1" fmla="*/ 2147483646 h 2532"/>
                <a:gd name="T2" fmla="*/ 2147483646 w 1205"/>
                <a:gd name="T3" fmla="*/ 2147483646 h 2532"/>
                <a:gd name="T4" fmla="*/ 2147483646 w 1205"/>
                <a:gd name="T5" fmla="*/ 2147483646 h 2532"/>
                <a:gd name="T6" fmla="*/ 2147483646 w 1205"/>
                <a:gd name="T7" fmla="*/ 2147483646 h 2532"/>
                <a:gd name="T8" fmla="*/ 2147483646 w 1205"/>
                <a:gd name="T9" fmla="*/ 2147483646 h 2532"/>
                <a:gd name="T10" fmla="*/ 2147483646 w 1205"/>
                <a:gd name="T11" fmla="*/ 2147483646 h 2532"/>
                <a:gd name="T12" fmla="*/ 2147483646 w 1205"/>
                <a:gd name="T13" fmla="*/ 2147483646 h 2532"/>
                <a:gd name="T14" fmla="*/ 2147483646 w 1205"/>
                <a:gd name="T15" fmla="*/ 2147483646 h 2532"/>
                <a:gd name="T16" fmla="*/ 2147483646 w 1205"/>
                <a:gd name="T17" fmla="*/ 2147483646 h 2532"/>
                <a:gd name="T18" fmla="*/ 2147483646 w 1205"/>
                <a:gd name="T19" fmla="*/ 2147483646 h 2532"/>
                <a:gd name="T20" fmla="*/ 2147483646 w 1205"/>
                <a:gd name="T21" fmla="*/ 2147483646 h 2532"/>
                <a:gd name="T22" fmla="*/ 2147483646 w 1205"/>
                <a:gd name="T23" fmla="*/ 2147483646 h 2532"/>
                <a:gd name="T24" fmla="*/ 2147483646 w 1205"/>
                <a:gd name="T25" fmla="*/ 2147483646 h 2532"/>
                <a:gd name="T26" fmla="*/ 2147483646 w 1205"/>
                <a:gd name="T27" fmla="*/ 2147483646 h 2532"/>
                <a:gd name="T28" fmla="*/ 2147483646 w 1205"/>
                <a:gd name="T29" fmla="*/ 2147483646 h 2532"/>
                <a:gd name="T30" fmla="*/ 2147483646 w 1205"/>
                <a:gd name="T31" fmla="*/ 2147483646 h 2532"/>
                <a:gd name="T32" fmla="*/ 0 w 1205"/>
                <a:gd name="T33" fmla="*/ 2147483646 h 2532"/>
                <a:gd name="T34" fmla="*/ 2147483646 w 1205"/>
                <a:gd name="T35" fmla="*/ 2147483646 h 2532"/>
                <a:gd name="T36" fmla="*/ 2147483646 w 1205"/>
                <a:gd name="T37" fmla="*/ 2147483646 h 2532"/>
                <a:gd name="T38" fmla="*/ 2147483646 w 1205"/>
                <a:gd name="T39" fmla="*/ 2147483646 h 2532"/>
                <a:gd name="T40" fmla="*/ 2147483646 w 1205"/>
                <a:gd name="T41" fmla="*/ 2147483646 h 2532"/>
                <a:gd name="T42" fmla="*/ 2147483646 w 1205"/>
                <a:gd name="T43" fmla="*/ 2147483646 h 2532"/>
                <a:gd name="T44" fmla="*/ 2147483646 w 1205"/>
                <a:gd name="T45" fmla="*/ 2147483646 h 2532"/>
                <a:gd name="T46" fmla="*/ 2147483646 w 1205"/>
                <a:gd name="T47" fmla="*/ 2147483646 h 2532"/>
                <a:gd name="T48" fmla="*/ 2147483646 w 1205"/>
                <a:gd name="T49" fmla="*/ 2147483646 h 2532"/>
                <a:gd name="T50" fmla="*/ 2147483646 w 1205"/>
                <a:gd name="T51" fmla="*/ 2147483646 h 2532"/>
                <a:gd name="T52" fmla="*/ 2147483646 w 1205"/>
                <a:gd name="T53" fmla="*/ 2147483646 h 2532"/>
                <a:gd name="T54" fmla="*/ 2147483646 w 1205"/>
                <a:gd name="T55" fmla="*/ 2147483646 h 2532"/>
                <a:gd name="T56" fmla="*/ 2147483646 w 1205"/>
                <a:gd name="T57" fmla="*/ 2147483646 h 2532"/>
                <a:gd name="T58" fmla="*/ 2147483646 w 1205"/>
                <a:gd name="T59" fmla="*/ 2147483646 h 2532"/>
                <a:gd name="T60" fmla="*/ 2147483646 w 1205"/>
                <a:gd name="T61" fmla="*/ 2147483646 h 2532"/>
                <a:gd name="T62" fmla="*/ 2147483646 w 1205"/>
                <a:gd name="T63" fmla="*/ 2147483646 h 2532"/>
                <a:gd name="T64" fmla="*/ 2147483646 w 1205"/>
                <a:gd name="T65" fmla="*/ 0 h 25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5"/>
                <a:gd name="T100" fmla="*/ 0 h 2532"/>
                <a:gd name="T101" fmla="*/ 1205 w 1205"/>
                <a:gd name="T102" fmla="*/ 2532 h 25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5" h="2532">
                  <a:moveTo>
                    <a:pt x="1161" y="2532"/>
                  </a:moveTo>
                  <a:lnTo>
                    <a:pt x="1017" y="2405"/>
                  </a:lnTo>
                  <a:lnTo>
                    <a:pt x="884" y="2286"/>
                  </a:lnTo>
                  <a:lnTo>
                    <a:pt x="759" y="2173"/>
                  </a:lnTo>
                  <a:lnTo>
                    <a:pt x="645" y="2068"/>
                  </a:lnTo>
                  <a:lnTo>
                    <a:pt x="539" y="1968"/>
                  </a:lnTo>
                  <a:lnTo>
                    <a:pt x="443" y="1873"/>
                  </a:lnTo>
                  <a:lnTo>
                    <a:pt x="356" y="1785"/>
                  </a:lnTo>
                  <a:lnTo>
                    <a:pt x="280" y="1701"/>
                  </a:lnTo>
                  <a:lnTo>
                    <a:pt x="212" y="1622"/>
                  </a:lnTo>
                  <a:lnTo>
                    <a:pt x="154" y="1547"/>
                  </a:lnTo>
                  <a:lnTo>
                    <a:pt x="105" y="1475"/>
                  </a:lnTo>
                  <a:lnTo>
                    <a:pt x="64" y="1405"/>
                  </a:lnTo>
                  <a:lnTo>
                    <a:pt x="34" y="1340"/>
                  </a:lnTo>
                  <a:lnTo>
                    <a:pt x="14" y="1276"/>
                  </a:lnTo>
                  <a:lnTo>
                    <a:pt x="2" y="1213"/>
                  </a:lnTo>
                  <a:lnTo>
                    <a:pt x="0" y="1153"/>
                  </a:lnTo>
                  <a:lnTo>
                    <a:pt x="7" y="1094"/>
                  </a:lnTo>
                  <a:lnTo>
                    <a:pt x="23" y="1035"/>
                  </a:lnTo>
                  <a:lnTo>
                    <a:pt x="49" y="975"/>
                  </a:lnTo>
                  <a:lnTo>
                    <a:pt x="83" y="915"/>
                  </a:lnTo>
                  <a:lnTo>
                    <a:pt x="127" y="854"/>
                  </a:lnTo>
                  <a:lnTo>
                    <a:pt x="178" y="792"/>
                  </a:lnTo>
                  <a:lnTo>
                    <a:pt x="241" y="729"/>
                  </a:lnTo>
                  <a:lnTo>
                    <a:pt x="311" y="662"/>
                  </a:lnTo>
                  <a:lnTo>
                    <a:pt x="392" y="593"/>
                  </a:lnTo>
                  <a:lnTo>
                    <a:pt x="482" y="522"/>
                  </a:lnTo>
                  <a:lnTo>
                    <a:pt x="580" y="446"/>
                  </a:lnTo>
                  <a:lnTo>
                    <a:pt x="686" y="366"/>
                  </a:lnTo>
                  <a:lnTo>
                    <a:pt x="802" y="283"/>
                  </a:lnTo>
                  <a:lnTo>
                    <a:pt x="928" y="195"/>
                  </a:lnTo>
                  <a:lnTo>
                    <a:pt x="1062" y="101"/>
                  </a:lnTo>
                  <a:lnTo>
                    <a:pt x="1205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3" name="Rectangle 84">
              <a:extLst>
                <a:ext uri="{FF2B5EF4-FFF2-40B4-BE49-F238E27FC236}">
                  <a16:creationId xmlns:a16="http://schemas.microsoft.com/office/drawing/2014/main" id="{DBDEA272-3F95-3D4E-9E01-3B185F9DA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6738" y="46402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4" name="Rectangle 31">
              <a:extLst>
                <a:ext uri="{FF2B5EF4-FFF2-40B4-BE49-F238E27FC236}">
                  <a16:creationId xmlns:a16="http://schemas.microsoft.com/office/drawing/2014/main" id="{7AC83587-F084-544B-B5C0-4F4B878C2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267811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5" name="Rectangle 32">
              <a:extLst>
                <a:ext uri="{FF2B5EF4-FFF2-40B4-BE49-F238E27FC236}">
                  <a16:creationId xmlns:a16="http://schemas.microsoft.com/office/drawing/2014/main" id="{7E4C2B8C-3497-F94F-BA53-F541864B6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267811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6" name="Rectangle 34">
              <a:extLst>
                <a:ext uri="{FF2B5EF4-FFF2-40B4-BE49-F238E27FC236}">
                  <a16:creationId xmlns:a16="http://schemas.microsoft.com/office/drawing/2014/main" id="{8E79B4EE-E67D-2345-ADF5-CF55D5D3F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267176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7" name="Rectangle 35">
              <a:extLst>
                <a:ext uri="{FF2B5EF4-FFF2-40B4-BE49-F238E27FC236}">
                  <a16:creationId xmlns:a16="http://schemas.microsoft.com/office/drawing/2014/main" id="{81B6A3A8-A989-B349-9B4E-B6126DA90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3976688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8" name="Rectangle 43">
              <a:extLst>
                <a:ext uri="{FF2B5EF4-FFF2-40B4-BE49-F238E27FC236}">
                  <a16:creationId xmlns:a16="http://schemas.microsoft.com/office/drawing/2014/main" id="{8582F0A0-172A-E943-BADB-03002F3F3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3970338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09" name="Rectangle 36">
              <a:extLst>
                <a:ext uri="{FF2B5EF4-FFF2-40B4-BE49-F238E27FC236}">
                  <a16:creationId xmlns:a16="http://schemas.microsoft.com/office/drawing/2014/main" id="{B7B052D8-75BF-E047-A45D-535B161BA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3976688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0" name="Freeform 46">
              <a:extLst>
                <a:ext uri="{FF2B5EF4-FFF2-40B4-BE49-F238E27FC236}">
                  <a16:creationId xmlns:a16="http://schemas.microsoft.com/office/drawing/2014/main" id="{0C8DB4AB-DBC1-724B-97E4-E27EED7B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059363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1" name="Rectangle 44">
              <a:extLst>
                <a:ext uri="{FF2B5EF4-FFF2-40B4-BE49-F238E27FC236}">
                  <a16:creationId xmlns:a16="http://schemas.microsoft.com/office/drawing/2014/main" id="{4C785237-EDF4-6544-9490-D336FB262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0" y="5275263"/>
              <a:ext cx="214313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2" name="Freeform 9">
              <a:extLst>
                <a:ext uri="{FF2B5EF4-FFF2-40B4-BE49-F238E27FC236}">
                  <a16:creationId xmlns:a16="http://schemas.microsoft.com/office/drawing/2014/main" id="{FF5F9749-55CD-6246-8814-93DF1B9E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175" y="5357813"/>
              <a:ext cx="138113" cy="46037"/>
            </a:xfrm>
            <a:custGeom>
              <a:avLst/>
              <a:gdLst>
                <a:gd name="T0" fmla="*/ 2147483646 w 174"/>
                <a:gd name="T1" fmla="*/ 0 h 58"/>
                <a:gd name="T2" fmla="*/ 0 w 174"/>
                <a:gd name="T3" fmla="*/ 2147483646 h 58"/>
                <a:gd name="T4" fmla="*/ 2147483646 w 174"/>
                <a:gd name="T5" fmla="*/ 2147483646 h 58"/>
                <a:gd name="T6" fmla="*/ 2147483646 w 174"/>
                <a:gd name="T7" fmla="*/ 2147483646 h 58"/>
                <a:gd name="T8" fmla="*/ 2147483646 w 17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58"/>
                <a:gd name="T17" fmla="*/ 174 w 17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58">
                  <a:moveTo>
                    <a:pt x="174" y="0"/>
                  </a:moveTo>
                  <a:lnTo>
                    <a:pt x="0" y="29"/>
                  </a:lnTo>
                  <a:lnTo>
                    <a:pt x="174" y="58"/>
                  </a:lnTo>
                  <a:lnTo>
                    <a:pt x="174" y="29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513" name="Rectangle 45">
              <a:extLst>
                <a:ext uri="{FF2B5EF4-FFF2-40B4-BE49-F238E27FC236}">
                  <a16:creationId xmlns:a16="http://schemas.microsoft.com/office/drawing/2014/main" id="{1C5B46C7-B272-F743-B19C-C7ADF5F0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5275263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4" name="Rectangle 47">
              <a:extLst>
                <a:ext uri="{FF2B5EF4-FFF2-40B4-BE49-F238E27FC236}">
                  <a16:creationId xmlns:a16="http://schemas.microsoft.com/office/drawing/2014/main" id="{90224347-3E1F-944E-BBA2-FB4FD7F76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375" y="5268913"/>
              <a:ext cx="9137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4515" name="Arc 85">
              <a:extLst>
                <a:ext uri="{FF2B5EF4-FFF2-40B4-BE49-F238E27FC236}">
                  <a16:creationId xmlns:a16="http://schemas.microsoft.com/office/drawing/2014/main" id="{16F6D853-1169-F04E-A4C3-BC2FBF47AC1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655888" y="3319463"/>
              <a:ext cx="1612900" cy="2062162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6" name="Arc 86">
              <a:extLst>
                <a:ext uri="{FF2B5EF4-FFF2-40B4-BE49-F238E27FC236}">
                  <a16:creationId xmlns:a16="http://schemas.microsoft.com/office/drawing/2014/main" id="{826C96CF-3847-C047-ADAD-EF01062B45F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55888" y="1493838"/>
              <a:ext cx="1476375" cy="183673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7" name="Arc 87">
              <a:extLst>
                <a:ext uri="{FF2B5EF4-FFF2-40B4-BE49-F238E27FC236}">
                  <a16:creationId xmlns:a16="http://schemas.microsoft.com/office/drawing/2014/main" id="{E4D4BEA5-7AA7-7A44-9A55-A18AB8F8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781300"/>
              <a:ext cx="1624012" cy="1325563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8" name="Arc 88">
              <a:extLst>
                <a:ext uri="{FF2B5EF4-FFF2-40B4-BE49-F238E27FC236}">
                  <a16:creationId xmlns:a16="http://schemas.microsoft.com/office/drawing/2014/main" id="{7091C085-6CFA-5543-B77A-2973DF201EA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113338" y="4068763"/>
              <a:ext cx="1455737" cy="1309687"/>
            </a:xfrm>
            <a:custGeom>
              <a:avLst/>
              <a:gdLst>
                <a:gd name="T0" fmla="*/ 0 w 21600"/>
                <a:gd name="T1" fmla="*/ 0 h 21600"/>
                <a:gd name="T2" fmla="*/ 2147483646 w 21600"/>
                <a:gd name="T3" fmla="*/ 2147483646 h 21600"/>
                <a:gd name="T4" fmla="*/ 0 w 21600"/>
                <a:gd name="T5" fmla="*/ 2147483646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4450" name="TextBox 125">
            <a:extLst>
              <a:ext uri="{FF2B5EF4-FFF2-40B4-BE49-F238E27FC236}">
                <a16:creationId xmlns:a16="http://schemas.microsoft.com/office/drawing/2014/main" id="{90C7F300-15EF-D44C-AF07-F8D44E670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6.57 from the textbook ]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DA3C6787-2410-B14E-8835-7F64CC1351E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Minimized State Diagram for the vending machine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44579</TotalTime>
  <Words>5159</Words>
  <Application>Microsoft Macintosh PowerPoint</Application>
  <PresentationFormat>Custom</PresentationFormat>
  <Paragraphs>2714</Paragraphs>
  <Slides>107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16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Partition Minimization Procedure</vt:lpstr>
      <vt:lpstr>0-successor </vt:lpstr>
      <vt:lpstr>0-successor </vt:lpstr>
      <vt:lpstr>1-successor </vt:lpstr>
      <vt:lpstr>1-successor </vt:lpstr>
      <vt:lpstr>1-successor </vt:lpstr>
      <vt:lpstr>k-successors of a State </vt:lpstr>
      <vt:lpstr>k-successors of a State </vt:lpstr>
      <vt:lpstr>k-successors of a State </vt:lpstr>
      <vt:lpstr>k-successors of a State </vt:lpstr>
      <vt:lpstr>PowerPoint Presentation</vt:lpstr>
      <vt:lpstr>Partition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 Summarize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Vending Machine Example (Moore-Type)</vt:lpstr>
      <vt:lpstr>Vending Machine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Vending Machine Example (Mealy-Type)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687</cp:revision>
  <cp:lastPrinted>2024-11-15T21:30:11Z</cp:lastPrinted>
  <dcterms:created xsi:type="dcterms:W3CDTF">2003-05-23T15:49:24Z</dcterms:created>
  <dcterms:modified xsi:type="dcterms:W3CDTF">2025-11-15T06:18:36Z</dcterms:modified>
</cp:coreProperties>
</file>